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59" r:id="rId10"/>
    <p:sldId id="268" r:id="rId11"/>
    <p:sldId id="269" r:id="rId12"/>
    <p:sldId id="271" r:id="rId13"/>
    <p:sldId id="270" r:id="rId14"/>
    <p:sldId id="272" r:id="rId15"/>
    <p:sldId id="260" r:id="rId16"/>
    <p:sldId id="273" r:id="rId17"/>
    <p:sldId id="274" r:id="rId18"/>
    <p:sldId id="275" r:id="rId19"/>
    <p:sldId id="276" r:id="rId20"/>
    <p:sldId id="277" r:id="rId21"/>
    <p:sldId id="261" r:id="rId22"/>
    <p:sldId id="278" r:id="rId23"/>
    <p:sldId id="279" r:id="rId24"/>
    <p:sldId id="280" r:id="rId25"/>
    <p:sldId id="281" r:id="rId26"/>
    <p:sldId id="282" r:id="rId27"/>
    <p:sldId id="26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9673"/>
    <a:srgbClr val="FFC5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90" y="-7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335380-B116-4C1C-95A2-3038A82F75DA}" type="datetimeFigureOut">
              <a:rPr lang="zh-CN" altLang="en-US" smtClean="0"/>
              <a:t>2016-9-9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7CFCD-A4CE-4461-8B32-D165503CBE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85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2199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01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48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1586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6738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7036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1604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1390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4456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5408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13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5230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13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260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2382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286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8881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0506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8552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8150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20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8474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7476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421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6901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090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0703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401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195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146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955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7CFCD-A4CE-4461-8B32-D165503CBE8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188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3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2016-9-9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83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2016-9-9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634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2016-9-9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157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4340782" y="0"/>
            <a:ext cx="4803218" cy="5143500"/>
          </a:xfrm>
          <a:custGeom>
            <a:avLst/>
            <a:gdLst/>
            <a:ahLst/>
            <a:cxnLst/>
            <a:rect l="l" t="t" r="r" b="b"/>
            <a:pathLst>
              <a:path w="4803218" h="5143500">
                <a:moveTo>
                  <a:pt x="1184816" y="0"/>
                </a:moveTo>
                <a:lnTo>
                  <a:pt x="3615594" y="0"/>
                </a:lnTo>
                <a:lnTo>
                  <a:pt x="4803218" y="0"/>
                </a:lnTo>
                <a:lnTo>
                  <a:pt x="4803218" y="5143500"/>
                </a:lnTo>
                <a:lnTo>
                  <a:pt x="0" y="51435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24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2016-9-9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958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2016-9-9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06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2016-9-9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455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2016-9-9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886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2016-9-9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46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1D93B-5A46-44A5-AC48-98D454EE2F42}" type="datetimeFigureOut">
              <a:rPr lang="zh-CN" altLang="en-US" smtClean="0"/>
              <a:t>2016-9-9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908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1D93B-5A46-44A5-AC48-98D454EE2F42}" type="datetimeFigureOut">
              <a:rPr lang="zh-CN" altLang="en-US" smtClean="0"/>
              <a:t>2016-9-9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F0E61-D0A0-47D0-B968-A46265C48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456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10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21.jpg"/><Relationship Id="rId4" Type="http://schemas.openxmlformats.org/officeDocument/2006/relationships/image" Target="../media/image13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14.jpg"/><Relationship Id="rId4" Type="http://schemas.openxmlformats.org/officeDocument/2006/relationships/image" Target="../media/image25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5037382" y="2360185"/>
            <a:ext cx="3135018" cy="276999"/>
          </a:xfrm>
          <a:prstGeom prst="roundRect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" t="12109" r="40725" b="24123"/>
          <a:stretch/>
        </p:blipFill>
        <p:spPr>
          <a:xfrm>
            <a:off x="-29682" y="843558"/>
            <a:ext cx="4920614" cy="30332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3203848" y="3289944"/>
            <a:ext cx="894080" cy="753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71" t="56401" r="4726" b="-2416"/>
          <a:stretch/>
        </p:blipFill>
        <p:spPr>
          <a:xfrm>
            <a:off x="7979291" y="3267818"/>
            <a:ext cx="1164709" cy="20786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683568" y="699542"/>
            <a:ext cx="894080" cy="7531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0" y="1658968"/>
            <a:ext cx="40657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教师课件汇报</a:t>
            </a:r>
            <a:r>
              <a:rPr lang="en-US" altLang="zh-CN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5374" y="2360185"/>
            <a:ext cx="3279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用于工作汇报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教育课件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备课提纲等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172400" y="2498684"/>
            <a:ext cx="316496" cy="0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716016" y="2498684"/>
            <a:ext cx="321366" cy="0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Joel Hanson、sara Groves - Traveling Ligh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0972" y="-1316682"/>
            <a:ext cx="609600" cy="609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7620612" y="1086014"/>
            <a:ext cx="540568" cy="45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958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3" presetClass="entr" presetSubtype="32" fill="hold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4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5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6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10" grpId="0" animBg="1"/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3" presetClass="entr" presetSubtype="32" fill="hold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19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25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4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5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6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10" grpId="0" animBg="1"/>
          <p:bldP spid="8" grpId="0"/>
          <p:bldP spid="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2249175"/>
            <a:ext cx="2437721" cy="155702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0210" y="3107725"/>
            <a:ext cx="805675" cy="5263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0210" y="2219544"/>
            <a:ext cx="1272120" cy="81246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7622" y="3858729"/>
            <a:ext cx="918999" cy="58522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4464" y="1490819"/>
            <a:ext cx="1062286" cy="70748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827584" y="1478111"/>
            <a:ext cx="3764860" cy="2430652"/>
          </a:xfrm>
          <a:prstGeom prst="rect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1019316" y="2078671"/>
            <a:ext cx="2785004" cy="41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1078000" y="1785157"/>
            <a:ext cx="1334972" cy="29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0" tIns="25715" rIns="51430" bIns="25715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019316" y="3168089"/>
            <a:ext cx="2785004" cy="41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9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1078000" y="2874575"/>
            <a:ext cx="1334972" cy="298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30" tIns="25715" rIns="51430" bIns="25715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078000" y="2693437"/>
            <a:ext cx="29899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00"/>
                            </p:stCondLst>
                            <p:childTnLst>
                              <p:par>
                                <p:cTn id="4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00"/>
                            </p:stCondLst>
                            <p:childTnLst>
                              <p:par>
                                <p:cTn id="5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 animBg="1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 3"/>
          <p:cNvGrpSpPr>
            <a:grpSpLocks/>
          </p:cNvGrpSpPr>
          <p:nvPr/>
        </p:nvGrpSpPr>
        <p:grpSpPr bwMode="auto">
          <a:xfrm>
            <a:off x="622300" y="1582738"/>
            <a:ext cx="2568575" cy="2546350"/>
            <a:chOff x="836142" y="2356202"/>
            <a:chExt cx="2354275" cy="2333859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627691" y="2824720"/>
              <a:ext cx="536915" cy="381216"/>
            </a:xfrm>
            <a:custGeom>
              <a:avLst/>
              <a:gdLst>
                <a:gd name="T0" fmla="*/ 9 w 55"/>
                <a:gd name="T1" fmla="*/ 0 h 39"/>
                <a:gd name="T2" fmla="*/ 33 w 55"/>
                <a:gd name="T3" fmla="*/ 13 h 39"/>
                <a:gd name="T4" fmla="*/ 54 w 55"/>
                <a:gd name="T5" fmla="*/ 33 h 39"/>
                <a:gd name="T6" fmla="*/ 36 w 55"/>
                <a:gd name="T7" fmla="*/ 39 h 39"/>
                <a:gd name="T8" fmla="*/ 9 w 5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9">
                  <a:moveTo>
                    <a:pt x="9" y="0"/>
                  </a:moveTo>
                  <a:cubicBezTo>
                    <a:pt x="9" y="12"/>
                    <a:pt x="24" y="11"/>
                    <a:pt x="33" y="13"/>
                  </a:cubicBezTo>
                  <a:cubicBezTo>
                    <a:pt x="55" y="18"/>
                    <a:pt x="54" y="33"/>
                    <a:pt x="54" y="33"/>
                  </a:cubicBezTo>
                  <a:cubicBezTo>
                    <a:pt x="54" y="33"/>
                    <a:pt x="47" y="39"/>
                    <a:pt x="36" y="39"/>
                  </a:cubicBezTo>
                  <a:cubicBezTo>
                    <a:pt x="23" y="39"/>
                    <a:pt x="0" y="23"/>
                    <a:pt x="9" y="0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350852" y="2922206"/>
              <a:ext cx="507813" cy="468518"/>
            </a:xfrm>
            <a:custGeom>
              <a:avLst/>
              <a:gdLst>
                <a:gd name="T0" fmla="*/ 42 w 52"/>
                <a:gd name="T1" fmla="*/ 0 h 48"/>
                <a:gd name="T2" fmla="*/ 45 w 52"/>
                <a:gd name="T3" fmla="*/ 31 h 48"/>
                <a:gd name="T4" fmla="*/ 6 w 52"/>
                <a:gd name="T5" fmla="*/ 45 h 48"/>
                <a:gd name="T6" fmla="*/ 5 w 52"/>
                <a:gd name="T7" fmla="*/ 26 h 48"/>
                <a:gd name="T8" fmla="*/ 42 w 52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8">
                  <a:moveTo>
                    <a:pt x="42" y="0"/>
                  </a:moveTo>
                  <a:cubicBezTo>
                    <a:pt x="42" y="0"/>
                    <a:pt x="52" y="20"/>
                    <a:pt x="45" y="31"/>
                  </a:cubicBezTo>
                  <a:cubicBezTo>
                    <a:pt x="34" y="48"/>
                    <a:pt x="23" y="41"/>
                    <a:pt x="6" y="45"/>
                  </a:cubicBezTo>
                  <a:cubicBezTo>
                    <a:pt x="6" y="45"/>
                    <a:pt x="0" y="35"/>
                    <a:pt x="5" y="26"/>
                  </a:cubicBezTo>
                  <a:cubicBezTo>
                    <a:pt x="14" y="10"/>
                    <a:pt x="39" y="15"/>
                    <a:pt x="42" y="0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969628" y="2356202"/>
              <a:ext cx="302651" cy="410317"/>
            </a:xfrm>
            <a:custGeom>
              <a:avLst/>
              <a:gdLst>
                <a:gd name="T0" fmla="*/ 14 w 31"/>
                <a:gd name="T1" fmla="*/ 42 h 42"/>
                <a:gd name="T2" fmla="*/ 29 w 31"/>
                <a:gd name="T3" fmla="*/ 22 h 42"/>
                <a:gd name="T4" fmla="*/ 30 w 31"/>
                <a:gd name="T5" fmla="*/ 0 h 42"/>
                <a:gd name="T6" fmla="*/ 10 w 31"/>
                <a:gd name="T7" fmla="*/ 13 h 42"/>
                <a:gd name="T8" fmla="*/ 14 w 31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14" y="42"/>
                  </a:moveTo>
                  <a:cubicBezTo>
                    <a:pt x="26" y="42"/>
                    <a:pt x="31" y="33"/>
                    <a:pt x="29" y="22"/>
                  </a:cubicBezTo>
                  <a:cubicBezTo>
                    <a:pt x="28" y="13"/>
                    <a:pt x="25" y="8"/>
                    <a:pt x="30" y="0"/>
                  </a:cubicBezTo>
                  <a:cubicBezTo>
                    <a:pt x="30" y="0"/>
                    <a:pt x="16" y="2"/>
                    <a:pt x="10" y="13"/>
                  </a:cubicBezTo>
                  <a:cubicBezTo>
                    <a:pt x="0" y="31"/>
                    <a:pt x="14" y="42"/>
                    <a:pt x="14" y="42"/>
                  </a:cubicBezTo>
                  <a:close/>
                </a:path>
              </a:pathLst>
            </a:custGeom>
            <a:solidFill>
              <a:srgbClr val="D6967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8" name="Oval 14"/>
            <p:cNvSpPr>
              <a:spLocks noChangeArrowheads="1"/>
            </p:cNvSpPr>
            <p:nvPr/>
          </p:nvSpPr>
          <p:spPr bwMode="auto">
            <a:xfrm>
              <a:off x="2379953" y="3792311"/>
              <a:ext cx="234263" cy="234259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9" name="Oval 16"/>
            <p:cNvSpPr>
              <a:spLocks noChangeArrowheads="1"/>
            </p:cNvSpPr>
            <p:nvPr/>
          </p:nvSpPr>
          <p:spPr bwMode="auto">
            <a:xfrm>
              <a:off x="2027830" y="3771940"/>
              <a:ext cx="323022" cy="3215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0" name="Oval 17"/>
            <p:cNvSpPr>
              <a:spLocks noChangeArrowheads="1"/>
            </p:cNvSpPr>
            <p:nvPr/>
          </p:nvSpPr>
          <p:spPr bwMode="auto">
            <a:xfrm>
              <a:off x="2232992" y="3742840"/>
              <a:ext cx="194977" cy="18478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1" name="Oval 18"/>
            <p:cNvSpPr>
              <a:spLocks noChangeArrowheads="1"/>
            </p:cNvSpPr>
            <p:nvPr/>
          </p:nvSpPr>
          <p:spPr bwMode="auto">
            <a:xfrm>
              <a:off x="2243178" y="3782126"/>
              <a:ext cx="184791" cy="18624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2" name="Oval 19"/>
            <p:cNvSpPr>
              <a:spLocks noChangeArrowheads="1"/>
            </p:cNvSpPr>
            <p:nvPr/>
          </p:nvSpPr>
          <p:spPr bwMode="auto">
            <a:xfrm>
              <a:off x="2243178" y="3879612"/>
              <a:ext cx="194977" cy="19497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1960898" y="3889798"/>
              <a:ext cx="184791" cy="19497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auto">
            <a:xfrm>
              <a:off x="1832853" y="3821411"/>
              <a:ext cx="224078" cy="22407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1960898" y="3732655"/>
              <a:ext cx="184791" cy="17605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6" name="Oval 23"/>
            <p:cNvSpPr>
              <a:spLocks noChangeArrowheads="1"/>
            </p:cNvSpPr>
            <p:nvPr/>
          </p:nvSpPr>
          <p:spPr bwMode="auto">
            <a:xfrm>
              <a:off x="1744095" y="3918898"/>
              <a:ext cx="176062" cy="17460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1051490" y="3703555"/>
              <a:ext cx="2138927" cy="586374"/>
            </a:xfrm>
            <a:custGeom>
              <a:avLst/>
              <a:gdLst>
                <a:gd name="T0" fmla="*/ 14 w 219"/>
                <a:gd name="T1" fmla="*/ 60 h 60"/>
                <a:gd name="T2" fmla="*/ 129 w 219"/>
                <a:gd name="T3" fmla="*/ 60 h 60"/>
                <a:gd name="T4" fmla="*/ 209 w 219"/>
                <a:gd name="T5" fmla="*/ 27 h 60"/>
                <a:gd name="T6" fmla="*/ 216 w 219"/>
                <a:gd name="T7" fmla="*/ 10 h 60"/>
                <a:gd name="T8" fmla="*/ 198 w 219"/>
                <a:gd name="T9" fmla="*/ 3 h 60"/>
                <a:gd name="T10" fmla="*/ 124 w 219"/>
                <a:gd name="T11" fmla="*/ 34 h 60"/>
                <a:gd name="T12" fmla="*/ 14 w 219"/>
                <a:gd name="T13" fmla="*/ 34 h 60"/>
                <a:gd name="T14" fmla="*/ 0 w 219"/>
                <a:gd name="T15" fmla="*/ 47 h 60"/>
                <a:gd name="T16" fmla="*/ 14 w 219"/>
                <a:gd name="T1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60">
                  <a:moveTo>
                    <a:pt x="14" y="60"/>
                  </a:moveTo>
                  <a:cubicBezTo>
                    <a:pt x="129" y="60"/>
                    <a:pt x="129" y="60"/>
                    <a:pt x="129" y="60"/>
                  </a:cubicBezTo>
                  <a:cubicBezTo>
                    <a:pt x="209" y="27"/>
                    <a:pt x="209" y="27"/>
                    <a:pt x="209" y="27"/>
                  </a:cubicBezTo>
                  <a:cubicBezTo>
                    <a:pt x="215" y="25"/>
                    <a:pt x="219" y="17"/>
                    <a:pt x="216" y="10"/>
                  </a:cubicBezTo>
                  <a:cubicBezTo>
                    <a:pt x="213" y="3"/>
                    <a:pt x="205" y="0"/>
                    <a:pt x="198" y="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6" y="34"/>
                    <a:pt x="0" y="40"/>
                    <a:pt x="0" y="47"/>
                  </a:cubicBezTo>
                  <a:cubicBezTo>
                    <a:pt x="0" y="54"/>
                    <a:pt x="6" y="60"/>
                    <a:pt x="14" y="60"/>
                  </a:cubicBezTo>
                  <a:close/>
                </a:path>
              </a:pathLst>
            </a:custGeom>
            <a:solidFill>
              <a:srgbClr val="E8CBA9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1060220" y="3674454"/>
              <a:ext cx="948694" cy="586374"/>
            </a:xfrm>
            <a:custGeom>
              <a:avLst/>
              <a:gdLst>
                <a:gd name="T0" fmla="*/ 15 w 97"/>
                <a:gd name="T1" fmla="*/ 60 h 60"/>
                <a:gd name="T2" fmla="*/ 20 w 97"/>
                <a:gd name="T3" fmla="*/ 59 h 60"/>
                <a:gd name="T4" fmla="*/ 88 w 97"/>
                <a:gd name="T5" fmla="*/ 27 h 60"/>
                <a:gd name="T6" fmla="*/ 94 w 97"/>
                <a:gd name="T7" fmla="*/ 9 h 60"/>
                <a:gd name="T8" fmla="*/ 76 w 97"/>
                <a:gd name="T9" fmla="*/ 3 h 60"/>
                <a:gd name="T10" fmla="*/ 10 w 97"/>
                <a:gd name="T11" fmla="*/ 35 h 60"/>
                <a:gd name="T12" fmla="*/ 3 w 97"/>
                <a:gd name="T13" fmla="*/ 52 h 60"/>
                <a:gd name="T14" fmla="*/ 15 w 97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0">
                  <a:moveTo>
                    <a:pt x="15" y="60"/>
                  </a:moveTo>
                  <a:cubicBezTo>
                    <a:pt x="17" y="60"/>
                    <a:pt x="19" y="60"/>
                    <a:pt x="20" y="59"/>
                  </a:cubicBezTo>
                  <a:cubicBezTo>
                    <a:pt x="46" y="49"/>
                    <a:pt x="87" y="28"/>
                    <a:pt x="88" y="27"/>
                  </a:cubicBezTo>
                  <a:cubicBezTo>
                    <a:pt x="95" y="24"/>
                    <a:pt x="97" y="16"/>
                    <a:pt x="94" y="9"/>
                  </a:cubicBezTo>
                  <a:cubicBezTo>
                    <a:pt x="91" y="2"/>
                    <a:pt x="83" y="0"/>
                    <a:pt x="76" y="3"/>
                  </a:cubicBezTo>
                  <a:cubicBezTo>
                    <a:pt x="76" y="3"/>
                    <a:pt x="34" y="25"/>
                    <a:pt x="10" y="35"/>
                  </a:cubicBezTo>
                  <a:cubicBezTo>
                    <a:pt x="3" y="38"/>
                    <a:pt x="0" y="45"/>
                    <a:pt x="3" y="52"/>
                  </a:cubicBezTo>
                  <a:cubicBezTo>
                    <a:pt x="5" y="57"/>
                    <a:pt x="10" y="60"/>
                    <a:pt x="15" y="60"/>
                  </a:cubicBezTo>
                  <a:close/>
                </a:path>
              </a:pathLst>
            </a:custGeom>
            <a:solidFill>
              <a:srgbClr val="E8CBA9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836142" y="3947999"/>
              <a:ext cx="987981" cy="742062"/>
            </a:xfrm>
            <a:custGeom>
              <a:avLst/>
              <a:gdLst>
                <a:gd name="T0" fmla="*/ 48 w 101"/>
                <a:gd name="T1" fmla="*/ 3 h 76"/>
                <a:gd name="T2" fmla="*/ 22 w 101"/>
                <a:gd name="T3" fmla="*/ 18 h 76"/>
                <a:gd name="T4" fmla="*/ 0 w 101"/>
                <a:gd name="T5" fmla="*/ 50 h 76"/>
                <a:gd name="T6" fmla="*/ 49 w 101"/>
                <a:gd name="T7" fmla="*/ 76 h 76"/>
                <a:gd name="T8" fmla="*/ 75 w 101"/>
                <a:gd name="T9" fmla="*/ 32 h 76"/>
                <a:gd name="T10" fmla="*/ 84 w 101"/>
                <a:gd name="T11" fmla="*/ 20 h 76"/>
                <a:gd name="T12" fmla="*/ 65 w 101"/>
                <a:gd name="T13" fmla="*/ 22 h 76"/>
                <a:gd name="T14" fmla="*/ 48 w 101"/>
                <a:gd name="T15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76">
                  <a:moveTo>
                    <a:pt x="48" y="3"/>
                  </a:moveTo>
                  <a:cubicBezTo>
                    <a:pt x="48" y="3"/>
                    <a:pt x="36" y="0"/>
                    <a:pt x="22" y="18"/>
                  </a:cubicBezTo>
                  <a:cubicBezTo>
                    <a:pt x="15" y="26"/>
                    <a:pt x="7" y="38"/>
                    <a:pt x="0" y="50"/>
                  </a:cubicBezTo>
                  <a:cubicBezTo>
                    <a:pt x="18" y="66"/>
                    <a:pt x="49" y="76"/>
                    <a:pt x="49" y="7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101" y="20"/>
                    <a:pt x="84" y="20"/>
                  </a:cubicBezTo>
                  <a:cubicBezTo>
                    <a:pt x="77" y="20"/>
                    <a:pt x="59" y="22"/>
                    <a:pt x="65" y="22"/>
                  </a:cubicBezTo>
                  <a:cubicBezTo>
                    <a:pt x="75" y="22"/>
                    <a:pt x="72" y="3"/>
                    <a:pt x="48" y="3"/>
                  </a:cubicBezTo>
                  <a:close/>
                </a:path>
              </a:pathLst>
            </a:custGeom>
            <a:solidFill>
              <a:srgbClr val="E8CBA9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  <p:sp>
          <p:nvSpPr>
            <p:cNvPr id="20" name="任意多边形 28"/>
            <p:cNvSpPr/>
            <p:nvPr/>
          </p:nvSpPr>
          <p:spPr>
            <a:xfrm>
              <a:off x="1908516" y="2495884"/>
              <a:ext cx="854115" cy="1325527"/>
            </a:xfrm>
            <a:custGeom>
              <a:avLst/>
              <a:gdLst>
                <a:gd name="connsiteX0" fmla="*/ 384175 w 1063625"/>
                <a:gd name="connsiteY0" fmla="*/ 1076325 h 1092200"/>
                <a:gd name="connsiteX1" fmla="*/ 409575 w 1063625"/>
                <a:gd name="connsiteY1" fmla="*/ 276225 h 1092200"/>
                <a:gd name="connsiteX2" fmla="*/ 0 w 1063625"/>
                <a:gd name="connsiteY2" fmla="*/ 127000 h 1092200"/>
                <a:gd name="connsiteX3" fmla="*/ 390525 w 1063625"/>
                <a:gd name="connsiteY3" fmla="*/ 231775 h 1092200"/>
                <a:gd name="connsiteX4" fmla="*/ 317500 w 1063625"/>
                <a:gd name="connsiteY4" fmla="*/ 0 h 1092200"/>
                <a:gd name="connsiteX5" fmla="*/ 527050 w 1063625"/>
                <a:gd name="connsiteY5" fmla="*/ 571500 h 1092200"/>
                <a:gd name="connsiteX6" fmla="*/ 1063625 w 1063625"/>
                <a:gd name="connsiteY6" fmla="*/ 114300 h 1092200"/>
                <a:gd name="connsiteX7" fmla="*/ 536575 w 1063625"/>
                <a:gd name="connsiteY7" fmla="*/ 631825 h 1092200"/>
                <a:gd name="connsiteX8" fmla="*/ 476250 w 1063625"/>
                <a:gd name="connsiteY8" fmla="*/ 1092200 h 1092200"/>
                <a:gd name="connsiteX9" fmla="*/ 384175 w 1063625"/>
                <a:gd name="connsiteY9" fmla="*/ 1076325 h 1092200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87400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  <a:gd name="connsiteX0" fmla="*/ 384175 w 1063625"/>
                <a:gd name="connsiteY0" fmla="*/ 1631950 h 1647825"/>
                <a:gd name="connsiteX1" fmla="*/ 409575 w 1063625"/>
                <a:gd name="connsiteY1" fmla="*/ 831850 h 1647825"/>
                <a:gd name="connsiteX2" fmla="*/ 0 w 1063625"/>
                <a:gd name="connsiteY2" fmla="*/ 682625 h 1647825"/>
                <a:gd name="connsiteX3" fmla="*/ 390525 w 1063625"/>
                <a:gd name="connsiteY3" fmla="*/ 794543 h 1647825"/>
                <a:gd name="connsiteX4" fmla="*/ 292100 w 1063625"/>
                <a:gd name="connsiteY4" fmla="*/ 0 h 1647825"/>
                <a:gd name="connsiteX5" fmla="*/ 527050 w 1063625"/>
                <a:gd name="connsiteY5" fmla="*/ 1127125 h 1647825"/>
                <a:gd name="connsiteX6" fmla="*/ 1063625 w 1063625"/>
                <a:gd name="connsiteY6" fmla="*/ 669925 h 1647825"/>
                <a:gd name="connsiteX7" fmla="*/ 536575 w 1063625"/>
                <a:gd name="connsiteY7" fmla="*/ 1187450 h 1647825"/>
                <a:gd name="connsiteX8" fmla="*/ 476250 w 1063625"/>
                <a:gd name="connsiteY8" fmla="*/ 1647825 h 1647825"/>
                <a:gd name="connsiteX9" fmla="*/ 384175 w 1063625"/>
                <a:gd name="connsiteY9" fmla="*/ 163195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3625" h="1647825">
                  <a:moveTo>
                    <a:pt x="384175" y="1631950"/>
                  </a:moveTo>
                  <a:cubicBezTo>
                    <a:pt x="602192" y="1296194"/>
                    <a:pt x="453495" y="1046163"/>
                    <a:pt x="409575" y="831850"/>
                  </a:cubicBezTo>
                  <a:cubicBezTo>
                    <a:pt x="184150" y="823383"/>
                    <a:pt x="111125" y="767292"/>
                    <a:pt x="0" y="682625"/>
                  </a:cubicBezTo>
                  <a:cubicBezTo>
                    <a:pt x="174625" y="774700"/>
                    <a:pt x="273050" y="797718"/>
                    <a:pt x="390525" y="794543"/>
                  </a:cubicBezTo>
                  <a:cubicBezTo>
                    <a:pt x="300567" y="601926"/>
                    <a:pt x="159808" y="350573"/>
                    <a:pt x="292100" y="0"/>
                  </a:cubicBezTo>
                  <a:cubicBezTo>
                    <a:pt x="148167" y="509058"/>
                    <a:pt x="470958" y="732367"/>
                    <a:pt x="527050" y="1127125"/>
                  </a:cubicBezTo>
                  <a:cubicBezTo>
                    <a:pt x="734483" y="903288"/>
                    <a:pt x="932393" y="969962"/>
                    <a:pt x="1063625" y="669925"/>
                  </a:cubicBezTo>
                  <a:cubicBezTo>
                    <a:pt x="1011767" y="932920"/>
                    <a:pt x="624153" y="1012560"/>
                    <a:pt x="536575" y="1187450"/>
                  </a:cubicBezTo>
                  <a:cubicBezTo>
                    <a:pt x="580761" y="1359958"/>
                    <a:pt x="513027" y="1515798"/>
                    <a:pt x="476250" y="1647825"/>
                  </a:cubicBezTo>
                  <a:lnTo>
                    <a:pt x="384175" y="163195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21" name="椭圆 20"/>
          <p:cNvSpPr>
            <a:spLocks noChangeAspect="1"/>
          </p:cNvSpPr>
          <p:nvPr/>
        </p:nvSpPr>
        <p:spPr>
          <a:xfrm>
            <a:off x="3689714" y="1347614"/>
            <a:ext cx="376237" cy="376238"/>
          </a:xfrm>
          <a:prstGeom prst="ellipse">
            <a:avLst/>
          </a:prstGeom>
          <a:solidFill>
            <a:srgbClr val="D69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/>
                </a:solidFill>
              </a:rPr>
              <a:t>1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689714" y="2150790"/>
            <a:ext cx="376237" cy="376237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/>
                </a:solidFill>
              </a:rPr>
              <a:t>2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3689714" y="2931790"/>
            <a:ext cx="376237" cy="376238"/>
          </a:xfrm>
          <a:prstGeom prst="ellipse">
            <a:avLst/>
          </a:prstGeom>
          <a:solidFill>
            <a:srgbClr val="D69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/>
                </a:solidFill>
              </a:rPr>
              <a:t>3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3689714" y="3707681"/>
            <a:ext cx="376237" cy="376237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bg1"/>
                </a:solidFill>
              </a:rPr>
              <a:t>4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46576" y="1390365"/>
            <a:ext cx="3201186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39952" y="1664531"/>
            <a:ext cx="3312368" cy="401216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27" name="矩形 26"/>
          <p:cNvSpPr/>
          <p:nvPr/>
        </p:nvSpPr>
        <p:spPr>
          <a:xfrm>
            <a:off x="4146576" y="2144381"/>
            <a:ext cx="3201186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39952" y="2418547"/>
            <a:ext cx="3312368" cy="401216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29" name="矩形 28"/>
          <p:cNvSpPr/>
          <p:nvPr/>
        </p:nvSpPr>
        <p:spPr>
          <a:xfrm>
            <a:off x="4146576" y="2916382"/>
            <a:ext cx="3201186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39952" y="3190548"/>
            <a:ext cx="3312368" cy="401216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31" name="矩形 30"/>
          <p:cNvSpPr/>
          <p:nvPr/>
        </p:nvSpPr>
        <p:spPr>
          <a:xfrm>
            <a:off x="4146576" y="3682410"/>
            <a:ext cx="3201186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39952" y="3956576"/>
            <a:ext cx="3312368" cy="401216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"/>
          <p:cNvSpPr/>
          <p:nvPr/>
        </p:nvSpPr>
        <p:spPr>
          <a:xfrm rot="2700000">
            <a:off x="3186257" y="2857710"/>
            <a:ext cx="2771480" cy="2771480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101600">
            <a:solidFill>
              <a:srgbClr val="53B3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25"/>
          <p:cNvCxnSpPr/>
          <p:nvPr/>
        </p:nvCxnSpPr>
        <p:spPr>
          <a:xfrm flipH="1">
            <a:off x="1331640" y="2998333"/>
            <a:ext cx="1872207" cy="1872208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6"/>
          <p:cNvCxnSpPr/>
          <p:nvPr/>
        </p:nvCxnSpPr>
        <p:spPr>
          <a:xfrm flipH="1">
            <a:off x="5761995" y="915566"/>
            <a:ext cx="1051763" cy="1051764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 rot="2700000">
            <a:off x="3537003" y="1435736"/>
            <a:ext cx="2069991" cy="2069991"/>
          </a:xfrm>
          <a:prstGeom prst="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262836" y="2021142"/>
            <a:ext cx="2269604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lvl="0" defTabSz="914378"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9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0087" y="2021142"/>
            <a:ext cx="2269604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lvl="0" defTabSz="914378">
              <a:defRPr/>
            </a:pP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9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7" grpId="0" animBg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7" grpId="0" animBg="1"/>
          <p:bldP spid="8" grpId="0"/>
          <p:bldP spid="9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3574705" y="2347858"/>
            <a:ext cx="1270830" cy="1320362"/>
          </a:xfrm>
          <a:custGeom>
            <a:avLst/>
            <a:gdLst>
              <a:gd name="T0" fmla="*/ 727 w 727"/>
              <a:gd name="T1" fmla="*/ 559 h 755"/>
              <a:gd name="T2" fmla="*/ 553 w 727"/>
              <a:gd name="T3" fmla="*/ 525 h 755"/>
              <a:gd name="T4" fmla="*/ 326 w 727"/>
              <a:gd name="T5" fmla="*/ 313 h 755"/>
              <a:gd name="T6" fmla="*/ 403 w 727"/>
              <a:gd name="T7" fmla="*/ 310 h 755"/>
              <a:gd name="T8" fmla="*/ 413 w 727"/>
              <a:gd name="T9" fmla="*/ 274 h 755"/>
              <a:gd name="T10" fmla="*/ 245 w 727"/>
              <a:gd name="T11" fmla="*/ 26 h 755"/>
              <a:gd name="T12" fmla="*/ 203 w 727"/>
              <a:gd name="T13" fmla="*/ 26 h 755"/>
              <a:gd name="T14" fmla="*/ 15 w 727"/>
              <a:gd name="T15" fmla="*/ 280 h 755"/>
              <a:gd name="T16" fmla="*/ 24 w 727"/>
              <a:gd name="T17" fmla="*/ 310 h 755"/>
              <a:gd name="T18" fmla="*/ 114 w 727"/>
              <a:gd name="T19" fmla="*/ 315 h 755"/>
              <a:gd name="T20" fmla="*/ 567 w 727"/>
              <a:gd name="T21" fmla="*/ 747 h 755"/>
              <a:gd name="T22" fmla="*/ 727 w 727"/>
              <a:gd name="T23" fmla="*/ 559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7" h="755">
                <a:moveTo>
                  <a:pt x="727" y="559"/>
                </a:moveTo>
                <a:cubicBezTo>
                  <a:pt x="715" y="515"/>
                  <a:pt x="651" y="517"/>
                  <a:pt x="553" y="525"/>
                </a:cubicBezTo>
                <a:cubicBezTo>
                  <a:pt x="479" y="533"/>
                  <a:pt x="309" y="547"/>
                  <a:pt x="326" y="313"/>
                </a:cubicBezTo>
                <a:cubicBezTo>
                  <a:pt x="403" y="310"/>
                  <a:pt x="403" y="310"/>
                  <a:pt x="403" y="310"/>
                </a:cubicBezTo>
                <a:cubicBezTo>
                  <a:pt x="429" y="310"/>
                  <a:pt x="428" y="295"/>
                  <a:pt x="413" y="274"/>
                </a:cubicBezTo>
                <a:cubicBezTo>
                  <a:pt x="413" y="274"/>
                  <a:pt x="297" y="101"/>
                  <a:pt x="245" y="26"/>
                </a:cubicBezTo>
                <a:cubicBezTo>
                  <a:pt x="231" y="6"/>
                  <a:pt x="220" y="0"/>
                  <a:pt x="203" y="26"/>
                </a:cubicBezTo>
                <a:cubicBezTo>
                  <a:pt x="144" y="97"/>
                  <a:pt x="55" y="225"/>
                  <a:pt x="15" y="280"/>
                </a:cubicBezTo>
                <a:cubicBezTo>
                  <a:pt x="12" y="284"/>
                  <a:pt x="0" y="307"/>
                  <a:pt x="24" y="310"/>
                </a:cubicBezTo>
                <a:cubicBezTo>
                  <a:pt x="52" y="313"/>
                  <a:pt x="114" y="315"/>
                  <a:pt x="114" y="315"/>
                </a:cubicBezTo>
                <a:cubicBezTo>
                  <a:pt x="93" y="749"/>
                  <a:pt x="350" y="749"/>
                  <a:pt x="567" y="747"/>
                </a:cubicBezTo>
                <a:cubicBezTo>
                  <a:pt x="606" y="755"/>
                  <a:pt x="723" y="704"/>
                  <a:pt x="727" y="559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4373872" y="1711334"/>
            <a:ext cx="1270830" cy="1321841"/>
          </a:xfrm>
          <a:custGeom>
            <a:avLst/>
            <a:gdLst>
              <a:gd name="T0" fmla="*/ 0 w 727"/>
              <a:gd name="T1" fmla="*/ 559 h 756"/>
              <a:gd name="T2" fmla="*/ 173 w 727"/>
              <a:gd name="T3" fmla="*/ 526 h 756"/>
              <a:gd name="T4" fmla="*/ 401 w 727"/>
              <a:gd name="T5" fmla="*/ 314 h 756"/>
              <a:gd name="T6" fmla="*/ 324 w 727"/>
              <a:gd name="T7" fmla="*/ 311 h 756"/>
              <a:gd name="T8" fmla="*/ 314 w 727"/>
              <a:gd name="T9" fmla="*/ 275 h 756"/>
              <a:gd name="T10" fmla="*/ 482 w 727"/>
              <a:gd name="T11" fmla="*/ 27 h 756"/>
              <a:gd name="T12" fmla="*/ 524 w 727"/>
              <a:gd name="T13" fmla="*/ 27 h 756"/>
              <a:gd name="T14" fmla="*/ 712 w 727"/>
              <a:gd name="T15" fmla="*/ 280 h 756"/>
              <a:gd name="T16" fmla="*/ 703 w 727"/>
              <a:gd name="T17" fmla="*/ 311 h 756"/>
              <a:gd name="T18" fmla="*/ 613 w 727"/>
              <a:gd name="T19" fmla="*/ 316 h 756"/>
              <a:gd name="T20" fmla="*/ 160 w 727"/>
              <a:gd name="T21" fmla="*/ 748 h 756"/>
              <a:gd name="T22" fmla="*/ 0 w 727"/>
              <a:gd name="T23" fmla="*/ 559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7" h="756">
                <a:moveTo>
                  <a:pt x="0" y="559"/>
                </a:moveTo>
                <a:cubicBezTo>
                  <a:pt x="11" y="516"/>
                  <a:pt x="76" y="518"/>
                  <a:pt x="173" y="526"/>
                </a:cubicBezTo>
                <a:cubicBezTo>
                  <a:pt x="248" y="534"/>
                  <a:pt x="418" y="548"/>
                  <a:pt x="401" y="314"/>
                </a:cubicBezTo>
                <a:cubicBezTo>
                  <a:pt x="324" y="311"/>
                  <a:pt x="324" y="311"/>
                  <a:pt x="324" y="311"/>
                </a:cubicBezTo>
                <a:cubicBezTo>
                  <a:pt x="297" y="311"/>
                  <a:pt x="298" y="296"/>
                  <a:pt x="314" y="275"/>
                </a:cubicBezTo>
                <a:cubicBezTo>
                  <a:pt x="314" y="275"/>
                  <a:pt x="429" y="102"/>
                  <a:pt x="482" y="27"/>
                </a:cubicBezTo>
                <a:cubicBezTo>
                  <a:pt x="496" y="7"/>
                  <a:pt x="507" y="0"/>
                  <a:pt x="524" y="27"/>
                </a:cubicBezTo>
                <a:cubicBezTo>
                  <a:pt x="583" y="98"/>
                  <a:pt x="672" y="225"/>
                  <a:pt x="712" y="280"/>
                </a:cubicBezTo>
                <a:cubicBezTo>
                  <a:pt x="714" y="285"/>
                  <a:pt x="727" y="308"/>
                  <a:pt x="703" y="311"/>
                </a:cubicBezTo>
                <a:cubicBezTo>
                  <a:pt x="675" y="314"/>
                  <a:pt x="613" y="316"/>
                  <a:pt x="613" y="316"/>
                </a:cubicBezTo>
                <a:cubicBezTo>
                  <a:pt x="634" y="750"/>
                  <a:pt x="376" y="750"/>
                  <a:pt x="160" y="748"/>
                </a:cubicBezTo>
                <a:cubicBezTo>
                  <a:pt x="121" y="756"/>
                  <a:pt x="4" y="705"/>
                  <a:pt x="0" y="559"/>
                </a:cubicBezTo>
                <a:close/>
              </a:path>
            </a:pathLst>
          </a:custGeom>
          <a:solidFill>
            <a:srgbClr val="D6967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499298" y="987574"/>
            <a:ext cx="1271570" cy="1321841"/>
          </a:xfrm>
          <a:custGeom>
            <a:avLst/>
            <a:gdLst>
              <a:gd name="T0" fmla="*/ 727 w 727"/>
              <a:gd name="T1" fmla="*/ 559 h 756"/>
              <a:gd name="T2" fmla="*/ 554 w 727"/>
              <a:gd name="T3" fmla="*/ 526 h 756"/>
              <a:gd name="T4" fmla="*/ 326 w 727"/>
              <a:gd name="T5" fmla="*/ 314 h 756"/>
              <a:gd name="T6" fmla="*/ 403 w 727"/>
              <a:gd name="T7" fmla="*/ 311 h 756"/>
              <a:gd name="T8" fmla="*/ 413 w 727"/>
              <a:gd name="T9" fmla="*/ 275 h 756"/>
              <a:gd name="T10" fmla="*/ 245 w 727"/>
              <a:gd name="T11" fmla="*/ 27 h 756"/>
              <a:gd name="T12" fmla="*/ 203 w 727"/>
              <a:gd name="T13" fmla="*/ 27 h 756"/>
              <a:gd name="T14" fmla="*/ 15 w 727"/>
              <a:gd name="T15" fmla="*/ 280 h 756"/>
              <a:gd name="T16" fmla="*/ 24 w 727"/>
              <a:gd name="T17" fmla="*/ 311 h 756"/>
              <a:gd name="T18" fmla="*/ 114 w 727"/>
              <a:gd name="T19" fmla="*/ 316 h 756"/>
              <a:gd name="T20" fmla="*/ 567 w 727"/>
              <a:gd name="T21" fmla="*/ 748 h 756"/>
              <a:gd name="T22" fmla="*/ 727 w 727"/>
              <a:gd name="T23" fmla="*/ 559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27" h="756">
                <a:moveTo>
                  <a:pt x="727" y="559"/>
                </a:moveTo>
                <a:cubicBezTo>
                  <a:pt x="716" y="516"/>
                  <a:pt x="651" y="518"/>
                  <a:pt x="554" y="526"/>
                </a:cubicBezTo>
                <a:cubicBezTo>
                  <a:pt x="479" y="534"/>
                  <a:pt x="309" y="548"/>
                  <a:pt x="326" y="314"/>
                </a:cubicBezTo>
                <a:cubicBezTo>
                  <a:pt x="403" y="311"/>
                  <a:pt x="403" y="311"/>
                  <a:pt x="403" y="311"/>
                </a:cubicBezTo>
                <a:cubicBezTo>
                  <a:pt x="430" y="311"/>
                  <a:pt x="429" y="296"/>
                  <a:pt x="413" y="275"/>
                </a:cubicBezTo>
                <a:cubicBezTo>
                  <a:pt x="413" y="275"/>
                  <a:pt x="298" y="102"/>
                  <a:pt x="245" y="27"/>
                </a:cubicBezTo>
                <a:cubicBezTo>
                  <a:pt x="231" y="7"/>
                  <a:pt x="220" y="0"/>
                  <a:pt x="203" y="27"/>
                </a:cubicBezTo>
                <a:cubicBezTo>
                  <a:pt x="144" y="98"/>
                  <a:pt x="55" y="226"/>
                  <a:pt x="15" y="280"/>
                </a:cubicBezTo>
                <a:cubicBezTo>
                  <a:pt x="13" y="285"/>
                  <a:pt x="0" y="308"/>
                  <a:pt x="24" y="311"/>
                </a:cubicBezTo>
                <a:cubicBezTo>
                  <a:pt x="52" y="314"/>
                  <a:pt x="114" y="316"/>
                  <a:pt x="114" y="316"/>
                </a:cubicBezTo>
                <a:cubicBezTo>
                  <a:pt x="93" y="750"/>
                  <a:pt x="351" y="750"/>
                  <a:pt x="567" y="748"/>
                </a:cubicBezTo>
                <a:cubicBezTo>
                  <a:pt x="606" y="756"/>
                  <a:pt x="723" y="705"/>
                  <a:pt x="727" y="559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45582" y="1064460"/>
            <a:ext cx="270578" cy="3797705"/>
            <a:chOff x="4445582" y="1064460"/>
            <a:chExt cx="270578" cy="3797705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445582" y="1064460"/>
              <a:ext cx="78365" cy="3348220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F8EAE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636318" y="1064460"/>
              <a:ext cx="76886" cy="3350438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F8EAE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512118" y="1064460"/>
              <a:ext cx="136028" cy="3350438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CBAC9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445582" y="4321748"/>
              <a:ext cx="258749" cy="540417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532818" y="4647033"/>
              <a:ext cx="94628" cy="21513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4454453" y="1064460"/>
              <a:ext cx="261707" cy="235832"/>
            </a:xfrm>
            <a:prstGeom prst="rect">
              <a:avLst/>
            </a:prstGeom>
            <a:solidFill>
              <a:srgbClr val="FFC56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Freeform 14"/>
          <p:cNvSpPr>
            <a:spLocks/>
          </p:cNvSpPr>
          <p:nvPr/>
        </p:nvSpPr>
        <p:spPr bwMode="auto">
          <a:xfrm>
            <a:off x="4445582" y="1964909"/>
            <a:ext cx="328242" cy="2449989"/>
          </a:xfrm>
          <a:custGeom>
            <a:avLst/>
            <a:gdLst>
              <a:gd name="T0" fmla="*/ 38 w 188"/>
              <a:gd name="T1" fmla="*/ 1401 h 1401"/>
              <a:gd name="T2" fmla="*/ 40 w 188"/>
              <a:gd name="T3" fmla="*/ 246 h 1401"/>
              <a:gd name="T4" fmla="*/ 188 w 188"/>
              <a:gd name="T5" fmla="*/ 187 h 1401"/>
              <a:gd name="T6" fmla="*/ 186 w 188"/>
              <a:gd name="T7" fmla="*/ 0 h 1401"/>
              <a:gd name="T8" fmla="*/ 3 w 188"/>
              <a:gd name="T9" fmla="*/ 226 h 1401"/>
              <a:gd name="T10" fmla="*/ 0 w 188"/>
              <a:gd name="T11" fmla="*/ 1381 h 1401"/>
              <a:gd name="T12" fmla="*/ 38 w 188"/>
              <a:gd name="T13" fmla="*/ 1401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1401">
                <a:moveTo>
                  <a:pt x="38" y="1401"/>
                </a:moveTo>
                <a:cubicBezTo>
                  <a:pt x="40" y="246"/>
                  <a:pt x="40" y="246"/>
                  <a:pt x="40" y="246"/>
                </a:cubicBezTo>
                <a:cubicBezTo>
                  <a:pt x="131" y="218"/>
                  <a:pt x="182" y="213"/>
                  <a:pt x="188" y="187"/>
                </a:cubicBezTo>
                <a:cubicBezTo>
                  <a:pt x="186" y="0"/>
                  <a:pt x="186" y="0"/>
                  <a:pt x="186" y="0"/>
                </a:cubicBezTo>
                <a:cubicBezTo>
                  <a:pt x="171" y="93"/>
                  <a:pt x="3" y="184"/>
                  <a:pt x="3" y="226"/>
                </a:cubicBezTo>
                <a:cubicBezTo>
                  <a:pt x="0" y="1381"/>
                  <a:pt x="0" y="1381"/>
                  <a:pt x="0" y="1381"/>
                </a:cubicBezTo>
                <a:cubicBezTo>
                  <a:pt x="14" y="1364"/>
                  <a:pt x="30" y="1368"/>
                  <a:pt x="38" y="1401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370175" y="2688669"/>
            <a:ext cx="335635" cy="1721054"/>
          </a:xfrm>
          <a:custGeom>
            <a:avLst/>
            <a:gdLst>
              <a:gd name="T0" fmla="*/ 151 w 192"/>
              <a:gd name="T1" fmla="*/ 984 h 984"/>
              <a:gd name="T2" fmla="*/ 154 w 192"/>
              <a:gd name="T3" fmla="*/ 256 h 984"/>
              <a:gd name="T4" fmla="*/ 0 w 192"/>
              <a:gd name="T5" fmla="*/ 195 h 984"/>
              <a:gd name="T6" fmla="*/ 2 w 192"/>
              <a:gd name="T7" fmla="*/ 0 h 984"/>
              <a:gd name="T8" fmla="*/ 192 w 192"/>
              <a:gd name="T9" fmla="*/ 235 h 984"/>
              <a:gd name="T10" fmla="*/ 191 w 192"/>
              <a:gd name="T11" fmla="*/ 968 h 984"/>
              <a:gd name="T12" fmla="*/ 151 w 192"/>
              <a:gd name="T13" fmla="*/ 984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2" h="984">
                <a:moveTo>
                  <a:pt x="151" y="984"/>
                </a:moveTo>
                <a:cubicBezTo>
                  <a:pt x="154" y="256"/>
                  <a:pt x="154" y="256"/>
                  <a:pt x="154" y="256"/>
                </a:cubicBezTo>
                <a:cubicBezTo>
                  <a:pt x="59" y="227"/>
                  <a:pt x="6" y="221"/>
                  <a:pt x="0" y="195"/>
                </a:cubicBezTo>
                <a:cubicBezTo>
                  <a:pt x="2" y="0"/>
                  <a:pt x="2" y="0"/>
                  <a:pt x="2" y="0"/>
                </a:cubicBezTo>
                <a:cubicBezTo>
                  <a:pt x="18" y="97"/>
                  <a:pt x="192" y="192"/>
                  <a:pt x="192" y="235"/>
                </a:cubicBezTo>
                <a:cubicBezTo>
                  <a:pt x="191" y="968"/>
                  <a:pt x="191" y="968"/>
                  <a:pt x="191" y="968"/>
                </a:cubicBezTo>
                <a:cubicBezTo>
                  <a:pt x="186" y="945"/>
                  <a:pt x="164" y="947"/>
                  <a:pt x="151" y="984"/>
                </a:cubicBezTo>
                <a:close/>
              </a:path>
            </a:pathLst>
          </a:custGeom>
          <a:solidFill>
            <a:srgbClr val="D6967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509900" y="3325192"/>
            <a:ext cx="339332" cy="1087487"/>
          </a:xfrm>
          <a:custGeom>
            <a:avLst/>
            <a:gdLst>
              <a:gd name="T0" fmla="*/ 71 w 194"/>
              <a:gd name="T1" fmla="*/ 620 h 622"/>
              <a:gd name="T2" fmla="*/ 74 w 194"/>
              <a:gd name="T3" fmla="*/ 246 h 622"/>
              <a:gd name="T4" fmla="*/ 194 w 194"/>
              <a:gd name="T5" fmla="*/ 194 h 622"/>
              <a:gd name="T6" fmla="*/ 192 w 194"/>
              <a:gd name="T7" fmla="*/ 0 h 622"/>
              <a:gd name="T8" fmla="*/ 0 w 194"/>
              <a:gd name="T9" fmla="*/ 234 h 622"/>
              <a:gd name="T10" fmla="*/ 1 w 194"/>
              <a:gd name="T11" fmla="*/ 622 h 622"/>
              <a:gd name="T12" fmla="*/ 71 w 194"/>
              <a:gd name="T13" fmla="*/ 62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4" h="622">
                <a:moveTo>
                  <a:pt x="71" y="620"/>
                </a:moveTo>
                <a:cubicBezTo>
                  <a:pt x="74" y="246"/>
                  <a:pt x="74" y="246"/>
                  <a:pt x="74" y="246"/>
                </a:cubicBezTo>
                <a:cubicBezTo>
                  <a:pt x="169" y="217"/>
                  <a:pt x="188" y="221"/>
                  <a:pt x="194" y="194"/>
                </a:cubicBezTo>
                <a:cubicBezTo>
                  <a:pt x="192" y="0"/>
                  <a:pt x="192" y="0"/>
                  <a:pt x="192" y="0"/>
                </a:cubicBezTo>
                <a:cubicBezTo>
                  <a:pt x="176" y="96"/>
                  <a:pt x="0" y="191"/>
                  <a:pt x="0" y="234"/>
                </a:cubicBezTo>
                <a:cubicBezTo>
                  <a:pt x="1" y="622"/>
                  <a:pt x="1" y="622"/>
                  <a:pt x="1" y="622"/>
                </a:cubicBezTo>
                <a:cubicBezTo>
                  <a:pt x="21" y="582"/>
                  <a:pt x="59" y="583"/>
                  <a:pt x="71" y="620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78"/>
          <p:cNvSpPr>
            <a:spLocks/>
          </p:cNvSpPr>
          <p:nvPr/>
        </p:nvSpPr>
        <p:spPr bwMode="auto">
          <a:xfrm>
            <a:off x="3891118" y="2653922"/>
            <a:ext cx="147118" cy="321589"/>
          </a:xfrm>
          <a:custGeom>
            <a:avLst/>
            <a:gdLst>
              <a:gd name="T0" fmla="*/ 4 w 84"/>
              <a:gd name="T1" fmla="*/ 184 h 184"/>
              <a:gd name="T2" fmla="*/ 4 w 84"/>
              <a:gd name="T3" fmla="*/ 168 h 184"/>
              <a:gd name="T4" fmla="*/ 35 w 84"/>
              <a:gd name="T5" fmla="*/ 168 h 184"/>
              <a:gd name="T6" fmla="*/ 35 w 84"/>
              <a:gd name="T7" fmla="*/ 21 h 184"/>
              <a:gd name="T8" fmla="*/ 0 w 84"/>
              <a:gd name="T9" fmla="*/ 25 h 184"/>
              <a:gd name="T10" fmla="*/ 0 w 84"/>
              <a:gd name="T11" fmla="*/ 13 h 184"/>
              <a:gd name="T12" fmla="*/ 35 w 84"/>
              <a:gd name="T13" fmla="*/ 0 h 184"/>
              <a:gd name="T14" fmla="*/ 53 w 84"/>
              <a:gd name="T15" fmla="*/ 0 h 184"/>
              <a:gd name="T16" fmla="*/ 53 w 84"/>
              <a:gd name="T17" fmla="*/ 168 h 184"/>
              <a:gd name="T18" fmla="*/ 84 w 84"/>
              <a:gd name="T19" fmla="*/ 168 h 184"/>
              <a:gd name="T20" fmla="*/ 84 w 84"/>
              <a:gd name="T21" fmla="*/ 184 h 184"/>
              <a:gd name="T22" fmla="*/ 4 w 84"/>
              <a:gd name="T23" fmla="*/ 18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" h="184">
                <a:moveTo>
                  <a:pt x="4" y="184"/>
                </a:moveTo>
                <a:cubicBezTo>
                  <a:pt x="4" y="168"/>
                  <a:pt x="4" y="168"/>
                  <a:pt x="4" y="168"/>
                </a:cubicBezTo>
                <a:cubicBezTo>
                  <a:pt x="35" y="168"/>
                  <a:pt x="35" y="168"/>
                  <a:pt x="35" y="168"/>
                </a:cubicBezTo>
                <a:cubicBezTo>
                  <a:pt x="35" y="21"/>
                  <a:pt x="35" y="21"/>
                  <a:pt x="35" y="2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3"/>
                  <a:pt x="0" y="13"/>
                  <a:pt x="0" y="13"/>
                </a:cubicBezTo>
                <a:cubicBezTo>
                  <a:pt x="13" y="9"/>
                  <a:pt x="27" y="5"/>
                  <a:pt x="35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68"/>
                  <a:pt x="53" y="168"/>
                  <a:pt x="53" y="16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84" y="184"/>
                  <a:pt x="84" y="184"/>
                  <a:pt x="84" y="184"/>
                </a:cubicBezTo>
                <a:lnTo>
                  <a:pt x="4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79"/>
          <p:cNvSpPr>
            <a:spLocks/>
          </p:cNvSpPr>
          <p:nvPr/>
        </p:nvSpPr>
        <p:spPr bwMode="auto">
          <a:xfrm>
            <a:off x="5158991" y="2017398"/>
            <a:ext cx="204782" cy="320111"/>
          </a:xfrm>
          <a:custGeom>
            <a:avLst/>
            <a:gdLst>
              <a:gd name="T0" fmla="*/ 117 w 117"/>
              <a:gd name="T1" fmla="*/ 183 h 183"/>
              <a:gd name="T2" fmla="*/ 0 w 117"/>
              <a:gd name="T3" fmla="*/ 183 h 183"/>
              <a:gd name="T4" fmla="*/ 0 w 117"/>
              <a:gd name="T5" fmla="*/ 164 h 183"/>
              <a:gd name="T6" fmla="*/ 98 w 117"/>
              <a:gd name="T7" fmla="*/ 48 h 183"/>
              <a:gd name="T8" fmla="*/ 62 w 117"/>
              <a:gd name="T9" fmla="*/ 15 h 183"/>
              <a:gd name="T10" fmla="*/ 19 w 117"/>
              <a:gd name="T11" fmla="*/ 54 h 183"/>
              <a:gd name="T12" fmla="*/ 1 w 117"/>
              <a:gd name="T13" fmla="*/ 50 h 183"/>
              <a:gd name="T14" fmla="*/ 62 w 117"/>
              <a:gd name="T15" fmla="*/ 0 h 183"/>
              <a:gd name="T16" fmla="*/ 117 w 117"/>
              <a:gd name="T17" fmla="*/ 48 h 183"/>
              <a:gd name="T18" fmla="*/ 19 w 117"/>
              <a:gd name="T19" fmla="*/ 167 h 183"/>
              <a:gd name="T20" fmla="*/ 117 w 117"/>
              <a:gd name="T21" fmla="*/ 167 h 183"/>
              <a:gd name="T22" fmla="*/ 117 w 117"/>
              <a:gd name="T2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7" h="183">
                <a:moveTo>
                  <a:pt x="117" y="183"/>
                </a:moveTo>
                <a:cubicBezTo>
                  <a:pt x="0" y="183"/>
                  <a:pt x="0" y="183"/>
                  <a:pt x="0" y="183"/>
                </a:cubicBezTo>
                <a:cubicBezTo>
                  <a:pt x="0" y="164"/>
                  <a:pt x="0" y="164"/>
                  <a:pt x="0" y="164"/>
                </a:cubicBezTo>
                <a:cubicBezTo>
                  <a:pt x="31" y="100"/>
                  <a:pt x="98" y="97"/>
                  <a:pt x="98" y="48"/>
                </a:cubicBezTo>
                <a:cubicBezTo>
                  <a:pt x="98" y="27"/>
                  <a:pt x="85" y="15"/>
                  <a:pt x="62" y="15"/>
                </a:cubicBezTo>
                <a:cubicBezTo>
                  <a:pt x="36" y="15"/>
                  <a:pt x="22" y="36"/>
                  <a:pt x="19" y="54"/>
                </a:cubicBezTo>
                <a:cubicBezTo>
                  <a:pt x="1" y="50"/>
                  <a:pt x="1" y="50"/>
                  <a:pt x="1" y="50"/>
                </a:cubicBezTo>
                <a:cubicBezTo>
                  <a:pt x="7" y="25"/>
                  <a:pt x="22" y="0"/>
                  <a:pt x="62" y="0"/>
                </a:cubicBezTo>
                <a:cubicBezTo>
                  <a:pt x="92" y="0"/>
                  <a:pt x="117" y="17"/>
                  <a:pt x="117" y="48"/>
                </a:cubicBezTo>
                <a:cubicBezTo>
                  <a:pt x="117" y="103"/>
                  <a:pt x="38" y="118"/>
                  <a:pt x="19" y="167"/>
                </a:cubicBezTo>
                <a:cubicBezTo>
                  <a:pt x="117" y="167"/>
                  <a:pt x="117" y="167"/>
                  <a:pt x="117" y="167"/>
                </a:cubicBezTo>
                <a:lnTo>
                  <a:pt x="117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80"/>
          <p:cNvSpPr>
            <a:spLocks/>
          </p:cNvSpPr>
          <p:nvPr/>
        </p:nvSpPr>
        <p:spPr bwMode="auto">
          <a:xfrm>
            <a:off x="3772094" y="1293639"/>
            <a:ext cx="218828" cy="325286"/>
          </a:xfrm>
          <a:custGeom>
            <a:avLst/>
            <a:gdLst>
              <a:gd name="T0" fmla="*/ 14 w 125"/>
              <a:gd name="T1" fmla="*/ 140 h 186"/>
              <a:gd name="T2" fmla="*/ 64 w 125"/>
              <a:gd name="T3" fmla="*/ 170 h 186"/>
              <a:gd name="T4" fmla="*/ 106 w 125"/>
              <a:gd name="T5" fmla="*/ 135 h 186"/>
              <a:gd name="T6" fmla="*/ 55 w 125"/>
              <a:gd name="T7" fmla="*/ 94 h 186"/>
              <a:gd name="T8" fmla="*/ 38 w 125"/>
              <a:gd name="T9" fmla="*/ 94 h 186"/>
              <a:gd name="T10" fmla="*/ 38 w 125"/>
              <a:gd name="T11" fmla="*/ 79 h 186"/>
              <a:gd name="T12" fmla="*/ 48 w 125"/>
              <a:gd name="T13" fmla="*/ 79 h 186"/>
              <a:gd name="T14" fmla="*/ 100 w 125"/>
              <a:gd name="T15" fmla="*/ 45 h 186"/>
              <a:gd name="T16" fmla="*/ 67 w 125"/>
              <a:gd name="T17" fmla="*/ 15 h 186"/>
              <a:gd name="T18" fmla="*/ 23 w 125"/>
              <a:gd name="T19" fmla="*/ 40 h 186"/>
              <a:gd name="T20" fmla="*/ 9 w 125"/>
              <a:gd name="T21" fmla="*/ 30 h 186"/>
              <a:gd name="T22" fmla="*/ 67 w 125"/>
              <a:gd name="T23" fmla="*/ 0 h 186"/>
              <a:gd name="T24" fmla="*/ 119 w 125"/>
              <a:gd name="T25" fmla="*/ 45 h 186"/>
              <a:gd name="T26" fmla="*/ 91 w 125"/>
              <a:gd name="T27" fmla="*/ 85 h 186"/>
              <a:gd name="T28" fmla="*/ 125 w 125"/>
              <a:gd name="T29" fmla="*/ 133 h 186"/>
              <a:gd name="T30" fmla="*/ 64 w 125"/>
              <a:gd name="T31" fmla="*/ 186 h 186"/>
              <a:gd name="T32" fmla="*/ 0 w 125"/>
              <a:gd name="T33" fmla="*/ 150 h 186"/>
              <a:gd name="T34" fmla="*/ 14 w 125"/>
              <a:gd name="T35" fmla="*/ 14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5" h="186">
                <a:moveTo>
                  <a:pt x="14" y="140"/>
                </a:moveTo>
                <a:cubicBezTo>
                  <a:pt x="28" y="159"/>
                  <a:pt x="45" y="170"/>
                  <a:pt x="64" y="170"/>
                </a:cubicBezTo>
                <a:cubicBezTo>
                  <a:pt x="90" y="170"/>
                  <a:pt x="106" y="157"/>
                  <a:pt x="106" y="135"/>
                </a:cubicBezTo>
                <a:cubicBezTo>
                  <a:pt x="106" y="110"/>
                  <a:pt x="91" y="94"/>
                  <a:pt x="55" y="94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79"/>
                  <a:pt x="38" y="79"/>
                  <a:pt x="3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84" y="79"/>
                  <a:pt x="100" y="67"/>
                  <a:pt x="100" y="45"/>
                </a:cubicBezTo>
                <a:cubicBezTo>
                  <a:pt x="100" y="27"/>
                  <a:pt x="84" y="15"/>
                  <a:pt x="67" y="15"/>
                </a:cubicBezTo>
                <a:cubicBezTo>
                  <a:pt x="45" y="15"/>
                  <a:pt x="35" y="25"/>
                  <a:pt x="23" y="40"/>
                </a:cubicBezTo>
                <a:cubicBezTo>
                  <a:pt x="9" y="30"/>
                  <a:pt x="9" y="30"/>
                  <a:pt x="9" y="30"/>
                </a:cubicBezTo>
                <a:cubicBezTo>
                  <a:pt x="21" y="13"/>
                  <a:pt x="38" y="0"/>
                  <a:pt x="67" y="0"/>
                </a:cubicBezTo>
                <a:cubicBezTo>
                  <a:pt x="99" y="0"/>
                  <a:pt x="119" y="16"/>
                  <a:pt x="119" y="45"/>
                </a:cubicBezTo>
                <a:cubicBezTo>
                  <a:pt x="119" y="67"/>
                  <a:pt x="105" y="79"/>
                  <a:pt x="91" y="85"/>
                </a:cubicBezTo>
                <a:cubicBezTo>
                  <a:pt x="119" y="96"/>
                  <a:pt x="125" y="116"/>
                  <a:pt x="125" y="133"/>
                </a:cubicBezTo>
                <a:cubicBezTo>
                  <a:pt x="125" y="164"/>
                  <a:pt x="102" y="186"/>
                  <a:pt x="64" y="186"/>
                </a:cubicBezTo>
                <a:cubicBezTo>
                  <a:pt x="29" y="186"/>
                  <a:pt x="8" y="164"/>
                  <a:pt x="0" y="150"/>
                </a:cubicBezTo>
                <a:lnTo>
                  <a:pt x="14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4"/>
          <p:cNvGrpSpPr/>
          <p:nvPr/>
        </p:nvGrpSpPr>
        <p:grpSpPr>
          <a:xfrm>
            <a:off x="5748940" y="1702465"/>
            <a:ext cx="2274911" cy="828895"/>
            <a:chOff x="7665253" y="2483254"/>
            <a:chExt cx="3033214" cy="1105192"/>
          </a:xfrm>
        </p:grpSpPr>
        <p:sp>
          <p:nvSpPr>
            <p:cNvPr id="21" name="TextBox 20"/>
            <p:cNvSpPr txBox="1"/>
            <p:nvPr/>
          </p:nvSpPr>
          <p:spPr>
            <a:xfrm>
              <a:off x="7665253" y="2483254"/>
              <a:ext cx="147732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Rectangle 83"/>
            <p:cNvSpPr/>
            <p:nvPr/>
          </p:nvSpPr>
          <p:spPr>
            <a:xfrm>
              <a:off x="7665253" y="2821484"/>
              <a:ext cx="3033214" cy="766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3" name="Group 17"/>
          <p:cNvGrpSpPr/>
          <p:nvPr/>
        </p:nvGrpSpPr>
        <p:grpSpPr>
          <a:xfrm>
            <a:off x="1019202" y="1064462"/>
            <a:ext cx="2274911" cy="828895"/>
            <a:chOff x="1358936" y="1632584"/>
            <a:chExt cx="3033214" cy="1105192"/>
          </a:xfrm>
        </p:grpSpPr>
        <p:sp>
          <p:nvSpPr>
            <p:cNvPr id="24" name="TextBox 23"/>
            <p:cNvSpPr txBox="1"/>
            <p:nvPr/>
          </p:nvSpPr>
          <p:spPr>
            <a:xfrm>
              <a:off x="2381597" y="1632584"/>
              <a:ext cx="147732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Rectangle 85"/>
            <p:cNvSpPr/>
            <p:nvPr/>
          </p:nvSpPr>
          <p:spPr>
            <a:xfrm>
              <a:off x="1358936" y="1970814"/>
              <a:ext cx="3033214" cy="766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6" name="Group 18"/>
          <p:cNvGrpSpPr/>
          <p:nvPr/>
        </p:nvGrpSpPr>
        <p:grpSpPr>
          <a:xfrm>
            <a:off x="1019202" y="2347860"/>
            <a:ext cx="2274911" cy="828895"/>
            <a:chOff x="1358936" y="3343781"/>
            <a:chExt cx="3033214" cy="1105192"/>
          </a:xfrm>
        </p:grpSpPr>
        <p:sp>
          <p:nvSpPr>
            <p:cNvPr id="27" name="TextBox 26"/>
            <p:cNvSpPr txBox="1"/>
            <p:nvPr/>
          </p:nvSpPr>
          <p:spPr>
            <a:xfrm>
              <a:off x="2381597" y="3343781"/>
              <a:ext cx="147732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Rectangle 87"/>
            <p:cNvSpPr/>
            <p:nvPr/>
          </p:nvSpPr>
          <p:spPr>
            <a:xfrm>
              <a:off x="1358936" y="3682011"/>
              <a:ext cx="3033214" cy="766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9" name="Group 19"/>
          <p:cNvGrpSpPr/>
          <p:nvPr/>
        </p:nvGrpSpPr>
        <p:grpSpPr>
          <a:xfrm>
            <a:off x="654938" y="3686106"/>
            <a:ext cx="2919767" cy="922486"/>
            <a:chOff x="873251" y="5128108"/>
            <a:chExt cx="3893022" cy="1229981"/>
          </a:xfrm>
        </p:grpSpPr>
        <p:sp>
          <p:nvSpPr>
            <p:cNvPr id="30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rgbClr val="F8EA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Rectangle 89"/>
            <p:cNvSpPr/>
            <p:nvPr/>
          </p:nvSpPr>
          <p:spPr>
            <a:xfrm>
              <a:off x="2235229" y="5446343"/>
              <a:ext cx="2531042" cy="7669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18744" y="5307339"/>
              <a:ext cx="127000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solidFill>
                    <a:srgbClr val="FFC56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85%</a:t>
              </a:r>
              <a:endParaRPr lang="en-GB" sz="3000" b="1" dirty="0">
                <a:solidFill>
                  <a:srgbClr val="FFC56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18966" y="5886397"/>
              <a:ext cx="10669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4" name="Freeform 92"/>
          <p:cNvSpPr>
            <a:spLocks noEditPoints="1"/>
          </p:cNvSpPr>
          <p:nvPr/>
        </p:nvSpPr>
        <p:spPr bwMode="auto">
          <a:xfrm>
            <a:off x="7836577" y="3583869"/>
            <a:ext cx="296263" cy="312007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Freeform 93"/>
          <p:cNvSpPr>
            <a:spLocks noEditPoints="1"/>
          </p:cNvSpPr>
          <p:nvPr/>
        </p:nvSpPr>
        <p:spPr bwMode="auto">
          <a:xfrm>
            <a:off x="5601016" y="3583868"/>
            <a:ext cx="281951" cy="287676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6717074" y="3539218"/>
            <a:ext cx="285395" cy="332327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rgbClr val="D6967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95"/>
          <p:cNvSpPr/>
          <p:nvPr/>
        </p:nvSpPr>
        <p:spPr>
          <a:xfrm>
            <a:off x="5520718" y="3924447"/>
            <a:ext cx="1005815" cy="56938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精炼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38" name="Rectangle 96"/>
          <p:cNvSpPr/>
          <p:nvPr/>
        </p:nvSpPr>
        <p:spPr>
          <a:xfrm>
            <a:off x="6628549" y="3924447"/>
            <a:ext cx="1005815" cy="56938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精炼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39" name="Rectangle 97"/>
          <p:cNvSpPr/>
          <p:nvPr/>
        </p:nvSpPr>
        <p:spPr>
          <a:xfrm>
            <a:off x="7757482" y="3924447"/>
            <a:ext cx="1005815" cy="56938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精炼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直角三角形 19"/>
          <p:cNvSpPr/>
          <p:nvPr/>
        </p:nvSpPr>
        <p:spPr>
          <a:xfrm rot="5400000">
            <a:off x="0" y="934659"/>
            <a:ext cx="4208841" cy="4208841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flipH="1">
            <a:off x="5050972" y="745022"/>
            <a:ext cx="4093028" cy="4398478"/>
          </a:xfrm>
          <a:prstGeom prst="rtTriangle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7"/>
          <p:cNvSpPr>
            <a:spLocks/>
          </p:cNvSpPr>
          <p:nvPr/>
        </p:nvSpPr>
        <p:spPr bwMode="auto">
          <a:xfrm>
            <a:off x="4241651" y="1635646"/>
            <a:ext cx="2736304" cy="77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lvl="0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3" name="Rectangle 7"/>
          <p:cNvSpPr>
            <a:spLocks/>
          </p:cNvSpPr>
          <p:nvPr/>
        </p:nvSpPr>
        <p:spPr bwMode="auto">
          <a:xfrm>
            <a:off x="3203848" y="2789741"/>
            <a:ext cx="2736304" cy="77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lvl="0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4" name="Rectangle 7"/>
          <p:cNvSpPr>
            <a:spLocks/>
          </p:cNvSpPr>
          <p:nvPr/>
        </p:nvSpPr>
        <p:spPr bwMode="auto">
          <a:xfrm>
            <a:off x="2195736" y="3820201"/>
            <a:ext cx="2736304" cy="77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lvl="0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20" grpId="0" animBg="1"/>
          <p:bldP spid="21" grpId="0" animBg="1"/>
          <p:bldP spid="22" grpId="0"/>
          <p:bldP spid="23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20" grpId="0" animBg="1"/>
          <p:bldP spid="21" grpId="0" animBg="1"/>
          <p:bldP spid="22" grpId="0"/>
          <p:bldP spid="23" grpId="0"/>
          <p:bldP spid="2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0638" y="2728941"/>
            <a:ext cx="3523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章节过渡页标题内容</a:t>
            </a:r>
            <a:endParaRPr lang="zh-CN" altLang="en-US" sz="2800" b="1" dirty="0">
              <a:solidFill>
                <a:srgbClr val="D69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852" y="3208876"/>
            <a:ext cx="3197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</a:t>
            </a:r>
            <a:r>
              <a:rPr lang="en-US" altLang="zh-CN" sz="2000" dirty="0" smtClean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medical </a:t>
            </a:r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</a:t>
            </a:r>
            <a:endParaRPr lang="zh-CN" altLang="en-US" sz="2000" dirty="0">
              <a:solidFill>
                <a:srgbClr val="80808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6315" y="1880794"/>
            <a:ext cx="33123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200" b="1" dirty="0" smtClean="0">
                <a:latin typeface="微软雅黑" pitchFamily="34" charset="-122"/>
                <a:ea typeface="微软雅黑" pitchFamily="34" charset="-122"/>
              </a:rPr>
              <a:t>PART 03</a:t>
            </a:r>
          </a:p>
        </p:txBody>
      </p:sp>
    </p:spTree>
    <p:extLst>
      <p:ext uri="{BB962C8B-B14F-4D97-AF65-F5344CB8AC3E}">
        <p14:creationId xmlns:p14="http://schemas.microsoft.com/office/powerpoint/2010/main" val="3425108415"/>
      </p:ext>
    </p:extLst>
  </p:cSld>
  <p:clrMapOvr>
    <a:masterClrMapping/>
  </p:clrMapOvr>
  <p:transition spd="slow" advClick="0" advTm="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81663" y="2285449"/>
            <a:ext cx="809625" cy="959643"/>
            <a:chOff x="6261267" y="2876551"/>
            <a:chExt cx="1079500" cy="1279524"/>
          </a:xfrm>
        </p:grpSpPr>
        <p:sp>
          <p:nvSpPr>
            <p:cNvPr id="5" name="Freeform 15"/>
            <p:cNvSpPr>
              <a:spLocks/>
            </p:cNvSpPr>
            <p:nvPr/>
          </p:nvSpPr>
          <p:spPr bwMode="auto">
            <a:xfrm>
              <a:off x="6261267" y="2928938"/>
              <a:ext cx="1079500" cy="1227137"/>
            </a:xfrm>
            <a:custGeom>
              <a:avLst/>
              <a:gdLst>
                <a:gd name="T0" fmla="*/ 0 w 558"/>
                <a:gd name="T1" fmla="*/ 634 h 634"/>
                <a:gd name="T2" fmla="*/ 0 w 558"/>
                <a:gd name="T3" fmla="*/ 120 h 634"/>
                <a:gd name="T4" fmla="*/ 120 w 558"/>
                <a:gd name="T5" fmla="*/ 0 h 634"/>
                <a:gd name="T6" fmla="*/ 558 w 558"/>
                <a:gd name="T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8" h="634">
                  <a:moveTo>
                    <a:pt x="0" y="634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558" y="0"/>
                    <a:pt x="558" y="0"/>
                    <a:pt x="558" y="0"/>
                  </a:cubicBezTo>
                </a:path>
              </a:pathLst>
            </a:custGeom>
            <a:noFill/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27"/>
            <p:cNvSpPr>
              <a:spLocks noChangeArrowheads="1"/>
            </p:cNvSpPr>
            <p:nvPr/>
          </p:nvSpPr>
          <p:spPr bwMode="auto">
            <a:xfrm>
              <a:off x="6604167" y="287655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38801" y="3010540"/>
            <a:ext cx="1357313" cy="962025"/>
            <a:chOff x="6204117" y="3843338"/>
            <a:chExt cx="1809750" cy="1282700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6261267" y="3900488"/>
              <a:ext cx="1752600" cy="1225550"/>
            </a:xfrm>
            <a:custGeom>
              <a:avLst/>
              <a:gdLst>
                <a:gd name="T0" fmla="*/ 0 w 905"/>
                <a:gd name="T1" fmla="*/ 633 h 633"/>
                <a:gd name="T2" fmla="*/ 0 w 905"/>
                <a:gd name="T3" fmla="*/ 120 h 633"/>
                <a:gd name="T4" fmla="*/ 120 w 905"/>
                <a:gd name="T5" fmla="*/ 0 h 633"/>
                <a:gd name="T6" fmla="*/ 905 w 905"/>
                <a:gd name="T7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5" h="633">
                  <a:moveTo>
                    <a:pt x="0" y="633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905" y="0"/>
                    <a:pt x="905" y="0"/>
                    <a:pt x="905" y="0"/>
                  </a:cubicBezTo>
                </a:path>
              </a:pathLst>
            </a:custGeom>
            <a:noFill/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28"/>
            <p:cNvSpPr>
              <a:spLocks noChangeArrowheads="1"/>
            </p:cNvSpPr>
            <p:nvPr/>
          </p:nvSpPr>
          <p:spPr bwMode="auto">
            <a:xfrm>
              <a:off x="7067717" y="3843338"/>
              <a:ext cx="109538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9"/>
            <p:cNvSpPr>
              <a:spLocks noChangeArrowheads="1"/>
            </p:cNvSpPr>
            <p:nvPr/>
          </p:nvSpPr>
          <p:spPr bwMode="auto">
            <a:xfrm>
              <a:off x="6204117" y="4313238"/>
              <a:ext cx="109538" cy="1079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88820" y="3596327"/>
            <a:ext cx="497681" cy="491728"/>
            <a:chOff x="6404142" y="4624388"/>
            <a:chExt cx="663575" cy="655637"/>
          </a:xfrm>
        </p:grpSpPr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6404142" y="4656138"/>
              <a:ext cx="663575" cy="623887"/>
            </a:xfrm>
            <a:custGeom>
              <a:avLst/>
              <a:gdLst>
                <a:gd name="T0" fmla="*/ 0 w 343"/>
                <a:gd name="T1" fmla="*/ 322 h 322"/>
                <a:gd name="T2" fmla="*/ 0 w 343"/>
                <a:gd name="T3" fmla="*/ 120 h 322"/>
                <a:gd name="T4" fmla="*/ 120 w 343"/>
                <a:gd name="T5" fmla="*/ 0 h 322"/>
                <a:gd name="T6" fmla="*/ 343 w 343"/>
                <a:gd name="T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22">
                  <a:moveTo>
                    <a:pt x="0" y="322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343" y="0"/>
                    <a:pt x="343" y="0"/>
                    <a:pt x="343" y="0"/>
                  </a:cubicBezTo>
                </a:path>
              </a:pathLst>
            </a:custGeom>
            <a:noFill/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32"/>
            <p:cNvSpPr>
              <a:spLocks noChangeArrowheads="1"/>
            </p:cNvSpPr>
            <p:nvPr/>
          </p:nvSpPr>
          <p:spPr bwMode="auto">
            <a:xfrm>
              <a:off x="6481929" y="4624388"/>
              <a:ext cx="109538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32835" y="1504399"/>
            <a:ext cx="82154" cy="2522934"/>
            <a:chOff x="6062829" y="1835151"/>
            <a:chExt cx="109538" cy="3363912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6118392" y="1835151"/>
              <a:ext cx="0" cy="3363912"/>
            </a:xfrm>
            <a:custGeom>
              <a:avLst/>
              <a:gdLst>
                <a:gd name="T0" fmla="*/ 2119 h 2119"/>
                <a:gd name="T1" fmla="*/ 0 h 2119"/>
                <a:gd name="T2" fmla="*/ 2119 h 21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119">
                  <a:moveTo>
                    <a:pt x="0" y="2119"/>
                  </a:moveTo>
                  <a:lnTo>
                    <a:pt x="0" y="0"/>
                  </a:lnTo>
                  <a:lnTo>
                    <a:pt x="0" y="2119"/>
                  </a:lnTo>
                  <a:close/>
                </a:path>
              </a:pathLst>
            </a:custGeom>
            <a:solidFill>
              <a:srgbClr val="315361"/>
            </a:solidFill>
            <a:ln w="9525">
              <a:solidFill>
                <a:srgbClr val="D69673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6"/>
            <p:cNvSpPr>
              <a:spLocks noChangeShapeType="1"/>
            </p:cNvSpPr>
            <p:nvPr/>
          </p:nvSpPr>
          <p:spPr bwMode="auto">
            <a:xfrm flipV="1">
              <a:off x="6118392" y="1835151"/>
              <a:ext cx="0" cy="3363912"/>
            </a:xfrm>
            <a:prstGeom prst="line">
              <a:avLst/>
            </a:prstGeom>
            <a:solidFill>
              <a:srgbClr val="315361"/>
            </a:solidFill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30"/>
            <p:cNvSpPr>
              <a:spLocks noChangeArrowheads="1"/>
            </p:cNvSpPr>
            <p:nvPr/>
          </p:nvSpPr>
          <p:spPr bwMode="auto">
            <a:xfrm>
              <a:off x="6062829" y="334645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33"/>
            <p:cNvSpPr>
              <a:spLocks noChangeArrowheads="1"/>
            </p:cNvSpPr>
            <p:nvPr/>
          </p:nvSpPr>
          <p:spPr bwMode="auto">
            <a:xfrm>
              <a:off x="6062829" y="237490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20803" y="1999700"/>
            <a:ext cx="997745" cy="1958578"/>
            <a:chOff x="4713454" y="2495551"/>
            <a:chExt cx="1330326" cy="2611437"/>
          </a:xfrm>
        </p:grpSpPr>
        <p:sp>
          <p:nvSpPr>
            <p:cNvPr id="20" name="Oval 31"/>
            <p:cNvSpPr>
              <a:spLocks noChangeArrowheads="1"/>
            </p:cNvSpPr>
            <p:nvPr/>
          </p:nvSpPr>
          <p:spPr bwMode="auto">
            <a:xfrm>
              <a:off x="5934242" y="3916363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713454" y="2495551"/>
              <a:ext cx="1276350" cy="2611437"/>
              <a:chOff x="4713454" y="2495551"/>
              <a:chExt cx="1276350" cy="2611437"/>
            </a:xfrm>
          </p:grpSpPr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4713454" y="2547938"/>
                <a:ext cx="1276350" cy="2559050"/>
              </a:xfrm>
              <a:custGeom>
                <a:avLst/>
                <a:gdLst>
                  <a:gd name="T0" fmla="*/ 659 w 659"/>
                  <a:gd name="T1" fmla="*/ 1322 h 1322"/>
                  <a:gd name="T2" fmla="*/ 659 w 659"/>
                  <a:gd name="T3" fmla="*/ 120 h 1322"/>
                  <a:gd name="T4" fmla="*/ 540 w 659"/>
                  <a:gd name="T5" fmla="*/ 0 h 1322"/>
                  <a:gd name="T6" fmla="*/ 0 w 659"/>
                  <a:gd name="T7" fmla="*/ 0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9" h="1322">
                    <a:moveTo>
                      <a:pt x="659" y="1322"/>
                    </a:moveTo>
                    <a:cubicBezTo>
                      <a:pt x="659" y="120"/>
                      <a:pt x="659" y="120"/>
                      <a:pt x="659" y="120"/>
                    </a:cubicBezTo>
                    <a:cubicBezTo>
                      <a:pt x="659" y="54"/>
                      <a:pt x="605" y="0"/>
                      <a:pt x="54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5875" cap="flat">
                <a:solidFill>
                  <a:srgbClr val="D69673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34"/>
              <p:cNvSpPr>
                <a:spLocks noChangeArrowheads="1"/>
              </p:cNvSpPr>
              <p:nvPr/>
            </p:nvSpPr>
            <p:spPr bwMode="auto">
              <a:xfrm>
                <a:off x="5326229" y="2495551"/>
                <a:ext cx="107950" cy="10953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rgbClr val="D69673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3519613" y="2835519"/>
            <a:ext cx="852488" cy="1191815"/>
            <a:chOff x="4711867" y="3609976"/>
            <a:chExt cx="1136650" cy="1589087"/>
          </a:xfrm>
        </p:grpSpPr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4711867" y="3663951"/>
              <a:ext cx="1136650" cy="1535112"/>
            </a:xfrm>
            <a:custGeom>
              <a:avLst/>
              <a:gdLst>
                <a:gd name="T0" fmla="*/ 587 w 587"/>
                <a:gd name="T1" fmla="*/ 792 h 792"/>
                <a:gd name="T2" fmla="*/ 587 w 587"/>
                <a:gd name="T3" fmla="*/ 120 h 792"/>
                <a:gd name="T4" fmla="*/ 467 w 587"/>
                <a:gd name="T5" fmla="*/ 0 h 792"/>
                <a:gd name="T6" fmla="*/ 0 w 587"/>
                <a:gd name="T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792">
                  <a:moveTo>
                    <a:pt x="587" y="792"/>
                  </a:moveTo>
                  <a:cubicBezTo>
                    <a:pt x="587" y="120"/>
                    <a:pt x="587" y="120"/>
                    <a:pt x="587" y="120"/>
                  </a:cubicBezTo>
                  <a:cubicBezTo>
                    <a:pt x="587" y="54"/>
                    <a:pt x="533" y="0"/>
                    <a:pt x="4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35"/>
            <p:cNvSpPr>
              <a:spLocks noChangeArrowheads="1"/>
            </p:cNvSpPr>
            <p:nvPr/>
          </p:nvSpPr>
          <p:spPr bwMode="auto">
            <a:xfrm>
              <a:off x="5442117" y="3609976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33851" y="3341533"/>
            <a:ext cx="1276350" cy="923925"/>
            <a:chOff x="4197517" y="4284663"/>
            <a:chExt cx="1701800" cy="1231900"/>
          </a:xfrm>
        </p:grpSpPr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4197517" y="4340226"/>
              <a:ext cx="1651000" cy="1176337"/>
            </a:xfrm>
            <a:custGeom>
              <a:avLst/>
              <a:gdLst>
                <a:gd name="T0" fmla="*/ 853 w 853"/>
                <a:gd name="T1" fmla="*/ 607 h 607"/>
                <a:gd name="T2" fmla="*/ 853 w 853"/>
                <a:gd name="T3" fmla="*/ 120 h 607"/>
                <a:gd name="T4" fmla="*/ 733 w 853"/>
                <a:gd name="T5" fmla="*/ 0 h 607"/>
                <a:gd name="T6" fmla="*/ 0 w 853"/>
                <a:gd name="T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3" h="607">
                  <a:moveTo>
                    <a:pt x="853" y="607"/>
                  </a:moveTo>
                  <a:cubicBezTo>
                    <a:pt x="853" y="120"/>
                    <a:pt x="853" y="120"/>
                    <a:pt x="853" y="120"/>
                  </a:cubicBezTo>
                  <a:cubicBezTo>
                    <a:pt x="853" y="54"/>
                    <a:pt x="799" y="0"/>
                    <a:pt x="73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D696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36"/>
            <p:cNvSpPr>
              <a:spLocks noChangeArrowheads="1"/>
            </p:cNvSpPr>
            <p:nvPr/>
          </p:nvSpPr>
          <p:spPr bwMode="auto">
            <a:xfrm>
              <a:off x="4826167" y="4284663"/>
              <a:ext cx="107950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37"/>
            <p:cNvSpPr>
              <a:spLocks noChangeArrowheads="1"/>
            </p:cNvSpPr>
            <p:nvPr/>
          </p:nvSpPr>
          <p:spPr bwMode="auto">
            <a:xfrm>
              <a:off x="5788192" y="4718051"/>
              <a:ext cx="111125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rgbClr val="D69673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58866" y="1809199"/>
            <a:ext cx="464344" cy="464344"/>
            <a:chOff x="4364204" y="2241551"/>
            <a:chExt cx="619125" cy="619125"/>
          </a:xfrm>
        </p:grpSpPr>
        <p:sp>
          <p:nvSpPr>
            <p:cNvPr id="32" name="Oval 24"/>
            <p:cNvSpPr>
              <a:spLocks noChangeArrowheads="1"/>
            </p:cNvSpPr>
            <p:nvPr/>
          </p:nvSpPr>
          <p:spPr bwMode="auto">
            <a:xfrm>
              <a:off x="4364204" y="2241551"/>
              <a:ext cx="619125" cy="619125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534067" y="2403476"/>
              <a:ext cx="285750" cy="287337"/>
              <a:chOff x="4534067" y="2403476"/>
              <a:chExt cx="285750" cy="287337"/>
            </a:xfrm>
            <a:solidFill>
              <a:schemeClr val="bg1"/>
            </a:solidFill>
          </p:grpSpPr>
          <p:sp>
            <p:nvSpPr>
              <p:cNvPr id="34" name="Freeform 38"/>
              <p:cNvSpPr>
                <a:spLocks noEditPoints="1"/>
              </p:cNvSpPr>
              <p:nvPr/>
            </p:nvSpPr>
            <p:spPr bwMode="auto">
              <a:xfrm>
                <a:off x="4534067" y="2403476"/>
                <a:ext cx="285750" cy="287337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9 w 148"/>
                  <a:gd name="T11" fmla="*/ 138 h 148"/>
                  <a:gd name="T12" fmla="*/ 77 w 148"/>
                  <a:gd name="T13" fmla="*/ 128 h 148"/>
                  <a:gd name="T14" fmla="*/ 74 w 148"/>
                  <a:gd name="T15" fmla="*/ 116 h 148"/>
                  <a:gd name="T16" fmla="*/ 71 w 148"/>
                  <a:gd name="T17" fmla="*/ 128 h 148"/>
                  <a:gd name="T18" fmla="*/ 69 w 148"/>
                  <a:gd name="T19" fmla="*/ 138 h 148"/>
                  <a:gd name="T20" fmla="*/ 9 w 148"/>
                  <a:gd name="T21" fmla="*/ 79 h 148"/>
                  <a:gd name="T22" fmla="*/ 20 w 148"/>
                  <a:gd name="T23" fmla="*/ 76 h 148"/>
                  <a:gd name="T24" fmla="*/ 32 w 148"/>
                  <a:gd name="T25" fmla="*/ 74 h 148"/>
                  <a:gd name="T26" fmla="*/ 20 w 148"/>
                  <a:gd name="T27" fmla="*/ 71 h 148"/>
                  <a:gd name="T28" fmla="*/ 9 w 148"/>
                  <a:gd name="T29" fmla="*/ 68 h 148"/>
                  <a:gd name="T30" fmla="*/ 69 w 148"/>
                  <a:gd name="T31" fmla="*/ 9 h 148"/>
                  <a:gd name="T32" fmla="*/ 71 w 148"/>
                  <a:gd name="T33" fmla="*/ 19 h 148"/>
                  <a:gd name="T34" fmla="*/ 74 w 148"/>
                  <a:gd name="T35" fmla="*/ 32 h 148"/>
                  <a:gd name="T36" fmla="*/ 77 w 148"/>
                  <a:gd name="T37" fmla="*/ 19 h 148"/>
                  <a:gd name="T38" fmla="*/ 79 w 148"/>
                  <a:gd name="T39" fmla="*/ 9 h 148"/>
                  <a:gd name="T40" fmla="*/ 139 w 148"/>
                  <a:gd name="T41" fmla="*/ 69 h 148"/>
                  <a:gd name="T42" fmla="*/ 128 w 148"/>
                  <a:gd name="T43" fmla="*/ 71 h 148"/>
                  <a:gd name="T44" fmla="*/ 116 w 148"/>
                  <a:gd name="T45" fmla="*/ 74 h 148"/>
                  <a:gd name="T46" fmla="*/ 128 w 148"/>
                  <a:gd name="T47" fmla="*/ 76 h 148"/>
                  <a:gd name="T48" fmla="*/ 139 w 148"/>
                  <a:gd name="T49" fmla="*/ 79 h 148"/>
                  <a:gd name="T50" fmla="*/ 79 w 148"/>
                  <a:gd name="T51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9" y="138"/>
                    </a:moveTo>
                    <a:cubicBezTo>
                      <a:pt x="77" y="128"/>
                      <a:pt x="77" y="128"/>
                      <a:pt x="77" y="12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7" y="136"/>
                      <a:pt x="12" y="110"/>
                      <a:pt x="9" y="79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2" y="37"/>
                      <a:pt x="37" y="12"/>
                      <a:pt x="69" y="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111" y="12"/>
                      <a:pt x="136" y="37"/>
                      <a:pt x="139" y="69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39" y="79"/>
                      <a:pt x="139" y="79"/>
                      <a:pt x="139" y="79"/>
                    </a:cubicBezTo>
                    <a:cubicBezTo>
                      <a:pt x="136" y="111"/>
                      <a:pt x="111" y="136"/>
                      <a:pt x="7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4607092" y="2482851"/>
                <a:ext cx="155575" cy="93662"/>
              </a:xfrm>
              <a:custGeom>
                <a:avLst/>
                <a:gdLst>
                  <a:gd name="T0" fmla="*/ 0 w 98"/>
                  <a:gd name="T1" fmla="*/ 20 h 59"/>
                  <a:gd name="T2" fmla="*/ 40 w 98"/>
                  <a:gd name="T3" fmla="*/ 59 h 59"/>
                  <a:gd name="T4" fmla="*/ 98 w 98"/>
                  <a:gd name="T5" fmla="*/ 0 h 59"/>
                  <a:gd name="T6" fmla="*/ 42 w 98"/>
                  <a:gd name="T7" fmla="*/ 43 h 59"/>
                  <a:gd name="T8" fmla="*/ 0 w 98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9">
                    <a:moveTo>
                      <a:pt x="0" y="20"/>
                    </a:moveTo>
                    <a:lnTo>
                      <a:pt x="40" y="59"/>
                    </a:lnTo>
                    <a:lnTo>
                      <a:pt x="98" y="0"/>
                    </a:lnTo>
                    <a:lnTo>
                      <a:pt x="42" y="43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2832622" y="3158177"/>
            <a:ext cx="466725" cy="464344"/>
            <a:chOff x="3795879" y="4040188"/>
            <a:chExt cx="622300" cy="619125"/>
          </a:xfrm>
        </p:grpSpPr>
        <p:sp>
          <p:nvSpPr>
            <p:cNvPr id="37" name="Oval 26"/>
            <p:cNvSpPr>
              <a:spLocks noChangeArrowheads="1"/>
            </p:cNvSpPr>
            <p:nvPr/>
          </p:nvSpPr>
          <p:spPr bwMode="auto">
            <a:xfrm>
              <a:off x="3795879" y="4040188"/>
              <a:ext cx="622300" cy="619125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4021304" y="4189413"/>
              <a:ext cx="171450" cy="341312"/>
            </a:xfrm>
            <a:custGeom>
              <a:avLst/>
              <a:gdLst>
                <a:gd name="T0" fmla="*/ 37 w 89"/>
                <a:gd name="T1" fmla="*/ 176 h 176"/>
                <a:gd name="T2" fmla="*/ 37 w 89"/>
                <a:gd name="T3" fmla="*/ 154 h 176"/>
                <a:gd name="T4" fmla="*/ 0 w 89"/>
                <a:gd name="T5" fmla="*/ 145 h 176"/>
                <a:gd name="T6" fmla="*/ 6 w 89"/>
                <a:gd name="T7" fmla="*/ 130 h 176"/>
                <a:gd name="T8" fmla="*/ 40 w 89"/>
                <a:gd name="T9" fmla="*/ 140 h 176"/>
                <a:gd name="T10" fmla="*/ 68 w 89"/>
                <a:gd name="T11" fmla="*/ 119 h 176"/>
                <a:gd name="T12" fmla="*/ 41 w 89"/>
                <a:gd name="T13" fmla="*/ 93 h 176"/>
                <a:gd name="T14" fmla="*/ 2 w 89"/>
                <a:gd name="T15" fmla="*/ 56 h 176"/>
                <a:gd name="T16" fmla="*/ 38 w 89"/>
                <a:gd name="T17" fmla="*/ 21 h 176"/>
                <a:gd name="T18" fmla="*/ 38 w 89"/>
                <a:gd name="T19" fmla="*/ 0 h 176"/>
                <a:gd name="T20" fmla="*/ 53 w 89"/>
                <a:gd name="T21" fmla="*/ 0 h 176"/>
                <a:gd name="T22" fmla="*/ 53 w 89"/>
                <a:gd name="T23" fmla="*/ 21 h 176"/>
                <a:gd name="T24" fmla="*/ 84 w 89"/>
                <a:gd name="T25" fmla="*/ 28 h 176"/>
                <a:gd name="T26" fmla="*/ 78 w 89"/>
                <a:gd name="T27" fmla="*/ 42 h 176"/>
                <a:gd name="T28" fmla="*/ 48 w 89"/>
                <a:gd name="T29" fmla="*/ 35 h 176"/>
                <a:gd name="T30" fmla="*/ 23 w 89"/>
                <a:gd name="T31" fmla="*/ 53 h 176"/>
                <a:gd name="T32" fmla="*/ 52 w 89"/>
                <a:gd name="T33" fmla="*/ 78 h 176"/>
                <a:gd name="T34" fmla="*/ 89 w 89"/>
                <a:gd name="T35" fmla="*/ 117 h 176"/>
                <a:gd name="T36" fmla="*/ 51 w 89"/>
                <a:gd name="T37" fmla="*/ 154 h 176"/>
                <a:gd name="T38" fmla="*/ 51 w 89"/>
                <a:gd name="T39" fmla="*/ 176 h 176"/>
                <a:gd name="T40" fmla="*/ 37 w 89"/>
                <a:gd name="T4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76">
                  <a:moveTo>
                    <a:pt x="37" y="176"/>
                  </a:moveTo>
                  <a:cubicBezTo>
                    <a:pt x="37" y="154"/>
                    <a:pt x="37" y="154"/>
                    <a:pt x="37" y="154"/>
                  </a:cubicBezTo>
                  <a:cubicBezTo>
                    <a:pt x="23" y="154"/>
                    <a:pt x="9" y="150"/>
                    <a:pt x="0" y="145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15" y="136"/>
                    <a:pt x="27" y="140"/>
                    <a:pt x="40" y="140"/>
                  </a:cubicBezTo>
                  <a:cubicBezTo>
                    <a:pt x="57" y="140"/>
                    <a:pt x="68" y="131"/>
                    <a:pt x="68" y="119"/>
                  </a:cubicBezTo>
                  <a:cubicBezTo>
                    <a:pt x="68" y="107"/>
                    <a:pt x="59" y="100"/>
                    <a:pt x="41" y="93"/>
                  </a:cubicBezTo>
                  <a:cubicBezTo>
                    <a:pt x="17" y="85"/>
                    <a:pt x="2" y="75"/>
                    <a:pt x="2" y="56"/>
                  </a:cubicBezTo>
                  <a:cubicBezTo>
                    <a:pt x="2" y="38"/>
                    <a:pt x="16" y="25"/>
                    <a:pt x="38" y="2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67" y="21"/>
                    <a:pt x="77" y="24"/>
                    <a:pt x="84" y="28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3" y="40"/>
                    <a:pt x="63" y="35"/>
                    <a:pt x="48" y="35"/>
                  </a:cubicBezTo>
                  <a:cubicBezTo>
                    <a:pt x="30" y="35"/>
                    <a:pt x="23" y="45"/>
                    <a:pt x="23" y="53"/>
                  </a:cubicBezTo>
                  <a:cubicBezTo>
                    <a:pt x="23" y="65"/>
                    <a:pt x="32" y="70"/>
                    <a:pt x="52" y="78"/>
                  </a:cubicBezTo>
                  <a:cubicBezTo>
                    <a:pt x="77" y="87"/>
                    <a:pt x="89" y="98"/>
                    <a:pt x="89" y="117"/>
                  </a:cubicBezTo>
                  <a:cubicBezTo>
                    <a:pt x="89" y="134"/>
                    <a:pt x="76" y="150"/>
                    <a:pt x="51" y="154"/>
                  </a:cubicBezTo>
                  <a:cubicBezTo>
                    <a:pt x="51" y="176"/>
                    <a:pt x="51" y="176"/>
                    <a:pt x="51" y="176"/>
                  </a:cubicBezTo>
                  <a:lnTo>
                    <a:pt x="37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62751" y="2828374"/>
            <a:ext cx="465535" cy="465534"/>
            <a:chOff x="7702717" y="3600451"/>
            <a:chExt cx="620713" cy="620712"/>
          </a:xfrm>
        </p:grpSpPr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7702717" y="3600451"/>
              <a:ext cx="620713" cy="620712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7850354" y="3727451"/>
              <a:ext cx="304800" cy="354012"/>
            </a:xfrm>
            <a:custGeom>
              <a:avLst/>
              <a:gdLst>
                <a:gd name="T0" fmla="*/ 53 w 157"/>
                <a:gd name="T1" fmla="*/ 180 h 183"/>
                <a:gd name="T2" fmla="*/ 118 w 157"/>
                <a:gd name="T3" fmla="*/ 170 h 183"/>
                <a:gd name="T4" fmla="*/ 124 w 157"/>
                <a:gd name="T5" fmla="*/ 131 h 183"/>
                <a:gd name="T6" fmla="*/ 142 w 157"/>
                <a:gd name="T7" fmla="*/ 42 h 183"/>
                <a:gd name="T8" fmla="*/ 61 w 157"/>
                <a:gd name="T9" fmla="*/ 5 h 183"/>
                <a:gd name="T10" fmla="*/ 21 w 157"/>
                <a:gd name="T11" fmla="*/ 62 h 183"/>
                <a:gd name="T12" fmla="*/ 2 w 157"/>
                <a:gd name="T13" fmla="*/ 82 h 183"/>
                <a:gd name="T14" fmla="*/ 3 w 157"/>
                <a:gd name="T15" fmla="*/ 87 h 183"/>
                <a:gd name="T16" fmla="*/ 11 w 157"/>
                <a:gd name="T17" fmla="*/ 99 h 183"/>
                <a:gd name="T18" fmla="*/ 11 w 157"/>
                <a:gd name="T19" fmla="*/ 127 h 183"/>
                <a:gd name="T20" fmla="*/ 23 w 157"/>
                <a:gd name="T21" fmla="*/ 147 h 183"/>
                <a:gd name="T22" fmla="*/ 53 w 157"/>
                <a:gd name="T23" fmla="*/ 1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83">
                  <a:moveTo>
                    <a:pt x="53" y="180"/>
                  </a:moveTo>
                  <a:cubicBezTo>
                    <a:pt x="53" y="180"/>
                    <a:pt x="105" y="183"/>
                    <a:pt x="118" y="170"/>
                  </a:cubicBezTo>
                  <a:cubicBezTo>
                    <a:pt x="118" y="170"/>
                    <a:pt x="116" y="144"/>
                    <a:pt x="124" y="131"/>
                  </a:cubicBezTo>
                  <a:cubicBezTo>
                    <a:pt x="132" y="118"/>
                    <a:pt x="157" y="82"/>
                    <a:pt x="142" y="42"/>
                  </a:cubicBezTo>
                  <a:cubicBezTo>
                    <a:pt x="127" y="1"/>
                    <a:pt x="77" y="0"/>
                    <a:pt x="61" y="5"/>
                  </a:cubicBezTo>
                  <a:cubicBezTo>
                    <a:pt x="44" y="10"/>
                    <a:pt x="22" y="26"/>
                    <a:pt x="21" y="62"/>
                  </a:cubicBezTo>
                  <a:cubicBezTo>
                    <a:pt x="21" y="62"/>
                    <a:pt x="10" y="78"/>
                    <a:pt x="2" y="82"/>
                  </a:cubicBezTo>
                  <a:cubicBezTo>
                    <a:pt x="2" y="82"/>
                    <a:pt x="0" y="84"/>
                    <a:pt x="3" y="87"/>
                  </a:cubicBezTo>
                  <a:cubicBezTo>
                    <a:pt x="6" y="91"/>
                    <a:pt x="11" y="95"/>
                    <a:pt x="11" y="99"/>
                  </a:cubicBezTo>
                  <a:cubicBezTo>
                    <a:pt x="11" y="102"/>
                    <a:pt x="13" y="120"/>
                    <a:pt x="11" y="127"/>
                  </a:cubicBezTo>
                  <a:cubicBezTo>
                    <a:pt x="10" y="134"/>
                    <a:pt x="8" y="145"/>
                    <a:pt x="23" y="147"/>
                  </a:cubicBezTo>
                  <a:cubicBezTo>
                    <a:pt x="37" y="149"/>
                    <a:pt x="49" y="151"/>
                    <a:pt x="53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375548" y="2621206"/>
            <a:ext cx="465535" cy="465534"/>
            <a:chOff x="4519779" y="3324226"/>
            <a:chExt cx="620713" cy="620712"/>
          </a:xfrm>
        </p:grpSpPr>
        <p:sp>
          <p:nvSpPr>
            <p:cNvPr id="43" name="Oval 25"/>
            <p:cNvSpPr>
              <a:spLocks noChangeArrowheads="1"/>
            </p:cNvSpPr>
            <p:nvPr/>
          </p:nvSpPr>
          <p:spPr bwMode="auto">
            <a:xfrm>
              <a:off x="4519779" y="3324226"/>
              <a:ext cx="620713" cy="620712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622967" y="3454401"/>
              <a:ext cx="363537" cy="344487"/>
              <a:chOff x="4622967" y="3454401"/>
              <a:chExt cx="363537" cy="344487"/>
            </a:xfrm>
          </p:grpSpPr>
          <p:sp>
            <p:nvSpPr>
              <p:cNvPr id="45" name="Freeform 42"/>
              <p:cNvSpPr>
                <a:spLocks noEditPoints="1"/>
              </p:cNvSpPr>
              <p:nvPr/>
            </p:nvSpPr>
            <p:spPr bwMode="auto">
              <a:xfrm>
                <a:off x="4622967" y="3652838"/>
                <a:ext cx="142875" cy="146050"/>
              </a:xfrm>
              <a:custGeom>
                <a:avLst/>
                <a:gdLst>
                  <a:gd name="T0" fmla="*/ 11 w 74"/>
                  <a:gd name="T1" fmla="*/ 44 h 75"/>
                  <a:gd name="T2" fmla="*/ 14 w 74"/>
                  <a:gd name="T3" fmla="*/ 52 h 75"/>
                  <a:gd name="T4" fmla="*/ 6 w 74"/>
                  <a:gd name="T5" fmla="*/ 59 h 75"/>
                  <a:gd name="T6" fmla="*/ 16 w 74"/>
                  <a:gd name="T7" fmla="*/ 69 h 75"/>
                  <a:gd name="T8" fmla="*/ 23 w 74"/>
                  <a:gd name="T9" fmla="*/ 60 h 75"/>
                  <a:gd name="T10" fmla="*/ 31 w 74"/>
                  <a:gd name="T11" fmla="*/ 64 h 75"/>
                  <a:gd name="T12" fmla="*/ 30 w 74"/>
                  <a:gd name="T13" fmla="*/ 75 h 75"/>
                  <a:gd name="T14" fmla="*/ 45 w 74"/>
                  <a:gd name="T15" fmla="*/ 75 h 75"/>
                  <a:gd name="T16" fmla="*/ 43 w 74"/>
                  <a:gd name="T17" fmla="*/ 63 h 75"/>
                  <a:gd name="T18" fmla="*/ 51 w 74"/>
                  <a:gd name="T19" fmla="*/ 60 h 75"/>
                  <a:gd name="T20" fmla="*/ 58 w 74"/>
                  <a:gd name="T21" fmla="*/ 69 h 75"/>
                  <a:gd name="T22" fmla="*/ 69 w 74"/>
                  <a:gd name="T23" fmla="*/ 58 h 75"/>
                  <a:gd name="T24" fmla="*/ 60 w 74"/>
                  <a:gd name="T25" fmla="*/ 51 h 75"/>
                  <a:gd name="T26" fmla="*/ 63 w 74"/>
                  <a:gd name="T27" fmla="*/ 43 h 75"/>
                  <a:gd name="T28" fmla="*/ 74 w 74"/>
                  <a:gd name="T29" fmla="*/ 44 h 75"/>
                  <a:gd name="T30" fmla="*/ 74 w 74"/>
                  <a:gd name="T31" fmla="*/ 31 h 75"/>
                  <a:gd name="T32" fmla="*/ 63 w 74"/>
                  <a:gd name="T33" fmla="*/ 32 h 75"/>
                  <a:gd name="T34" fmla="*/ 63 w 74"/>
                  <a:gd name="T35" fmla="*/ 31 h 75"/>
                  <a:gd name="T36" fmla="*/ 60 w 74"/>
                  <a:gd name="T37" fmla="*/ 23 h 75"/>
                  <a:gd name="T38" fmla="*/ 60 w 74"/>
                  <a:gd name="T39" fmla="*/ 23 h 75"/>
                  <a:gd name="T40" fmla="*/ 68 w 74"/>
                  <a:gd name="T41" fmla="*/ 16 h 75"/>
                  <a:gd name="T42" fmla="*/ 58 w 74"/>
                  <a:gd name="T43" fmla="*/ 6 h 75"/>
                  <a:gd name="T44" fmla="*/ 51 w 74"/>
                  <a:gd name="T45" fmla="*/ 15 h 75"/>
                  <a:gd name="T46" fmla="*/ 51 w 74"/>
                  <a:gd name="T47" fmla="*/ 15 h 75"/>
                  <a:gd name="T48" fmla="*/ 43 w 74"/>
                  <a:gd name="T49" fmla="*/ 11 h 75"/>
                  <a:gd name="T50" fmla="*/ 44 w 74"/>
                  <a:gd name="T51" fmla="*/ 0 h 75"/>
                  <a:gd name="T52" fmla="*/ 29 w 74"/>
                  <a:gd name="T53" fmla="*/ 0 h 75"/>
                  <a:gd name="T54" fmla="*/ 31 w 74"/>
                  <a:gd name="T55" fmla="*/ 11 h 75"/>
                  <a:gd name="T56" fmla="*/ 31 w 74"/>
                  <a:gd name="T57" fmla="*/ 11 h 75"/>
                  <a:gd name="T58" fmla="*/ 23 w 74"/>
                  <a:gd name="T59" fmla="*/ 15 h 75"/>
                  <a:gd name="T60" fmla="*/ 23 w 74"/>
                  <a:gd name="T61" fmla="*/ 15 h 75"/>
                  <a:gd name="T62" fmla="*/ 16 w 74"/>
                  <a:gd name="T63" fmla="*/ 6 h 75"/>
                  <a:gd name="T64" fmla="*/ 5 w 74"/>
                  <a:gd name="T65" fmla="*/ 17 h 75"/>
                  <a:gd name="T66" fmla="*/ 14 w 74"/>
                  <a:gd name="T67" fmla="*/ 24 h 75"/>
                  <a:gd name="T68" fmla="*/ 11 w 74"/>
                  <a:gd name="T69" fmla="*/ 32 h 75"/>
                  <a:gd name="T70" fmla="*/ 0 w 74"/>
                  <a:gd name="T71" fmla="*/ 31 h 75"/>
                  <a:gd name="T72" fmla="*/ 0 w 74"/>
                  <a:gd name="T73" fmla="*/ 45 h 75"/>
                  <a:gd name="T74" fmla="*/ 11 w 74"/>
                  <a:gd name="T75" fmla="*/ 43 h 75"/>
                  <a:gd name="T76" fmla="*/ 11 w 74"/>
                  <a:gd name="T77" fmla="*/ 44 h 75"/>
                  <a:gd name="T78" fmla="*/ 25 w 74"/>
                  <a:gd name="T79" fmla="*/ 37 h 75"/>
                  <a:gd name="T80" fmla="*/ 37 w 74"/>
                  <a:gd name="T81" fmla="*/ 25 h 75"/>
                  <a:gd name="T82" fmla="*/ 49 w 74"/>
                  <a:gd name="T83" fmla="*/ 37 h 75"/>
                  <a:gd name="T84" fmla="*/ 37 w 74"/>
                  <a:gd name="T85" fmla="*/ 49 h 75"/>
                  <a:gd name="T86" fmla="*/ 25 w 74"/>
                  <a:gd name="T87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4" h="75">
                    <a:moveTo>
                      <a:pt x="11" y="44"/>
                    </a:moveTo>
                    <a:cubicBezTo>
                      <a:pt x="12" y="47"/>
                      <a:pt x="13" y="49"/>
                      <a:pt x="14" y="52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2"/>
                      <a:pt x="28" y="63"/>
                      <a:pt x="31" y="64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6" y="63"/>
                      <a:pt x="49" y="62"/>
                      <a:pt x="51" y="60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49"/>
                      <a:pt x="63" y="46"/>
                      <a:pt x="63" y="43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1"/>
                      <a:pt x="63" y="31"/>
                    </a:cubicBezTo>
                    <a:cubicBezTo>
                      <a:pt x="62" y="28"/>
                      <a:pt x="61" y="26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9" y="13"/>
                      <a:pt x="46" y="12"/>
                      <a:pt x="43" y="1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8" y="12"/>
                      <a:pt x="25" y="13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6"/>
                      <a:pt x="11" y="29"/>
                      <a:pt x="11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4"/>
                    </a:cubicBezTo>
                    <a:close/>
                    <a:moveTo>
                      <a:pt x="25" y="37"/>
                    </a:moveTo>
                    <a:cubicBezTo>
                      <a:pt x="25" y="31"/>
                      <a:pt x="30" y="25"/>
                      <a:pt x="37" y="25"/>
                    </a:cubicBezTo>
                    <a:cubicBezTo>
                      <a:pt x="44" y="25"/>
                      <a:pt x="49" y="31"/>
                      <a:pt x="49" y="37"/>
                    </a:cubicBezTo>
                    <a:cubicBezTo>
                      <a:pt x="49" y="44"/>
                      <a:pt x="44" y="49"/>
                      <a:pt x="37" y="49"/>
                    </a:cubicBezTo>
                    <a:cubicBezTo>
                      <a:pt x="31" y="49"/>
                      <a:pt x="25" y="44"/>
                      <a:pt x="25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43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4"/>
              <p:cNvSpPr>
                <a:spLocks noEditPoints="1"/>
              </p:cNvSpPr>
              <p:nvPr/>
            </p:nvSpPr>
            <p:spPr bwMode="auto">
              <a:xfrm>
                <a:off x="4748379" y="3454401"/>
                <a:ext cx="238125" cy="238125"/>
              </a:xfrm>
              <a:custGeom>
                <a:avLst/>
                <a:gdLst>
                  <a:gd name="T0" fmla="*/ 10 w 123"/>
                  <a:gd name="T1" fmla="*/ 69 h 123"/>
                  <a:gd name="T2" fmla="*/ 13 w 123"/>
                  <a:gd name="T3" fmla="*/ 81 h 123"/>
                  <a:gd name="T4" fmla="*/ 5 w 123"/>
                  <a:gd name="T5" fmla="*/ 86 h 123"/>
                  <a:gd name="T6" fmla="*/ 13 w 123"/>
                  <a:gd name="T7" fmla="*/ 99 h 123"/>
                  <a:gd name="T8" fmla="*/ 20 w 123"/>
                  <a:gd name="T9" fmla="*/ 94 h 123"/>
                  <a:gd name="T10" fmla="*/ 30 w 123"/>
                  <a:gd name="T11" fmla="*/ 103 h 123"/>
                  <a:gd name="T12" fmla="*/ 25 w 123"/>
                  <a:gd name="T13" fmla="*/ 111 h 123"/>
                  <a:gd name="T14" fmla="*/ 38 w 123"/>
                  <a:gd name="T15" fmla="*/ 118 h 123"/>
                  <a:gd name="T16" fmla="*/ 42 w 123"/>
                  <a:gd name="T17" fmla="*/ 110 h 123"/>
                  <a:gd name="T18" fmla="*/ 55 w 123"/>
                  <a:gd name="T19" fmla="*/ 113 h 123"/>
                  <a:gd name="T20" fmla="*/ 54 w 123"/>
                  <a:gd name="T21" fmla="*/ 123 h 123"/>
                  <a:gd name="T22" fmla="*/ 62 w 123"/>
                  <a:gd name="T23" fmla="*/ 123 h 123"/>
                  <a:gd name="T24" fmla="*/ 69 w 123"/>
                  <a:gd name="T25" fmla="*/ 123 h 123"/>
                  <a:gd name="T26" fmla="*/ 69 w 123"/>
                  <a:gd name="T27" fmla="*/ 113 h 123"/>
                  <a:gd name="T28" fmla="*/ 81 w 123"/>
                  <a:gd name="T29" fmla="*/ 110 h 123"/>
                  <a:gd name="T30" fmla="*/ 86 w 123"/>
                  <a:gd name="T31" fmla="*/ 118 h 123"/>
                  <a:gd name="T32" fmla="*/ 99 w 123"/>
                  <a:gd name="T33" fmla="*/ 110 h 123"/>
                  <a:gd name="T34" fmla="*/ 94 w 123"/>
                  <a:gd name="T35" fmla="*/ 103 h 123"/>
                  <a:gd name="T36" fmla="*/ 103 w 123"/>
                  <a:gd name="T37" fmla="*/ 93 h 123"/>
                  <a:gd name="T38" fmla="*/ 111 w 123"/>
                  <a:gd name="T39" fmla="*/ 99 h 123"/>
                  <a:gd name="T40" fmla="*/ 118 w 123"/>
                  <a:gd name="T41" fmla="*/ 85 h 123"/>
                  <a:gd name="T42" fmla="*/ 110 w 123"/>
                  <a:gd name="T43" fmla="*/ 81 h 123"/>
                  <a:gd name="T44" fmla="*/ 113 w 123"/>
                  <a:gd name="T45" fmla="*/ 68 h 123"/>
                  <a:gd name="T46" fmla="*/ 123 w 123"/>
                  <a:gd name="T47" fmla="*/ 69 h 123"/>
                  <a:gd name="T48" fmla="*/ 123 w 123"/>
                  <a:gd name="T49" fmla="*/ 62 h 123"/>
                  <a:gd name="T50" fmla="*/ 123 w 123"/>
                  <a:gd name="T51" fmla="*/ 54 h 123"/>
                  <a:gd name="T52" fmla="*/ 113 w 123"/>
                  <a:gd name="T53" fmla="*/ 54 h 123"/>
                  <a:gd name="T54" fmla="*/ 110 w 123"/>
                  <a:gd name="T55" fmla="*/ 42 h 123"/>
                  <a:gd name="T56" fmla="*/ 118 w 123"/>
                  <a:gd name="T57" fmla="*/ 37 h 123"/>
                  <a:gd name="T58" fmla="*/ 111 w 123"/>
                  <a:gd name="T59" fmla="*/ 24 h 123"/>
                  <a:gd name="T60" fmla="*/ 103 w 123"/>
                  <a:gd name="T61" fmla="*/ 29 h 123"/>
                  <a:gd name="T62" fmla="*/ 93 w 123"/>
                  <a:gd name="T63" fmla="*/ 20 h 123"/>
                  <a:gd name="T64" fmla="*/ 99 w 123"/>
                  <a:gd name="T65" fmla="*/ 12 h 123"/>
                  <a:gd name="T66" fmla="*/ 85 w 123"/>
                  <a:gd name="T67" fmla="*/ 5 h 123"/>
                  <a:gd name="T68" fmla="*/ 81 w 123"/>
                  <a:gd name="T69" fmla="*/ 13 h 123"/>
                  <a:gd name="T70" fmla="*/ 68 w 123"/>
                  <a:gd name="T71" fmla="*/ 10 h 123"/>
                  <a:gd name="T72" fmla="*/ 69 w 123"/>
                  <a:gd name="T73" fmla="*/ 0 h 123"/>
                  <a:gd name="T74" fmla="*/ 62 w 123"/>
                  <a:gd name="T75" fmla="*/ 0 h 123"/>
                  <a:gd name="T76" fmla="*/ 54 w 123"/>
                  <a:gd name="T77" fmla="*/ 0 h 123"/>
                  <a:gd name="T78" fmla="*/ 54 w 123"/>
                  <a:gd name="T79" fmla="*/ 10 h 123"/>
                  <a:gd name="T80" fmla="*/ 42 w 123"/>
                  <a:gd name="T81" fmla="*/ 13 h 123"/>
                  <a:gd name="T82" fmla="*/ 38 w 123"/>
                  <a:gd name="T83" fmla="*/ 5 h 123"/>
                  <a:gd name="T84" fmla="*/ 24 w 123"/>
                  <a:gd name="T85" fmla="*/ 13 h 123"/>
                  <a:gd name="T86" fmla="*/ 30 w 123"/>
                  <a:gd name="T87" fmla="*/ 20 h 123"/>
                  <a:gd name="T88" fmla="*/ 20 w 123"/>
                  <a:gd name="T89" fmla="*/ 30 h 123"/>
                  <a:gd name="T90" fmla="*/ 12 w 123"/>
                  <a:gd name="T91" fmla="*/ 24 h 123"/>
                  <a:gd name="T92" fmla="*/ 5 w 123"/>
                  <a:gd name="T93" fmla="*/ 38 h 123"/>
                  <a:gd name="T94" fmla="*/ 13 w 123"/>
                  <a:gd name="T95" fmla="*/ 42 h 123"/>
                  <a:gd name="T96" fmla="*/ 10 w 123"/>
                  <a:gd name="T97" fmla="*/ 55 h 123"/>
                  <a:gd name="T98" fmla="*/ 0 w 123"/>
                  <a:gd name="T99" fmla="*/ 54 h 123"/>
                  <a:gd name="T100" fmla="*/ 0 w 123"/>
                  <a:gd name="T101" fmla="*/ 62 h 123"/>
                  <a:gd name="T102" fmla="*/ 1 w 123"/>
                  <a:gd name="T103" fmla="*/ 69 h 123"/>
                  <a:gd name="T104" fmla="*/ 10 w 123"/>
                  <a:gd name="T105" fmla="*/ 69 h 123"/>
                  <a:gd name="T106" fmla="*/ 25 w 123"/>
                  <a:gd name="T107" fmla="*/ 62 h 123"/>
                  <a:gd name="T108" fmla="*/ 62 w 123"/>
                  <a:gd name="T109" fmla="*/ 25 h 123"/>
                  <a:gd name="T110" fmla="*/ 98 w 123"/>
                  <a:gd name="T111" fmla="*/ 62 h 123"/>
                  <a:gd name="T112" fmla="*/ 62 w 123"/>
                  <a:gd name="T113" fmla="*/ 98 h 123"/>
                  <a:gd name="T114" fmla="*/ 25 w 123"/>
                  <a:gd name="T115" fmla="*/ 6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23">
                    <a:moveTo>
                      <a:pt x="10" y="69"/>
                    </a:moveTo>
                    <a:cubicBezTo>
                      <a:pt x="10" y="73"/>
                      <a:pt x="12" y="77"/>
                      <a:pt x="13" y="81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7" y="90"/>
                      <a:pt x="10" y="95"/>
                      <a:pt x="13" y="99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3" y="97"/>
                      <a:pt x="26" y="100"/>
                      <a:pt x="30" y="103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9" y="114"/>
                      <a:pt x="33" y="116"/>
                      <a:pt x="38" y="118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6" y="112"/>
                      <a:pt x="50" y="113"/>
                      <a:pt x="55" y="11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7" y="123"/>
                      <a:pt x="59" y="123"/>
                      <a:pt x="62" y="123"/>
                    </a:cubicBezTo>
                    <a:cubicBezTo>
                      <a:pt x="64" y="123"/>
                      <a:pt x="67" y="123"/>
                      <a:pt x="69" y="12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73" y="113"/>
                      <a:pt x="77" y="111"/>
                      <a:pt x="81" y="110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0" y="116"/>
                      <a:pt x="95" y="114"/>
                      <a:pt x="99" y="110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7" y="100"/>
                      <a:pt x="100" y="97"/>
                      <a:pt x="103" y="93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4" y="94"/>
                      <a:pt x="116" y="90"/>
                      <a:pt x="118" y="85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12" y="77"/>
                      <a:pt x="113" y="73"/>
                      <a:pt x="113" y="68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123" y="67"/>
                      <a:pt x="123" y="64"/>
                      <a:pt x="123" y="62"/>
                    </a:cubicBezTo>
                    <a:cubicBezTo>
                      <a:pt x="123" y="59"/>
                      <a:pt x="123" y="56"/>
                      <a:pt x="123" y="54"/>
                    </a:cubicBezTo>
                    <a:cubicBezTo>
                      <a:pt x="113" y="54"/>
                      <a:pt x="113" y="54"/>
                      <a:pt x="113" y="54"/>
                    </a:cubicBezTo>
                    <a:cubicBezTo>
                      <a:pt x="113" y="50"/>
                      <a:pt x="112" y="46"/>
                      <a:pt x="110" y="42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16" y="33"/>
                      <a:pt x="114" y="28"/>
                      <a:pt x="111" y="24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0" y="26"/>
                      <a:pt x="97" y="23"/>
                      <a:pt x="93" y="20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5" y="9"/>
                      <a:pt x="90" y="7"/>
                      <a:pt x="85" y="5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77" y="11"/>
                      <a:pt x="73" y="10"/>
                      <a:pt x="68" y="1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7" y="0"/>
                      <a:pt x="64" y="0"/>
                      <a:pt x="62" y="0"/>
                    </a:cubicBezTo>
                    <a:cubicBezTo>
                      <a:pt x="59" y="0"/>
                      <a:pt x="56" y="0"/>
                      <a:pt x="54" y="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0" y="10"/>
                      <a:pt x="46" y="12"/>
                      <a:pt x="42" y="13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3" y="7"/>
                      <a:pt x="28" y="9"/>
                      <a:pt x="24" y="1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6" y="23"/>
                      <a:pt x="23" y="26"/>
                      <a:pt x="20" y="30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9" y="29"/>
                      <a:pt x="7" y="33"/>
                      <a:pt x="5" y="38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46"/>
                      <a:pt x="10" y="50"/>
                      <a:pt x="10" y="5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0" y="64"/>
                      <a:pt x="0" y="67"/>
                      <a:pt x="1" y="69"/>
                    </a:cubicBezTo>
                    <a:lnTo>
                      <a:pt x="10" y="69"/>
                    </a:lnTo>
                    <a:close/>
                    <a:moveTo>
                      <a:pt x="25" y="62"/>
                    </a:moveTo>
                    <a:cubicBezTo>
                      <a:pt x="25" y="41"/>
                      <a:pt x="41" y="25"/>
                      <a:pt x="62" y="25"/>
                    </a:cubicBezTo>
                    <a:cubicBezTo>
                      <a:pt x="82" y="25"/>
                      <a:pt x="98" y="41"/>
                      <a:pt x="98" y="62"/>
                    </a:cubicBezTo>
                    <a:cubicBezTo>
                      <a:pt x="98" y="82"/>
                      <a:pt x="82" y="98"/>
                      <a:pt x="62" y="98"/>
                    </a:cubicBezTo>
                    <a:cubicBezTo>
                      <a:pt x="41" y="98"/>
                      <a:pt x="25" y="82"/>
                      <a:pt x="25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45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078141" y="3395112"/>
            <a:ext cx="464344" cy="464344"/>
            <a:chOff x="6789904" y="4356101"/>
            <a:chExt cx="619125" cy="619125"/>
          </a:xfrm>
        </p:grpSpPr>
        <p:sp>
          <p:nvSpPr>
            <p:cNvPr id="50" name="Oval 20"/>
            <p:cNvSpPr>
              <a:spLocks noChangeArrowheads="1"/>
            </p:cNvSpPr>
            <p:nvPr/>
          </p:nvSpPr>
          <p:spPr bwMode="auto">
            <a:xfrm>
              <a:off x="6789904" y="4356101"/>
              <a:ext cx="619125" cy="619125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6940717" y="4545013"/>
              <a:ext cx="317500" cy="269875"/>
              <a:chOff x="6940717" y="4545013"/>
              <a:chExt cx="317500" cy="269875"/>
            </a:xfrm>
          </p:grpSpPr>
          <p:sp>
            <p:nvSpPr>
              <p:cNvPr id="52" name="Rectangle 48"/>
              <p:cNvSpPr>
                <a:spLocks noChangeArrowheads="1"/>
              </p:cNvSpPr>
              <p:nvPr/>
            </p:nvSpPr>
            <p:spPr bwMode="auto">
              <a:xfrm>
                <a:off x="6940717" y="4630738"/>
                <a:ext cx="79375" cy="184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49"/>
              <p:cNvSpPr>
                <a:spLocks noChangeArrowheads="1"/>
              </p:cNvSpPr>
              <p:nvPr/>
            </p:nvSpPr>
            <p:spPr bwMode="auto">
              <a:xfrm>
                <a:off x="7061367" y="4545013"/>
                <a:ext cx="76200" cy="26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50"/>
              <p:cNvSpPr>
                <a:spLocks noChangeArrowheads="1"/>
              </p:cNvSpPr>
              <p:nvPr/>
            </p:nvSpPr>
            <p:spPr bwMode="auto">
              <a:xfrm>
                <a:off x="7180429" y="4683126"/>
                <a:ext cx="77788" cy="1317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5219826" y="2068756"/>
            <a:ext cx="465535" cy="466725"/>
            <a:chOff x="6978817" y="2587626"/>
            <a:chExt cx="620713" cy="622300"/>
          </a:xfrm>
        </p:grpSpPr>
        <p:sp>
          <p:nvSpPr>
            <p:cNvPr id="56" name="Oval 22"/>
            <p:cNvSpPr>
              <a:spLocks noChangeArrowheads="1"/>
            </p:cNvSpPr>
            <p:nvPr/>
          </p:nvSpPr>
          <p:spPr bwMode="auto">
            <a:xfrm>
              <a:off x="6978817" y="2587626"/>
              <a:ext cx="620713" cy="622300"/>
            </a:xfrm>
            <a:prstGeom prst="ellipse">
              <a:avLst/>
            </a:pr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126454" y="2701926"/>
              <a:ext cx="317501" cy="395287"/>
              <a:chOff x="7126454" y="2701926"/>
              <a:chExt cx="317501" cy="395287"/>
            </a:xfrm>
            <a:solidFill>
              <a:schemeClr val="bg1"/>
            </a:solidFill>
          </p:grpSpPr>
          <p:sp>
            <p:nvSpPr>
              <p:cNvPr id="58" name="Freeform 53"/>
              <p:cNvSpPr>
                <a:spLocks/>
              </p:cNvSpPr>
              <p:nvPr/>
            </p:nvSpPr>
            <p:spPr bwMode="auto">
              <a:xfrm>
                <a:off x="7270917" y="2876551"/>
                <a:ext cx="25400" cy="31750"/>
              </a:xfrm>
              <a:custGeom>
                <a:avLst/>
                <a:gdLst>
                  <a:gd name="T0" fmla="*/ 7 w 13"/>
                  <a:gd name="T1" fmla="*/ 0 h 16"/>
                  <a:gd name="T2" fmla="*/ 0 w 13"/>
                  <a:gd name="T3" fmla="*/ 6 h 16"/>
                  <a:gd name="T4" fmla="*/ 7 w 13"/>
                  <a:gd name="T5" fmla="*/ 16 h 16"/>
                  <a:gd name="T6" fmla="*/ 13 w 13"/>
                  <a:gd name="T7" fmla="*/ 6 h 16"/>
                  <a:gd name="T8" fmla="*/ 7 w 1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1" y="0"/>
                      <a:pt x="0" y="6"/>
                    </a:cubicBezTo>
                    <a:cubicBezTo>
                      <a:pt x="0" y="10"/>
                      <a:pt x="4" y="14"/>
                      <a:pt x="7" y="16"/>
                    </a:cubicBezTo>
                    <a:cubicBezTo>
                      <a:pt x="9" y="14"/>
                      <a:pt x="13" y="9"/>
                      <a:pt x="13" y="6"/>
                    </a:cubicBezTo>
                    <a:cubicBezTo>
                      <a:pt x="12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4"/>
              <p:cNvSpPr>
                <a:spLocks/>
              </p:cNvSpPr>
              <p:nvPr/>
            </p:nvSpPr>
            <p:spPr bwMode="auto">
              <a:xfrm>
                <a:off x="7221704" y="2908301"/>
                <a:ext cx="19050" cy="22225"/>
              </a:xfrm>
              <a:custGeom>
                <a:avLst/>
                <a:gdLst>
                  <a:gd name="T0" fmla="*/ 5 w 10"/>
                  <a:gd name="T1" fmla="*/ 1 h 12"/>
                  <a:gd name="T2" fmla="*/ 2 w 10"/>
                  <a:gd name="T3" fmla="*/ 1 h 12"/>
                  <a:gd name="T4" fmla="*/ 1 w 10"/>
                  <a:gd name="T5" fmla="*/ 2 h 12"/>
                  <a:gd name="T6" fmla="*/ 0 w 10"/>
                  <a:gd name="T7" fmla="*/ 5 h 12"/>
                  <a:gd name="T8" fmla="*/ 9 w 10"/>
                  <a:gd name="T9" fmla="*/ 12 h 12"/>
                  <a:gd name="T10" fmla="*/ 10 w 10"/>
                  <a:gd name="T11" fmla="*/ 12 h 12"/>
                  <a:gd name="T12" fmla="*/ 5 w 10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2">
                    <a:moveTo>
                      <a:pt x="5" y="1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8"/>
                      <a:pt x="4" y="11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3"/>
                      <a:pt x="6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5"/>
              <p:cNvSpPr>
                <a:spLocks/>
              </p:cNvSpPr>
              <p:nvPr/>
            </p:nvSpPr>
            <p:spPr bwMode="auto">
              <a:xfrm>
                <a:off x="7328067" y="2908301"/>
                <a:ext cx="19050" cy="20637"/>
              </a:xfrm>
              <a:custGeom>
                <a:avLst/>
                <a:gdLst>
                  <a:gd name="T0" fmla="*/ 8 w 10"/>
                  <a:gd name="T1" fmla="*/ 0 h 11"/>
                  <a:gd name="T2" fmla="*/ 6 w 10"/>
                  <a:gd name="T3" fmla="*/ 0 h 11"/>
                  <a:gd name="T4" fmla="*/ 0 w 10"/>
                  <a:gd name="T5" fmla="*/ 11 h 11"/>
                  <a:gd name="T6" fmla="*/ 2 w 10"/>
                  <a:gd name="T7" fmla="*/ 11 h 11"/>
                  <a:gd name="T8" fmla="*/ 10 w 10"/>
                  <a:gd name="T9" fmla="*/ 4 h 11"/>
                  <a:gd name="T10" fmla="*/ 8 w 10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5" y="1"/>
                      <a:pt x="2" y="3"/>
                      <a:pt x="0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7" y="10"/>
                      <a:pt x="10" y="7"/>
                      <a:pt x="10" y="4"/>
                    </a:cubicBezTo>
                    <a:cubicBezTo>
                      <a:pt x="10" y="3"/>
                      <a:pt x="10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6"/>
              <p:cNvSpPr>
                <a:spLocks noEditPoints="1"/>
              </p:cNvSpPr>
              <p:nvPr/>
            </p:nvSpPr>
            <p:spPr bwMode="auto">
              <a:xfrm>
                <a:off x="7161379" y="2787651"/>
                <a:ext cx="246063" cy="263525"/>
              </a:xfrm>
              <a:custGeom>
                <a:avLst/>
                <a:gdLst>
                  <a:gd name="T0" fmla="*/ 115 w 127"/>
                  <a:gd name="T1" fmla="*/ 37 h 136"/>
                  <a:gd name="T2" fmla="*/ 64 w 127"/>
                  <a:gd name="T3" fmla="*/ 3 h 136"/>
                  <a:gd name="T4" fmla="*/ 13 w 127"/>
                  <a:gd name="T5" fmla="*/ 37 h 136"/>
                  <a:gd name="T6" fmla="*/ 39 w 127"/>
                  <a:gd name="T7" fmla="*/ 114 h 136"/>
                  <a:gd name="T8" fmla="*/ 39 w 127"/>
                  <a:gd name="T9" fmla="*/ 136 h 136"/>
                  <a:gd name="T10" fmla="*/ 64 w 127"/>
                  <a:gd name="T11" fmla="*/ 136 h 136"/>
                  <a:gd name="T12" fmla="*/ 88 w 127"/>
                  <a:gd name="T13" fmla="*/ 136 h 136"/>
                  <a:gd name="T14" fmla="*/ 89 w 127"/>
                  <a:gd name="T15" fmla="*/ 114 h 136"/>
                  <a:gd name="T16" fmla="*/ 115 w 127"/>
                  <a:gd name="T17" fmla="*/ 37 h 136"/>
                  <a:gd name="T18" fmla="*/ 85 w 127"/>
                  <a:gd name="T19" fmla="*/ 78 h 136"/>
                  <a:gd name="T20" fmla="*/ 84 w 127"/>
                  <a:gd name="T21" fmla="*/ 85 h 136"/>
                  <a:gd name="T22" fmla="*/ 76 w 127"/>
                  <a:gd name="T23" fmla="*/ 132 h 136"/>
                  <a:gd name="T24" fmla="*/ 72 w 127"/>
                  <a:gd name="T25" fmla="*/ 131 h 136"/>
                  <a:gd name="T26" fmla="*/ 80 w 127"/>
                  <a:gd name="T27" fmla="*/ 84 h 136"/>
                  <a:gd name="T28" fmla="*/ 81 w 127"/>
                  <a:gd name="T29" fmla="*/ 77 h 136"/>
                  <a:gd name="T30" fmla="*/ 64 w 127"/>
                  <a:gd name="T31" fmla="*/ 68 h 136"/>
                  <a:gd name="T32" fmla="*/ 47 w 127"/>
                  <a:gd name="T33" fmla="*/ 77 h 136"/>
                  <a:gd name="T34" fmla="*/ 48 w 127"/>
                  <a:gd name="T35" fmla="*/ 85 h 136"/>
                  <a:gd name="T36" fmla="*/ 55 w 127"/>
                  <a:gd name="T37" fmla="*/ 131 h 136"/>
                  <a:gd name="T38" fmla="*/ 51 w 127"/>
                  <a:gd name="T39" fmla="*/ 132 h 136"/>
                  <a:gd name="T40" fmla="*/ 44 w 127"/>
                  <a:gd name="T41" fmla="*/ 85 h 136"/>
                  <a:gd name="T42" fmla="*/ 43 w 127"/>
                  <a:gd name="T43" fmla="*/ 78 h 136"/>
                  <a:gd name="T44" fmla="*/ 40 w 127"/>
                  <a:gd name="T45" fmla="*/ 78 h 136"/>
                  <a:gd name="T46" fmla="*/ 27 w 127"/>
                  <a:gd name="T47" fmla="*/ 67 h 136"/>
                  <a:gd name="T48" fmla="*/ 31 w 127"/>
                  <a:gd name="T49" fmla="*/ 59 h 136"/>
                  <a:gd name="T50" fmla="*/ 38 w 127"/>
                  <a:gd name="T51" fmla="*/ 59 h 136"/>
                  <a:gd name="T52" fmla="*/ 46 w 127"/>
                  <a:gd name="T53" fmla="*/ 73 h 136"/>
                  <a:gd name="T54" fmla="*/ 60 w 127"/>
                  <a:gd name="T55" fmla="*/ 65 h 136"/>
                  <a:gd name="T56" fmla="*/ 53 w 127"/>
                  <a:gd name="T57" fmla="*/ 52 h 136"/>
                  <a:gd name="T58" fmla="*/ 64 w 127"/>
                  <a:gd name="T59" fmla="*/ 41 h 136"/>
                  <a:gd name="T60" fmla="*/ 75 w 127"/>
                  <a:gd name="T61" fmla="*/ 51 h 136"/>
                  <a:gd name="T62" fmla="*/ 67 w 127"/>
                  <a:gd name="T63" fmla="*/ 65 h 136"/>
                  <a:gd name="T64" fmla="*/ 82 w 127"/>
                  <a:gd name="T65" fmla="*/ 73 h 136"/>
                  <a:gd name="T66" fmla="*/ 90 w 127"/>
                  <a:gd name="T67" fmla="*/ 58 h 136"/>
                  <a:gd name="T68" fmla="*/ 96 w 127"/>
                  <a:gd name="T69" fmla="*/ 58 h 136"/>
                  <a:gd name="T70" fmla="*/ 101 w 127"/>
                  <a:gd name="T71" fmla="*/ 67 h 136"/>
                  <a:gd name="T72" fmla="*/ 88 w 127"/>
                  <a:gd name="T73" fmla="*/ 78 h 136"/>
                  <a:gd name="T74" fmla="*/ 85 w 127"/>
                  <a:gd name="T75" fmla="*/ 7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7" h="136">
                    <a:moveTo>
                      <a:pt x="115" y="37"/>
                    </a:moveTo>
                    <a:cubicBezTo>
                      <a:pt x="102" y="0"/>
                      <a:pt x="64" y="3"/>
                      <a:pt x="64" y="3"/>
                    </a:cubicBezTo>
                    <a:cubicBezTo>
                      <a:pt x="64" y="3"/>
                      <a:pt x="26" y="0"/>
                      <a:pt x="13" y="37"/>
                    </a:cubicBezTo>
                    <a:cubicBezTo>
                      <a:pt x="0" y="70"/>
                      <a:pt x="37" y="103"/>
                      <a:pt x="39" y="114"/>
                    </a:cubicBezTo>
                    <a:cubicBezTo>
                      <a:pt x="40" y="125"/>
                      <a:pt x="39" y="136"/>
                      <a:pt x="39" y="136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88" y="136"/>
                      <a:pt x="87" y="125"/>
                      <a:pt x="89" y="114"/>
                    </a:cubicBezTo>
                    <a:cubicBezTo>
                      <a:pt x="91" y="103"/>
                      <a:pt x="127" y="70"/>
                      <a:pt x="115" y="37"/>
                    </a:cubicBezTo>
                    <a:close/>
                    <a:moveTo>
                      <a:pt x="85" y="78"/>
                    </a:moveTo>
                    <a:cubicBezTo>
                      <a:pt x="85" y="80"/>
                      <a:pt x="85" y="82"/>
                      <a:pt x="84" y="85"/>
                    </a:cubicBezTo>
                    <a:cubicBezTo>
                      <a:pt x="82" y="102"/>
                      <a:pt x="76" y="131"/>
                      <a:pt x="76" y="132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1"/>
                      <a:pt x="78" y="101"/>
                      <a:pt x="80" y="84"/>
                    </a:cubicBezTo>
                    <a:cubicBezTo>
                      <a:pt x="80" y="82"/>
                      <a:pt x="80" y="80"/>
                      <a:pt x="81" y="77"/>
                    </a:cubicBezTo>
                    <a:cubicBezTo>
                      <a:pt x="74" y="75"/>
                      <a:pt x="67" y="70"/>
                      <a:pt x="64" y="68"/>
                    </a:cubicBezTo>
                    <a:cubicBezTo>
                      <a:pt x="61" y="70"/>
                      <a:pt x="54" y="75"/>
                      <a:pt x="47" y="77"/>
                    </a:cubicBezTo>
                    <a:cubicBezTo>
                      <a:pt x="48" y="80"/>
                      <a:pt x="48" y="82"/>
                      <a:pt x="48" y="85"/>
                    </a:cubicBezTo>
                    <a:cubicBezTo>
                      <a:pt x="51" y="102"/>
                      <a:pt x="55" y="131"/>
                      <a:pt x="55" y="131"/>
                    </a:cubicBezTo>
                    <a:cubicBezTo>
                      <a:pt x="51" y="132"/>
                      <a:pt x="51" y="132"/>
                      <a:pt x="51" y="132"/>
                    </a:cubicBezTo>
                    <a:cubicBezTo>
                      <a:pt x="51" y="131"/>
                      <a:pt x="46" y="102"/>
                      <a:pt x="44" y="85"/>
                    </a:cubicBezTo>
                    <a:cubicBezTo>
                      <a:pt x="43" y="83"/>
                      <a:pt x="43" y="80"/>
                      <a:pt x="43" y="78"/>
                    </a:cubicBezTo>
                    <a:cubicBezTo>
                      <a:pt x="42" y="78"/>
                      <a:pt x="41" y="78"/>
                      <a:pt x="40" y="78"/>
                    </a:cubicBezTo>
                    <a:cubicBezTo>
                      <a:pt x="32" y="77"/>
                      <a:pt x="27" y="72"/>
                      <a:pt x="27" y="67"/>
                    </a:cubicBezTo>
                    <a:cubicBezTo>
                      <a:pt x="26" y="64"/>
                      <a:pt x="28" y="60"/>
                      <a:pt x="31" y="59"/>
                    </a:cubicBezTo>
                    <a:cubicBezTo>
                      <a:pt x="33" y="58"/>
                      <a:pt x="36" y="58"/>
                      <a:pt x="38" y="59"/>
                    </a:cubicBezTo>
                    <a:cubicBezTo>
                      <a:pt x="42" y="61"/>
                      <a:pt x="44" y="67"/>
                      <a:pt x="46" y="73"/>
                    </a:cubicBezTo>
                    <a:cubicBezTo>
                      <a:pt x="52" y="71"/>
                      <a:pt x="57" y="67"/>
                      <a:pt x="60" y="65"/>
                    </a:cubicBezTo>
                    <a:cubicBezTo>
                      <a:pt x="57" y="62"/>
                      <a:pt x="52" y="57"/>
                      <a:pt x="53" y="52"/>
                    </a:cubicBezTo>
                    <a:cubicBezTo>
                      <a:pt x="53" y="43"/>
                      <a:pt x="60" y="41"/>
                      <a:pt x="64" y="41"/>
                    </a:cubicBezTo>
                    <a:cubicBezTo>
                      <a:pt x="67" y="41"/>
                      <a:pt x="74" y="43"/>
                      <a:pt x="75" y="51"/>
                    </a:cubicBezTo>
                    <a:cubicBezTo>
                      <a:pt x="75" y="57"/>
                      <a:pt x="71" y="62"/>
                      <a:pt x="67" y="65"/>
                    </a:cubicBezTo>
                    <a:cubicBezTo>
                      <a:pt x="70" y="67"/>
                      <a:pt x="76" y="71"/>
                      <a:pt x="82" y="73"/>
                    </a:cubicBezTo>
                    <a:cubicBezTo>
                      <a:pt x="83" y="66"/>
                      <a:pt x="86" y="60"/>
                      <a:pt x="90" y="58"/>
                    </a:cubicBezTo>
                    <a:cubicBezTo>
                      <a:pt x="92" y="57"/>
                      <a:pt x="94" y="57"/>
                      <a:pt x="96" y="58"/>
                    </a:cubicBezTo>
                    <a:cubicBezTo>
                      <a:pt x="100" y="59"/>
                      <a:pt x="101" y="63"/>
                      <a:pt x="101" y="67"/>
                    </a:cubicBezTo>
                    <a:cubicBezTo>
                      <a:pt x="100" y="71"/>
                      <a:pt x="96" y="76"/>
                      <a:pt x="88" y="78"/>
                    </a:cubicBezTo>
                    <a:cubicBezTo>
                      <a:pt x="87" y="78"/>
                      <a:pt x="86" y="78"/>
                      <a:pt x="85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57"/>
              <p:cNvSpPr>
                <a:spLocks noChangeArrowheads="1"/>
              </p:cNvSpPr>
              <p:nvPr/>
            </p:nvSpPr>
            <p:spPr bwMode="auto">
              <a:xfrm>
                <a:off x="7237579" y="3071813"/>
                <a:ext cx="93663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8"/>
              <p:cNvSpPr>
                <a:spLocks/>
              </p:cNvSpPr>
              <p:nvPr/>
            </p:nvSpPr>
            <p:spPr bwMode="auto">
              <a:xfrm>
                <a:off x="7277267" y="2701926"/>
                <a:ext cx="15875" cy="71437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9"/>
              <p:cNvSpPr>
                <a:spLocks/>
              </p:cNvSpPr>
              <p:nvPr/>
            </p:nvSpPr>
            <p:spPr bwMode="auto">
              <a:xfrm>
                <a:off x="7194717" y="2736851"/>
                <a:ext cx="44450" cy="52387"/>
              </a:xfrm>
              <a:custGeom>
                <a:avLst/>
                <a:gdLst>
                  <a:gd name="T0" fmla="*/ 19 w 23"/>
                  <a:gd name="T1" fmla="*/ 27 h 27"/>
                  <a:gd name="T2" fmla="*/ 15 w 23"/>
                  <a:gd name="T3" fmla="*/ 26 h 27"/>
                  <a:gd name="T4" fmla="*/ 1 w 23"/>
                  <a:gd name="T5" fmla="*/ 7 h 27"/>
                  <a:gd name="T6" fmla="*/ 2 w 23"/>
                  <a:gd name="T7" fmla="*/ 1 h 27"/>
                  <a:gd name="T8" fmla="*/ 8 w 23"/>
                  <a:gd name="T9" fmla="*/ 2 h 27"/>
                  <a:gd name="T10" fmla="*/ 22 w 23"/>
                  <a:gd name="T11" fmla="*/ 21 h 27"/>
                  <a:gd name="T12" fmla="*/ 21 w 23"/>
                  <a:gd name="T13" fmla="*/ 27 h 27"/>
                  <a:gd name="T14" fmla="*/ 19 w 23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7">
                    <a:moveTo>
                      <a:pt x="19" y="27"/>
                    </a:moveTo>
                    <a:cubicBezTo>
                      <a:pt x="17" y="27"/>
                      <a:pt x="16" y="27"/>
                      <a:pt x="15" y="2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2"/>
                      <a:pt x="23" y="25"/>
                      <a:pt x="21" y="27"/>
                    </a:cubicBezTo>
                    <a:cubicBezTo>
                      <a:pt x="20" y="27"/>
                      <a:pt x="19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0"/>
              <p:cNvSpPr>
                <a:spLocks/>
              </p:cNvSpPr>
              <p:nvPr/>
            </p:nvSpPr>
            <p:spPr bwMode="auto">
              <a:xfrm>
                <a:off x="7336004" y="2735263"/>
                <a:ext cx="39688" cy="53975"/>
              </a:xfrm>
              <a:custGeom>
                <a:avLst/>
                <a:gdLst>
                  <a:gd name="T0" fmla="*/ 5 w 21"/>
                  <a:gd name="T1" fmla="*/ 28 h 28"/>
                  <a:gd name="T2" fmla="*/ 3 w 21"/>
                  <a:gd name="T3" fmla="*/ 28 h 28"/>
                  <a:gd name="T4" fmla="*/ 1 w 21"/>
                  <a:gd name="T5" fmla="*/ 22 h 28"/>
                  <a:gd name="T6" fmla="*/ 13 w 21"/>
                  <a:gd name="T7" fmla="*/ 3 h 28"/>
                  <a:gd name="T8" fmla="*/ 18 w 21"/>
                  <a:gd name="T9" fmla="*/ 2 h 28"/>
                  <a:gd name="T10" fmla="*/ 20 w 21"/>
                  <a:gd name="T11" fmla="*/ 7 h 28"/>
                  <a:gd name="T12" fmla="*/ 8 w 21"/>
                  <a:gd name="T13" fmla="*/ 26 h 28"/>
                  <a:gd name="T14" fmla="*/ 5 w 21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5" y="28"/>
                    </a:moveTo>
                    <a:cubicBezTo>
                      <a:pt x="4" y="28"/>
                      <a:pt x="3" y="28"/>
                      <a:pt x="3" y="28"/>
                    </a:cubicBezTo>
                    <a:cubicBezTo>
                      <a:pt x="1" y="27"/>
                      <a:pt x="0" y="24"/>
                      <a:pt x="1" y="2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1"/>
                      <a:pt x="16" y="0"/>
                      <a:pt x="18" y="2"/>
                    </a:cubicBezTo>
                    <a:cubicBezTo>
                      <a:pt x="20" y="3"/>
                      <a:pt x="21" y="5"/>
                      <a:pt x="20" y="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8"/>
                      <a:pt x="6" y="28"/>
                      <a:pt x="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1"/>
              <p:cNvSpPr>
                <a:spLocks/>
              </p:cNvSpPr>
              <p:nvPr/>
            </p:nvSpPr>
            <p:spPr bwMode="auto">
              <a:xfrm>
                <a:off x="7388392" y="2797176"/>
                <a:ext cx="55563" cy="36512"/>
              </a:xfrm>
              <a:custGeom>
                <a:avLst/>
                <a:gdLst>
                  <a:gd name="T0" fmla="*/ 5 w 29"/>
                  <a:gd name="T1" fmla="*/ 19 h 19"/>
                  <a:gd name="T2" fmla="*/ 1 w 29"/>
                  <a:gd name="T3" fmla="*/ 17 h 19"/>
                  <a:gd name="T4" fmla="*/ 3 w 29"/>
                  <a:gd name="T5" fmla="*/ 12 h 19"/>
                  <a:gd name="T6" fmla="*/ 22 w 29"/>
                  <a:gd name="T7" fmla="*/ 1 h 19"/>
                  <a:gd name="T8" fmla="*/ 28 w 29"/>
                  <a:gd name="T9" fmla="*/ 3 h 19"/>
                  <a:gd name="T10" fmla="*/ 26 w 29"/>
                  <a:gd name="T11" fmla="*/ 8 h 19"/>
                  <a:gd name="T12" fmla="*/ 7 w 29"/>
                  <a:gd name="T13" fmla="*/ 19 h 19"/>
                  <a:gd name="T14" fmla="*/ 5 w 29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9">
                    <a:moveTo>
                      <a:pt x="5" y="19"/>
                    </a:moveTo>
                    <a:cubicBezTo>
                      <a:pt x="3" y="19"/>
                      <a:pt x="2" y="19"/>
                      <a:pt x="1" y="17"/>
                    </a:cubicBezTo>
                    <a:cubicBezTo>
                      <a:pt x="0" y="15"/>
                      <a:pt x="1" y="13"/>
                      <a:pt x="3" y="1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4" y="0"/>
                      <a:pt x="27" y="0"/>
                      <a:pt x="28" y="3"/>
                    </a:cubicBezTo>
                    <a:cubicBezTo>
                      <a:pt x="29" y="5"/>
                      <a:pt x="28" y="7"/>
                      <a:pt x="26" y="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2"/>
              <p:cNvSpPr>
                <a:spLocks/>
              </p:cNvSpPr>
              <p:nvPr/>
            </p:nvSpPr>
            <p:spPr bwMode="auto">
              <a:xfrm>
                <a:off x="7126454" y="2797176"/>
                <a:ext cx="53975" cy="36512"/>
              </a:xfrm>
              <a:custGeom>
                <a:avLst/>
                <a:gdLst>
                  <a:gd name="T0" fmla="*/ 24 w 28"/>
                  <a:gd name="T1" fmla="*/ 19 h 19"/>
                  <a:gd name="T2" fmla="*/ 22 w 28"/>
                  <a:gd name="T3" fmla="*/ 19 h 19"/>
                  <a:gd name="T4" fmla="*/ 2 w 28"/>
                  <a:gd name="T5" fmla="*/ 8 h 19"/>
                  <a:gd name="T6" fmla="*/ 1 w 28"/>
                  <a:gd name="T7" fmla="*/ 3 h 19"/>
                  <a:gd name="T8" fmla="*/ 6 w 28"/>
                  <a:gd name="T9" fmla="*/ 1 h 19"/>
                  <a:gd name="T10" fmla="*/ 26 w 28"/>
                  <a:gd name="T11" fmla="*/ 12 h 19"/>
                  <a:gd name="T12" fmla="*/ 27 w 28"/>
                  <a:gd name="T13" fmla="*/ 17 h 19"/>
                  <a:gd name="T14" fmla="*/ 24 w 28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9">
                    <a:moveTo>
                      <a:pt x="24" y="19"/>
                    </a:moveTo>
                    <a:cubicBezTo>
                      <a:pt x="23" y="19"/>
                      <a:pt x="22" y="19"/>
                      <a:pt x="22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8" y="13"/>
                      <a:pt x="28" y="15"/>
                      <a:pt x="27" y="17"/>
                    </a:cubicBezTo>
                    <a:cubicBezTo>
                      <a:pt x="27" y="19"/>
                      <a:pt x="25" y="19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5914961" y="1489814"/>
            <a:ext cx="1937633" cy="600165"/>
            <a:chOff x="8548025" y="1459078"/>
            <a:chExt cx="2094363" cy="800219"/>
          </a:xfrm>
        </p:grpSpPr>
        <p:sp>
          <p:nvSpPr>
            <p:cNvPr id="69" name="矩形 68"/>
            <p:cNvSpPr/>
            <p:nvPr/>
          </p:nvSpPr>
          <p:spPr>
            <a:xfrm>
              <a:off x="8548026" y="1766855"/>
              <a:ext cx="2094362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8548025" y="1459078"/>
              <a:ext cx="1356208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206554" y="1423277"/>
            <a:ext cx="1961256" cy="600165"/>
            <a:chOff x="8548025" y="1459078"/>
            <a:chExt cx="2615008" cy="800219"/>
          </a:xfrm>
        </p:grpSpPr>
        <p:sp>
          <p:nvSpPr>
            <p:cNvPr id="72" name="矩形 71"/>
            <p:cNvSpPr/>
            <p:nvPr/>
          </p:nvSpPr>
          <p:spPr>
            <a:xfrm>
              <a:off x="8548025" y="1766855"/>
              <a:ext cx="248642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73" name="矩形 72"/>
            <p:cNvSpPr/>
            <p:nvPr/>
          </p:nvSpPr>
          <p:spPr>
            <a:xfrm>
              <a:off x="9678237" y="1459078"/>
              <a:ext cx="1484796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502750" y="2618146"/>
            <a:ext cx="1864815" cy="600165"/>
            <a:chOff x="8548025" y="1459078"/>
            <a:chExt cx="2486420" cy="800219"/>
          </a:xfrm>
        </p:grpSpPr>
        <p:sp>
          <p:nvSpPr>
            <p:cNvPr id="75" name="矩形 74"/>
            <p:cNvSpPr/>
            <p:nvPr/>
          </p:nvSpPr>
          <p:spPr>
            <a:xfrm>
              <a:off x="8548025" y="1766855"/>
              <a:ext cx="248642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8548025" y="1459078"/>
              <a:ext cx="1356208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016029" y="2368793"/>
            <a:ext cx="1864815" cy="614034"/>
            <a:chOff x="8548025" y="1440586"/>
            <a:chExt cx="2486420" cy="818711"/>
          </a:xfrm>
        </p:grpSpPr>
        <p:sp>
          <p:nvSpPr>
            <p:cNvPr id="78" name="矩形 77"/>
            <p:cNvSpPr/>
            <p:nvPr/>
          </p:nvSpPr>
          <p:spPr>
            <a:xfrm>
              <a:off x="8548025" y="1766855"/>
              <a:ext cx="248642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9613940" y="1440586"/>
              <a:ext cx="1356208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97659" y="3730265"/>
            <a:ext cx="1929109" cy="600165"/>
            <a:chOff x="8548025" y="1459078"/>
            <a:chExt cx="2572145" cy="800219"/>
          </a:xfrm>
        </p:grpSpPr>
        <p:sp>
          <p:nvSpPr>
            <p:cNvPr id="81" name="矩形 80"/>
            <p:cNvSpPr/>
            <p:nvPr/>
          </p:nvSpPr>
          <p:spPr>
            <a:xfrm>
              <a:off x="8548025" y="1766855"/>
              <a:ext cx="248642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9763962" y="1459078"/>
              <a:ext cx="1356208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5987779" y="3549878"/>
            <a:ext cx="1864815" cy="600165"/>
            <a:chOff x="8548025" y="1459078"/>
            <a:chExt cx="2486420" cy="800219"/>
          </a:xfrm>
        </p:grpSpPr>
        <p:sp>
          <p:nvSpPr>
            <p:cNvPr id="84" name="矩形 83"/>
            <p:cNvSpPr/>
            <p:nvPr/>
          </p:nvSpPr>
          <p:spPr>
            <a:xfrm>
              <a:off x="8548025" y="1766855"/>
              <a:ext cx="2486420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</a:t>
              </a:r>
              <a:r>
                <a:rPr lang="zh-CN" altLang="en-US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精炼</a:t>
              </a:r>
              <a:r>
                <a:rPr lang="en-US" altLang="zh-CN" sz="900" spc="225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85" name="矩形 84"/>
            <p:cNvSpPr/>
            <p:nvPr/>
          </p:nvSpPr>
          <p:spPr>
            <a:xfrm>
              <a:off x="8548025" y="1459078"/>
              <a:ext cx="1356208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78">
                <a:defRPr/>
              </a:pPr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86" name="Oval 23"/>
          <p:cNvSpPr>
            <a:spLocks noChangeArrowheads="1"/>
          </p:cNvSpPr>
          <p:nvPr/>
        </p:nvSpPr>
        <p:spPr bwMode="auto">
          <a:xfrm>
            <a:off x="4147072" y="856235"/>
            <a:ext cx="873920" cy="87616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7" name="Oval 19"/>
          <p:cNvSpPr>
            <a:spLocks noChangeArrowheads="1"/>
          </p:cNvSpPr>
          <p:nvPr/>
        </p:nvSpPr>
        <p:spPr bwMode="auto">
          <a:xfrm>
            <a:off x="4043488" y="3857075"/>
            <a:ext cx="1071563" cy="1072753"/>
          </a:xfrm>
          <a:prstGeom prst="ellipse">
            <a:avLst/>
          </a:prstGeom>
          <a:solidFill>
            <a:srgbClr val="FFC56E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4484020" y="3972565"/>
            <a:ext cx="165497" cy="190500"/>
            <a:chOff x="5997742" y="5126038"/>
            <a:chExt cx="220663" cy="254000"/>
          </a:xfrm>
        </p:grpSpPr>
        <p:sp>
          <p:nvSpPr>
            <p:cNvPr id="89" name="Freeform 51"/>
            <p:cNvSpPr>
              <a:spLocks/>
            </p:cNvSpPr>
            <p:nvPr/>
          </p:nvSpPr>
          <p:spPr bwMode="auto">
            <a:xfrm>
              <a:off x="5997742" y="5160963"/>
              <a:ext cx="220663" cy="219075"/>
            </a:xfrm>
            <a:custGeom>
              <a:avLst/>
              <a:gdLst>
                <a:gd name="T0" fmla="*/ 72 w 114"/>
                <a:gd name="T1" fmla="*/ 0 h 113"/>
                <a:gd name="T2" fmla="*/ 72 w 114"/>
                <a:gd name="T3" fmla="*/ 9 h 113"/>
                <a:gd name="T4" fmla="*/ 106 w 114"/>
                <a:gd name="T5" fmla="*/ 56 h 113"/>
                <a:gd name="T6" fmla="*/ 57 w 114"/>
                <a:gd name="T7" fmla="*/ 104 h 113"/>
                <a:gd name="T8" fmla="*/ 8 w 114"/>
                <a:gd name="T9" fmla="*/ 56 h 113"/>
                <a:gd name="T10" fmla="*/ 42 w 114"/>
                <a:gd name="T11" fmla="*/ 9 h 113"/>
                <a:gd name="T12" fmla="*/ 42 w 114"/>
                <a:gd name="T13" fmla="*/ 0 h 113"/>
                <a:gd name="T14" fmla="*/ 0 w 114"/>
                <a:gd name="T15" fmla="*/ 56 h 113"/>
                <a:gd name="T16" fmla="*/ 57 w 114"/>
                <a:gd name="T17" fmla="*/ 113 h 113"/>
                <a:gd name="T18" fmla="*/ 114 w 114"/>
                <a:gd name="T19" fmla="*/ 56 h 113"/>
                <a:gd name="T20" fmla="*/ 72 w 114"/>
                <a:gd name="T2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13">
                  <a:moveTo>
                    <a:pt x="72" y="0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91" y="15"/>
                    <a:pt x="106" y="34"/>
                    <a:pt x="106" y="56"/>
                  </a:cubicBezTo>
                  <a:cubicBezTo>
                    <a:pt x="106" y="83"/>
                    <a:pt x="84" y="104"/>
                    <a:pt x="57" y="104"/>
                  </a:cubicBezTo>
                  <a:cubicBezTo>
                    <a:pt x="30" y="104"/>
                    <a:pt x="8" y="83"/>
                    <a:pt x="8" y="56"/>
                  </a:cubicBezTo>
                  <a:cubicBezTo>
                    <a:pt x="8" y="34"/>
                    <a:pt x="23" y="15"/>
                    <a:pt x="42" y="9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8" y="7"/>
                    <a:pt x="0" y="29"/>
                    <a:pt x="0" y="56"/>
                  </a:cubicBezTo>
                  <a:cubicBezTo>
                    <a:pt x="0" y="87"/>
                    <a:pt x="25" y="113"/>
                    <a:pt x="57" y="113"/>
                  </a:cubicBezTo>
                  <a:cubicBezTo>
                    <a:pt x="89" y="113"/>
                    <a:pt x="114" y="87"/>
                    <a:pt x="114" y="56"/>
                  </a:cubicBezTo>
                  <a:cubicBezTo>
                    <a:pt x="114" y="29"/>
                    <a:pt x="96" y="7"/>
                    <a:pt x="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52"/>
            <p:cNvSpPr>
              <a:spLocks noChangeArrowheads="1"/>
            </p:cNvSpPr>
            <p:nvPr/>
          </p:nvSpPr>
          <p:spPr bwMode="auto">
            <a:xfrm>
              <a:off x="6096167" y="5126038"/>
              <a:ext cx="23813" cy="93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矩形 90"/>
          <p:cNvSpPr/>
          <p:nvPr/>
        </p:nvSpPr>
        <p:spPr>
          <a:xfrm>
            <a:off x="4031413" y="4221405"/>
            <a:ext cx="1110854" cy="30008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添加标题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5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15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5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5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5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15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65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5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65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15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5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1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65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15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650"/>
                            </p:stCondLst>
                            <p:childTnLst>
                              <p:par>
                                <p:cTn id="1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15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65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150"/>
                            </p:stCondLst>
                            <p:childTnLst>
                              <p:par>
                                <p:cTn id="1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6" grpId="0" animBg="1"/>
      <p:bldP spid="86" grpId="1" animBg="1"/>
      <p:bldP spid="87" grpId="0" animBg="1"/>
      <p:bldP spid="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六边形 3"/>
          <p:cNvSpPr>
            <a:spLocks noChangeArrowheads="1"/>
          </p:cNvSpPr>
          <p:nvPr/>
        </p:nvSpPr>
        <p:spPr bwMode="auto">
          <a:xfrm rot="16200000">
            <a:off x="6083514" y="1138615"/>
            <a:ext cx="1432322" cy="1234357"/>
          </a:xfrm>
          <a:prstGeom prst="star8">
            <a:avLst/>
          </a:prstGeom>
          <a:solidFill>
            <a:srgbClr val="EFBF8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1200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" name="六边形 11"/>
          <p:cNvSpPr>
            <a:spLocks noChangeArrowheads="1"/>
          </p:cNvSpPr>
          <p:nvPr/>
        </p:nvSpPr>
        <p:spPr bwMode="auto">
          <a:xfrm rot="16200000">
            <a:off x="6694145" y="2226847"/>
            <a:ext cx="1432322" cy="1234356"/>
          </a:xfrm>
          <a:prstGeom prst="star8">
            <a:avLst/>
          </a:prstGeom>
          <a:solidFill>
            <a:srgbClr val="EFBF8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六边形 23"/>
          <p:cNvSpPr>
            <a:spLocks noChangeArrowheads="1"/>
          </p:cNvSpPr>
          <p:nvPr/>
        </p:nvSpPr>
        <p:spPr bwMode="auto">
          <a:xfrm rot="16200000">
            <a:off x="6086990" y="3312601"/>
            <a:ext cx="1432322" cy="1234546"/>
          </a:xfrm>
          <a:prstGeom prst="star8">
            <a:avLst/>
          </a:prstGeom>
          <a:solidFill>
            <a:srgbClr val="EFBF8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直接连接符​​ 6"/>
          <p:cNvSpPr>
            <a:spLocks noChangeShapeType="1"/>
          </p:cNvSpPr>
          <p:nvPr/>
        </p:nvSpPr>
        <p:spPr bwMode="auto">
          <a:xfrm>
            <a:off x="2736481" y="1407867"/>
            <a:ext cx="3446047" cy="1"/>
          </a:xfrm>
          <a:prstGeom prst="line">
            <a:avLst/>
          </a:prstGeom>
          <a:noFill/>
          <a:ln w="57150" cap="flat" cmpd="sng">
            <a:solidFill>
              <a:srgbClr val="FFC56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矩形​​ 9"/>
          <p:cNvSpPr>
            <a:spLocks noChangeArrowheads="1"/>
          </p:cNvSpPr>
          <p:nvPr/>
        </p:nvSpPr>
        <p:spPr bwMode="auto">
          <a:xfrm>
            <a:off x="1656697" y="1146830"/>
            <a:ext cx="1673498" cy="285310"/>
          </a:xfrm>
          <a:prstGeom prst="rect">
            <a:avLst/>
          </a:prstGeom>
          <a:solidFill>
            <a:srgbClr val="FFC56E"/>
          </a:solidFill>
          <a:ln w="57150" cap="flat" cmpd="sng">
            <a:solidFill>
              <a:srgbClr val="FFC56E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5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此处添加标题</a:t>
            </a:r>
          </a:p>
        </p:txBody>
      </p:sp>
      <p:sp>
        <p:nvSpPr>
          <p:cNvPr id="9" name="直接连接符​​ 10"/>
          <p:cNvSpPr>
            <a:spLocks noChangeShapeType="1"/>
          </p:cNvSpPr>
          <p:nvPr/>
        </p:nvSpPr>
        <p:spPr bwMode="auto">
          <a:xfrm>
            <a:off x="3222384" y="2482298"/>
            <a:ext cx="3570744" cy="4777"/>
          </a:xfrm>
          <a:prstGeom prst="line">
            <a:avLst/>
          </a:prstGeom>
          <a:noFill/>
          <a:ln w="57150" cap="flat" cmpd="sng">
            <a:solidFill>
              <a:srgbClr val="FFC56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矩形​​ 13"/>
          <p:cNvSpPr>
            <a:spLocks noChangeArrowheads="1"/>
          </p:cNvSpPr>
          <p:nvPr/>
        </p:nvSpPr>
        <p:spPr bwMode="auto">
          <a:xfrm>
            <a:off x="1818665" y="2220438"/>
            <a:ext cx="1673498" cy="291822"/>
          </a:xfrm>
          <a:prstGeom prst="rect">
            <a:avLst/>
          </a:prstGeom>
          <a:solidFill>
            <a:srgbClr val="FFC56E"/>
          </a:solidFill>
          <a:ln w="57150" cap="flat" cmpd="sng">
            <a:solidFill>
              <a:srgbClr val="FFC56E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5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此处添加标题</a:t>
            </a:r>
            <a:endParaRPr lang="zh-CN" altLang="en-US" sz="150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直接连接符​​ 14"/>
          <p:cNvSpPr>
            <a:spLocks noChangeShapeType="1"/>
          </p:cNvSpPr>
          <p:nvPr/>
        </p:nvSpPr>
        <p:spPr bwMode="auto">
          <a:xfrm>
            <a:off x="2790470" y="3581712"/>
            <a:ext cx="3395628" cy="1"/>
          </a:xfrm>
          <a:prstGeom prst="line">
            <a:avLst/>
          </a:prstGeom>
          <a:noFill/>
          <a:ln w="57150" cap="flat" cmpd="sng">
            <a:solidFill>
              <a:srgbClr val="FFC56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矩形​​ 17"/>
          <p:cNvSpPr>
            <a:spLocks noChangeArrowheads="1"/>
          </p:cNvSpPr>
          <p:nvPr/>
        </p:nvSpPr>
        <p:spPr bwMode="auto">
          <a:xfrm>
            <a:off x="1499797" y="3313312"/>
            <a:ext cx="1673498" cy="279067"/>
          </a:xfrm>
          <a:prstGeom prst="rect">
            <a:avLst/>
          </a:prstGeom>
          <a:solidFill>
            <a:srgbClr val="FFC56E"/>
          </a:solidFill>
          <a:ln w="57150" cap="flat" cmpd="sng">
            <a:solidFill>
              <a:srgbClr val="FFC56E"/>
            </a:solidFill>
            <a:bevel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5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此处添加标题</a:t>
            </a:r>
            <a:endParaRPr lang="zh-CN" altLang="en-US" sz="150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TextBox 40"/>
          <p:cNvSpPr>
            <a:spLocks noChangeArrowheads="1"/>
          </p:cNvSpPr>
          <p:nvPr/>
        </p:nvSpPr>
        <p:spPr bwMode="auto">
          <a:xfrm>
            <a:off x="1926643" y="1558844"/>
            <a:ext cx="4057880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4" name="TextBox 41"/>
          <p:cNvSpPr>
            <a:spLocks noChangeArrowheads="1"/>
          </p:cNvSpPr>
          <p:nvPr/>
        </p:nvSpPr>
        <p:spPr bwMode="auto">
          <a:xfrm>
            <a:off x="2034621" y="2674092"/>
            <a:ext cx="432782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5" name="TextBox 42"/>
          <p:cNvSpPr>
            <a:spLocks noChangeArrowheads="1"/>
          </p:cNvSpPr>
          <p:nvPr/>
        </p:nvSpPr>
        <p:spPr bwMode="auto">
          <a:xfrm>
            <a:off x="1818665" y="3747454"/>
            <a:ext cx="4237866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243817" y="1199753"/>
            <a:ext cx="1111717" cy="1112081"/>
            <a:chOff x="6243817" y="1199753"/>
            <a:chExt cx="1111717" cy="1112081"/>
          </a:xfrm>
        </p:grpSpPr>
        <p:sp>
          <p:nvSpPr>
            <p:cNvPr id="17" name="椭圆​​ 40"/>
            <p:cNvSpPr>
              <a:spLocks noChangeArrowheads="1"/>
            </p:cNvSpPr>
            <p:nvPr/>
          </p:nvSpPr>
          <p:spPr bwMode="auto">
            <a:xfrm rot="16200000">
              <a:off x="6243635" y="1199935"/>
              <a:ext cx="1112081" cy="1111717"/>
            </a:xfrm>
            <a:prstGeom prst="ellipse">
              <a:avLst/>
            </a:prstGeom>
            <a:solidFill>
              <a:srgbClr val="D69673"/>
            </a:solidFill>
            <a:ln w="38100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z="1200" smtClea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8"/>
            <p:cNvSpPr>
              <a:spLocks noChangeArrowheads="1"/>
            </p:cNvSpPr>
            <p:nvPr/>
          </p:nvSpPr>
          <p:spPr bwMode="auto">
            <a:xfrm>
              <a:off x="6377974" y="1859974"/>
              <a:ext cx="805312" cy="269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3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en-US" altLang="zh-CN" sz="13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矩形 2"/>
            <p:cNvSpPr>
              <a:spLocks noChangeArrowheads="1"/>
            </p:cNvSpPr>
            <p:nvPr/>
          </p:nvSpPr>
          <p:spPr bwMode="auto">
            <a:xfrm>
              <a:off x="6493638" y="1298280"/>
              <a:ext cx="523184" cy="623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 </a:t>
              </a:r>
              <a:r>
                <a:rPr lang="en-US" altLang="zh-CN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1</a:t>
              </a:r>
              <a:endParaRPr lang="zh-CN" altLang="en-US" sz="360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55025" y="2287408"/>
            <a:ext cx="1110563" cy="1113235"/>
            <a:chOff x="6855025" y="2287408"/>
            <a:chExt cx="1110563" cy="1113235"/>
          </a:xfrm>
        </p:grpSpPr>
        <p:sp>
          <p:nvSpPr>
            <p:cNvPr id="21" name="椭圆​​ 38"/>
            <p:cNvSpPr>
              <a:spLocks noChangeArrowheads="1"/>
            </p:cNvSpPr>
            <p:nvPr/>
          </p:nvSpPr>
          <p:spPr bwMode="auto">
            <a:xfrm rot="16200000">
              <a:off x="6853689" y="2288744"/>
              <a:ext cx="1113235" cy="1110563"/>
            </a:xfrm>
            <a:prstGeom prst="ellipse">
              <a:avLst/>
            </a:prstGeom>
            <a:solidFill>
              <a:srgbClr val="D69673"/>
            </a:solidFill>
            <a:ln w="381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mtClea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12"/>
            <p:cNvSpPr>
              <a:spLocks noChangeArrowheads="1"/>
            </p:cNvSpPr>
            <p:nvPr/>
          </p:nvSpPr>
          <p:spPr bwMode="auto">
            <a:xfrm>
              <a:off x="7015387" y="2905342"/>
              <a:ext cx="805312" cy="269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3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en-US" altLang="zh-CN" sz="13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矩形 2"/>
            <p:cNvSpPr>
              <a:spLocks noChangeArrowheads="1"/>
            </p:cNvSpPr>
            <p:nvPr/>
          </p:nvSpPr>
          <p:spPr bwMode="auto">
            <a:xfrm>
              <a:off x="7092280" y="2362477"/>
              <a:ext cx="523184" cy="623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 </a:t>
              </a:r>
              <a:r>
                <a:rPr lang="en-US" altLang="zh-CN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2</a:t>
              </a:r>
              <a:endParaRPr lang="zh-CN" altLang="en-US" sz="360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47784" y="3373256"/>
            <a:ext cx="1110734" cy="1113235"/>
            <a:chOff x="6247784" y="3373256"/>
            <a:chExt cx="1110734" cy="1113235"/>
          </a:xfrm>
        </p:grpSpPr>
        <p:sp>
          <p:nvSpPr>
            <p:cNvPr id="25" name="椭圆​​ 36"/>
            <p:cNvSpPr>
              <a:spLocks noChangeArrowheads="1"/>
            </p:cNvSpPr>
            <p:nvPr/>
          </p:nvSpPr>
          <p:spPr bwMode="auto">
            <a:xfrm rot="16200000">
              <a:off x="6246533" y="3374507"/>
              <a:ext cx="1113235" cy="1110734"/>
            </a:xfrm>
            <a:prstGeom prst="ellipse">
              <a:avLst/>
            </a:prstGeom>
            <a:solidFill>
              <a:srgbClr val="D69673"/>
            </a:solidFill>
            <a:ln w="38100" cap="flat" cmpd="sng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zh-CN" smtClea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16"/>
            <p:cNvSpPr>
              <a:spLocks noChangeArrowheads="1"/>
            </p:cNvSpPr>
            <p:nvPr/>
          </p:nvSpPr>
          <p:spPr bwMode="auto">
            <a:xfrm>
              <a:off x="6381545" y="3982858"/>
              <a:ext cx="805312" cy="269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3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添加标题</a:t>
              </a:r>
              <a:endParaRPr lang="en-US" altLang="zh-CN" sz="1300" b="1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"/>
            <p:cNvSpPr>
              <a:spLocks noChangeArrowheads="1"/>
            </p:cNvSpPr>
            <p:nvPr/>
          </p:nvSpPr>
          <p:spPr bwMode="auto">
            <a:xfrm>
              <a:off x="6438967" y="3473995"/>
              <a:ext cx="523184" cy="623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2" tIns="34281" rIns="68562" bIns="3428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 </a:t>
              </a:r>
              <a:r>
                <a:rPr lang="en-US" altLang="zh-CN" sz="360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  <a:sym typeface="Arial Unicode MS" pitchFamily="34" charset="-122"/>
                </a:rPr>
                <a:t>3</a:t>
              </a:r>
              <a:endParaRPr lang="zh-CN" altLang="en-US" sz="360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8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54"/>
                                </p:stCondLst>
                                <p:childTnLst>
                                  <p:par>
                                    <p:cTn id="4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954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454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954"/>
                                </p:stCondLst>
                                <p:childTnLst>
                                  <p:par>
                                    <p:cTn id="61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454"/>
                                </p:stCondLst>
                                <p:childTnLst>
                                  <p:par>
                                    <p:cTn id="6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8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408"/>
                                </p:stCondLst>
                                <p:childTnLst>
                                  <p:par>
                                    <p:cTn id="7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408"/>
                                </p:stCondLst>
                                <p:childTnLst>
                                  <p:par>
                                    <p:cTn id="8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908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408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908"/>
                                </p:stCondLst>
                                <p:childTnLst>
                                  <p:par>
                                    <p:cTn id="9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8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8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80" tmFilter="0,0; .5, 1; 1, 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54"/>
                                </p:stCondLst>
                                <p:childTnLst>
                                  <p:par>
                                    <p:cTn id="4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954"/>
                                </p:stCondLst>
                                <p:childTnLst>
                                  <p:par>
                                    <p:cTn id="5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454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954"/>
                                </p:stCondLst>
                                <p:childTnLst>
                                  <p:par>
                                    <p:cTn id="6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454"/>
                                </p:stCondLst>
                                <p:childTnLst>
                                  <p:par>
                                    <p:cTn id="6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8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80" tmFilter="0,0; .5, 1; 1, 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408"/>
                                </p:stCondLst>
                                <p:childTnLst>
                                  <p:par>
                                    <p:cTn id="7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8408"/>
                                </p:stCondLst>
                                <p:childTnLst>
                                  <p:par>
                                    <p:cTn id="8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8908"/>
                                </p:stCondLst>
                                <p:childTnLst>
                                  <p:par>
                                    <p:cTn id="8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9408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9908"/>
                                </p:stCondLst>
                                <p:childTnLst>
                                  <p:par>
                                    <p:cTn id="9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8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8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/>
          <p:bldP spid="14" grpId="0"/>
          <p:bldP spid="1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662819" y="1306677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653096" y="2941004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988320" y="2098973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r"/>
            <a:r>
              <a:rPr lang="zh-CN" altLang="en-US" sz="17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7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等腰三角形 80"/>
          <p:cNvSpPr>
            <a:spLocks noChangeAspect="1" noChangeArrowheads="1"/>
          </p:cNvSpPr>
          <p:nvPr/>
        </p:nvSpPr>
        <p:spPr bwMode="auto">
          <a:xfrm rot="5400000" flipV="1">
            <a:off x="5431560" y="1688378"/>
            <a:ext cx="179437" cy="154736"/>
          </a:xfrm>
          <a:prstGeom prst="triangle">
            <a:avLst>
              <a:gd name="adj" fmla="val 50000"/>
            </a:avLst>
          </a:prstGeom>
          <a:solidFill>
            <a:srgbClr val="D69673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5653098" y="1617730"/>
            <a:ext cx="2116805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</a:rPr>
              <a:t>点击输入简要文字解说，解说文字尽量概括精炼，不用多余的文字修饰解说所提炼的核心概念。</a:t>
            </a:r>
            <a:endParaRPr lang="zh-CN" altLang="en-US" sz="900" dirty="0">
              <a:solidFill>
                <a:srgbClr val="262626"/>
              </a:solidFill>
            </a:endParaRPr>
          </a:p>
        </p:txBody>
      </p:sp>
      <p:sp>
        <p:nvSpPr>
          <p:cNvPr id="83" name="等腰三角形 18"/>
          <p:cNvSpPr>
            <a:spLocks noChangeAspect="1" noChangeArrowheads="1"/>
          </p:cNvSpPr>
          <p:nvPr/>
        </p:nvSpPr>
        <p:spPr bwMode="auto">
          <a:xfrm rot="5400000" flipV="1">
            <a:off x="5431560" y="3325679"/>
            <a:ext cx="179437" cy="154736"/>
          </a:xfrm>
          <a:prstGeom prst="triangle">
            <a:avLst>
              <a:gd name="adj" fmla="val 50000"/>
            </a:avLst>
          </a:prstGeom>
          <a:solidFill>
            <a:srgbClr val="D69673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5653098" y="3255034"/>
            <a:ext cx="2116805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</a:rPr>
              <a:t>点击输入简要文字解说，解说文字尽量概括精炼，不用多余的文字修饰解说所提炼的核心概念。</a:t>
            </a:r>
            <a:endParaRPr lang="zh-CN" altLang="en-US" sz="900" dirty="0">
              <a:solidFill>
                <a:srgbClr val="262626"/>
              </a:solidFill>
            </a:endParaRPr>
          </a:p>
        </p:txBody>
      </p:sp>
      <p:sp>
        <p:nvSpPr>
          <p:cNvPr id="85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3128827" y="2478212"/>
            <a:ext cx="179437" cy="154736"/>
          </a:xfrm>
          <a:prstGeom prst="triangle">
            <a:avLst>
              <a:gd name="adj" fmla="val 50000"/>
            </a:avLst>
          </a:prstGeom>
          <a:solidFill>
            <a:srgbClr val="D69673"/>
          </a:solidFill>
          <a:ln>
            <a:noFill/>
          </a:ln>
          <a:extLst/>
        </p:spPr>
        <p:txBody>
          <a:bodyPr lIns="68573" tIns="34287" rIns="68573" bIns="34287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1500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1259632" y="2407561"/>
            <a:ext cx="1832440" cy="555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 MT Std" pitchFamily="34" charset="0"/>
              </a:rPr>
              <a:t>点击输入简要文字解说，解说文字尽量概括精炼，不用多余的文字修饰解说所提炼的核心概念。</a:t>
            </a:r>
            <a:endParaRPr lang="zh-CN" altLang="en-US" sz="900" dirty="0">
              <a:solidFill>
                <a:srgbClr val="262626"/>
              </a:solidFill>
            </a:endParaRPr>
          </a:p>
        </p:txBody>
      </p:sp>
      <p:sp>
        <p:nvSpPr>
          <p:cNvPr id="87" name="形状 86"/>
          <p:cNvSpPr/>
          <p:nvPr/>
        </p:nvSpPr>
        <p:spPr>
          <a:xfrm>
            <a:off x="3403260" y="2045111"/>
            <a:ext cx="1400989" cy="1401200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FFC56E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8" name="空心弧 87"/>
          <p:cNvSpPr/>
          <p:nvPr/>
        </p:nvSpPr>
        <p:spPr>
          <a:xfrm>
            <a:off x="3905948" y="2962019"/>
            <a:ext cx="1203665" cy="1204148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FFC56E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89" name="空心弧 88"/>
          <p:cNvSpPr/>
          <p:nvPr/>
        </p:nvSpPr>
        <p:spPr>
          <a:xfrm>
            <a:off x="3905948" y="2962019"/>
            <a:ext cx="1203665" cy="1204148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FFC56E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90" name="任意多边形 89"/>
          <p:cNvSpPr/>
          <p:nvPr/>
        </p:nvSpPr>
        <p:spPr>
          <a:xfrm rot="17307692">
            <a:off x="4174072" y="1657407"/>
            <a:ext cx="1214450" cy="654324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 rot="17307692">
            <a:off x="3877016" y="1319047"/>
            <a:ext cx="797547" cy="558426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3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6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5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5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4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8" grpId="0"/>
      <p:bldP spid="79" grpId="0"/>
      <p:bldP spid="80" grpId="0"/>
      <p:bldP spid="81" grpId="0" animBg="1"/>
      <p:bldP spid="81" grpId="1" animBg="1"/>
      <p:bldP spid="82" grpId="0"/>
      <p:bldP spid="83" grpId="0" animBg="1"/>
      <p:bldP spid="83" grpId="1" animBg="1"/>
      <p:bldP spid="84" grpId="0"/>
      <p:bldP spid="85" grpId="0" animBg="1"/>
      <p:bldP spid="85" grpId="1" animBg="1"/>
      <p:bldP spid="86" grpId="0"/>
      <p:bldP spid="90" grpId="0" animBg="1"/>
      <p:bldP spid="9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4"/>
          <p:cNvSpPr>
            <a:spLocks noChangeArrowheads="1"/>
          </p:cNvSpPr>
          <p:nvPr/>
        </p:nvSpPr>
        <p:spPr bwMode="auto">
          <a:xfrm>
            <a:off x="1459707" y="1333500"/>
            <a:ext cx="1321594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500" dirty="0">
                <a:solidFill>
                  <a:srgbClr val="FFC56E"/>
                </a:solidFill>
                <a:latin typeface="Calibri" pitchFamily="34" charset="0"/>
                <a:sym typeface="Calibri" pitchFamily="34" charset="0"/>
              </a:rPr>
              <a:t>NO.1</a:t>
            </a:r>
            <a:endParaRPr lang="zh-CN" altLang="en-US" sz="4500" dirty="0">
              <a:solidFill>
                <a:srgbClr val="FFC56E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" name="文本框 15"/>
          <p:cNvSpPr>
            <a:spLocks noChangeArrowheads="1"/>
          </p:cNvSpPr>
          <p:nvPr/>
        </p:nvSpPr>
        <p:spPr bwMode="auto">
          <a:xfrm>
            <a:off x="3910013" y="3717131"/>
            <a:ext cx="132278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500" dirty="0">
                <a:solidFill>
                  <a:srgbClr val="FFC56E"/>
                </a:solidFill>
                <a:latin typeface="Calibri" pitchFamily="34" charset="0"/>
                <a:sym typeface="Calibri" pitchFamily="34" charset="0"/>
              </a:rPr>
              <a:t>NO.2</a:t>
            </a:r>
            <a:endParaRPr lang="zh-CN" altLang="en-US" sz="4500" dirty="0">
              <a:solidFill>
                <a:srgbClr val="FFC56E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" name="文本框 16"/>
          <p:cNvSpPr>
            <a:spLocks noChangeArrowheads="1"/>
          </p:cNvSpPr>
          <p:nvPr/>
        </p:nvSpPr>
        <p:spPr bwMode="auto">
          <a:xfrm>
            <a:off x="6357938" y="1331119"/>
            <a:ext cx="1321594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500">
                <a:solidFill>
                  <a:srgbClr val="FFC56E"/>
                </a:solidFill>
                <a:latin typeface="Calibri" pitchFamily="34" charset="0"/>
                <a:sym typeface="Calibri" pitchFamily="34" charset="0"/>
              </a:rPr>
              <a:t>NO.3</a:t>
            </a:r>
            <a:endParaRPr lang="zh-CN" altLang="en-US" sz="4500">
              <a:solidFill>
                <a:srgbClr val="FFC56E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" name="矩形 21"/>
          <p:cNvSpPr>
            <a:spLocks noChangeArrowheads="1"/>
          </p:cNvSpPr>
          <p:nvPr/>
        </p:nvSpPr>
        <p:spPr bwMode="auto">
          <a:xfrm>
            <a:off x="1002507" y="3611167"/>
            <a:ext cx="223599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8" name="矩形 22"/>
          <p:cNvSpPr>
            <a:spLocks noChangeArrowheads="1"/>
          </p:cNvSpPr>
          <p:nvPr/>
        </p:nvSpPr>
        <p:spPr bwMode="auto">
          <a:xfrm>
            <a:off x="6253163" y="3659981"/>
            <a:ext cx="223599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9" name="矩形 23"/>
          <p:cNvSpPr>
            <a:spLocks noChangeArrowheads="1"/>
          </p:cNvSpPr>
          <p:nvPr/>
        </p:nvSpPr>
        <p:spPr bwMode="auto">
          <a:xfrm>
            <a:off x="3458766" y="1251348"/>
            <a:ext cx="223599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791766" y="2143125"/>
            <a:ext cx="7560469" cy="1348979"/>
            <a:chOff x="0" y="0"/>
            <a:chExt cx="10080625" cy="1799206"/>
          </a:xfrm>
        </p:grpSpPr>
        <p:grpSp>
          <p:nvGrpSpPr>
            <p:cNvPr id="11" name="组合 13"/>
            <p:cNvGrpSpPr>
              <a:grpSpLocks/>
            </p:cNvGrpSpPr>
            <p:nvPr/>
          </p:nvGrpSpPr>
          <p:grpSpPr bwMode="auto">
            <a:xfrm>
              <a:off x="0" y="444279"/>
              <a:ext cx="10080625" cy="1006609"/>
              <a:chOff x="0" y="0"/>
              <a:chExt cx="8968528" cy="895560"/>
            </a:xfrm>
          </p:grpSpPr>
          <p:sp>
            <p:nvSpPr>
              <p:cNvPr id="18" name="圆角矩形 6"/>
              <p:cNvSpPr>
                <a:spLocks noChangeArrowheads="1"/>
              </p:cNvSpPr>
              <p:nvPr/>
            </p:nvSpPr>
            <p:spPr bwMode="auto">
              <a:xfrm>
                <a:off x="0" y="1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D696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9" name="圆角矩形 12"/>
              <p:cNvSpPr>
                <a:spLocks noChangeArrowheads="1"/>
              </p:cNvSpPr>
              <p:nvPr/>
            </p:nvSpPr>
            <p:spPr bwMode="auto">
              <a:xfrm>
                <a:off x="2902291" y="0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20" name="圆角矩形 11"/>
              <p:cNvSpPr>
                <a:spLocks noChangeArrowheads="1"/>
              </p:cNvSpPr>
              <p:nvPr/>
            </p:nvSpPr>
            <p:spPr bwMode="auto">
              <a:xfrm>
                <a:off x="5804582" y="0"/>
                <a:ext cx="3163946" cy="895559"/>
              </a:xfrm>
              <a:prstGeom prst="roundRect">
                <a:avLst>
                  <a:gd name="adj" fmla="val 16667"/>
                </a:avLst>
              </a:prstGeom>
              <a:solidFill>
                <a:srgbClr val="D696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</p:grpSp>
        <p:sp>
          <p:nvSpPr>
            <p:cNvPr id="12" name="等腰三角形 17"/>
            <p:cNvSpPr>
              <a:spLocks noChangeArrowheads="1"/>
            </p:cNvSpPr>
            <p:nvPr/>
          </p:nvSpPr>
          <p:spPr bwMode="auto">
            <a:xfrm>
              <a:off x="1576112" y="95960"/>
              <a:ext cx="404050" cy="348319"/>
            </a:xfrm>
            <a:prstGeom prst="triangle">
              <a:avLst>
                <a:gd name="adj" fmla="val 50000"/>
              </a:avLst>
            </a:prstGeom>
            <a:solidFill>
              <a:srgbClr val="D69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3" name="等腰三角形 18"/>
            <p:cNvSpPr>
              <a:spLocks noChangeArrowheads="1"/>
            </p:cNvSpPr>
            <p:nvPr/>
          </p:nvSpPr>
          <p:spPr bwMode="auto">
            <a:xfrm>
              <a:off x="8100463" y="0"/>
              <a:ext cx="437554" cy="446113"/>
            </a:xfrm>
            <a:prstGeom prst="triangle">
              <a:avLst>
                <a:gd name="adj" fmla="val 50000"/>
              </a:avLst>
            </a:prstGeom>
            <a:solidFill>
              <a:srgbClr val="D696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4" name="等腰三角形 19"/>
            <p:cNvSpPr>
              <a:spLocks noChangeArrowheads="1"/>
            </p:cNvSpPr>
            <p:nvPr/>
          </p:nvSpPr>
          <p:spPr bwMode="auto">
            <a:xfrm flipV="1">
              <a:off x="4844809" y="1450887"/>
              <a:ext cx="404050" cy="348319"/>
            </a:xfrm>
            <a:prstGeom prst="triangle">
              <a:avLst>
                <a:gd name="adj" fmla="val 50000"/>
              </a:avLst>
            </a:prstGeom>
            <a:solidFill>
              <a:srgbClr val="FFC5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" name="矩形 5"/>
            <p:cNvSpPr>
              <a:spLocks noChangeArrowheads="1"/>
            </p:cNvSpPr>
            <p:nvPr/>
          </p:nvSpPr>
          <p:spPr bwMode="auto">
            <a:xfrm>
              <a:off x="4216716" y="803075"/>
              <a:ext cx="1477329" cy="492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20"/>
            <p:cNvSpPr>
              <a:spLocks noChangeArrowheads="1"/>
            </p:cNvSpPr>
            <p:nvPr/>
          </p:nvSpPr>
          <p:spPr bwMode="auto">
            <a:xfrm>
              <a:off x="7580574" y="701285"/>
              <a:ext cx="1477329" cy="492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26"/>
            <p:cNvSpPr>
              <a:spLocks noChangeArrowheads="1"/>
            </p:cNvSpPr>
            <p:nvPr/>
          </p:nvSpPr>
          <p:spPr bwMode="auto">
            <a:xfrm>
              <a:off x="1039472" y="742013"/>
              <a:ext cx="1477329" cy="492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utoUpdateAnimBg="0"/>
      <p:bldP spid="5" grpId="0" bldLvl="0" autoUpdateAnimBg="0"/>
      <p:bldP spid="6" grpId="0" bldLvl="0" autoUpdateAnimBg="0"/>
      <p:bldP spid="7" grpId="0" bldLvl="0" autoUpdateAnimBg="0"/>
      <p:bldP spid="8" grpId="0" bldLvl="0" autoUpdateAnimBg="0"/>
      <p:bldP spid="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" t="12109" r="40725" b="24123"/>
          <a:stretch/>
        </p:blipFill>
        <p:spPr>
          <a:xfrm flipH="1">
            <a:off x="5776867" y="2071085"/>
            <a:ext cx="3153952" cy="19442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7547502" y="1673967"/>
            <a:ext cx="894080" cy="753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71" t="56401" r="4726" b="-2416"/>
          <a:stretch/>
        </p:blipFill>
        <p:spPr>
          <a:xfrm flipH="1">
            <a:off x="179512" y="3622621"/>
            <a:ext cx="864096" cy="1542127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640111" y="1038941"/>
            <a:ext cx="3579961" cy="468052"/>
          </a:xfrm>
          <a:prstGeom prst="roundRect">
            <a:avLst/>
          </a:prstGeom>
          <a:noFill/>
          <a:ln w="3175"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84126" y="1097976"/>
            <a:ext cx="3435946" cy="369332"/>
            <a:chOff x="2167226" y="1730685"/>
            <a:chExt cx="3435946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2595617" y="1730685"/>
              <a:ext cx="300755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添加标题内容 </a:t>
              </a:r>
              <a:r>
                <a:rPr lang="en-US" altLang="zh-CN" sz="900" dirty="0" smtClean="0"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FFC56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1640111" y="1735990"/>
            <a:ext cx="3579961" cy="468052"/>
          </a:xfrm>
          <a:prstGeom prst="roundRect">
            <a:avLst/>
          </a:prstGeom>
          <a:noFill/>
          <a:ln w="3175"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84126" y="1795025"/>
            <a:ext cx="3435946" cy="369332"/>
            <a:chOff x="2167226" y="1730685"/>
            <a:chExt cx="3435946" cy="369332"/>
          </a:xfrm>
        </p:grpSpPr>
        <p:sp>
          <p:nvSpPr>
            <p:cNvPr id="14" name="TextBox 4"/>
            <p:cNvSpPr txBox="1"/>
            <p:nvPr/>
          </p:nvSpPr>
          <p:spPr>
            <a:xfrm>
              <a:off x="2595617" y="1730685"/>
              <a:ext cx="300755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添加标题内容 </a:t>
              </a:r>
              <a:r>
                <a:rPr lang="en-US" altLang="zh-CN" sz="900" dirty="0" smtClean="0"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FFC56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1640111" y="2427133"/>
            <a:ext cx="3579961" cy="468052"/>
          </a:xfrm>
          <a:prstGeom prst="roundRect">
            <a:avLst/>
          </a:prstGeom>
          <a:noFill/>
          <a:ln w="3175"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784126" y="2486168"/>
            <a:ext cx="3435946" cy="369332"/>
            <a:chOff x="2167226" y="1730685"/>
            <a:chExt cx="3435946" cy="369332"/>
          </a:xfrm>
        </p:grpSpPr>
        <p:sp>
          <p:nvSpPr>
            <p:cNvPr id="19" name="TextBox 4"/>
            <p:cNvSpPr txBox="1"/>
            <p:nvPr/>
          </p:nvSpPr>
          <p:spPr>
            <a:xfrm>
              <a:off x="2595617" y="1730685"/>
              <a:ext cx="300755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添加标题内容 </a:t>
              </a:r>
              <a:r>
                <a:rPr lang="en-US" altLang="zh-CN" sz="900" dirty="0" smtClean="0"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FFC56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1640111" y="3108853"/>
            <a:ext cx="3579961" cy="468052"/>
          </a:xfrm>
          <a:prstGeom prst="roundRect">
            <a:avLst/>
          </a:prstGeom>
          <a:noFill/>
          <a:ln w="3175"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784126" y="3167888"/>
            <a:ext cx="3435946" cy="369332"/>
            <a:chOff x="2167226" y="1730685"/>
            <a:chExt cx="3435946" cy="369332"/>
          </a:xfrm>
        </p:grpSpPr>
        <p:sp>
          <p:nvSpPr>
            <p:cNvPr id="24" name="TextBox 4"/>
            <p:cNvSpPr txBox="1"/>
            <p:nvPr/>
          </p:nvSpPr>
          <p:spPr>
            <a:xfrm>
              <a:off x="2595617" y="1730685"/>
              <a:ext cx="300755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添加标题内容 </a:t>
              </a:r>
              <a:r>
                <a:rPr lang="en-US" altLang="zh-CN" sz="900" dirty="0" smtClean="0"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FFC56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478925" y="1048448"/>
            <a:ext cx="492443" cy="750718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2000" b="1" spc="567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2000" b="1" spc="56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69988" y="1392922"/>
            <a:ext cx="369332" cy="8086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b="1" spc="-142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CONTENTS</a:t>
            </a:r>
            <a:endParaRPr lang="zh-CN" altLang="en-US" sz="1200" b="1" spc="-142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640111" y="3732761"/>
            <a:ext cx="3579961" cy="468052"/>
          </a:xfrm>
          <a:prstGeom prst="roundRect">
            <a:avLst/>
          </a:prstGeom>
          <a:noFill/>
          <a:ln w="3175"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84126" y="3791796"/>
            <a:ext cx="3435946" cy="369332"/>
            <a:chOff x="2167226" y="1730685"/>
            <a:chExt cx="3435946" cy="369332"/>
          </a:xfrm>
        </p:grpSpPr>
        <p:sp>
          <p:nvSpPr>
            <p:cNvPr id="31" name="TextBox 4"/>
            <p:cNvSpPr txBox="1"/>
            <p:nvPr/>
          </p:nvSpPr>
          <p:spPr>
            <a:xfrm>
              <a:off x="2595617" y="1730685"/>
              <a:ext cx="300755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latin typeface="微软雅黑" pitchFamily="34" charset="-122"/>
                  <a:ea typeface="微软雅黑" pitchFamily="34" charset="-122"/>
                </a:rPr>
                <a:t>添加标题内容 </a:t>
              </a:r>
              <a:r>
                <a:rPr lang="en-US" altLang="zh-CN" sz="900" dirty="0" smtClean="0">
                  <a:latin typeface="微软雅黑" pitchFamily="34" charset="-122"/>
                  <a:ea typeface="微软雅黑" pitchFamily="34" charset="-122"/>
                </a:rPr>
                <a:t>ADD DIRECTORY ONE TITLES</a:t>
              </a:r>
              <a:endParaRPr lang="zh-CN" altLang="en-US" sz="9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rgbClr val="FFC56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5493112" y="3576795"/>
            <a:ext cx="894080" cy="75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92176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5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9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400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9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4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900"/>
                            </p:stCondLst>
                            <p:childTnLst>
                              <p:par>
                                <p:cTn id="6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400"/>
                            </p:stCondLst>
                            <p:childTnLst>
                              <p:par>
                                <p:cTn id="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9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40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900"/>
                            </p:stCondLst>
                            <p:childTnLst>
                              <p:par>
                                <p:cTn id="8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4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9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900"/>
                            </p:stCondLst>
                            <p:childTnLst>
                              <p:par>
                                <p:cTn id="9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2" grpId="0" animBg="1"/>
      <p:bldP spid="12" grpId="1" animBg="1"/>
      <p:bldP spid="17" grpId="0" animBg="1"/>
      <p:bldP spid="17" grpId="1" animBg="1"/>
      <p:bldP spid="22" grpId="0" animBg="1"/>
      <p:bldP spid="22" grpId="1" animBg="1"/>
      <p:bldP spid="27" grpId="0"/>
      <p:bldP spid="28" grpId="0"/>
      <p:bldP spid="29" grpId="0" animBg="1"/>
      <p:bldP spid="2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1239304" y="1221951"/>
            <a:ext cx="3941868" cy="2051694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12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4277657" y="1383927"/>
            <a:ext cx="1496970" cy="323952"/>
          </a:xfrm>
          <a:prstGeom prst="rect">
            <a:avLst/>
          </a:prstGeom>
          <a:solidFill>
            <a:srgbClr val="D69673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77657" y="1347614"/>
            <a:ext cx="1496970" cy="369308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45102" y="1275606"/>
            <a:ext cx="1163522" cy="300058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6044586" y="1501477"/>
            <a:ext cx="2559862" cy="48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 sz="900" spc="22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3"/>
          <p:cNvSpPr/>
          <p:nvPr/>
        </p:nvSpPr>
        <p:spPr>
          <a:xfrm>
            <a:off x="4277657" y="2085822"/>
            <a:ext cx="1496970" cy="323952"/>
          </a:xfrm>
          <a:prstGeom prst="rect">
            <a:avLst/>
          </a:prstGeom>
          <a:solidFill>
            <a:srgbClr val="D69673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77657" y="2049509"/>
            <a:ext cx="1496970" cy="33391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45102" y="2052325"/>
            <a:ext cx="1163522" cy="300058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6044586" y="2278196"/>
            <a:ext cx="2343838" cy="48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3" name="Rectangle 3"/>
          <p:cNvSpPr/>
          <p:nvPr/>
        </p:nvSpPr>
        <p:spPr>
          <a:xfrm>
            <a:off x="4316845" y="2787718"/>
            <a:ext cx="1496970" cy="323952"/>
          </a:xfrm>
          <a:prstGeom prst="rect">
            <a:avLst/>
          </a:prstGeom>
          <a:solidFill>
            <a:srgbClr val="D69673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99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16845" y="2751405"/>
            <a:ext cx="1496970" cy="333913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84290" y="2797258"/>
            <a:ext cx="1163522" cy="300058"/>
          </a:xfrm>
          <a:prstGeom prst="rect">
            <a:avLst/>
          </a:prstGeom>
        </p:spPr>
        <p:txBody>
          <a:bodyPr wrap="square" lIns="68555" tIns="34278" rIns="68555" bIns="34278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083774" y="3023130"/>
            <a:ext cx="2343838" cy="48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55" tIns="34278" rIns="68555" bIns="3427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1206068" y="3504362"/>
            <a:ext cx="396375" cy="39756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/>
          <a:lstStyle/>
          <a:p>
            <a:endParaRPr lang="zh-CN" altLang="en-US" sz="1012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 flipH="1" flipV="1">
            <a:off x="7685101" y="4279871"/>
            <a:ext cx="396375" cy="39756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/>
          <a:lstStyle/>
          <a:p>
            <a:endParaRPr lang="zh-CN" altLang="en-US" sz="1012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6"/>
          <p:cNvSpPr txBox="1"/>
          <p:nvPr/>
        </p:nvSpPr>
        <p:spPr>
          <a:xfrm>
            <a:off x="1476028" y="3739951"/>
            <a:ext cx="64072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/>
            </a:r>
            <a:br>
              <a:rPr lang="zh-CN" altLang="en-US" sz="105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105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5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5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。点击</a:t>
            </a:r>
            <a:r>
              <a:rPr lang="zh-CN" altLang="en-US" sz="105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105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5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5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61" dur="500" spd="-99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65" dur="500" spd="-999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00"/>
                            </p:stCondLst>
                            <p:childTnLst>
                              <p:par>
                                <p:cTn id="6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/>
      <p:bldP spid="7" grpId="0"/>
      <p:bldP spid="8" grpId="0"/>
      <p:bldP spid="9" grpId="0" animBg="1"/>
      <p:bldP spid="10" grpId="0"/>
      <p:bldP spid="11" grpId="0"/>
      <p:bldP spid="12" grpId="0"/>
      <p:bldP spid="13" grpId="0" animBg="1"/>
      <p:bldP spid="14" grpId="0"/>
      <p:bldP spid="15" grpId="0"/>
      <p:bldP spid="16" grpId="0"/>
      <p:bldP spid="17" grpId="0" animBg="1"/>
      <p:bldP spid="17" grpId="1" animBg="1"/>
      <p:bldP spid="18" grpId="0" animBg="1"/>
      <p:bldP spid="18" grpId="1" animBg="1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0638" y="2728941"/>
            <a:ext cx="3523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章节过渡页标题内容</a:t>
            </a:r>
            <a:endParaRPr lang="zh-CN" altLang="en-US" sz="2800" b="1" dirty="0">
              <a:solidFill>
                <a:srgbClr val="D69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852" y="3208876"/>
            <a:ext cx="3197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</a:t>
            </a:r>
            <a:r>
              <a:rPr lang="en-US" altLang="zh-CN" sz="2000" dirty="0" smtClean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medical </a:t>
            </a:r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</a:t>
            </a:r>
            <a:endParaRPr lang="zh-CN" altLang="en-US" sz="2000" dirty="0">
              <a:solidFill>
                <a:srgbClr val="80808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6315" y="1880794"/>
            <a:ext cx="33123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200" b="1" dirty="0" smtClean="0">
                <a:latin typeface="微软雅黑" pitchFamily="34" charset="-122"/>
                <a:ea typeface="微软雅黑" pitchFamily="34" charset="-122"/>
              </a:rPr>
              <a:t>PART 04</a:t>
            </a:r>
          </a:p>
        </p:txBody>
      </p:sp>
    </p:spTree>
    <p:extLst>
      <p:ext uri="{BB962C8B-B14F-4D97-AF65-F5344CB8AC3E}">
        <p14:creationId xmlns:p14="http://schemas.microsoft.com/office/powerpoint/2010/main" val="3425108415"/>
      </p:ext>
    </p:extLst>
  </p:cSld>
  <p:clrMapOvr>
    <a:masterClrMapping/>
  </p:clrMapOvr>
  <p:transition spd="slow" advClick="0" advTm="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74"/>
          <p:cNvGrpSpPr/>
          <p:nvPr/>
        </p:nvGrpSpPr>
        <p:grpSpPr>
          <a:xfrm>
            <a:off x="2470547" y="2984873"/>
            <a:ext cx="656035" cy="591740"/>
            <a:chOff x="3294063" y="4620138"/>
            <a:chExt cx="874713" cy="788987"/>
          </a:xfrm>
          <a:solidFill>
            <a:srgbClr val="FFC56E"/>
          </a:solidFill>
        </p:grpSpPr>
        <p:sp>
          <p:nvSpPr>
            <p:cNvPr id="5" name="Freeform 26"/>
            <p:cNvSpPr>
              <a:spLocks/>
            </p:cNvSpPr>
            <p:nvPr/>
          </p:nvSpPr>
          <p:spPr bwMode="auto">
            <a:xfrm>
              <a:off x="3392488" y="4620138"/>
              <a:ext cx="776288" cy="657225"/>
            </a:xfrm>
            <a:custGeom>
              <a:avLst/>
              <a:gdLst>
                <a:gd name="T0" fmla="*/ 21 w 489"/>
                <a:gd name="T1" fmla="*/ 414 h 414"/>
                <a:gd name="T2" fmla="*/ 0 w 489"/>
                <a:gd name="T3" fmla="*/ 414 h 414"/>
                <a:gd name="T4" fmla="*/ 0 w 489"/>
                <a:gd name="T5" fmla="*/ 41 h 414"/>
                <a:gd name="T6" fmla="*/ 481 w 489"/>
                <a:gd name="T7" fmla="*/ 0 h 414"/>
                <a:gd name="T8" fmla="*/ 489 w 489"/>
                <a:gd name="T9" fmla="*/ 19 h 414"/>
                <a:gd name="T10" fmla="*/ 21 w 489"/>
                <a:gd name="T11" fmla="*/ 56 h 414"/>
                <a:gd name="T12" fmla="*/ 21 w 489"/>
                <a:gd name="T13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14">
                  <a:moveTo>
                    <a:pt x="21" y="414"/>
                  </a:moveTo>
                  <a:lnTo>
                    <a:pt x="0" y="414"/>
                  </a:lnTo>
                  <a:lnTo>
                    <a:pt x="0" y="41"/>
                  </a:lnTo>
                  <a:lnTo>
                    <a:pt x="481" y="0"/>
                  </a:lnTo>
                  <a:lnTo>
                    <a:pt x="489" y="19"/>
                  </a:lnTo>
                  <a:lnTo>
                    <a:pt x="21" y="56"/>
                  </a:lnTo>
                  <a:lnTo>
                    <a:pt x="21" y="4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Freeform 27"/>
            <p:cNvSpPr>
              <a:spLocks/>
            </p:cNvSpPr>
            <p:nvPr/>
          </p:nvSpPr>
          <p:spPr bwMode="auto">
            <a:xfrm>
              <a:off x="3294063" y="5221800"/>
              <a:ext cx="230188" cy="187325"/>
            </a:xfrm>
            <a:custGeom>
              <a:avLst/>
              <a:gdLst>
                <a:gd name="T0" fmla="*/ 0 w 145"/>
                <a:gd name="T1" fmla="*/ 0 h 118"/>
                <a:gd name="T2" fmla="*/ 145 w 145"/>
                <a:gd name="T3" fmla="*/ 0 h 118"/>
                <a:gd name="T4" fmla="*/ 73 w 145"/>
                <a:gd name="T5" fmla="*/ 118 h 118"/>
                <a:gd name="T6" fmla="*/ 0 w 145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18">
                  <a:moveTo>
                    <a:pt x="0" y="0"/>
                  </a:moveTo>
                  <a:lnTo>
                    <a:pt x="145" y="0"/>
                  </a:lnTo>
                  <a:lnTo>
                    <a:pt x="73" y="1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72"/>
          <p:cNvGrpSpPr/>
          <p:nvPr/>
        </p:nvGrpSpPr>
        <p:grpSpPr>
          <a:xfrm>
            <a:off x="6020991" y="1400150"/>
            <a:ext cx="669132" cy="469106"/>
            <a:chOff x="8027988" y="2507175"/>
            <a:chExt cx="892176" cy="625475"/>
          </a:xfrm>
          <a:solidFill>
            <a:srgbClr val="FFC56E"/>
          </a:solidFill>
        </p:grpSpPr>
        <p:sp>
          <p:nvSpPr>
            <p:cNvPr id="8" name="Freeform 34"/>
            <p:cNvSpPr>
              <a:spLocks/>
            </p:cNvSpPr>
            <p:nvPr/>
          </p:nvSpPr>
          <p:spPr bwMode="auto">
            <a:xfrm>
              <a:off x="8027988" y="2507175"/>
              <a:ext cx="798513" cy="506412"/>
            </a:xfrm>
            <a:custGeom>
              <a:avLst/>
              <a:gdLst>
                <a:gd name="T0" fmla="*/ 0 w 503"/>
                <a:gd name="T1" fmla="*/ 159 h 319"/>
                <a:gd name="T2" fmla="*/ 0 w 503"/>
                <a:gd name="T3" fmla="*/ 177 h 319"/>
                <a:gd name="T4" fmla="*/ 484 w 503"/>
                <a:gd name="T5" fmla="*/ 22 h 319"/>
                <a:gd name="T6" fmla="*/ 484 w 503"/>
                <a:gd name="T7" fmla="*/ 319 h 319"/>
                <a:gd name="T8" fmla="*/ 503 w 503"/>
                <a:gd name="T9" fmla="*/ 319 h 319"/>
                <a:gd name="T10" fmla="*/ 503 w 503"/>
                <a:gd name="T11" fmla="*/ 0 h 319"/>
                <a:gd name="T12" fmla="*/ 0 w 503"/>
                <a:gd name="T13" fmla="*/ 15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3" h="319">
                  <a:moveTo>
                    <a:pt x="0" y="159"/>
                  </a:moveTo>
                  <a:lnTo>
                    <a:pt x="0" y="177"/>
                  </a:lnTo>
                  <a:lnTo>
                    <a:pt x="484" y="22"/>
                  </a:lnTo>
                  <a:lnTo>
                    <a:pt x="484" y="319"/>
                  </a:lnTo>
                  <a:lnTo>
                    <a:pt x="503" y="319"/>
                  </a:lnTo>
                  <a:lnTo>
                    <a:pt x="503" y="0"/>
                  </a:lnTo>
                  <a:lnTo>
                    <a:pt x="0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35"/>
            <p:cNvSpPr>
              <a:spLocks/>
            </p:cNvSpPr>
            <p:nvPr/>
          </p:nvSpPr>
          <p:spPr bwMode="auto">
            <a:xfrm>
              <a:off x="8705851" y="2958025"/>
              <a:ext cx="214313" cy="174625"/>
            </a:xfrm>
            <a:custGeom>
              <a:avLst/>
              <a:gdLst>
                <a:gd name="T0" fmla="*/ 135 w 135"/>
                <a:gd name="T1" fmla="*/ 0 h 110"/>
                <a:gd name="T2" fmla="*/ 0 w 135"/>
                <a:gd name="T3" fmla="*/ 0 h 110"/>
                <a:gd name="T4" fmla="*/ 67 w 135"/>
                <a:gd name="T5" fmla="*/ 110 h 110"/>
                <a:gd name="T6" fmla="*/ 135 w 135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10">
                  <a:moveTo>
                    <a:pt x="135" y="0"/>
                  </a:moveTo>
                  <a:lnTo>
                    <a:pt x="0" y="0"/>
                  </a:lnTo>
                  <a:lnTo>
                    <a:pt x="67" y="11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71"/>
          <p:cNvGrpSpPr/>
          <p:nvPr/>
        </p:nvGrpSpPr>
        <p:grpSpPr>
          <a:xfrm>
            <a:off x="2463404" y="1407294"/>
            <a:ext cx="670322" cy="469106"/>
            <a:chOff x="3284538" y="2516700"/>
            <a:chExt cx="893763" cy="625475"/>
          </a:xfrm>
          <a:solidFill>
            <a:srgbClr val="FFC56E"/>
          </a:solidFill>
        </p:grpSpPr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3376613" y="2516700"/>
              <a:ext cx="801688" cy="506412"/>
            </a:xfrm>
            <a:custGeom>
              <a:avLst/>
              <a:gdLst>
                <a:gd name="T0" fmla="*/ 505 w 505"/>
                <a:gd name="T1" fmla="*/ 96 h 319"/>
                <a:gd name="T2" fmla="*/ 505 w 505"/>
                <a:gd name="T3" fmla="*/ 113 h 319"/>
                <a:gd name="T4" fmla="*/ 20 w 505"/>
                <a:gd name="T5" fmla="*/ 22 h 319"/>
                <a:gd name="T6" fmla="*/ 20 w 505"/>
                <a:gd name="T7" fmla="*/ 319 h 319"/>
                <a:gd name="T8" fmla="*/ 0 w 505"/>
                <a:gd name="T9" fmla="*/ 319 h 319"/>
                <a:gd name="T10" fmla="*/ 0 w 505"/>
                <a:gd name="T11" fmla="*/ 0 h 319"/>
                <a:gd name="T12" fmla="*/ 505 w 505"/>
                <a:gd name="T13" fmla="*/ 9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319">
                  <a:moveTo>
                    <a:pt x="505" y="96"/>
                  </a:moveTo>
                  <a:lnTo>
                    <a:pt x="505" y="113"/>
                  </a:lnTo>
                  <a:lnTo>
                    <a:pt x="20" y="22"/>
                  </a:lnTo>
                  <a:lnTo>
                    <a:pt x="20" y="319"/>
                  </a:lnTo>
                  <a:lnTo>
                    <a:pt x="0" y="319"/>
                  </a:lnTo>
                  <a:lnTo>
                    <a:pt x="0" y="0"/>
                  </a:lnTo>
                  <a:lnTo>
                    <a:pt x="505" y="9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3284538" y="2967550"/>
              <a:ext cx="217488" cy="174625"/>
            </a:xfrm>
            <a:custGeom>
              <a:avLst/>
              <a:gdLst>
                <a:gd name="T0" fmla="*/ 0 w 137"/>
                <a:gd name="T1" fmla="*/ 0 h 110"/>
                <a:gd name="T2" fmla="*/ 137 w 137"/>
                <a:gd name="T3" fmla="*/ 0 h 110"/>
                <a:gd name="T4" fmla="*/ 68 w 137"/>
                <a:gd name="T5" fmla="*/ 110 h 110"/>
                <a:gd name="T6" fmla="*/ 0 w 13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10">
                  <a:moveTo>
                    <a:pt x="0" y="0"/>
                  </a:moveTo>
                  <a:lnTo>
                    <a:pt x="137" y="0"/>
                  </a:lnTo>
                  <a:lnTo>
                    <a:pt x="68" y="1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73"/>
          <p:cNvGrpSpPr/>
          <p:nvPr/>
        </p:nvGrpSpPr>
        <p:grpSpPr>
          <a:xfrm>
            <a:off x="5992417" y="3020591"/>
            <a:ext cx="489347" cy="516731"/>
            <a:chOff x="7989888" y="4667763"/>
            <a:chExt cx="652463" cy="688975"/>
          </a:xfrm>
          <a:solidFill>
            <a:srgbClr val="FFC56E"/>
          </a:solidFill>
        </p:grpSpPr>
        <p:sp>
          <p:nvSpPr>
            <p:cNvPr id="14" name="Freeform 41"/>
            <p:cNvSpPr>
              <a:spLocks/>
            </p:cNvSpPr>
            <p:nvPr/>
          </p:nvSpPr>
          <p:spPr bwMode="auto">
            <a:xfrm>
              <a:off x="7989888" y="4667763"/>
              <a:ext cx="558800" cy="569912"/>
            </a:xfrm>
            <a:custGeom>
              <a:avLst/>
              <a:gdLst>
                <a:gd name="T0" fmla="*/ 0 w 352"/>
                <a:gd name="T1" fmla="*/ 0 h 359"/>
                <a:gd name="T2" fmla="*/ 0 w 352"/>
                <a:gd name="T3" fmla="*/ 19 h 359"/>
                <a:gd name="T4" fmla="*/ 333 w 352"/>
                <a:gd name="T5" fmla="*/ 56 h 359"/>
                <a:gd name="T6" fmla="*/ 333 w 352"/>
                <a:gd name="T7" fmla="*/ 359 h 359"/>
                <a:gd name="T8" fmla="*/ 352 w 352"/>
                <a:gd name="T9" fmla="*/ 359 h 359"/>
                <a:gd name="T10" fmla="*/ 352 w 352"/>
                <a:gd name="T11" fmla="*/ 40 h 359"/>
                <a:gd name="T12" fmla="*/ 0 w 352"/>
                <a:gd name="T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359">
                  <a:moveTo>
                    <a:pt x="0" y="0"/>
                  </a:moveTo>
                  <a:lnTo>
                    <a:pt x="0" y="19"/>
                  </a:lnTo>
                  <a:lnTo>
                    <a:pt x="333" y="56"/>
                  </a:lnTo>
                  <a:lnTo>
                    <a:pt x="333" y="359"/>
                  </a:lnTo>
                  <a:lnTo>
                    <a:pt x="352" y="359"/>
                  </a:lnTo>
                  <a:lnTo>
                    <a:pt x="352" y="4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8424863" y="5182113"/>
              <a:ext cx="217488" cy="174625"/>
            </a:xfrm>
            <a:custGeom>
              <a:avLst/>
              <a:gdLst>
                <a:gd name="T0" fmla="*/ 137 w 137"/>
                <a:gd name="T1" fmla="*/ 0 h 110"/>
                <a:gd name="T2" fmla="*/ 0 w 137"/>
                <a:gd name="T3" fmla="*/ 0 h 110"/>
                <a:gd name="T4" fmla="*/ 69 w 137"/>
                <a:gd name="T5" fmla="*/ 110 h 110"/>
                <a:gd name="T6" fmla="*/ 137 w 13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10">
                  <a:moveTo>
                    <a:pt x="137" y="0"/>
                  </a:moveTo>
                  <a:lnTo>
                    <a:pt x="0" y="0"/>
                  </a:lnTo>
                  <a:lnTo>
                    <a:pt x="69" y="11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87"/>
          <p:cNvGrpSpPr/>
          <p:nvPr/>
        </p:nvGrpSpPr>
        <p:grpSpPr>
          <a:xfrm>
            <a:off x="6481763" y="1873715"/>
            <a:ext cx="1757259" cy="968737"/>
            <a:chOff x="9720775" y="2761849"/>
            <a:chExt cx="2343012" cy="1291648"/>
          </a:xfrm>
        </p:grpSpPr>
        <p:sp>
          <p:nvSpPr>
            <p:cNvPr id="18" name="TextBox 17"/>
            <p:cNvSpPr txBox="1"/>
            <p:nvPr/>
          </p:nvSpPr>
          <p:spPr>
            <a:xfrm>
              <a:off x="9720775" y="2761849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Rectangle 89"/>
            <p:cNvSpPr/>
            <p:nvPr/>
          </p:nvSpPr>
          <p:spPr>
            <a:xfrm>
              <a:off x="9720775" y="3060234"/>
              <a:ext cx="2343012" cy="993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0" name="Group 90"/>
          <p:cNvGrpSpPr/>
          <p:nvPr/>
        </p:nvGrpSpPr>
        <p:grpSpPr>
          <a:xfrm>
            <a:off x="6262580" y="3576614"/>
            <a:ext cx="1757259" cy="968737"/>
            <a:chOff x="9720775" y="2761849"/>
            <a:chExt cx="2343012" cy="1291648"/>
          </a:xfrm>
        </p:grpSpPr>
        <p:sp>
          <p:nvSpPr>
            <p:cNvPr id="21" name="TextBox 20"/>
            <p:cNvSpPr txBox="1"/>
            <p:nvPr/>
          </p:nvSpPr>
          <p:spPr>
            <a:xfrm>
              <a:off x="9720775" y="2761849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Rectangle 92"/>
            <p:cNvSpPr/>
            <p:nvPr/>
          </p:nvSpPr>
          <p:spPr>
            <a:xfrm>
              <a:off x="9720775" y="3060234"/>
              <a:ext cx="2343012" cy="993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3" name="Group 93"/>
          <p:cNvGrpSpPr/>
          <p:nvPr/>
        </p:nvGrpSpPr>
        <p:grpSpPr>
          <a:xfrm flipH="1">
            <a:off x="923285" y="1877477"/>
            <a:ext cx="1757259" cy="968737"/>
            <a:chOff x="9720775" y="2761849"/>
            <a:chExt cx="2343012" cy="1291648"/>
          </a:xfrm>
        </p:grpSpPr>
        <p:sp>
          <p:nvSpPr>
            <p:cNvPr id="24" name="TextBox 23"/>
            <p:cNvSpPr txBox="1"/>
            <p:nvPr/>
          </p:nvSpPr>
          <p:spPr>
            <a:xfrm>
              <a:off x="9767119" y="2761849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Rectangle 95"/>
            <p:cNvSpPr/>
            <p:nvPr/>
          </p:nvSpPr>
          <p:spPr>
            <a:xfrm>
              <a:off x="9720775" y="3060234"/>
              <a:ext cx="2343012" cy="993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6" name="Group 96"/>
          <p:cNvGrpSpPr/>
          <p:nvPr/>
        </p:nvGrpSpPr>
        <p:grpSpPr>
          <a:xfrm flipH="1">
            <a:off x="928695" y="3576614"/>
            <a:ext cx="1757259" cy="968737"/>
            <a:chOff x="9720775" y="2761849"/>
            <a:chExt cx="2343012" cy="1291648"/>
          </a:xfrm>
        </p:grpSpPr>
        <p:sp>
          <p:nvSpPr>
            <p:cNvPr id="27" name="TextBox 26"/>
            <p:cNvSpPr txBox="1"/>
            <p:nvPr/>
          </p:nvSpPr>
          <p:spPr>
            <a:xfrm>
              <a:off x="9849016" y="2761849"/>
              <a:ext cx="127214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15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Rectangle 98"/>
            <p:cNvSpPr/>
            <p:nvPr/>
          </p:nvSpPr>
          <p:spPr>
            <a:xfrm>
              <a:off x="9720775" y="3060234"/>
              <a:ext cx="2343012" cy="9932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3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…</a:t>
              </a: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44453" y="915566"/>
            <a:ext cx="2636046" cy="2425303"/>
            <a:chOff x="3244453" y="915566"/>
            <a:chExt cx="2636046" cy="2425303"/>
          </a:xfrm>
        </p:grpSpPr>
        <p:sp>
          <p:nvSpPr>
            <p:cNvPr id="30" name="Freeform 47"/>
            <p:cNvSpPr>
              <a:spLocks noEditPoints="1"/>
            </p:cNvSpPr>
            <p:nvPr/>
          </p:nvSpPr>
          <p:spPr bwMode="auto">
            <a:xfrm>
              <a:off x="3880247" y="915566"/>
              <a:ext cx="1364457" cy="858440"/>
            </a:xfrm>
            <a:custGeom>
              <a:avLst/>
              <a:gdLst>
                <a:gd name="T0" fmla="*/ 612 w 720"/>
                <a:gd name="T1" fmla="*/ 0 h 452"/>
                <a:gd name="T2" fmla="*/ 108 w 720"/>
                <a:gd name="T3" fmla="*/ 0 h 452"/>
                <a:gd name="T4" fmla="*/ 0 w 720"/>
                <a:gd name="T5" fmla="*/ 111 h 452"/>
                <a:gd name="T6" fmla="*/ 0 w 720"/>
                <a:gd name="T7" fmla="*/ 340 h 452"/>
                <a:gd name="T8" fmla="*/ 108 w 720"/>
                <a:gd name="T9" fmla="*/ 452 h 452"/>
                <a:gd name="T10" fmla="*/ 612 w 720"/>
                <a:gd name="T11" fmla="*/ 452 h 452"/>
                <a:gd name="T12" fmla="*/ 720 w 720"/>
                <a:gd name="T13" fmla="*/ 340 h 452"/>
                <a:gd name="T14" fmla="*/ 720 w 720"/>
                <a:gd name="T15" fmla="*/ 111 h 452"/>
                <a:gd name="T16" fmla="*/ 612 w 720"/>
                <a:gd name="T17" fmla="*/ 0 h 452"/>
                <a:gd name="T18" fmla="*/ 623 w 720"/>
                <a:gd name="T19" fmla="*/ 356 h 452"/>
                <a:gd name="T20" fmla="*/ 544 w 720"/>
                <a:gd name="T21" fmla="*/ 438 h 452"/>
                <a:gd name="T22" fmla="*/ 176 w 720"/>
                <a:gd name="T23" fmla="*/ 438 h 452"/>
                <a:gd name="T24" fmla="*/ 97 w 720"/>
                <a:gd name="T25" fmla="*/ 356 h 452"/>
                <a:gd name="T26" fmla="*/ 97 w 720"/>
                <a:gd name="T27" fmla="*/ 189 h 452"/>
                <a:gd name="T28" fmla="*/ 176 w 720"/>
                <a:gd name="T29" fmla="*/ 107 h 452"/>
                <a:gd name="T30" fmla="*/ 544 w 720"/>
                <a:gd name="T31" fmla="*/ 107 h 452"/>
                <a:gd name="T32" fmla="*/ 623 w 720"/>
                <a:gd name="T33" fmla="*/ 189 h 452"/>
                <a:gd name="T34" fmla="*/ 623 w 720"/>
                <a:gd name="T35" fmla="*/ 35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0" h="452">
                  <a:moveTo>
                    <a:pt x="61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402"/>
                    <a:pt x="49" y="452"/>
                    <a:pt x="108" y="452"/>
                  </a:cubicBezTo>
                  <a:cubicBezTo>
                    <a:pt x="612" y="452"/>
                    <a:pt x="612" y="452"/>
                    <a:pt x="612" y="452"/>
                  </a:cubicBezTo>
                  <a:cubicBezTo>
                    <a:pt x="671" y="452"/>
                    <a:pt x="720" y="402"/>
                    <a:pt x="720" y="340"/>
                  </a:cubicBezTo>
                  <a:cubicBezTo>
                    <a:pt x="720" y="111"/>
                    <a:pt x="720" y="111"/>
                    <a:pt x="720" y="111"/>
                  </a:cubicBezTo>
                  <a:cubicBezTo>
                    <a:pt x="720" y="50"/>
                    <a:pt x="671" y="0"/>
                    <a:pt x="612" y="0"/>
                  </a:cubicBezTo>
                  <a:close/>
                  <a:moveTo>
                    <a:pt x="623" y="356"/>
                  </a:moveTo>
                  <a:cubicBezTo>
                    <a:pt x="623" y="401"/>
                    <a:pt x="588" y="438"/>
                    <a:pt x="544" y="438"/>
                  </a:cubicBezTo>
                  <a:cubicBezTo>
                    <a:pt x="176" y="438"/>
                    <a:pt x="176" y="438"/>
                    <a:pt x="176" y="438"/>
                  </a:cubicBezTo>
                  <a:cubicBezTo>
                    <a:pt x="132" y="438"/>
                    <a:pt x="97" y="401"/>
                    <a:pt x="97" y="356"/>
                  </a:cubicBezTo>
                  <a:cubicBezTo>
                    <a:pt x="97" y="189"/>
                    <a:pt x="97" y="189"/>
                    <a:pt x="97" y="189"/>
                  </a:cubicBezTo>
                  <a:cubicBezTo>
                    <a:pt x="97" y="144"/>
                    <a:pt x="132" y="107"/>
                    <a:pt x="176" y="107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88" y="107"/>
                    <a:pt x="623" y="144"/>
                    <a:pt x="623" y="189"/>
                  </a:cubicBezTo>
                  <a:lnTo>
                    <a:pt x="623" y="356"/>
                  </a:lnTo>
                  <a:close/>
                </a:path>
              </a:pathLst>
            </a:custGeom>
            <a:solidFill>
              <a:srgbClr val="CBAC9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48"/>
            <p:cNvSpPr>
              <a:spLocks/>
            </p:cNvSpPr>
            <p:nvPr/>
          </p:nvSpPr>
          <p:spPr bwMode="auto">
            <a:xfrm>
              <a:off x="4562476" y="1433488"/>
              <a:ext cx="1318023" cy="928688"/>
            </a:xfrm>
            <a:custGeom>
              <a:avLst/>
              <a:gdLst>
                <a:gd name="T0" fmla="*/ 1107 w 1107"/>
                <a:gd name="T1" fmla="*/ 780 h 780"/>
                <a:gd name="T2" fmla="*/ 0 w 1107"/>
                <a:gd name="T3" fmla="*/ 0 h 780"/>
                <a:gd name="T4" fmla="*/ 0 w 1107"/>
                <a:gd name="T5" fmla="*/ 780 h 780"/>
                <a:gd name="T6" fmla="*/ 1107 w 1107"/>
                <a:gd name="T7" fmla="*/ 780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7" h="780">
                  <a:moveTo>
                    <a:pt x="1107" y="780"/>
                  </a:moveTo>
                  <a:lnTo>
                    <a:pt x="0" y="0"/>
                  </a:lnTo>
                  <a:lnTo>
                    <a:pt x="0" y="780"/>
                  </a:lnTo>
                  <a:lnTo>
                    <a:pt x="1107" y="780"/>
                  </a:lnTo>
                  <a:close/>
                </a:path>
              </a:pathLst>
            </a:custGeom>
            <a:solidFill>
              <a:srgbClr val="72A0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49"/>
            <p:cNvSpPr>
              <a:spLocks/>
            </p:cNvSpPr>
            <p:nvPr/>
          </p:nvSpPr>
          <p:spPr bwMode="auto">
            <a:xfrm>
              <a:off x="4562476" y="1433488"/>
              <a:ext cx="1318023" cy="928688"/>
            </a:xfrm>
            <a:custGeom>
              <a:avLst/>
              <a:gdLst>
                <a:gd name="T0" fmla="*/ 695 w 695"/>
                <a:gd name="T1" fmla="*/ 489 h 489"/>
                <a:gd name="T2" fmla="*/ 695 w 695"/>
                <a:gd name="T3" fmla="*/ 93 h 489"/>
                <a:gd name="T4" fmla="*/ 605 w 695"/>
                <a:gd name="T5" fmla="*/ 0 h 489"/>
                <a:gd name="T6" fmla="*/ 0 w 695"/>
                <a:gd name="T7" fmla="*/ 0 h 489"/>
                <a:gd name="T8" fmla="*/ 0 w 695"/>
                <a:gd name="T9" fmla="*/ 489 h 489"/>
                <a:gd name="T10" fmla="*/ 695 w 695"/>
                <a:gd name="T11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489"/>
                  </a:moveTo>
                  <a:cubicBezTo>
                    <a:pt x="695" y="93"/>
                    <a:pt x="695" y="93"/>
                    <a:pt x="695" y="93"/>
                  </a:cubicBezTo>
                  <a:cubicBezTo>
                    <a:pt x="695" y="42"/>
                    <a:pt x="655" y="0"/>
                    <a:pt x="6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9"/>
                    <a:pt x="0" y="489"/>
                    <a:pt x="0" y="489"/>
                  </a:cubicBezTo>
                  <a:lnTo>
                    <a:pt x="695" y="489"/>
                  </a:lnTo>
                  <a:close/>
                </a:path>
              </a:pathLst>
            </a:custGeom>
            <a:solidFill>
              <a:srgbClr val="D6967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54"/>
            <p:cNvSpPr>
              <a:spLocks/>
            </p:cNvSpPr>
            <p:nvPr/>
          </p:nvSpPr>
          <p:spPr bwMode="auto">
            <a:xfrm>
              <a:off x="3246783" y="2353105"/>
              <a:ext cx="1318023" cy="978694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423 h 516"/>
                <a:gd name="T4" fmla="*/ 90 w 695"/>
                <a:gd name="T5" fmla="*/ 516 h 516"/>
                <a:gd name="T6" fmla="*/ 695 w 695"/>
                <a:gd name="T7" fmla="*/ 516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0" y="474"/>
                    <a:pt x="40" y="516"/>
                    <a:pt x="90" y="516"/>
                  </a:cubicBezTo>
                  <a:cubicBezTo>
                    <a:pt x="695" y="516"/>
                    <a:pt x="695" y="516"/>
                    <a:pt x="695" y="516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6967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302919" y="2362175"/>
              <a:ext cx="1577580" cy="978694"/>
              <a:chOff x="4302919" y="2362175"/>
              <a:chExt cx="1577580" cy="978694"/>
            </a:xfrm>
          </p:grpSpPr>
          <p:sp>
            <p:nvSpPr>
              <p:cNvPr id="44" name="Freeform 52"/>
              <p:cNvSpPr>
                <a:spLocks/>
              </p:cNvSpPr>
              <p:nvPr/>
            </p:nvSpPr>
            <p:spPr bwMode="auto">
              <a:xfrm>
                <a:off x="4562476" y="2362175"/>
                <a:ext cx="1318023" cy="978694"/>
              </a:xfrm>
              <a:custGeom>
                <a:avLst/>
                <a:gdLst>
                  <a:gd name="T0" fmla="*/ 0 w 695"/>
                  <a:gd name="T1" fmla="*/ 0 h 516"/>
                  <a:gd name="T2" fmla="*/ 0 w 695"/>
                  <a:gd name="T3" fmla="*/ 516 h 516"/>
                  <a:gd name="T4" fmla="*/ 605 w 695"/>
                  <a:gd name="T5" fmla="*/ 516 h 516"/>
                  <a:gd name="T6" fmla="*/ 695 w 695"/>
                  <a:gd name="T7" fmla="*/ 423 h 516"/>
                  <a:gd name="T8" fmla="*/ 695 w 695"/>
                  <a:gd name="T9" fmla="*/ 0 h 516"/>
                  <a:gd name="T10" fmla="*/ 0 w 695"/>
                  <a:gd name="T11" fmla="*/ 0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5" h="516">
                    <a:moveTo>
                      <a:pt x="0" y="0"/>
                    </a:moveTo>
                    <a:cubicBezTo>
                      <a:pt x="0" y="516"/>
                      <a:pt x="0" y="516"/>
                      <a:pt x="0" y="516"/>
                    </a:cubicBezTo>
                    <a:cubicBezTo>
                      <a:pt x="605" y="516"/>
                      <a:pt x="605" y="516"/>
                      <a:pt x="605" y="516"/>
                    </a:cubicBezTo>
                    <a:cubicBezTo>
                      <a:pt x="655" y="516"/>
                      <a:pt x="695" y="474"/>
                      <a:pt x="695" y="423"/>
                    </a:cubicBezTo>
                    <a:cubicBezTo>
                      <a:pt x="695" y="0"/>
                      <a:pt x="695" y="0"/>
                      <a:pt x="69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Oval 56"/>
              <p:cNvSpPr>
                <a:spLocks noChangeArrowheads="1"/>
              </p:cNvSpPr>
              <p:nvPr/>
            </p:nvSpPr>
            <p:spPr bwMode="auto">
              <a:xfrm>
                <a:off x="4302919" y="2669356"/>
                <a:ext cx="352425" cy="366713"/>
              </a:xfrm>
              <a:prstGeom prst="ellipse">
                <a:avLst/>
              </a:pr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3244453" y="1433488"/>
              <a:ext cx="1576388" cy="928688"/>
              <a:chOff x="3244453" y="1433488"/>
              <a:chExt cx="1576388" cy="928688"/>
            </a:xfrm>
          </p:grpSpPr>
          <p:sp>
            <p:nvSpPr>
              <p:cNvPr id="42" name="Freeform 50"/>
              <p:cNvSpPr>
                <a:spLocks/>
              </p:cNvSpPr>
              <p:nvPr/>
            </p:nvSpPr>
            <p:spPr bwMode="auto">
              <a:xfrm>
                <a:off x="3244453" y="1433488"/>
                <a:ext cx="1318023" cy="928688"/>
              </a:xfrm>
              <a:custGeom>
                <a:avLst/>
                <a:gdLst>
                  <a:gd name="T0" fmla="*/ 695 w 695"/>
                  <a:gd name="T1" fmla="*/ 0 h 489"/>
                  <a:gd name="T2" fmla="*/ 90 w 695"/>
                  <a:gd name="T3" fmla="*/ 0 h 489"/>
                  <a:gd name="T4" fmla="*/ 0 w 695"/>
                  <a:gd name="T5" fmla="*/ 93 h 489"/>
                  <a:gd name="T6" fmla="*/ 0 w 695"/>
                  <a:gd name="T7" fmla="*/ 489 h 489"/>
                  <a:gd name="T8" fmla="*/ 695 w 695"/>
                  <a:gd name="T9" fmla="*/ 489 h 489"/>
                  <a:gd name="T10" fmla="*/ 695 w 695"/>
                  <a:gd name="T11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5" h="489">
                    <a:moveTo>
                      <a:pt x="695" y="0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40" y="0"/>
                      <a:pt x="0" y="42"/>
                      <a:pt x="0" y="93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695" y="489"/>
                      <a:pt x="695" y="489"/>
                      <a:pt x="695" y="489"/>
                    </a:cubicBezTo>
                    <a:lnTo>
                      <a:pt x="695" y="0"/>
                    </a:ln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Oval 57"/>
              <p:cNvSpPr>
                <a:spLocks noChangeArrowheads="1"/>
              </p:cNvSpPr>
              <p:nvPr/>
            </p:nvSpPr>
            <p:spPr bwMode="auto">
              <a:xfrm>
                <a:off x="4467225" y="1722810"/>
                <a:ext cx="353616" cy="365522"/>
              </a:xfrm>
              <a:prstGeom prst="ellipse">
                <a:avLst/>
              </a:pr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Oval 58"/>
            <p:cNvSpPr>
              <a:spLocks noChangeArrowheads="1"/>
            </p:cNvSpPr>
            <p:nvPr/>
          </p:nvSpPr>
          <p:spPr bwMode="auto">
            <a:xfrm>
              <a:off x="5054203" y="2280022"/>
              <a:ext cx="352425" cy="364331"/>
            </a:xfrm>
            <a:prstGeom prst="ellipse">
              <a:avLst/>
            </a:prstGeom>
            <a:solidFill>
              <a:srgbClr val="D6967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Oval 59"/>
            <p:cNvSpPr>
              <a:spLocks noChangeArrowheads="1"/>
            </p:cNvSpPr>
            <p:nvPr/>
          </p:nvSpPr>
          <p:spPr bwMode="auto">
            <a:xfrm>
              <a:off x="3718322" y="2083569"/>
              <a:ext cx="352425" cy="365522"/>
            </a:xfrm>
            <a:prstGeom prst="ellipse">
              <a:avLst/>
            </a:prstGeom>
            <a:solidFill>
              <a:srgbClr val="D6967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 99"/>
            <p:cNvSpPr>
              <a:spLocks noEditPoints="1"/>
            </p:cNvSpPr>
            <p:nvPr/>
          </p:nvSpPr>
          <p:spPr bwMode="auto">
            <a:xfrm>
              <a:off x="5097260" y="2868191"/>
              <a:ext cx="319591" cy="207814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 100"/>
            <p:cNvSpPr>
              <a:spLocks noEditPoints="1"/>
            </p:cNvSpPr>
            <p:nvPr/>
          </p:nvSpPr>
          <p:spPr bwMode="auto">
            <a:xfrm>
              <a:off x="3718322" y="2757808"/>
              <a:ext cx="310145" cy="316444"/>
            </a:xfrm>
            <a:custGeom>
              <a:avLst/>
              <a:gdLst>
                <a:gd name="T0" fmla="*/ 87 w 91"/>
                <a:gd name="T1" fmla="*/ 39 h 93"/>
                <a:gd name="T2" fmla="*/ 91 w 91"/>
                <a:gd name="T3" fmla="*/ 46 h 93"/>
                <a:gd name="T4" fmla="*/ 91 w 91"/>
                <a:gd name="T5" fmla="*/ 83 h 93"/>
                <a:gd name="T6" fmla="*/ 81 w 91"/>
                <a:gd name="T7" fmla="*/ 93 h 93"/>
                <a:gd name="T8" fmla="*/ 10 w 91"/>
                <a:gd name="T9" fmla="*/ 93 h 93"/>
                <a:gd name="T10" fmla="*/ 0 w 91"/>
                <a:gd name="T11" fmla="*/ 83 h 93"/>
                <a:gd name="T12" fmla="*/ 0 w 91"/>
                <a:gd name="T13" fmla="*/ 46 h 93"/>
                <a:gd name="T14" fmla="*/ 3 w 91"/>
                <a:gd name="T15" fmla="*/ 40 h 93"/>
                <a:gd name="T16" fmla="*/ 3 w 91"/>
                <a:gd name="T17" fmla="*/ 40 h 93"/>
                <a:gd name="T18" fmla="*/ 3 w 91"/>
                <a:gd name="T19" fmla="*/ 40 h 93"/>
                <a:gd name="T20" fmla="*/ 3 w 91"/>
                <a:gd name="T21" fmla="*/ 39 h 93"/>
                <a:gd name="T22" fmla="*/ 40 w 91"/>
                <a:gd name="T23" fmla="*/ 3 h 93"/>
                <a:gd name="T24" fmla="*/ 51 w 91"/>
                <a:gd name="T25" fmla="*/ 3 h 93"/>
                <a:gd name="T26" fmla="*/ 87 w 91"/>
                <a:gd name="T27" fmla="*/ 39 h 93"/>
                <a:gd name="T28" fmla="*/ 16 w 91"/>
                <a:gd name="T29" fmla="*/ 30 h 93"/>
                <a:gd name="T30" fmla="*/ 16 w 91"/>
                <a:gd name="T31" fmla="*/ 52 h 93"/>
                <a:gd name="T32" fmla="*/ 46 w 91"/>
                <a:gd name="T33" fmla="*/ 75 h 93"/>
                <a:gd name="T34" fmla="*/ 73 w 91"/>
                <a:gd name="T35" fmla="*/ 54 h 93"/>
                <a:gd name="T36" fmla="*/ 73 w 91"/>
                <a:gd name="T37" fmla="*/ 30 h 93"/>
                <a:gd name="T38" fmla="*/ 16 w 91"/>
                <a:gd name="T39" fmla="*/ 30 h 93"/>
                <a:gd name="T40" fmla="*/ 26 w 91"/>
                <a:gd name="T41" fmla="*/ 35 h 93"/>
                <a:gd name="T42" fmla="*/ 26 w 91"/>
                <a:gd name="T43" fmla="*/ 39 h 93"/>
                <a:gd name="T44" fmla="*/ 64 w 91"/>
                <a:gd name="T45" fmla="*/ 39 h 93"/>
                <a:gd name="T46" fmla="*/ 64 w 91"/>
                <a:gd name="T47" fmla="*/ 35 h 93"/>
                <a:gd name="T48" fmla="*/ 26 w 91"/>
                <a:gd name="T49" fmla="*/ 35 h 93"/>
                <a:gd name="T50" fmla="*/ 26 w 91"/>
                <a:gd name="T51" fmla="*/ 51 h 93"/>
                <a:gd name="T52" fmla="*/ 26 w 91"/>
                <a:gd name="T53" fmla="*/ 55 h 93"/>
                <a:gd name="T54" fmla="*/ 64 w 91"/>
                <a:gd name="T55" fmla="*/ 55 h 93"/>
                <a:gd name="T56" fmla="*/ 64 w 91"/>
                <a:gd name="T57" fmla="*/ 51 h 93"/>
                <a:gd name="T58" fmla="*/ 26 w 91"/>
                <a:gd name="T59" fmla="*/ 51 h 93"/>
                <a:gd name="T60" fmla="*/ 26 w 91"/>
                <a:gd name="T61" fmla="*/ 43 h 93"/>
                <a:gd name="T62" fmla="*/ 26 w 91"/>
                <a:gd name="T63" fmla="*/ 47 h 93"/>
                <a:gd name="T64" fmla="*/ 64 w 91"/>
                <a:gd name="T65" fmla="*/ 47 h 93"/>
                <a:gd name="T66" fmla="*/ 64 w 91"/>
                <a:gd name="T67" fmla="*/ 43 h 93"/>
                <a:gd name="T68" fmla="*/ 26 w 91"/>
                <a:gd name="T69" fmla="*/ 43 h 93"/>
                <a:gd name="T70" fmla="*/ 10 w 91"/>
                <a:gd name="T71" fmla="*/ 87 h 93"/>
                <a:gd name="T72" fmla="*/ 28 w 91"/>
                <a:gd name="T73" fmla="*/ 70 h 93"/>
                <a:gd name="T74" fmla="*/ 28 w 91"/>
                <a:gd name="T75" fmla="*/ 67 h 93"/>
                <a:gd name="T76" fmla="*/ 26 w 91"/>
                <a:gd name="T77" fmla="*/ 67 h 93"/>
                <a:gd name="T78" fmla="*/ 8 w 91"/>
                <a:gd name="T79" fmla="*/ 84 h 93"/>
                <a:gd name="T80" fmla="*/ 8 w 91"/>
                <a:gd name="T81" fmla="*/ 87 h 93"/>
                <a:gd name="T82" fmla="*/ 10 w 91"/>
                <a:gd name="T83" fmla="*/ 87 h 93"/>
                <a:gd name="T84" fmla="*/ 85 w 91"/>
                <a:gd name="T85" fmla="*/ 84 h 93"/>
                <a:gd name="T86" fmla="*/ 67 w 91"/>
                <a:gd name="T87" fmla="*/ 67 h 93"/>
                <a:gd name="T88" fmla="*/ 64 w 91"/>
                <a:gd name="T89" fmla="*/ 67 h 93"/>
                <a:gd name="T90" fmla="*/ 64 w 91"/>
                <a:gd name="T91" fmla="*/ 70 h 93"/>
                <a:gd name="T92" fmla="*/ 82 w 91"/>
                <a:gd name="T93" fmla="*/ 87 h 93"/>
                <a:gd name="T94" fmla="*/ 85 w 91"/>
                <a:gd name="T95" fmla="*/ 87 h 93"/>
                <a:gd name="T96" fmla="*/ 85 w 91"/>
                <a:gd name="T9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93">
                  <a:moveTo>
                    <a:pt x="87" y="39"/>
                  </a:moveTo>
                  <a:cubicBezTo>
                    <a:pt x="89" y="40"/>
                    <a:pt x="91" y="43"/>
                    <a:pt x="91" y="46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9"/>
                    <a:pt x="86" y="93"/>
                    <a:pt x="81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7" y="0"/>
                    <a:pt x="51" y="3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16" y="30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26" y="35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6" y="51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43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10" y="8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8"/>
                    <a:pt x="28" y="67"/>
                  </a:cubicBezTo>
                  <a:cubicBezTo>
                    <a:pt x="28" y="66"/>
                    <a:pt x="27" y="66"/>
                    <a:pt x="26" y="67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8" y="88"/>
                    <a:pt x="10" y="88"/>
                    <a:pt x="10" y="87"/>
                  </a:cubicBezTo>
                  <a:close/>
                  <a:moveTo>
                    <a:pt x="85" y="8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5" y="66"/>
                    <a:pt x="64" y="67"/>
                  </a:cubicBezTo>
                  <a:cubicBezTo>
                    <a:pt x="63" y="68"/>
                    <a:pt x="63" y="69"/>
                    <a:pt x="64" y="70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8"/>
                    <a:pt x="84" y="88"/>
                    <a:pt x="85" y="87"/>
                  </a:cubicBezTo>
                  <a:cubicBezTo>
                    <a:pt x="85" y="86"/>
                    <a:pt x="85" y="85"/>
                    <a:pt x="8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101"/>
            <p:cNvSpPr>
              <a:spLocks noEditPoints="1"/>
            </p:cNvSpPr>
            <p:nvPr/>
          </p:nvSpPr>
          <p:spPr bwMode="auto">
            <a:xfrm>
              <a:off x="3751659" y="1677124"/>
              <a:ext cx="278659" cy="272363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102"/>
            <p:cNvSpPr>
              <a:spLocks noEditPoints="1"/>
            </p:cNvSpPr>
            <p:nvPr/>
          </p:nvSpPr>
          <p:spPr bwMode="auto">
            <a:xfrm>
              <a:off x="5126386" y="1633042"/>
              <a:ext cx="261341" cy="316444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05860" y="2186536"/>
            <a:ext cx="6953369" cy="82269"/>
            <a:chOff x="1577370" y="3387126"/>
            <a:chExt cx="9271158" cy="109692"/>
          </a:xfrm>
        </p:grpSpPr>
        <p:cxnSp>
          <p:nvCxnSpPr>
            <p:cNvPr id="5" name="直接箭头连接符 4"/>
            <p:cNvCxnSpPr/>
            <p:nvPr/>
          </p:nvCxnSpPr>
          <p:spPr>
            <a:xfrm>
              <a:off x="1637281" y="3448113"/>
              <a:ext cx="9211247" cy="0"/>
            </a:xfrm>
            <a:prstGeom prst="straightConnector1">
              <a:avLst/>
            </a:prstGeom>
            <a:ln w="19050">
              <a:solidFill>
                <a:srgbClr val="D6967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1577370" y="3387126"/>
              <a:ext cx="109692" cy="109692"/>
            </a:xfrm>
            <a:prstGeom prst="ellipse">
              <a:avLst/>
            </a:prstGeom>
            <a:solidFill>
              <a:srgbClr val="BEBEBE"/>
            </a:solidFill>
            <a:ln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1903788" y="1632750"/>
            <a:ext cx="1224390" cy="122439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730737" y="1353846"/>
            <a:ext cx="1782198" cy="178219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115494" y="1632750"/>
            <a:ext cx="1224390" cy="122439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69457" y="1448244"/>
            <a:ext cx="482570" cy="484269"/>
          </a:xfrm>
          <a:prstGeom prst="ellipse">
            <a:avLst/>
          </a:prstGeom>
          <a:solidFill>
            <a:srgbClr val="FFC56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01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115494" y="1448244"/>
            <a:ext cx="482570" cy="484269"/>
          </a:xfrm>
          <a:prstGeom prst="ellipse">
            <a:avLst/>
          </a:prstGeom>
          <a:solidFill>
            <a:srgbClr val="FFC56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03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92755" y="1123144"/>
            <a:ext cx="482570" cy="484269"/>
          </a:xfrm>
          <a:prstGeom prst="ellipse">
            <a:avLst/>
          </a:prstGeom>
          <a:solidFill>
            <a:srgbClr val="FFC56E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02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42"/>
          <p:cNvSpPr txBox="1"/>
          <p:nvPr/>
        </p:nvSpPr>
        <p:spPr>
          <a:xfrm rot="16200000">
            <a:off x="2325031" y="2648253"/>
            <a:ext cx="369332" cy="1341119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43"/>
          <p:cNvSpPr txBox="1"/>
          <p:nvPr/>
        </p:nvSpPr>
        <p:spPr>
          <a:xfrm>
            <a:off x="1720047" y="3474287"/>
            <a:ext cx="1591872" cy="5168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15" name="文本框 142"/>
          <p:cNvSpPr txBox="1"/>
          <p:nvPr/>
        </p:nvSpPr>
        <p:spPr>
          <a:xfrm rot="16200000">
            <a:off x="4479122" y="2844745"/>
            <a:ext cx="369332" cy="1341119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43"/>
          <p:cNvSpPr txBox="1"/>
          <p:nvPr/>
        </p:nvSpPr>
        <p:spPr>
          <a:xfrm>
            <a:off x="3874138" y="3670779"/>
            <a:ext cx="1591872" cy="5168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17" name="文本框 142"/>
          <p:cNvSpPr txBox="1"/>
          <p:nvPr/>
        </p:nvSpPr>
        <p:spPr>
          <a:xfrm rot="16200000">
            <a:off x="6617144" y="2586308"/>
            <a:ext cx="369332" cy="1341119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143"/>
          <p:cNvSpPr txBox="1"/>
          <p:nvPr/>
        </p:nvSpPr>
        <p:spPr>
          <a:xfrm>
            <a:off x="6012160" y="3412342"/>
            <a:ext cx="1591872" cy="5168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1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1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1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2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22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72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 advAuto="500"/>
      <p:bldP spid="15" grpId="0"/>
      <p:bldP spid="16" grpId="0" build="p" advAuto="500"/>
      <p:bldP spid="17" grpId="0"/>
      <p:bldP spid="18" grpId="0" build="p" advAuto="50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52683" y="2444147"/>
            <a:ext cx="688947" cy="712632"/>
            <a:chOff x="2152683" y="2444147"/>
            <a:chExt cx="688947" cy="712632"/>
          </a:xfrm>
          <a:solidFill>
            <a:srgbClr val="FFC56E"/>
          </a:solidFill>
        </p:grpSpPr>
        <p:cxnSp>
          <p:nvCxnSpPr>
            <p:cNvPr id="5" name="直接连接符 4"/>
            <p:cNvCxnSpPr>
              <a:stCxn id="43" idx="7"/>
              <a:endCxn id="6" idx="3"/>
            </p:cNvCxnSpPr>
            <p:nvPr/>
          </p:nvCxnSpPr>
          <p:spPr>
            <a:xfrm flipV="1">
              <a:off x="2152683" y="2555994"/>
              <a:ext cx="572366" cy="600785"/>
            </a:xfrm>
            <a:prstGeom prst="line">
              <a:avLst/>
            </a:prstGeom>
            <a:grpFill/>
            <a:ln w="28575" cap="rnd">
              <a:solidFill>
                <a:srgbClr val="FFC56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2705046" y="2444147"/>
              <a:ext cx="136584" cy="131037"/>
            </a:xfrm>
            <a:prstGeom prst="ellipse">
              <a:avLst/>
            </a:prstGeom>
            <a:grpFill/>
            <a:ln>
              <a:solidFill>
                <a:srgbClr val="FFC5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45860" y="2392937"/>
            <a:ext cx="667395" cy="668568"/>
            <a:chOff x="3745860" y="2392937"/>
            <a:chExt cx="667395" cy="668568"/>
          </a:xfrm>
          <a:solidFill>
            <a:srgbClr val="FFC56E"/>
          </a:solidFill>
        </p:grpSpPr>
        <p:cxnSp>
          <p:nvCxnSpPr>
            <p:cNvPr id="8" name="直接连接符 7"/>
            <p:cNvCxnSpPr>
              <a:stCxn id="47" idx="5"/>
              <a:endCxn id="9" idx="1"/>
            </p:cNvCxnSpPr>
            <p:nvPr/>
          </p:nvCxnSpPr>
          <p:spPr>
            <a:xfrm>
              <a:off x="3745860" y="2392937"/>
              <a:ext cx="550814" cy="556721"/>
            </a:xfrm>
            <a:prstGeom prst="line">
              <a:avLst/>
            </a:prstGeom>
            <a:grpFill/>
            <a:ln w="28575" cap="rnd">
              <a:solidFill>
                <a:srgbClr val="FFC56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4276671" y="2930468"/>
              <a:ext cx="136584" cy="131037"/>
            </a:xfrm>
            <a:prstGeom prst="ellipse">
              <a:avLst/>
            </a:prstGeom>
            <a:grpFill/>
            <a:ln>
              <a:solidFill>
                <a:srgbClr val="FFC5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95529" y="2444147"/>
            <a:ext cx="695394" cy="712632"/>
            <a:chOff x="5195529" y="2444147"/>
            <a:chExt cx="695394" cy="712632"/>
          </a:xfrm>
          <a:solidFill>
            <a:srgbClr val="FFC56E"/>
          </a:solidFill>
        </p:grpSpPr>
        <p:cxnSp>
          <p:nvCxnSpPr>
            <p:cNvPr id="11" name="直接连接符 10"/>
            <p:cNvCxnSpPr>
              <a:stCxn id="36" idx="7"/>
              <a:endCxn id="12" idx="3"/>
            </p:cNvCxnSpPr>
            <p:nvPr/>
          </p:nvCxnSpPr>
          <p:spPr>
            <a:xfrm flipV="1">
              <a:off x="5195529" y="2555994"/>
              <a:ext cx="578813" cy="600785"/>
            </a:xfrm>
            <a:prstGeom prst="line">
              <a:avLst/>
            </a:prstGeom>
            <a:grpFill/>
            <a:ln w="28575" cap="rnd">
              <a:solidFill>
                <a:srgbClr val="FFC56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5754339" y="2444147"/>
              <a:ext cx="136584" cy="131037"/>
            </a:xfrm>
            <a:prstGeom prst="ellipse">
              <a:avLst/>
            </a:prstGeom>
            <a:grpFill/>
            <a:ln>
              <a:solidFill>
                <a:srgbClr val="FFC5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51686" y="2392937"/>
            <a:ext cx="603274" cy="668568"/>
            <a:chOff x="6751686" y="2392937"/>
            <a:chExt cx="603274" cy="668568"/>
          </a:xfrm>
          <a:solidFill>
            <a:srgbClr val="FFC56E"/>
          </a:solidFill>
        </p:grpSpPr>
        <p:cxnSp>
          <p:nvCxnSpPr>
            <p:cNvPr id="14" name="直接连接符 13"/>
            <p:cNvCxnSpPr>
              <a:stCxn id="22" idx="5"/>
              <a:endCxn id="15" idx="1"/>
            </p:cNvCxnSpPr>
            <p:nvPr/>
          </p:nvCxnSpPr>
          <p:spPr>
            <a:xfrm>
              <a:off x="6751686" y="2392937"/>
              <a:ext cx="486692" cy="556721"/>
            </a:xfrm>
            <a:prstGeom prst="line">
              <a:avLst/>
            </a:prstGeom>
            <a:grpFill/>
            <a:ln w="28575" cap="rnd">
              <a:solidFill>
                <a:srgbClr val="FFC56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7218376" y="2930468"/>
              <a:ext cx="136584" cy="131037"/>
            </a:xfrm>
            <a:prstGeom prst="ellipse">
              <a:avLst/>
            </a:prstGeom>
            <a:grpFill/>
            <a:ln>
              <a:solidFill>
                <a:srgbClr val="FFC5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83"/>
          <p:cNvSpPr txBox="1"/>
          <p:nvPr/>
        </p:nvSpPr>
        <p:spPr>
          <a:xfrm>
            <a:off x="1125741" y="1754515"/>
            <a:ext cx="1350150" cy="850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7" name="文本框 84"/>
          <p:cNvSpPr txBox="1"/>
          <p:nvPr/>
        </p:nvSpPr>
        <p:spPr>
          <a:xfrm>
            <a:off x="4144131" y="1754515"/>
            <a:ext cx="1350150" cy="850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8" name="文本框 85"/>
          <p:cNvSpPr txBox="1"/>
          <p:nvPr/>
        </p:nvSpPr>
        <p:spPr>
          <a:xfrm>
            <a:off x="7156017" y="1754515"/>
            <a:ext cx="1350150" cy="850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9" name="文本框 86"/>
          <p:cNvSpPr txBox="1"/>
          <p:nvPr/>
        </p:nvSpPr>
        <p:spPr>
          <a:xfrm>
            <a:off x="2554389" y="3205157"/>
            <a:ext cx="1350150" cy="850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20" name="文本框 87"/>
          <p:cNvSpPr txBox="1"/>
          <p:nvPr/>
        </p:nvSpPr>
        <p:spPr>
          <a:xfrm>
            <a:off x="5604174" y="3205157"/>
            <a:ext cx="1350150" cy="850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714619" y="1355870"/>
            <a:ext cx="1215000" cy="1215000"/>
            <a:chOff x="5714619" y="1355870"/>
            <a:chExt cx="1215000" cy="1215000"/>
          </a:xfrm>
        </p:grpSpPr>
        <p:sp>
          <p:nvSpPr>
            <p:cNvPr id="22" name="椭圆 21"/>
            <p:cNvSpPr/>
            <p:nvPr/>
          </p:nvSpPr>
          <p:spPr>
            <a:xfrm>
              <a:off x="5714619" y="1355870"/>
              <a:ext cx="1215000" cy="1215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92"/>
            <p:cNvSpPr txBox="1"/>
            <p:nvPr/>
          </p:nvSpPr>
          <p:spPr>
            <a:xfrm>
              <a:off x="5714619" y="1936568"/>
              <a:ext cx="12150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24" name="Group 85"/>
            <p:cNvGrpSpPr>
              <a:grpSpLocks noChangeAspect="1"/>
            </p:cNvGrpSpPr>
            <p:nvPr/>
          </p:nvGrpSpPr>
          <p:grpSpPr bwMode="auto">
            <a:xfrm>
              <a:off x="6196508" y="1710798"/>
              <a:ext cx="251222" cy="221456"/>
              <a:chOff x="2772" y="2067"/>
              <a:chExt cx="211" cy="186"/>
            </a:xfrm>
            <a:solidFill>
              <a:srgbClr val="2DB55F"/>
            </a:solidFill>
          </p:grpSpPr>
          <p:sp>
            <p:nvSpPr>
              <p:cNvPr id="25" name="Freeform 87"/>
              <p:cNvSpPr/>
              <p:nvPr/>
            </p:nvSpPr>
            <p:spPr bwMode="auto">
              <a:xfrm>
                <a:off x="2782" y="2172"/>
                <a:ext cx="191" cy="81"/>
              </a:xfrm>
              <a:custGeom>
                <a:avLst/>
                <a:gdLst>
                  <a:gd name="T0" fmla="*/ 0 w 79"/>
                  <a:gd name="T1" fmla="*/ 0 h 33"/>
                  <a:gd name="T2" fmla="*/ 28 w 79"/>
                  <a:gd name="T3" fmla="*/ 0 h 33"/>
                  <a:gd name="T4" fmla="*/ 28 w 79"/>
                  <a:gd name="T5" fmla="*/ 4 h 33"/>
                  <a:gd name="T6" fmla="*/ 51 w 79"/>
                  <a:gd name="T7" fmla="*/ 4 h 33"/>
                  <a:gd name="T8" fmla="*/ 51 w 79"/>
                  <a:gd name="T9" fmla="*/ 0 h 33"/>
                  <a:gd name="T10" fmla="*/ 79 w 79"/>
                  <a:gd name="T11" fmla="*/ 0 h 33"/>
                  <a:gd name="T12" fmla="*/ 79 w 79"/>
                  <a:gd name="T13" fmla="*/ 1 h 33"/>
                  <a:gd name="T14" fmla="*/ 79 w 79"/>
                  <a:gd name="T15" fmla="*/ 27 h 33"/>
                  <a:gd name="T16" fmla="*/ 74 w 79"/>
                  <a:gd name="T17" fmla="*/ 32 h 33"/>
                  <a:gd name="T18" fmla="*/ 73 w 79"/>
                  <a:gd name="T19" fmla="*/ 33 h 33"/>
                  <a:gd name="T20" fmla="*/ 6 w 79"/>
                  <a:gd name="T21" fmla="*/ 33 h 33"/>
                  <a:gd name="T22" fmla="*/ 0 w 79"/>
                  <a:gd name="T23" fmla="*/ 28 h 33"/>
                  <a:gd name="T24" fmla="*/ 0 w 79"/>
                  <a:gd name="T25" fmla="*/ 27 h 33"/>
                  <a:gd name="T26" fmla="*/ 0 w 79"/>
                  <a:gd name="T27" fmla="*/ 1 h 33"/>
                  <a:gd name="T28" fmla="*/ 0 w 79"/>
                  <a:gd name="T2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33">
                    <a:moveTo>
                      <a:pt x="0" y="0"/>
                    </a:moveTo>
                    <a:cubicBezTo>
                      <a:pt x="10" y="0"/>
                      <a:pt x="19" y="0"/>
                      <a:pt x="28" y="0"/>
                    </a:cubicBezTo>
                    <a:cubicBezTo>
                      <a:pt x="28" y="1"/>
                      <a:pt x="28" y="3"/>
                      <a:pt x="28" y="4"/>
                    </a:cubicBezTo>
                    <a:cubicBezTo>
                      <a:pt x="36" y="4"/>
                      <a:pt x="44" y="4"/>
                      <a:pt x="51" y="4"/>
                    </a:cubicBezTo>
                    <a:cubicBezTo>
                      <a:pt x="51" y="3"/>
                      <a:pt x="51" y="1"/>
                      <a:pt x="51" y="0"/>
                    </a:cubicBezTo>
                    <a:cubicBezTo>
                      <a:pt x="61" y="0"/>
                      <a:pt x="70" y="0"/>
                      <a:pt x="79" y="0"/>
                    </a:cubicBezTo>
                    <a:cubicBezTo>
                      <a:pt x="79" y="0"/>
                      <a:pt x="79" y="0"/>
                      <a:pt x="79" y="1"/>
                    </a:cubicBezTo>
                    <a:cubicBezTo>
                      <a:pt x="79" y="9"/>
                      <a:pt x="79" y="18"/>
                      <a:pt x="79" y="27"/>
                    </a:cubicBezTo>
                    <a:cubicBezTo>
                      <a:pt x="79" y="30"/>
                      <a:pt x="77" y="32"/>
                      <a:pt x="74" y="32"/>
                    </a:cubicBezTo>
                    <a:cubicBezTo>
                      <a:pt x="74" y="33"/>
                      <a:pt x="73" y="33"/>
                      <a:pt x="73" y="33"/>
                    </a:cubicBezTo>
                    <a:cubicBezTo>
                      <a:pt x="51" y="33"/>
                      <a:pt x="29" y="33"/>
                      <a:pt x="6" y="33"/>
                    </a:cubicBezTo>
                    <a:cubicBezTo>
                      <a:pt x="3" y="33"/>
                      <a:pt x="1" y="31"/>
                      <a:pt x="0" y="28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18"/>
                      <a:pt x="0" y="9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88"/>
              <p:cNvSpPr>
                <a:spLocks noEditPoints="1"/>
              </p:cNvSpPr>
              <p:nvPr/>
            </p:nvSpPr>
            <p:spPr bwMode="auto">
              <a:xfrm>
                <a:off x="2772" y="2067"/>
                <a:ext cx="211" cy="96"/>
              </a:xfrm>
              <a:custGeom>
                <a:avLst/>
                <a:gdLst>
                  <a:gd name="T0" fmla="*/ 55 w 87"/>
                  <a:gd name="T1" fmla="*/ 39 h 39"/>
                  <a:gd name="T2" fmla="*/ 55 w 87"/>
                  <a:gd name="T3" fmla="*/ 33 h 39"/>
                  <a:gd name="T4" fmla="*/ 32 w 87"/>
                  <a:gd name="T5" fmla="*/ 33 h 39"/>
                  <a:gd name="T6" fmla="*/ 32 w 87"/>
                  <a:gd name="T7" fmla="*/ 39 h 39"/>
                  <a:gd name="T8" fmla="*/ 31 w 87"/>
                  <a:gd name="T9" fmla="*/ 39 h 39"/>
                  <a:gd name="T10" fmla="*/ 6 w 87"/>
                  <a:gd name="T11" fmla="*/ 39 h 39"/>
                  <a:gd name="T12" fmla="*/ 1 w 87"/>
                  <a:gd name="T13" fmla="*/ 35 h 39"/>
                  <a:gd name="T14" fmla="*/ 0 w 87"/>
                  <a:gd name="T15" fmla="*/ 33 h 39"/>
                  <a:gd name="T16" fmla="*/ 0 w 87"/>
                  <a:gd name="T17" fmla="*/ 17 h 39"/>
                  <a:gd name="T18" fmla="*/ 6 w 87"/>
                  <a:gd name="T19" fmla="*/ 11 h 39"/>
                  <a:gd name="T20" fmla="*/ 27 w 87"/>
                  <a:gd name="T21" fmla="*/ 11 h 39"/>
                  <a:gd name="T22" fmla="*/ 28 w 87"/>
                  <a:gd name="T23" fmla="*/ 11 h 39"/>
                  <a:gd name="T24" fmla="*/ 28 w 87"/>
                  <a:gd name="T25" fmla="*/ 9 h 39"/>
                  <a:gd name="T26" fmla="*/ 32 w 87"/>
                  <a:gd name="T27" fmla="*/ 4 h 39"/>
                  <a:gd name="T28" fmla="*/ 41 w 87"/>
                  <a:gd name="T29" fmla="*/ 1 h 39"/>
                  <a:gd name="T30" fmla="*/ 51 w 87"/>
                  <a:gd name="T31" fmla="*/ 2 h 39"/>
                  <a:gd name="T32" fmla="*/ 57 w 87"/>
                  <a:gd name="T33" fmla="*/ 5 h 39"/>
                  <a:gd name="T34" fmla="*/ 59 w 87"/>
                  <a:gd name="T35" fmla="*/ 10 h 39"/>
                  <a:gd name="T36" fmla="*/ 59 w 87"/>
                  <a:gd name="T37" fmla="*/ 11 h 39"/>
                  <a:gd name="T38" fmla="*/ 60 w 87"/>
                  <a:gd name="T39" fmla="*/ 11 h 39"/>
                  <a:gd name="T40" fmla="*/ 81 w 87"/>
                  <a:gd name="T41" fmla="*/ 11 h 39"/>
                  <a:gd name="T42" fmla="*/ 87 w 87"/>
                  <a:gd name="T43" fmla="*/ 15 h 39"/>
                  <a:gd name="T44" fmla="*/ 87 w 87"/>
                  <a:gd name="T45" fmla="*/ 17 h 39"/>
                  <a:gd name="T46" fmla="*/ 87 w 87"/>
                  <a:gd name="T47" fmla="*/ 33 h 39"/>
                  <a:gd name="T48" fmla="*/ 81 w 87"/>
                  <a:gd name="T49" fmla="*/ 39 h 39"/>
                  <a:gd name="T50" fmla="*/ 56 w 87"/>
                  <a:gd name="T51" fmla="*/ 39 h 39"/>
                  <a:gd name="T52" fmla="*/ 55 w 87"/>
                  <a:gd name="T53" fmla="*/ 39 h 39"/>
                  <a:gd name="T54" fmla="*/ 32 w 87"/>
                  <a:gd name="T55" fmla="*/ 11 h 39"/>
                  <a:gd name="T56" fmla="*/ 55 w 87"/>
                  <a:gd name="T57" fmla="*/ 11 h 39"/>
                  <a:gd name="T58" fmla="*/ 54 w 87"/>
                  <a:gd name="T59" fmla="*/ 8 h 39"/>
                  <a:gd name="T60" fmla="*/ 50 w 87"/>
                  <a:gd name="T61" fmla="*/ 6 h 39"/>
                  <a:gd name="T62" fmla="*/ 39 w 87"/>
                  <a:gd name="T63" fmla="*/ 5 h 39"/>
                  <a:gd name="T64" fmla="*/ 33 w 87"/>
                  <a:gd name="T65" fmla="*/ 8 h 39"/>
                  <a:gd name="T66" fmla="*/ 32 w 87"/>
                  <a:gd name="T6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7" h="39">
                    <a:moveTo>
                      <a:pt x="55" y="39"/>
                    </a:moveTo>
                    <a:cubicBezTo>
                      <a:pt x="55" y="37"/>
                      <a:pt x="55" y="35"/>
                      <a:pt x="55" y="33"/>
                    </a:cubicBezTo>
                    <a:cubicBezTo>
                      <a:pt x="48" y="33"/>
                      <a:pt x="40" y="33"/>
                      <a:pt x="32" y="33"/>
                    </a:cubicBezTo>
                    <a:cubicBezTo>
                      <a:pt x="32" y="35"/>
                      <a:pt x="32" y="37"/>
                      <a:pt x="32" y="39"/>
                    </a:cubicBezTo>
                    <a:cubicBezTo>
                      <a:pt x="32" y="39"/>
                      <a:pt x="31" y="39"/>
                      <a:pt x="31" y="39"/>
                    </a:cubicBezTo>
                    <a:cubicBezTo>
                      <a:pt x="23" y="39"/>
                      <a:pt x="15" y="39"/>
                      <a:pt x="6" y="39"/>
                    </a:cubicBezTo>
                    <a:cubicBezTo>
                      <a:pt x="3" y="39"/>
                      <a:pt x="1" y="37"/>
                      <a:pt x="1" y="35"/>
                    </a:cubicBezTo>
                    <a:cubicBezTo>
                      <a:pt x="0" y="34"/>
                      <a:pt x="0" y="34"/>
                      <a:pt x="0" y="33"/>
                    </a:cubicBezTo>
                    <a:cubicBezTo>
                      <a:pt x="0" y="28"/>
                      <a:pt x="0" y="22"/>
                      <a:pt x="0" y="17"/>
                    </a:cubicBezTo>
                    <a:cubicBezTo>
                      <a:pt x="0" y="13"/>
                      <a:pt x="3" y="11"/>
                      <a:pt x="6" y="11"/>
                    </a:cubicBezTo>
                    <a:cubicBezTo>
                      <a:pt x="13" y="11"/>
                      <a:pt x="20" y="11"/>
                      <a:pt x="27" y="11"/>
                    </a:cubicBezTo>
                    <a:cubicBezTo>
                      <a:pt x="27" y="11"/>
                      <a:pt x="28" y="11"/>
                      <a:pt x="28" y="11"/>
                    </a:cubicBezTo>
                    <a:cubicBezTo>
                      <a:pt x="28" y="10"/>
                      <a:pt x="28" y="10"/>
                      <a:pt x="28" y="9"/>
                    </a:cubicBezTo>
                    <a:cubicBezTo>
                      <a:pt x="29" y="7"/>
                      <a:pt x="30" y="5"/>
                      <a:pt x="32" y="4"/>
                    </a:cubicBezTo>
                    <a:cubicBezTo>
                      <a:pt x="34" y="2"/>
                      <a:pt x="38" y="1"/>
                      <a:pt x="41" y="1"/>
                    </a:cubicBezTo>
                    <a:cubicBezTo>
                      <a:pt x="44" y="0"/>
                      <a:pt x="48" y="1"/>
                      <a:pt x="51" y="2"/>
                    </a:cubicBezTo>
                    <a:cubicBezTo>
                      <a:pt x="53" y="2"/>
                      <a:pt x="55" y="4"/>
                      <a:pt x="57" y="5"/>
                    </a:cubicBezTo>
                    <a:cubicBezTo>
                      <a:pt x="59" y="7"/>
                      <a:pt x="59" y="8"/>
                      <a:pt x="59" y="10"/>
                    </a:cubicBezTo>
                    <a:cubicBezTo>
                      <a:pt x="59" y="10"/>
                      <a:pt x="59" y="10"/>
                      <a:pt x="59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1"/>
                      <a:pt x="74" y="11"/>
                      <a:pt x="81" y="11"/>
                    </a:cubicBezTo>
                    <a:cubicBezTo>
                      <a:pt x="84" y="11"/>
                      <a:pt x="86" y="12"/>
                      <a:pt x="87" y="15"/>
                    </a:cubicBezTo>
                    <a:cubicBezTo>
                      <a:pt x="87" y="16"/>
                      <a:pt x="87" y="16"/>
                      <a:pt x="87" y="17"/>
                    </a:cubicBezTo>
                    <a:cubicBezTo>
                      <a:pt x="87" y="22"/>
                      <a:pt x="87" y="28"/>
                      <a:pt x="87" y="33"/>
                    </a:cubicBezTo>
                    <a:cubicBezTo>
                      <a:pt x="87" y="37"/>
                      <a:pt x="85" y="39"/>
                      <a:pt x="81" y="39"/>
                    </a:cubicBezTo>
                    <a:cubicBezTo>
                      <a:pt x="73" y="39"/>
                      <a:pt x="64" y="39"/>
                      <a:pt x="56" y="39"/>
                    </a:cubicBezTo>
                    <a:cubicBezTo>
                      <a:pt x="56" y="39"/>
                      <a:pt x="56" y="39"/>
                      <a:pt x="55" y="39"/>
                    </a:cubicBezTo>
                    <a:close/>
                    <a:moveTo>
                      <a:pt x="32" y="11"/>
                    </a:moveTo>
                    <a:cubicBezTo>
                      <a:pt x="40" y="11"/>
                      <a:pt x="48" y="11"/>
                      <a:pt x="55" y="11"/>
                    </a:cubicBezTo>
                    <a:cubicBezTo>
                      <a:pt x="55" y="10"/>
                      <a:pt x="55" y="9"/>
                      <a:pt x="54" y="8"/>
                    </a:cubicBezTo>
                    <a:cubicBezTo>
                      <a:pt x="53" y="7"/>
                      <a:pt x="52" y="6"/>
                      <a:pt x="50" y="6"/>
                    </a:cubicBezTo>
                    <a:cubicBezTo>
                      <a:pt x="47" y="4"/>
                      <a:pt x="43" y="4"/>
                      <a:pt x="39" y="5"/>
                    </a:cubicBezTo>
                    <a:cubicBezTo>
                      <a:pt x="37" y="5"/>
                      <a:pt x="35" y="6"/>
                      <a:pt x="33" y="8"/>
                    </a:cubicBezTo>
                    <a:cubicBezTo>
                      <a:pt x="33" y="8"/>
                      <a:pt x="32" y="9"/>
                      <a:pt x="32" y="11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89"/>
              <p:cNvSpPr/>
              <p:nvPr/>
            </p:nvSpPr>
            <p:spPr bwMode="auto">
              <a:xfrm>
                <a:off x="2859" y="2158"/>
                <a:ext cx="39" cy="14"/>
              </a:xfrm>
              <a:custGeom>
                <a:avLst/>
                <a:gdLst>
                  <a:gd name="T0" fmla="*/ 16 w 16"/>
                  <a:gd name="T1" fmla="*/ 0 h 6"/>
                  <a:gd name="T2" fmla="*/ 16 w 16"/>
                  <a:gd name="T3" fmla="*/ 6 h 6"/>
                  <a:gd name="T4" fmla="*/ 0 w 16"/>
                  <a:gd name="T5" fmla="*/ 6 h 6"/>
                  <a:gd name="T6" fmla="*/ 0 w 16"/>
                  <a:gd name="T7" fmla="*/ 0 h 6"/>
                  <a:gd name="T8" fmla="*/ 16 w 1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6" y="0"/>
                    </a:moveTo>
                    <a:cubicBezTo>
                      <a:pt x="16" y="2"/>
                      <a:pt x="16" y="4"/>
                      <a:pt x="16" y="6"/>
                    </a:cubicBezTo>
                    <a:cubicBezTo>
                      <a:pt x="10" y="6"/>
                      <a:pt x="5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5" y="0"/>
                      <a:pt x="10" y="0"/>
                      <a:pt x="16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164288" y="2978846"/>
            <a:ext cx="1215000" cy="1215000"/>
            <a:chOff x="7164288" y="2978846"/>
            <a:chExt cx="1215000" cy="1215000"/>
          </a:xfrm>
        </p:grpSpPr>
        <p:sp>
          <p:nvSpPr>
            <p:cNvPr id="29" name="椭圆 28"/>
            <p:cNvSpPr/>
            <p:nvPr/>
          </p:nvSpPr>
          <p:spPr>
            <a:xfrm>
              <a:off x="7164288" y="2978846"/>
              <a:ext cx="1215000" cy="1215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文本框 90"/>
            <p:cNvSpPr txBox="1"/>
            <p:nvPr/>
          </p:nvSpPr>
          <p:spPr>
            <a:xfrm>
              <a:off x="7164288" y="3539051"/>
              <a:ext cx="12150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31" name="Group 11"/>
            <p:cNvGrpSpPr>
              <a:grpSpLocks noChangeAspect="1"/>
            </p:cNvGrpSpPr>
            <p:nvPr/>
          </p:nvGrpSpPr>
          <p:grpSpPr bwMode="auto">
            <a:xfrm>
              <a:off x="7615477" y="3309757"/>
              <a:ext cx="312623" cy="290243"/>
              <a:chOff x="3605" y="1602"/>
              <a:chExt cx="447" cy="415"/>
            </a:xfrm>
            <a:solidFill>
              <a:srgbClr val="2DB55F"/>
            </a:solidFill>
          </p:grpSpPr>
          <p:sp>
            <p:nvSpPr>
              <p:cNvPr id="32" name="Freeform 13"/>
              <p:cNvSpPr>
                <a:spLocks noEditPoints="1"/>
              </p:cNvSpPr>
              <p:nvPr/>
            </p:nvSpPr>
            <p:spPr bwMode="auto">
              <a:xfrm>
                <a:off x="3691" y="1602"/>
                <a:ext cx="361" cy="353"/>
              </a:xfrm>
              <a:custGeom>
                <a:avLst/>
                <a:gdLst>
                  <a:gd name="T0" fmla="*/ 1 w 150"/>
                  <a:gd name="T1" fmla="*/ 77 h 147"/>
                  <a:gd name="T2" fmla="*/ 1 w 150"/>
                  <a:gd name="T3" fmla="*/ 57 h 147"/>
                  <a:gd name="T4" fmla="*/ 12 w 150"/>
                  <a:gd name="T5" fmla="*/ 43 h 147"/>
                  <a:gd name="T6" fmla="*/ 51 w 150"/>
                  <a:gd name="T7" fmla="*/ 35 h 147"/>
                  <a:gd name="T8" fmla="*/ 100 w 150"/>
                  <a:gd name="T9" fmla="*/ 13 h 147"/>
                  <a:gd name="T10" fmla="*/ 135 w 150"/>
                  <a:gd name="T11" fmla="*/ 22 h 147"/>
                  <a:gd name="T12" fmla="*/ 138 w 150"/>
                  <a:gd name="T13" fmla="*/ 124 h 147"/>
                  <a:gd name="T14" fmla="*/ 127 w 150"/>
                  <a:gd name="T15" fmla="*/ 141 h 147"/>
                  <a:gd name="T16" fmla="*/ 109 w 150"/>
                  <a:gd name="T17" fmla="*/ 143 h 147"/>
                  <a:gd name="T18" fmla="*/ 34 w 150"/>
                  <a:gd name="T19" fmla="*/ 114 h 147"/>
                  <a:gd name="T20" fmla="*/ 7 w 150"/>
                  <a:gd name="T21" fmla="*/ 110 h 147"/>
                  <a:gd name="T22" fmla="*/ 1 w 150"/>
                  <a:gd name="T23" fmla="*/ 102 h 147"/>
                  <a:gd name="T24" fmla="*/ 1 w 150"/>
                  <a:gd name="T25" fmla="*/ 77 h 147"/>
                  <a:gd name="T26" fmla="*/ 137 w 150"/>
                  <a:gd name="T27" fmla="*/ 75 h 147"/>
                  <a:gd name="T28" fmla="*/ 136 w 150"/>
                  <a:gd name="T29" fmla="*/ 75 h 147"/>
                  <a:gd name="T30" fmla="*/ 135 w 150"/>
                  <a:gd name="T31" fmla="*/ 56 h 147"/>
                  <a:gd name="T32" fmla="*/ 127 w 150"/>
                  <a:gd name="T33" fmla="*/ 28 h 147"/>
                  <a:gd name="T34" fmla="*/ 119 w 150"/>
                  <a:gd name="T35" fmla="*/ 19 h 147"/>
                  <a:gd name="T36" fmla="*/ 112 w 150"/>
                  <a:gd name="T37" fmla="*/ 29 h 147"/>
                  <a:gd name="T38" fmla="*/ 109 w 150"/>
                  <a:gd name="T39" fmla="*/ 39 h 147"/>
                  <a:gd name="T40" fmla="*/ 106 w 150"/>
                  <a:gd name="T41" fmla="*/ 92 h 147"/>
                  <a:gd name="T42" fmla="*/ 112 w 150"/>
                  <a:gd name="T43" fmla="*/ 124 h 147"/>
                  <a:gd name="T44" fmla="*/ 119 w 150"/>
                  <a:gd name="T45" fmla="*/ 131 h 147"/>
                  <a:gd name="T46" fmla="*/ 127 w 150"/>
                  <a:gd name="T47" fmla="*/ 124 h 147"/>
                  <a:gd name="T48" fmla="*/ 130 w 150"/>
                  <a:gd name="T49" fmla="*/ 115 h 147"/>
                  <a:gd name="T50" fmla="*/ 137 w 150"/>
                  <a:gd name="T51" fmla="*/ 7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0" h="147">
                    <a:moveTo>
                      <a:pt x="1" y="77"/>
                    </a:moveTo>
                    <a:cubicBezTo>
                      <a:pt x="1" y="70"/>
                      <a:pt x="2" y="63"/>
                      <a:pt x="1" y="57"/>
                    </a:cubicBezTo>
                    <a:cubicBezTo>
                      <a:pt x="0" y="48"/>
                      <a:pt x="4" y="45"/>
                      <a:pt x="12" y="43"/>
                    </a:cubicBezTo>
                    <a:cubicBezTo>
                      <a:pt x="25" y="41"/>
                      <a:pt x="38" y="38"/>
                      <a:pt x="51" y="35"/>
                    </a:cubicBezTo>
                    <a:cubicBezTo>
                      <a:pt x="69" y="31"/>
                      <a:pt x="85" y="24"/>
                      <a:pt x="100" y="13"/>
                    </a:cubicBezTo>
                    <a:cubicBezTo>
                      <a:pt x="116" y="0"/>
                      <a:pt x="128" y="3"/>
                      <a:pt x="135" y="22"/>
                    </a:cubicBezTo>
                    <a:cubicBezTo>
                      <a:pt x="147" y="56"/>
                      <a:pt x="150" y="90"/>
                      <a:pt x="138" y="124"/>
                    </a:cubicBezTo>
                    <a:cubicBezTo>
                      <a:pt x="135" y="130"/>
                      <a:pt x="131" y="136"/>
                      <a:pt x="127" y="141"/>
                    </a:cubicBezTo>
                    <a:cubicBezTo>
                      <a:pt x="122" y="147"/>
                      <a:pt x="114" y="147"/>
                      <a:pt x="109" y="143"/>
                    </a:cubicBezTo>
                    <a:cubicBezTo>
                      <a:pt x="88" y="121"/>
                      <a:pt x="61" y="119"/>
                      <a:pt x="34" y="114"/>
                    </a:cubicBezTo>
                    <a:cubicBezTo>
                      <a:pt x="25" y="113"/>
                      <a:pt x="16" y="111"/>
                      <a:pt x="7" y="110"/>
                    </a:cubicBezTo>
                    <a:cubicBezTo>
                      <a:pt x="3" y="109"/>
                      <a:pt x="1" y="107"/>
                      <a:pt x="1" y="102"/>
                    </a:cubicBezTo>
                    <a:cubicBezTo>
                      <a:pt x="1" y="94"/>
                      <a:pt x="1" y="86"/>
                      <a:pt x="1" y="77"/>
                    </a:cubicBezTo>
                    <a:close/>
                    <a:moveTo>
                      <a:pt x="137" y="75"/>
                    </a:moveTo>
                    <a:cubicBezTo>
                      <a:pt x="137" y="75"/>
                      <a:pt x="136" y="75"/>
                      <a:pt x="136" y="75"/>
                    </a:cubicBezTo>
                    <a:cubicBezTo>
                      <a:pt x="136" y="69"/>
                      <a:pt x="136" y="62"/>
                      <a:pt x="135" y="56"/>
                    </a:cubicBezTo>
                    <a:cubicBezTo>
                      <a:pt x="133" y="47"/>
                      <a:pt x="131" y="37"/>
                      <a:pt x="127" y="28"/>
                    </a:cubicBezTo>
                    <a:cubicBezTo>
                      <a:pt x="126" y="25"/>
                      <a:pt x="122" y="22"/>
                      <a:pt x="119" y="19"/>
                    </a:cubicBezTo>
                    <a:cubicBezTo>
                      <a:pt x="117" y="22"/>
                      <a:pt x="113" y="25"/>
                      <a:pt x="112" y="29"/>
                    </a:cubicBezTo>
                    <a:cubicBezTo>
                      <a:pt x="110" y="32"/>
                      <a:pt x="109" y="36"/>
                      <a:pt x="109" y="39"/>
                    </a:cubicBezTo>
                    <a:cubicBezTo>
                      <a:pt x="107" y="57"/>
                      <a:pt x="106" y="74"/>
                      <a:pt x="106" y="92"/>
                    </a:cubicBezTo>
                    <a:cubicBezTo>
                      <a:pt x="106" y="103"/>
                      <a:pt x="109" y="113"/>
                      <a:pt x="112" y="124"/>
                    </a:cubicBezTo>
                    <a:cubicBezTo>
                      <a:pt x="113" y="127"/>
                      <a:pt x="117" y="131"/>
                      <a:pt x="119" y="131"/>
                    </a:cubicBezTo>
                    <a:cubicBezTo>
                      <a:pt x="122" y="131"/>
                      <a:pt x="125" y="127"/>
                      <a:pt x="127" y="124"/>
                    </a:cubicBezTo>
                    <a:cubicBezTo>
                      <a:pt x="128" y="122"/>
                      <a:pt x="130" y="118"/>
                      <a:pt x="130" y="115"/>
                    </a:cubicBezTo>
                    <a:cubicBezTo>
                      <a:pt x="133" y="102"/>
                      <a:pt x="135" y="89"/>
                      <a:pt x="137" y="75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4"/>
              <p:cNvSpPr/>
              <p:nvPr/>
            </p:nvSpPr>
            <p:spPr bwMode="auto">
              <a:xfrm>
                <a:off x="3694" y="1890"/>
                <a:ext cx="129" cy="127"/>
              </a:xfrm>
              <a:custGeom>
                <a:avLst/>
                <a:gdLst>
                  <a:gd name="T0" fmla="*/ 0 w 54"/>
                  <a:gd name="T1" fmla="*/ 0 h 53"/>
                  <a:gd name="T2" fmla="*/ 26 w 54"/>
                  <a:gd name="T3" fmla="*/ 6 h 53"/>
                  <a:gd name="T4" fmla="*/ 29 w 54"/>
                  <a:gd name="T5" fmla="*/ 9 h 53"/>
                  <a:gd name="T6" fmla="*/ 49 w 54"/>
                  <a:gd name="T7" fmla="*/ 40 h 53"/>
                  <a:gd name="T8" fmla="*/ 42 w 54"/>
                  <a:gd name="T9" fmla="*/ 52 h 53"/>
                  <a:gd name="T10" fmla="*/ 17 w 54"/>
                  <a:gd name="T11" fmla="*/ 41 h 53"/>
                  <a:gd name="T12" fmla="*/ 0 w 54"/>
                  <a:gd name="T1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3">
                    <a:moveTo>
                      <a:pt x="0" y="0"/>
                    </a:moveTo>
                    <a:cubicBezTo>
                      <a:pt x="9" y="2"/>
                      <a:pt x="18" y="4"/>
                      <a:pt x="26" y="6"/>
                    </a:cubicBezTo>
                    <a:cubicBezTo>
                      <a:pt x="28" y="7"/>
                      <a:pt x="29" y="8"/>
                      <a:pt x="29" y="9"/>
                    </a:cubicBezTo>
                    <a:cubicBezTo>
                      <a:pt x="36" y="19"/>
                      <a:pt x="43" y="30"/>
                      <a:pt x="49" y="40"/>
                    </a:cubicBezTo>
                    <a:cubicBezTo>
                      <a:pt x="54" y="49"/>
                      <a:pt x="52" y="52"/>
                      <a:pt x="42" y="52"/>
                    </a:cubicBezTo>
                    <a:cubicBezTo>
                      <a:pt x="31" y="53"/>
                      <a:pt x="23" y="50"/>
                      <a:pt x="17" y="41"/>
                    </a:cubicBezTo>
                    <a:cubicBezTo>
                      <a:pt x="8" y="29"/>
                      <a:pt x="0" y="17"/>
                      <a:pt x="0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5"/>
              <p:cNvSpPr/>
              <p:nvPr/>
            </p:nvSpPr>
            <p:spPr bwMode="auto">
              <a:xfrm>
                <a:off x="3605" y="1719"/>
                <a:ext cx="60" cy="128"/>
              </a:xfrm>
              <a:custGeom>
                <a:avLst/>
                <a:gdLst>
                  <a:gd name="T0" fmla="*/ 25 w 25"/>
                  <a:gd name="T1" fmla="*/ 53 h 53"/>
                  <a:gd name="T2" fmla="*/ 14 w 25"/>
                  <a:gd name="T3" fmla="*/ 53 h 53"/>
                  <a:gd name="T4" fmla="*/ 0 w 25"/>
                  <a:gd name="T5" fmla="*/ 40 h 53"/>
                  <a:gd name="T6" fmla="*/ 0 w 25"/>
                  <a:gd name="T7" fmla="*/ 18 h 53"/>
                  <a:gd name="T8" fmla="*/ 18 w 25"/>
                  <a:gd name="T9" fmla="*/ 0 h 53"/>
                  <a:gd name="T10" fmla="*/ 25 w 25"/>
                  <a:gd name="T11" fmla="*/ 1 h 53"/>
                  <a:gd name="T12" fmla="*/ 25 w 25"/>
                  <a:gd name="T13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53">
                    <a:moveTo>
                      <a:pt x="25" y="53"/>
                    </a:moveTo>
                    <a:cubicBezTo>
                      <a:pt x="20" y="53"/>
                      <a:pt x="17" y="53"/>
                      <a:pt x="14" y="53"/>
                    </a:cubicBezTo>
                    <a:cubicBezTo>
                      <a:pt x="5" y="53"/>
                      <a:pt x="1" y="48"/>
                      <a:pt x="0" y="40"/>
                    </a:cubicBezTo>
                    <a:cubicBezTo>
                      <a:pt x="0" y="32"/>
                      <a:pt x="0" y="25"/>
                      <a:pt x="0" y="18"/>
                    </a:cubicBezTo>
                    <a:cubicBezTo>
                      <a:pt x="0" y="4"/>
                      <a:pt x="4" y="0"/>
                      <a:pt x="18" y="0"/>
                    </a:cubicBezTo>
                    <a:cubicBezTo>
                      <a:pt x="20" y="0"/>
                      <a:pt x="22" y="1"/>
                      <a:pt x="25" y="1"/>
                    </a:cubicBezTo>
                    <a:cubicBezTo>
                      <a:pt x="25" y="18"/>
                      <a:pt x="25" y="35"/>
                      <a:pt x="25" y="53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158462" y="2978846"/>
            <a:ext cx="1215000" cy="1215000"/>
            <a:chOff x="4158462" y="2978846"/>
            <a:chExt cx="1215000" cy="1215000"/>
          </a:xfrm>
        </p:grpSpPr>
        <p:sp>
          <p:nvSpPr>
            <p:cNvPr id="36" name="椭圆 35"/>
            <p:cNvSpPr/>
            <p:nvPr/>
          </p:nvSpPr>
          <p:spPr>
            <a:xfrm>
              <a:off x="4158462" y="2978846"/>
              <a:ext cx="1215000" cy="1215000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89"/>
            <p:cNvSpPr txBox="1"/>
            <p:nvPr/>
          </p:nvSpPr>
          <p:spPr>
            <a:xfrm>
              <a:off x="4158462" y="3539051"/>
              <a:ext cx="12150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38" name="Group 15"/>
            <p:cNvGrpSpPr>
              <a:grpSpLocks noChangeAspect="1"/>
            </p:cNvGrpSpPr>
            <p:nvPr/>
          </p:nvGrpSpPr>
          <p:grpSpPr bwMode="auto">
            <a:xfrm>
              <a:off x="4604830" y="3245268"/>
              <a:ext cx="310902" cy="293783"/>
              <a:chOff x="864" y="477"/>
              <a:chExt cx="563" cy="532"/>
            </a:xfrm>
            <a:solidFill>
              <a:srgbClr val="2DB55F"/>
            </a:solidFill>
          </p:grpSpPr>
          <p:sp>
            <p:nvSpPr>
              <p:cNvPr id="39" name="Freeform 17"/>
              <p:cNvSpPr/>
              <p:nvPr/>
            </p:nvSpPr>
            <p:spPr bwMode="auto">
              <a:xfrm>
                <a:off x="912" y="477"/>
                <a:ext cx="515" cy="532"/>
              </a:xfrm>
              <a:custGeom>
                <a:avLst/>
                <a:gdLst>
                  <a:gd name="T0" fmla="*/ 66 w 216"/>
                  <a:gd name="T1" fmla="*/ 37 h 223"/>
                  <a:gd name="T2" fmla="*/ 65 w 216"/>
                  <a:gd name="T3" fmla="*/ 36 h 223"/>
                  <a:gd name="T4" fmla="*/ 62 w 216"/>
                  <a:gd name="T5" fmla="*/ 32 h 223"/>
                  <a:gd name="T6" fmla="*/ 50 w 216"/>
                  <a:gd name="T7" fmla="*/ 24 h 223"/>
                  <a:gd name="T8" fmla="*/ 49 w 216"/>
                  <a:gd name="T9" fmla="*/ 23 h 223"/>
                  <a:gd name="T10" fmla="*/ 172 w 216"/>
                  <a:gd name="T11" fmla="*/ 34 h 223"/>
                  <a:gd name="T12" fmla="*/ 185 w 216"/>
                  <a:gd name="T13" fmla="*/ 170 h 223"/>
                  <a:gd name="T14" fmla="*/ 52 w 216"/>
                  <a:gd name="T15" fmla="*/ 197 h 223"/>
                  <a:gd name="T16" fmla="*/ 6 w 216"/>
                  <a:gd name="T17" fmla="*/ 140 h 223"/>
                  <a:gd name="T18" fmla="*/ 3 w 216"/>
                  <a:gd name="T19" fmla="*/ 92 h 223"/>
                  <a:gd name="T20" fmla="*/ 15 w 216"/>
                  <a:gd name="T21" fmla="*/ 99 h 223"/>
                  <a:gd name="T22" fmla="*/ 18 w 216"/>
                  <a:gd name="T23" fmla="*/ 102 h 223"/>
                  <a:gd name="T24" fmla="*/ 22 w 216"/>
                  <a:gd name="T25" fmla="*/ 102 h 223"/>
                  <a:gd name="T26" fmla="*/ 55 w 216"/>
                  <a:gd name="T27" fmla="*/ 175 h 223"/>
                  <a:gd name="T28" fmla="*/ 116 w 216"/>
                  <a:gd name="T29" fmla="*/ 190 h 223"/>
                  <a:gd name="T30" fmla="*/ 183 w 216"/>
                  <a:gd name="T31" fmla="*/ 88 h 223"/>
                  <a:gd name="T32" fmla="*/ 166 w 216"/>
                  <a:gd name="T33" fmla="*/ 56 h 223"/>
                  <a:gd name="T34" fmla="*/ 136 w 216"/>
                  <a:gd name="T35" fmla="*/ 34 h 223"/>
                  <a:gd name="T36" fmla="*/ 101 w 216"/>
                  <a:gd name="T37" fmla="*/ 27 h 223"/>
                  <a:gd name="T38" fmla="*/ 66 w 216"/>
                  <a:gd name="T39" fmla="*/ 3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6" h="223">
                    <a:moveTo>
                      <a:pt x="66" y="37"/>
                    </a:moveTo>
                    <a:cubicBezTo>
                      <a:pt x="65" y="36"/>
                      <a:pt x="65" y="36"/>
                      <a:pt x="65" y="36"/>
                    </a:cubicBezTo>
                    <a:cubicBezTo>
                      <a:pt x="66" y="34"/>
                      <a:pt x="64" y="33"/>
                      <a:pt x="62" y="32"/>
                    </a:cubicBezTo>
                    <a:cubicBezTo>
                      <a:pt x="58" y="30"/>
                      <a:pt x="54" y="27"/>
                      <a:pt x="50" y="24"/>
                    </a:cubicBezTo>
                    <a:cubicBezTo>
                      <a:pt x="50" y="24"/>
                      <a:pt x="50" y="23"/>
                      <a:pt x="49" y="23"/>
                    </a:cubicBezTo>
                    <a:cubicBezTo>
                      <a:pt x="83" y="1"/>
                      <a:pt x="135" y="0"/>
                      <a:pt x="172" y="34"/>
                    </a:cubicBezTo>
                    <a:cubicBezTo>
                      <a:pt x="211" y="70"/>
                      <a:pt x="216" y="129"/>
                      <a:pt x="185" y="170"/>
                    </a:cubicBezTo>
                    <a:cubicBezTo>
                      <a:pt x="154" y="212"/>
                      <a:pt x="97" y="223"/>
                      <a:pt x="52" y="197"/>
                    </a:cubicBezTo>
                    <a:cubicBezTo>
                      <a:pt x="29" y="183"/>
                      <a:pt x="14" y="164"/>
                      <a:pt x="6" y="140"/>
                    </a:cubicBezTo>
                    <a:cubicBezTo>
                      <a:pt x="2" y="126"/>
                      <a:pt x="0" y="100"/>
                      <a:pt x="3" y="92"/>
                    </a:cubicBezTo>
                    <a:cubicBezTo>
                      <a:pt x="7" y="94"/>
                      <a:pt x="11" y="97"/>
                      <a:pt x="15" y="99"/>
                    </a:cubicBezTo>
                    <a:cubicBezTo>
                      <a:pt x="16" y="100"/>
                      <a:pt x="17" y="101"/>
                      <a:pt x="18" y="102"/>
                    </a:cubicBezTo>
                    <a:cubicBezTo>
                      <a:pt x="19" y="102"/>
                      <a:pt x="21" y="102"/>
                      <a:pt x="22" y="102"/>
                    </a:cubicBezTo>
                    <a:cubicBezTo>
                      <a:pt x="20" y="132"/>
                      <a:pt x="31" y="156"/>
                      <a:pt x="55" y="175"/>
                    </a:cubicBezTo>
                    <a:cubicBezTo>
                      <a:pt x="73" y="188"/>
                      <a:pt x="94" y="193"/>
                      <a:pt x="116" y="190"/>
                    </a:cubicBezTo>
                    <a:cubicBezTo>
                      <a:pt x="164" y="182"/>
                      <a:pt x="195" y="135"/>
                      <a:pt x="183" y="88"/>
                    </a:cubicBezTo>
                    <a:cubicBezTo>
                      <a:pt x="179" y="76"/>
                      <a:pt x="174" y="65"/>
                      <a:pt x="166" y="56"/>
                    </a:cubicBezTo>
                    <a:cubicBezTo>
                      <a:pt x="158" y="47"/>
                      <a:pt x="148" y="39"/>
                      <a:pt x="136" y="34"/>
                    </a:cubicBezTo>
                    <a:cubicBezTo>
                      <a:pt x="125" y="29"/>
                      <a:pt x="113" y="27"/>
                      <a:pt x="101" y="27"/>
                    </a:cubicBezTo>
                    <a:cubicBezTo>
                      <a:pt x="88" y="28"/>
                      <a:pt x="77" y="31"/>
                      <a:pt x="66" y="37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8"/>
              <p:cNvSpPr/>
              <p:nvPr/>
            </p:nvSpPr>
            <p:spPr bwMode="auto">
              <a:xfrm>
                <a:off x="864" y="508"/>
                <a:ext cx="339" cy="272"/>
              </a:xfrm>
              <a:custGeom>
                <a:avLst/>
                <a:gdLst>
                  <a:gd name="T0" fmla="*/ 123 w 142"/>
                  <a:gd name="T1" fmla="*/ 114 h 114"/>
                  <a:gd name="T2" fmla="*/ 114 w 142"/>
                  <a:gd name="T3" fmla="*/ 111 h 114"/>
                  <a:gd name="T4" fmla="*/ 86 w 142"/>
                  <a:gd name="T5" fmla="*/ 92 h 114"/>
                  <a:gd name="T6" fmla="*/ 60 w 142"/>
                  <a:gd name="T7" fmla="*/ 75 h 114"/>
                  <a:gd name="T8" fmla="*/ 57 w 142"/>
                  <a:gd name="T9" fmla="*/ 74 h 114"/>
                  <a:gd name="T10" fmla="*/ 42 w 142"/>
                  <a:gd name="T11" fmla="*/ 78 h 114"/>
                  <a:gd name="T12" fmla="*/ 40 w 142"/>
                  <a:gd name="T13" fmla="*/ 78 h 114"/>
                  <a:gd name="T14" fmla="*/ 4 w 142"/>
                  <a:gd name="T15" fmla="*/ 53 h 114"/>
                  <a:gd name="T16" fmla="*/ 0 w 142"/>
                  <a:gd name="T17" fmla="*/ 46 h 114"/>
                  <a:gd name="T18" fmla="*/ 7 w 142"/>
                  <a:gd name="T19" fmla="*/ 40 h 114"/>
                  <a:gd name="T20" fmla="*/ 26 w 142"/>
                  <a:gd name="T21" fmla="*/ 37 h 114"/>
                  <a:gd name="T22" fmla="*/ 31 w 142"/>
                  <a:gd name="T23" fmla="*/ 28 h 114"/>
                  <a:gd name="T24" fmla="*/ 28 w 142"/>
                  <a:gd name="T25" fmla="*/ 8 h 114"/>
                  <a:gd name="T26" fmla="*/ 31 w 142"/>
                  <a:gd name="T27" fmla="*/ 1 h 114"/>
                  <a:gd name="T28" fmla="*/ 39 w 142"/>
                  <a:gd name="T29" fmla="*/ 1 h 114"/>
                  <a:gd name="T30" fmla="*/ 52 w 142"/>
                  <a:gd name="T31" fmla="*/ 11 h 114"/>
                  <a:gd name="T32" fmla="*/ 75 w 142"/>
                  <a:gd name="T33" fmla="*/ 26 h 114"/>
                  <a:gd name="T34" fmla="*/ 76 w 142"/>
                  <a:gd name="T35" fmla="*/ 28 h 114"/>
                  <a:gd name="T36" fmla="*/ 78 w 142"/>
                  <a:gd name="T37" fmla="*/ 45 h 114"/>
                  <a:gd name="T38" fmla="*/ 79 w 142"/>
                  <a:gd name="T39" fmla="*/ 46 h 114"/>
                  <a:gd name="T40" fmla="*/ 122 w 142"/>
                  <a:gd name="T41" fmla="*/ 75 h 114"/>
                  <a:gd name="T42" fmla="*/ 134 w 142"/>
                  <a:gd name="T43" fmla="*/ 83 h 114"/>
                  <a:gd name="T44" fmla="*/ 140 w 142"/>
                  <a:gd name="T45" fmla="*/ 101 h 114"/>
                  <a:gd name="T46" fmla="*/ 126 w 142"/>
                  <a:gd name="T47" fmla="*/ 114 h 114"/>
                  <a:gd name="T48" fmla="*/ 123 w 142"/>
                  <a:gd name="T4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2" h="114">
                    <a:moveTo>
                      <a:pt x="123" y="114"/>
                    </a:moveTo>
                    <a:cubicBezTo>
                      <a:pt x="120" y="114"/>
                      <a:pt x="117" y="113"/>
                      <a:pt x="114" y="111"/>
                    </a:cubicBezTo>
                    <a:cubicBezTo>
                      <a:pt x="105" y="105"/>
                      <a:pt x="95" y="98"/>
                      <a:pt x="86" y="92"/>
                    </a:cubicBezTo>
                    <a:cubicBezTo>
                      <a:pt x="77" y="86"/>
                      <a:pt x="69" y="81"/>
                      <a:pt x="60" y="75"/>
                    </a:cubicBezTo>
                    <a:cubicBezTo>
                      <a:pt x="59" y="74"/>
                      <a:pt x="58" y="74"/>
                      <a:pt x="57" y="74"/>
                    </a:cubicBezTo>
                    <a:cubicBezTo>
                      <a:pt x="52" y="76"/>
                      <a:pt x="47" y="77"/>
                      <a:pt x="42" y="78"/>
                    </a:cubicBezTo>
                    <a:cubicBezTo>
                      <a:pt x="41" y="78"/>
                      <a:pt x="40" y="78"/>
                      <a:pt x="40" y="78"/>
                    </a:cubicBezTo>
                    <a:cubicBezTo>
                      <a:pt x="28" y="70"/>
                      <a:pt x="16" y="62"/>
                      <a:pt x="4" y="53"/>
                    </a:cubicBezTo>
                    <a:cubicBezTo>
                      <a:pt x="1" y="51"/>
                      <a:pt x="0" y="49"/>
                      <a:pt x="0" y="46"/>
                    </a:cubicBezTo>
                    <a:cubicBezTo>
                      <a:pt x="1" y="43"/>
                      <a:pt x="3" y="41"/>
                      <a:pt x="7" y="40"/>
                    </a:cubicBezTo>
                    <a:cubicBezTo>
                      <a:pt x="13" y="39"/>
                      <a:pt x="19" y="38"/>
                      <a:pt x="26" y="37"/>
                    </a:cubicBezTo>
                    <a:cubicBezTo>
                      <a:pt x="30" y="36"/>
                      <a:pt x="32" y="32"/>
                      <a:pt x="31" y="28"/>
                    </a:cubicBezTo>
                    <a:cubicBezTo>
                      <a:pt x="30" y="21"/>
                      <a:pt x="29" y="15"/>
                      <a:pt x="28" y="8"/>
                    </a:cubicBezTo>
                    <a:cubicBezTo>
                      <a:pt x="27" y="5"/>
                      <a:pt x="28" y="3"/>
                      <a:pt x="31" y="1"/>
                    </a:cubicBezTo>
                    <a:cubicBezTo>
                      <a:pt x="33" y="0"/>
                      <a:pt x="36" y="0"/>
                      <a:pt x="39" y="1"/>
                    </a:cubicBezTo>
                    <a:cubicBezTo>
                      <a:pt x="43" y="4"/>
                      <a:pt x="48" y="7"/>
                      <a:pt x="52" y="11"/>
                    </a:cubicBezTo>
                    <a:cubicBezTo>
                      <a:pt x="60" y="16"/>
                      <a:pt x="67" y="21"/>
                      <a:pt x="75" y="26"/>
                    </a:cubicBezTo>
                    <a:cubicBezTo>
                      <a:pt x="75" y="26"/>
                      <a:pt x="76" y="27"/>
                      <a:pt x="76" y="28"/>
                    </a:cubicBezTo>
                    <a:cubicBezTo>
                      <a:pt x="77" y="34"/>
                      <a:pt x="77" y="39"/>
                      <a:pt x="78" y="45"/>
                    </a:cubicBezTo>
                    <a:cubicBezTo>
                      <a:pt x="78" y="45"/>
                      <a:pt x="79" y="46"/>
                      <a:pt x="79" y="46"/>
                    </a:cubicBezTo>
                    <a:cubicBezTo>
                      <a:pt x="94" y="56"/>
                      <a:pt x="108" y="65"/>
                      <a:pt x="122" y="75"/>
                    </a:cubicBezTo>
                    <a:cubicBezTo>
                      <a:pt x="126" y="78"/>
                      <a:pt x="130" y="80"/>
                      <a:pt x="134" y="83"/>
                    </a:cubicBezTo>
                    <a:cubicBezTo>
                      <a:pt x="139" y="87"/>
                      <a:pt x="142" y="94"/>
                      <a:pt x="140" y="101"/>
                    </a:cubicBezTo>
                    <a:cubicBezTo>
                      <a:pt x="138" y="107"/>
                      <a:pt x="132" y="113"/>
                      <a:pt x="126" y="114"/>
                    </a:cubicBezTo>
                    <a:cubicBezTo>
                      <a:pt x="125" y="114"/>
                      <a:pt x="124" y="114"/>
                      <a:pt x="123" y="114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9"/>
              <p:cNvSpPr/>
              <p:nvPr/>
            </p:nvSpPr>
            <p:spPr bwMode="auto">
              <a:xfrm>
                <a:off x="1017" y="589"/>
                <a:ext cx="291" cy="301"/>
              </a:xfrm>
              <a:custGeom>
                <a:avLst/>
                <a:gdLst>
                  <a:gd name="T0" fmla="*/ 2 w 122"/>
                  <a:gd name="T1" fmla="*/ 57 h 126"/>
                  <a:gd name="T2" fmla="*/ 3 w 122"/>
                  <a:gd name="T3" fmla="*/ 58 h 126"/>
                  <a:gd name="T4" fmla="*/ 22 w 122"/>
                  <a:gd name="T5" fmla="*/ 70 h 126"/>
                  <a:gd name="T6" fmla="*/ 23 w 122"/>
                  <a:gd name="T7" fmla="*/ 72 h 126"/>
                  <a:gd name="T8" fmla="*/ 50 w 122"/>
                  <a:gd name="T9" fmla="*/ 98 h 126"/>
                  <a:gd name="T10" fmla="*/ 87 w 122"/>
                  <a:gd name="T11" fmla="*/ 88 h 126"/>
                  <a:gd name="T12" fmla="*/ 97 w 122"/>
                  <a:gd name="T13" fmla="*/ 58 h 126"/>
                  <a:gd name="T14" fmla="*/ 76 w 122"/>
                  <a:gd name="T15" fmla="*/ 29 h 126"/>
                  <a:gd name="T16" fmla="*/ 57 w 122"/>
                  <a:gd name="T17" fmla="*/ 25 h 126"/>
                  <a:gd name="T18" fmla="*/ 56 w 122"/>
                  <a:gd name="T19" fmla="*/ 25 h 126"/>
                  <a:gd name="T20" fmla="*/ 49 w 122"/>
                  <a:gd name="T21" fmla="*/ 23 h 126"/>
                  <a:gd name="T22" fmla="*/ 33 w 122"/>
                  <a:gd name="T23" fmla="*/ 12 h 126"/>
                  <a:gd name="T24" fmla="*/ 32 w 122"/>
                  <a:gd name="T25" fmla="*/ 11 h 126"/>
                  <a:gd name="T26" fmla="*/ 102 w 122"/>
                  <a:gd name="T27" fmla="*/ 23 h 126"/>
                  <a:gd name="T28" fmla="*/ 106 w 122"/>
                  <a:gd name="T29" fmla="*/ 96 h 126"/>
                  <a:gd name="T30" fmla="*/ 35 w 122"/>
                  <a:gd name="T31" fmla="*/ 114 h 126"/>
                  <a:gd name="T32" fmla="*/ 2 w 122"/>
                  <a:gd name="T33" fmla="*/ 5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2" h="126">
                    <a:moveTo>
                      <a:pt x="2" y="57"/>
                    </a:moveTo>
                    <a:cubicBezTo>
                      <a:pt x="3" y="57"/>
                      <a:pt x="3" y="57"/>
                      <a:pt x="3" y="58"/>
                    </a:cubicBezTo>
                    <a:cubicBezTo>
                      <a:pt x="9" y="62"/>
                      <a:pt x="16" y="66"/>
                      <a:pt x="22" y="70"/>
                    </a:cubicBezTo>
                    <a:cubicBezTo>
                      <a:pt x="23" y="71"/>
                      <a:pt x="23" y="71"/>
                      <a:pt x="23" y="72"/>
                    </a:cubicBezTo>
                    <a:cubicBezTo>
                      <a:pt x="27" y="85"/>
                      <a:pt x="36" y="95"/>
                      <a:pt x="50" y="98"/>
                    </a:cubicBezTo>
                    <a:cubicBezTo>
                      <a:pt x="64" y="102"/>
                      <a:pt x="77" y="98"/>
                      <a:pt x="87" y="88"/>
                    </a:cubicBezTo>
                    <a:cubicBezTo>
                      <a:pt x="95" y="79"/>
                      <a:pt x="98" y="69"/>
                      <a:pt x="97" y="58"/>
                    </a:cubicBezTo>
                    <a:cubicBezTo>
                      <a:pt x="95" y="45"/>
                      <a:pt x="88" y="35"/>
                      <a:pt x="76" y="29"/>
                    </a:cubicBezTo>
                    <a:cubicBezTo>
                      <a:pt x="70" y="25"/>
                      <a:pt x="64" y="24"/>
                      <a:pt x="57" y="25"/>
                    </a:cubicBezTo>
                    <a:cubicBezTo>
                      <a:pt x="57" y="25"/>
                      <a:pt x="56" y="25"/>
                      <a:pt x="56" y="25"/>
                    </a:cubicBezTo>
                    <a:cubicBezTo>
                      <a:pt x="54" y="26"/>
                      <a:pt x="51" y="25"/>
                      <a:pt x="49" y="23"/>
                    </a:cubicBezTo>
                    <a:cubicBezTo>
                      <a:pt x="44" y="19"/>
                      <a:pt x="39" y="16"/>
                      <a:pt x="33" y="12"/>
                    </a:cubicBezTo>
                    <a:cubicBezTo>
                      <a:pt x="33" y="12"/>
                      <a:pt x="33" y="12"/>
                      <a:pt x="32" y="11"/>
                    </a:cubicBezTo>
                    <a:cubicBezTo>
                      <a:pt x="53" y="0"/>
                      <a:pt x="82" y="2"/>
                      <a:pt x="102" y="23"/>
                    </a:cubicBezTo>
                    <a:cubicBezTo>
                      <a:pt x="120" y="43"/>
                      <a:pt x="122" y="73"/>
                      <a:pt x="106" y="96"/>
                    </a:cubicBezTo>
                    <a:cubicBezTo>
                      <a:pt x="90" y="118"/>
                      <a:pt x="61" y="126"/>
                      <a:pt x="35" y="114"/>
                    </a:cubicBezTo>
                    <a:cubicBezTo>
                      <a:pt x="10" y="102"/>
                      <a:pt x="0" y="77"/>
                      <a:pt x="2" y="57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1115616" y="2978846"/>
            <a:ext cx="1215000" cy="1215000"/>
            <a:chOff x="1115616" y="2978846"/>
            <a:chExt cx="1215000" cy="1215000"/>
          </a:xfrm>
        </p:grpSpPr>
        <p:sp>
          <p:nvSpPr>
            <p:cNvPr id="43" name="椭圆 42"/>
            <p:cNvSpPr/>
            <p:nvPr/>
          </p:nvSpPr>
          <p:spPr>
            <a:xfrm>
              <a:off x="1115616" y="2978846"/>
              <a:ext cx="1215000" cy="1215000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88"/>
            <p:cNvSpPr txBox="1"/>
            <p:nvPr/>
          </p:nvSpPr>
          <p:spPr>
            <a:xfrm>
              <a:off x="1115616" y="3539051"/>
              <a:ext cx="12150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1547664" y="3265129"/>
              <a:ext cx="307698" cy="306704"/>
            </a:xfrm>
            <a:custGeom>
              <a:avLst/>
              <a:gdLst>
                <a:gd name="T0" fmla="*/ 390 w 390"/>
                <a:gd name="T1" fmla="*/ 389 h 389"/>
                <a:gd name="T2" fmla="*/ 317 w 390"/>
                <a:gd name="T3" fmla="*/ 389 h 389"/>
                <a:gd name="T4" fmla="*/ 317 w 390"/>
                <a:gd name="T5" fmla="*/ 340 h 389"/>
                <a:gd name="T6" fmla="*/ 268 w 390"/>
                <a:gd name="T7" fmla="*/ 340 h 389"/>
                <a:gd name="T8" fmla="*/ 268 w 390"/>
                <a:gd name="T9" fmla="*/ 292 h 389"/>
                <a:gd name="T10" fmla="*/ 219 w 390"/>
                <a:gd name="T11" fmla="*/ 292 h 389"/>
                <a:gd name="T12" fmla="*/ 219 w 390"/>
                <a:gd name="T13" fmla="*/ 267 h 389"/>
                <a:gd name="T14" fmla="*/ 171 w 390"/>
                <a:gd name="T15" fmla="*/ 267 h 389"/>
                <a:gd name="T16" fmla="*/ 171 w 390"/>
                <a:gd name="T17" fmla="*/ 233 h 389"/>
                <a:gd name="T18" fmla="*/ 170 w 390"/>
                <a:gd name="T19" fmla="*/ 233 h 389"/>
                <a:gd name="T20" fmla="*/ 169 w 390"/>
                <a:gd name="T21" fmla="*/ 234 h 389"/>
                <a:gd name="T22" fmla="*/ 113 w 390"/>
                <a:gd name="T23" fmla="*/ 243 h 389"/>
                <a:gd name="T24" fmla="*/ 74 w 390"/>
                <a:gd name="T25" fmla="*/ 233 h 389"/>
                <a:gd name="T26" fmla="*/ 13 w 390"/>
                <a:gd name="T27" fmla="*/ 175 h 389"/>
                <a:gd name="T28" fmla="*/ 2 w 390"/>
                <a:gd name="T29" fmla="*/ 138 h 389"/>
                <a:gd name="T30" fmla="*/ 0 w 390"/>
                <a:gd name="T31" fmla="*/ 129 h 389"/>
                <a:gd name="T32" fmla="*/ 0 w 390"/>
                <a:gd name="T33" fmla="*/ 114 h 389"/>
                <a:gd name="T34" fmla="*/ 1 w 390"/>
                <a:gd name="T35" fmla="*/ 108 h 389"/>
                <a:gd name="T36" fmla="*/ 10 w 390"/>
                <a:gd name="T37" fmla="*/ 73 h 389"/>
                <a:gd name="T38" fmla="*/ 69 w 390"/>
                <a:gd name="T39" fmla="*/ 12 h 389"/>
                <a:gd name="T40" fmla="*/ 106 w 390"/>
                <a:gd name="T41" fmla="*/ 1 h 389"/>
                <a:gd name="T42" fmla="*/ 114 w 390"/>
                <a:gd name="T43" fmla="*/ 0 h 389"/>
                <a:gd name="T44" fmla="*/ 130 w 390"/>
                <a:gd name="T45" fmla="*/ 0 h 389"/>
                <a:gd name="T46" fmla="*/ 131 w 390"/>
                <a:gd name="T47" fmla="*/ 0 h 389"/>
                <a:gd name="T48" fmla="*/ 152 w 390"/>
                <a:gd name="T49" fmla="*/ 4 h 389"/>
                <a:gd name="T50" fmla="*/ 218 w 390"/>
                <a:gd name="T51" fmla="*/ 47 h 389"/>
                <a:gd name="T52" fmla="*/ 244 w 390"/>
                <a:gd name="T53" fmla="*/ 116 h 389"/>
                <a:gd name="T54" fmla="*/ 234 w 390"/>
                <a:gd name="T55" fmla="*/ 168 h 389"/>
                <a:gd name="T56" fmla="*/ 234 w 390"/>
                <a:gd name="T57" fmla="*/ 170 h 389"/>
                <a:gd name="T58" fmla="*/ 268 w 390"/>
                <a:gd name="T59" fmla="*/ 170 h 389"/>
                <a:gd name="T60" fmla="*/ 268 w 390"/>
                <a:gd name="T61" fmla="*/ 172 h 389"/>
                <a:gd name="T62" fmla="*/ 268 w 390"/>
                <a:gd name="T63" fmla="*/ 217 h 389"/>
                <a:gd name="T64" fmla="*/ 269 w 390"/>
                <a:gd name="T65" fmla="*/ 220 h 389"/>
                <a:gd name="T66" fmla="*/ 279 w 390"/>
                <a:gd name="T67" fmla="*/ 228 h 389"/>
                <a:gd name="T68" fmla="*/ 388 w 390"/>
                <a:gd name="T69" fmla="*/ 315 h 389"/>
                <a:gd name="T70" fmla="*/ 390 w 390"/>
                <a:gd name="T71" fmla="*/ 318 h 389"/>
                <a:gd name="T72" fmla="*/ 390 w 390"/>
                <a:gd name="T73" fmla="*/ 389 h 389"/>
                <a:gd name="T74" fmla="*/ 146 w 390"/>
                <a:gd name="T75" fmla="*/ 98 h 389"/>
                <a:gd name="T76" fmla="*/ 98 w 390"/>
                <a:gd name="T77" fmla="*/ 49 h 389"/>
                <a:gd name="T78" fmla="*/ 49 w 390"/>
                <a:gd name="T79" fmla="*/ 97 h 389"/>
                <a:gd name="T80" fmla="*/ 97 w 390"/>
                <a:gd name="T81" fmla="*/ 146 h 389"/>
                <a:gd name="T82" fmla="*/ 146 w 390"/>
                <a:gd name="T83" fmla="*/ 98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90" h="389">
                  <a:moveTo>
                    <a:pt x="390" y="389"/>
                  </a:moveTo>
                  <a:cubicBezTo>
                    <a:pt x="365" y="389"/>
                    <a:pt x="341" y="389"/>
                    <a:pt x="317" y="389"/>
                  </a:cubicBezTo>
                  <a:cubicBezTo>
                    <a:pt x="317" y="373"/>
                    <a:pt x="317" y="357"/>
                    <a:pt x="317" y="340"/>
                  </a:cubicBezTo>
                  <a:cubicBezTo>
                    <a:pt x="300" y="340"/>
                    <a:pt x="284" y="340"/>
                    <a:pt x="268" y="340"/>
                  </a:cubicBezTo>
                  <a:cubicBezTo>
                    <a:pt x="268" y="324"/>
                    <a:pt x="268" y="308"/>
                    <a:pt x="268" y="292"/>
                  </a:cubicBezTo>
                  <a:cubicBezTo>
                    <a:pt x="252" y="292"/>
                    <a:pt x="236" y="292"/>
                    <a:pt x="219" y="292"/>
                  </a:cubicBezTo>
                  <a:cubicBezTo>
                    <a:pt x="219" y="284"/>
                    <a:pt x="219" y="276"/>
                    <a:pt x="219" y="267"/>
                  </a:cubicBezTo>
                  <a:cubicBezTo>
                    <a:pt x="203" y="267"/>
                    <a:pt x="187" y="267"/>
                    <a:pt x="171" y="267"/>
                  </a:cubicBezTo>
                  <a:cubicBezTo>
                    <a:pt x="171" y="256"/>
                    <a:pt x="171" y="245"/>
                    <a:pt x="171" y="233"/>
                  </a:cubicBezTo>
                  <a:cubicBezTo>
                    <a:pt x="170" y="233"/>
                    <a:pt x="170" y="233"/>
                    <a:pt x="170" y="233"/>
                  </a:cubicBezTo>
                  <a:cubicBezTo>
                    <a:pt x="170" y="233"/>
                    <a:pt x="170" y="233"/>
                    <a:pt x="169" y="234"/>
                  </a:cubicBezTo>
                  <a:cubicBezTo>
                    <a:pt x="151" y="241"/>
                    <a:pt x="132" y="244"/>
                    <a:pt x="113" y="243"/>
                  </a:cubicBezTo>
                  <a:cubicBezTo>
                    <a:pt x="99" y="242"/>
                    <a:pt x="87" y="239"/>
                    <a:pt x="74" y="233"/>
                  </a:cubicBezTo>
                  <a:cubicBezTo>
                    <a:pt x="47" y="221"/>
                    <a:pt x="26" y="202"/>
                    <a:pt x="13" y="175"/>
                  </a:cubicBezTo>
                  <a:cubicBezTo>
                    <a:pt x="7" y="163"/>
                    <a:pt x="3" y="151"/>
                    <a:pt x="2" y="138"/>
                  </a:cubicBezTo>
                  <a:cubicBezTo>
                    <a:pt x="1" y="135"/>
                    <a:pt x="1" y="132"/>
                    <a:pt x="0" y="129"/>
                  </a:cubicBezTo>
                  <a:cubicBezTo>
                    <a:pt x="0" y="124"/>
                    <a:pt x="0" y="119"/>
                    <a:pt x="0" y="114"/>
                  </a:cubicBezTo>
                  <a:cubicBezTo>
                    <a:pt x="1" y="112"/>
                    <a:pt x="1" y="110"/>
                    <a:pt x="1" y="108"/>
                  </a:cubicBezTo>
                  <a:cubicBezTo>
                    <a:pt x="3" y="96"/>
                    <a:pt x="6" y="84"/>
                    <a:pt x="10" y="73"/>
                  </a:cubicBezTo>
                  <a:cubicBezTo>
                    <a:pt x="23" y="46"/>
                    <a:pt x="42" y="26"/>
                    <a:pt x="69" y="12"/>
                  </a:cubicBezTo>
                  <a:cubicBezTo>
                    <a:pt x="80" y="7"/>
                    <a:pt x="93" y="3"/>
                    <a:pt x="106" y="1"/>
                  </a:cubicBezTo>
                  <a:cubicBezTo>
                    <a:pt x="109" y="1"/>
                    <a:pt x="112" y="0"/>
                    <a:pt x="114" y="0"/>
                  </a:cubicBezTo>
                  <a:cubicBezTo>
                    <a:pt x="120" y="0"/>
                    <a:pt x="125" y="0"/>
                    <a:pt x="130" y="0"/>
                  </a:cubicBezTo>
                  <a:cubicBezTo>
                    <a:pt x="130" y="0"/>
                    <a:pt x="131" y="0"/>
                    <a:pt x="131" y="0"/>
                  </a:cubicBezTo>
                  <a:cubicBezTo>
                    <a:pt x="138" y="1"/>
                    <a:pt x="145" y="2"/>
                    <a:pt x="152" y="4"/>
                  </a:cubicBezTo>
                  <a:cubicBezTo>
                    <a:pt x="179" y="11"/>
                    <a:pt x="201" y="25"/>
                    <a:pt x="218" y="47"/>
                  </a:cubicBezTo>
                  <a:cubicBezTo>
                    <a:pt x="234" y="67"/>
                    <a:pt x="242" y="90"/>
                    <a:pt x="244" y="116"/>
                  </a:cubicBezTo>
                  <a:cubicBezTo>
                    <a:pt x="245" y="134"/>
                    <a:pt x="241" y="151"/>
                    <a:pt x="234" y="168"/>
                  </a:cubicBezTo>
                  <a:cubicBezTo>
                    <a:pt x="234" y="169"/>
                    <a:pt x="234" y="169"/>
                    <a:pt x="234" y="170"/>
                  </a:cubicBezTo>
                  <a:cubicBezTo>
                    <a:pt x="245" y="170"/>
                    <a:pt x="257" y="170"/>
                    <a:pt x="268" y="170"/>
                  </a:cubicBezTo>
                  <a:cubicBezTo>
                    <a:pt x="268" y="171"/>
                    <a:pt x="268" y="172"/>
                    <a:pt x="268" y="172"/>
                  </a:cubicBezTo>
                  <a:cubicBezTo>
                    <a:pt x="268" y="187"/>
                    <a:pt x="268" y="202"/>
                    <a:pt x="268" y="217"/>
                  </a:cubicBezTo>
                  <a:cubicBezTo>
                    <a:pt x="268" y="218"/>
                    <a:pt x="268" y="219"/>
                    <a:pt x="269" y="220"/>
                  </a:cubicBezTo>
                  <a:cubicBezTo>
                    <a:pt x="273" y="222"/>
                    <a:pt x="276" y="225"/>
                    <a:pt x="279" y="228"/>
                  </a:cubicBezTo>
                  <a:cubicBezTo>
                    <a:pt x="315" y="257"/>
                    <a:pt x="352" y="286"/>
                    <a:pt x="388" y="315"/>
                  </a:cubicBezTo>
                  <a:cubicBezTo>
                    <a:pt x="389" y="316"/>
                    <a:pt x="390" y="317"/>
                    <a:pt x="390" y="318"/>
                  </a:cubicBezTo>
                  <a:cubicBezTo>
                    <a:pt x="390" y="342"/>
                    <a:pt x="390" y="365"/>
                    <a:pt x="390" y="389"/>
                  </a:cubicBezTo>
                  <a:close/>
                  <a:moveTo>
                    <a:pt x="146" y="98"/>
                  </a:moveTo>
                  <a:cubicBezTo>
                    <a:pt x="146" y="71"/>
                    <a:pt x="126" y="49"/>
                    <a:pt x="98" y="49"/>
                  </a:cubicBezTo>
                  <a:cubicBezTo>
                    <a:pt x="72" y="48"/>
                    <a:pt x="49" y="69"/>
                    <a:pt x="49" y="97"/>
                  </a:cubicBezTo>
                  <a:cubicBezTo>
                    <a:pt x="49" y="124"/>
                    <a:pt x="70" y="146"/>
                    <a:pt x="97" y="146"/>
                  </a:cubicBezTo>
                  <a:cubicBezTo>
                    <a:pt x="124" y="146"/>
                    <a:pt x="146" y="125"/>
                    <a:pt x="146" y="98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708793" y="1355870"/>
            <a:ext cx="1231256" cy="1215000"/>
            <a:chOff x="2708793" y="1355870"/>
            <a:chExt cx="1231256" cy="1215000"/>
          </a:xfrm>
        </p:grpSpPr>
        <p:sp>
          <p:nvSpPr>
            <p:cNvPr id="47" name="椭圆 46"/>
            <p:cNvSpPr/>
            <p:nvPr/>
          </p:nvSpPr>
          <p:spPr>
            <a:xfrm>
              <a:off x="2708793" y="1355870"/>
              <a:ext cx="1215000" cy="1215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文本框 91"/>
            <p:cNvSpPr txBox="1"/>
            <p:nvPr/>
          </p:nvSpPr>
          <p:spPr>
            <a:xfrm>
              <a:off x="2725049" y="1936568"/>
              <a:ext cx="12150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5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3117261" y="1680388"/>
              <a:ext cx="317897" cy="259557"/>
              <a:chOff x="5016501" y="2319338"/>
              <a:chExt cx="423862" cy="346076"/>
            </a:xfrm>
            <a:solidFill>
              <a:srgbClr val="2DB55F"/>
            </a:solidFill>
          </p:grpSpPr>
          <p:sp>
            <p:nvSpPr>
              <p:cNvPr id="50" name="Freeform 64"/>
              <p:cNvSpPr>
                <a:spLocks noEditPoints="1"/>
              </p:cNvSpPr>
              <p:nvPr/>
            </p:nvSpPr>
            <p:spPr bwMode="auto">
              <a:xfrm>
                <a:off x="5016501" y="2319338"/>
                <a:ext cx="298450" cy="274638"/>
              </a:xfrm>
              <a:custGeom>
                <a:avLst/>
                <a:gdLst>
                  <a:gd name="T0" fmla="*/ 0 w 79"/>
                  <a:gd name="T1" fmla="*/ 32 h 73"/>
                  <a:gd name="T2" fmla="*/ 0 w 79"/>
                  <a:gd name="T3" fmla="*/ 29 h 73"/>
                  <a:gd name="T4" fmla="*/ 5 w 79"/>
                  <a:gd name="T5" fmla="*/ 18 h 73"/>
                  <a:gd name="T6" fmla="*/ 23 w 79"/>
                  <a:gd name="T7" fmla="*/ 3 h 73"/>
                  <a:gd name="T8" fmla="*/ 36 w 79"/>
                  <a:gd name="T9" fmla="*/ 1 h 73"/>
                  <a:gd name="T10" fmla="*/ 59 w 79"/>
                  <a:gd name="T11" fmla="*/ 5 h 73"/>
                  <a:gd name="T12" fmla="*/ 75 w 79"/>
                  <a:gd name="T13" fmla="*/ 18 h 73"/>
                  <a:gd name="T14" fmla="*/ 79 w 79"/>
                  <a:gd name="T15" fmla="*/ 28 h 73"/>
                  <a:gd name="T16" fmla="*/ 77 w 79"/>
                  <a:gd name="T17" fmla="*/ 28 h 73"/>
                  <a:gd name="T18" fmla="*/ 61 w 79"/>
                  <a:gd name="T19" fmla="*/ 31 h 73"/>
                  <a:gd name="T20" fmla="*/ 46 w 79"/>
                  <a:gd name="T21" fmla="*/ 44 h 73"/>
                  <a:gd name="T22" fmla="*/ 42 w 79"/>
                  <a:gd name="T23" fmla="*/ 57 h 73"/>
                  <a:gd name="T24" fmla="*/ 43 w 79"/>
                  <a:gd name="T25" fmla="*/ 67 h 73"/>
                  <a:gd name="T26" fmla="*/ 43 w 79"/>
                  <a:gd name="T27" fmla="*/ 68 h 73"/>
                  <a:gd name="T28" fmla="*/ 39 w 79"/>
                  <a:gd name="T29" fmla="*/ 68 h 73"/>
                  <a:gd name="T30" fmla="*/ 28 w 79"/>
                  <a:gd name="T31" fmla="*/ 66 h 73"/>
                  <a:gd name="T32" fmla="*/ 23 w 79"/>
                  <a:gd name="T33" fmla="*/ 67 h 73"/>
                  <a:gd name="T34" fmla="*/ 12 w 79"/>
                  <a:gd name="T35" fmla="*/ 73 h 73"/>
                  <a:gd name="T36" fmla="*/ 12 w 79"/>
                  <a:gd name="T37" fmla="*/ 73 h 73"/>
                  <a:gd name="T38" fmla="*/ 12 w 79"/>
                  <a:gd name="T39" fmla="*/ 72 h 73"/>
                  <a:gd name="T40" fmla="*/ 15 w 79"/>
                  <a:gd name="T41" fmla="*/ 61 h 73"/>
                  <a:gd name="T42" fmla="*/ 15 w 79"/>
                  <a:gd name="T43" fmla="*/ 61 h 73"/>
                  <a:gd name="T44" fmla="*/ 6 w 79"/>
                  <a:gd name="T45" fmla="*/ 53 h 73"/>
                  <a:gd name="T46" fmla="*/ 0 w 79"/>
                  <a:gd name="T47" fmla="*/ 38 h 73"/>
                  <a:gd name="T48" fmla="*/ 0 w 79"/>
                  <a:gd name="T49" fmla="*/ 36 h 73"/>
                  <a:gd name="T50" fmla="*/ 0 w 79"/>
                  <a:gd name="T51" fmla="*/ 32 h 73"/>
                  <a:gd name="T52" fmla="*/ 26 w 79"/>
                  <a:gd name="T53" fmla="*/ 27 h 73"/>
                  <a:gd name="T54" fmla="*/ 30 w 79"/>
                  <a:gd name="T55" fmla="*/ 26 h 73"/>
                  <a:gd name="T56" fmla="*/ 31 w 79"/>
                  <a:gd name="T57" fmla="*/ 21 h 73"/>
                  <a:gd name="T58" fmla="*/ 28 w 79"/>
                  <a:gd name="T59" fmla="*/ 18 h 73"/>
                  <a:gd name="T60" fmla="*/ 22 w 79"/>
                  <a:gd name="T61" fmla="*/ 19 h 73"/>
                  <a:gd name="T62" fmla="*/ 22 w 79"/>
                  <a:gd name="T63" fmla="*/ 25 h 73"/>
                  <a:gd name="T64" fmla="*/ 26 w 79"/>
                  <a:gd name="T65" fmla="*/ 27 h 73"/>
                  <a:gd name="T66" fmla="*/ 54 w 79"/>
                  <a:gd name="T67" fmla="*/ 27 h 73"/>
                  <a:gd name="T68" fmla="*/ 58 w 79"/>
                  <a:gd name="T69" fmla="*/ 26 h 73"/>
                  <a:gd name="T70" fmla="*/ 59 w 79"/>
                  <a:gd name="T71" fmla="*/ 21 h 73"/>
                  <a:gd name="T72" fmla="*/ 57 w 79"/>
                  <a:gd name="T73" fmla="*/ 18 h 73"/>
                  <a:gd name="T74" fmla="*/ 50 w 79"/>
                  <a:gd name="T75" fmla="*/ 19 h 73"/>
                  <a:gd name="T76" fmla="*/ 49 w 79"/>
                  <a:gd name="T77" fmla="*/ 25 h 73"/>
                  <a:gd name="T78" fmla="*/ 54 w 79"/>
                  <a:gd name="T79" fmla="*/ 2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9" h="73">
                    <a:moveTo>
                      <a:pt x="0" y="32"/>
                    </a:moveTo>
                    <a:cubicBezTo>
                      <a:pt x="0" y="31"/>
                      <a:pt x="0" y="30"/>
                      <a:pt x="0" y="29"/>
                    </a:cubicBezTo>
                    <a:cubicBezTo>
                      <a:pt x="1" y="25"/>
                      <a:pt x="2" y="21"/>
                      <a:pt x="5" y="18"/>
                    </a:cubicBezTo>
                    <a:cubicBezTo>
                      <a:pt x="9" y="11"/>
                      <a:pt x="16" y="6"/>
                      <a:pt x="23" y="3"/>
                    </a:cubicBezTo>
                    <a:cubicBezTo>
                      <a:pt x="28" y="2"/>
                      <a:pt x="32" y="1"/>
                      <a:pt x="36" y="1"/>
                    </a:cubicBezTo>
                    <a:cubicBezTo>
                      <a:pt x="44" y="0"/>
                      <a:pt x="52" y="2"/>
                      <a:pt x="59" y="5"/>
                    </a:cubicBezTo>
                    <a:cubicBezTo>
                      <a:pt x="66" y="8"/>
                      <a:pt x="71" y="12"/>
                      <a:pt x="75" y="18"/>
                    </a:cubicBezTo>
                    <a:cubicBezTo>
                      <a:pt x="77" y="21"/>
                      <a:pt x="79" y="25"/>
                      <a:pt x="79" y="28"/>
                    </a:cubicBezTo>
                    <a:cubicBezTo>
                      <a:pt x="78" y="28"/>
                      <a:pt x="78" y="28"/>
                      <a:pt x="77" y="28"/>
                    </a:cubicBezTo>
                    <a:cubicBezTo>
                      <a:pt x="71" y="28"/>
                      <a:pt x="66" y="29"/>
                      <a:pt x="61" y="31"/>
                    </a:cubicBezTo>
                    <a:cubicBezTo>
                      <a:pt x="55" y="34"/>
                      <a:pt x="50" y="38"/>
                      <a:pt x="46" y="44"/>
                    </a:cubicBezTo>
                    <a:cubicBezTo>
                      <a:pt x="44" y="48"/>
                      <a:pt x="42" y="53"/>
                      <a:pt x="42" y="57"/>
                    </a:cubicBezTo>
                    <a:cubicBezTo>
                      <a:pt x="42" y="61"/>
                      <a:pt x="42" y="64"/>
                      <a:pt x="43" y="67"/>
                    </a:cubicBezTo>
                    <a:cubicBezTo>
                      <a:pt x="43" y="67"/>
                      <a:pt x="43" y="68"/>
                      <a:pt x="43" y="68"/>
                    </a:cubicBezTo>
                    <a:cubicBezTo>
                      <a:pt x="42" y="68"/>
                      <a:pt x="40" y="68"/>
                      <a:pt x="39" y="68"/>
                    </a:cubicBezTo>
                    <a:cubicBezTo>
                      <a:pt x="35" y="68"/>
                      <a:pt x="31" y="67"/>
                      <a:pt x="28" y="66"/>
                    </a:cubicBezTo>
                    <a:cubicBezTo>
                      <a:pt x="26" y="66"/>
                      <a:pt x="25" y="66"/>
                      <a:pt x="23" y="67"/>
                    </a:cubicBezTo>
                    <a:cubicBezTo>
                      <a:pt x="20" y="69"/>
                      <a:pt x="16" y="71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3"/>
                      <a:pt x="12" y="72"/>
                      <a:pt x="12" y="72"/>
                    </a:cubicBezTo>
                    <a:cubicBezTo>
                      <a:pt x="13" y="69"/>
                      <a:pt x="14" y="65"/>
                      <a:pt x="15" y="61"/>
                    </a:cubicBezTo>
                    <a:cubicBezTo>
                      <a:pt x="16" y="61"/>
                      <a:pt x="15" y="61"/>
                      <a:pt x="15" y="61"/>
                    </a:cubicBezTo>
                    <a:cubicBezTo>
                      <a:pt x="12" y="58"/>
                      <a:pt x="9" y="56"/>
                      <a:pt x="6" y="53"/>
                    </a:cubicBezTo>
                    <a:cubicBezTo>
                      <a:pt x="3" y="48"/>
                      <a:pt x="1" y="43"/>
                      <a:pt x="0" y="38"/>
                    </a:cubicBezTo>
                    <a:cubicBezTo>
                      <a:pt x="0" y="37"/>
                      <a:pt x="0" y="37"/>
                      <a:pt x="0" y="36"/>
                    </a:cubicBezTo>
                    <a:cubicBezTo>
                      <a:pt x="0" y="35"/>
                      <a:pt x="0" y="34"/>
                      <a:pt x="0" y="32"/>
                    </a:cubicBezTo>
                    <a:close/>
                    <a:moveTo>
                      <a:pt x="26" y="27"/>
                    </a:moveTo>
                    <a:cubicBezTo>
                      <a:pt x="28" y="27"/>
                      <a:pt x="29" y="27"/>
                      <a:pt x="30" y="26"/>
                    </a:cubicBezTo>
                    <a:cubicBezTo>
                      <a:pt x="31" y="24"/>
                      <a:pt x="32" y="23"/>
                      <a:pt x="31" y="21"/>
                    </a:cubicBezTo>
                    <a:cubicBezTo>
                      <a:pt x="31" y="19"/>
                      <a:pt x="30" y="18"/>
                      <a:pt x="28" y="18"/>
                    </a:cubicBezTo>
                    <a:cubicBezTo>
                      <a:pt x="26" y="17"/>
                      <a:pt x="24" y="17"/>
                      <a:pt x="22" y="19"/>
                    </a:cubicBezTo>
                    <a:cubicBezTo>
                      <a:pt x="20" y="20"/>
                      <a:pt x="20" y="23"/>
                      <a:pt x="22" y="25"/>
                    </a:cubicBezTo>
                    <a:cubicBezTo>
                      <a:pt x="23" y="27"/>
                      <a:pt x="25" y="27"/>
                      <a:pt x="26" y="27"/>
                    </a:cubicBezTo>
                    <a:close/>
                    <a:moveTo>
                      <a:pt x="54" y="27"/>
                    </a:moveTo>
                    <a:cubicBezTo>
                      <a:pt x="56" y="27"/>
                      <a:pt x="57" y="27"/>
                      <a:pt x="58" y="26"/>
                    </a:cubicBezTo>
                    <a:cubicBezTo>
                      <a:pt x="59" y="24"/>
                      <a:pt x="59" y="23"/>
                      <a:pt x="59" y="21"/>
                    </a:cubicBezTo>
                    <a:cubicBezTo>
                      <a:pt x="59" y="20"/>
                      <a:pt x="58" y="19"/>
                      <a:pt x="57" y="18"/>
                    </a:cubicBezTo>
                    <a:cubicBezTo>
                      <a:pt x="55" y="17"/>
                      <a:pt x="52" y="17"/>
                      <a:pt x="50" y="19"/>
                    </a:cubicBezTo>
                    <a:cubicBezTo>
                      <a:pt x="48" y="21"/>
                      <a:pt x="48" y="23"/>
                      <a:pt x="49" y="25"/>
                    </a:cubicBezTo>
                    <a:cubicBezTo>
                      <a:pt x="50" y="27"/>
                      <a:pt x="52" y="27"/>
                      <a:pt x="54" y="27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65"/>
              <p:cNvSpPr>
                <a:spLocks noEditPoints="1"/>
              </p:cNvSpPr>
              <p:nvPr/>
            </p:nvSpPr>
            <p:spPr bwMode="auto">
              <a:xfrm>
                <a:off x="5180013" y="2432051"/>
                <a:ext cx="260350" cy="233363"/>
              </a:xfrm>
              <a:custGeom>
                <a:avLst/>
                <a:gdLst>
                  <a:gd name="T0" fmla="*/ 69 w 69"/>
                  <a:gd name="T1" fmla="*/ 30 h 62"/>
                  <a:gd name="T2" fmla="*/ 68 w 69"/>
                  <a:gd name="T3" fmla="*/ 33 h 62"/>
                  <a:gd name="T4" fmla="*/ 64 w 69"/>
                  <a:gd name="T5" fmla="*/ 43 h 62"/>
                  <a:gd name="T6" fmla="*/ 56 w 69"/>
                  <a:gd name="T7" fmla="*/ 51 h 62"/>
                  <a:gd name="T8" fmla="*/ 55 w 69"/>
                  <a:gd name="T9" fmla="*/ 52 h 62"/>
                  <a:gd name="T10" fmla="*/ 58 w 69"/>
                  <a:gd name="T11" fmla="*/ 62 h 62"/>
                  <a:gd name="T12" fmla="*/ 57 w 69"/>
                  <a:gd name="T13" fmla="*/ 61 h 62"/>
                  <a:gd name="T14" fmla="*/ 47 w 69"/>
                  <a:gd name="T15" fmla="*/ 56 h 62"/>
                  <a:gd name="T16" fmla="*/ 46 w 69"/>
                  <a:gd name="T17" fmla="*/ 56 h 62"/>
                  <a:gd name="T18" fmla="*/ 38 w 69"/>
                  <a:gd name="T19" fmla="*/ 58 h 62"/>
                  <a:gd name="T20" fmla="*/ 29 w 69"/>
                  <a:gd name="T21" fmla="*/ 57 h 62"/>
                  <a:gd name="T22" fmla="*/ 15 w 69"/>
                  <a:gd name="T23" fmla="*/ 52 h 62"/>
                  <a:gd name="T24" fmla="*/ 3 w 69"/>
                  <a:gd name="T25" fmla="*/ 38 h 62"/>
                  <a:gd name="T26" fmla="*/ 4 w 69"/>
                  <a:gd name="T27" fmla="*/ 18 h 62"/>
                  <a:gd name="T28" fmla="*/ 19 w 69"/>
                  <a:gd name="T29" fmla="*/ 4 h 62"/>
                  <a:gd name="T30" fmla="*/ 37 w 69"/>
                  <a:gd name="T31" fmla="*/ 0 h 62"/>
                  <a:gd name="T32" fmla="*/ 61 w 69"/>
                  <a:gd name="T33" fmla="*/ 12 h 62"/>
                  <a:gd name="T34" fmla="*/ 68 w 69"/>
                  <a:gd name="T35" fmla="*/ 25 h 62"/>
                  <a:gd name="T36" fmla="*/ 69 w 69"/>
                  <a:gd name="T37" fmla="*/ 27 h 62"/>
                  <a:gd name="T38" fmla="*/ 69 w 69"/>
                  <a:gd name="T39" fmla="*/ 30 h 62"/>
                  <a:gd name="T40" fmla="*/ 24 w 69"/>
                  <a:gd name="T41" fmla="*/ 24 h 62"/>
                  <a:gd name="T42" fmla="*/ 28 w 69"/>
                  <a:gd name="T43" fmla="*/ 23 h 62"/>
                  <a:gd name="T44" fmla="*/ 28 w 69"/>
                  <a:gd name="T45" fmla="*/ 18 h 62"/>
                  <a:gd name="T46" fmla="*/ 24 w 69"/>
                  <a:gd name="T47" fmla="*/ 16 h 62"/>
                  <a:gd name="T48" fmla="*/ 20 w 69"/>
                  <a:gd name="T49" fmla="*/ 20 h 62"/>
                  <a:gd name="T50" fmla="*/ 24 w 69"/>
                  <a:gd name="T51" fmla="*/ 24 h 62"/>
                  <a:gd name="T52" fmla="*/ 46 w 69"/>
                  <a:gd name="T53" fmla="*/ 24 h 62"/>
                  <a:gd name="T54" fmla="*/ 49 w 69"/>
                  <a:gd name="T55" fmla="*/ 23 h 62"/>
                  <a:gd name="T56" fmla="*/ 51 w 69"/>
                  <a:gd name="T57" fmla="*/ 19 h 62"/>
                  <a:gd name="T58" fmla="*/ 44 w 69"/>
                  <a:gd name="T59" fmla="*/ 17 h 62"/>
                  <a:gd name="T60" fmla="*/ 42 w 69"/>
                  <a:gd name="T61" fmla="*/ 21 h 62"/>
                  <a:gd name="T62" fmla="*/ 46 w 69"/>
                  <a:gd name="T63" fmla="*/ 2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9" h="62">
                    <a:moveTo>
                      <a:pt x="69" y="30"/>
                    </a:moveTo>
                    <a:cubicBezTo>
                      <a:pt x="69" y="31"/>
                      <a:pt x="68" y="32"/>
                      <a:pt x="68" y="33"/>
                    </a:cubicBezTo>
                    <a:cubicBezTo>
                      <a:pt x="67" y="37"/>
                      <a:pt x="66" y="40"/>
                      <a:pt x="64" y="43"/>
                    </a:cubicBezTo>
                    <a:cubicBezTo>
                      <a:pt x="61" y="46"/>
                      <a:pt x="59" y="49"/>
                      <a:pt x="56" y="51"/>
                    </a:cubicBezTo>
                    <a:cubicBezTo>
                      <a:pt x="55" y="51"/>
                      <a:pt x="55" y="52"/>
                      <a:pt x="55" y="52"/>
                    </a:cubicBezTo>
                    <a:cubicBezTo>
                      <a:pt x="56" y="55"/>
                      <a:pt x="57" y="58"/>
                      <a:pt x="58" y="62"/>
                    </a:cubicBezTo>
                    <a:cubicBezTo>
                      <a:pt x="57" y="62"/>
                      <a:pt x="57" y="62"/>
                      <a:pt x="57" y="61"/>
                    </a:cubicBezTo>
                    <a:cubicBezTo>
                      <a:pt x="54" y="60"/>
                      <a:pt x="51" y="58"/>
                      <a:pt x="47" y="56"/>
                    </a:cubicBezTo>
                    <a:cubicBezTo>
                      <a:pt x="47" y="56"/>
                      <a:pt x="47" y="56"/>
                      <a:pt x="46" y="56"/>
                    </a:cubicBezTo>
                    <a:cubicBezTo>
                      <a:pt x="44" y="57"/>
                      <a:pt x="41" y="57"/>
                      <a:pt x="38" y="58"/>
                    </a:cubicBezTo>
                    <a:cubicBezTo>
                      <a:pt x="35" y="58"/>
                      <a:pt x="32" y="58"/>
                      <a:pt x="29" y="57"/>
                    </a:cubicBezTo>
                    <a:cubicBezTo>
                      <a:pt x="24" y="57"/>
                      <a:pt x="19" y="55"/>
                      <a:pt x="15" y="52"/>
                    </a:cubicBezTo>
                    <a:cubicBezTo>
                      <a:pt x="10" y="49"/>
                      <a:pt x="5" y="44"/>
                      <a:pt x="3" y="38"/>
                    </a:cubicBezTo>
                    <a:cubicBezTo>
                      <a:pt x="0" y="31"/>
                      <a:pt x="1" y="24"/>
                      <a:pt x="4" y="18"/>
                    </a:cubicBezTo>
                    <a:cubicBezTo>
                      <a:pt x="7" y="11"/>
                      <a:pt x="13" y="7"/>
                      <a:pt x="19" y="4"/>
                    </a:cubicBezTo>
                    <a:cubicBezTo>
                      <a:pt x="25" y="1"/>
                      <a:pt x="31" y="0"/>
                      <a:pt x="37" y="0"/>
                    </a:cubicBezTo>
                    <a:cubicBezTo>
                      <a:pt x="46" y="1"/>
                      <a:pt x="55" y="4"/>
                      <a:pt x="61" y="12"/>
                    </a:cubicBezTo>
                    <a:cubicBezTo>
                      <a:pt x="65" y="15"/>
                      <a:pt x="67" y="20"/>
                      <a:pt x="68" y="25"/>
                    </a:cubicBezTo>
                    <a:cubicBezTo>
                      <a:pt x="68" y="26"/>
                      <a:pt x="69" y="26"/>
                      <a:pt x="69" y="27"/>
                    </a:cubicBezTo>
                    <a:cubicBezTo>
                      <a:pt x="69" y="28"/>
                      <a:pt x="69" y="29"/>
                      <a:pt x="69" y="30"/>
                    </a:cubicBezTo>
                    <a:close/>
                    <a:moveTo>
                      <a:pt x="24" y="24"/>
                    </a:moveTo>
                    <a:cubicBezTo>
                      <a:pt x="25" y="24"/>
                      <a:pt x="27" y="24"/>
                      <a:pt x="28" y="23"/>
                    </a:cubicBezTo>
                    <a:cubicBezTo>
                      <a:pt x="29" y="22"/>
                      <a:pt x="29" y="19"/>
                      <a:pt x="28" y="18"/>
                    </a:cubicBezTo>
                    <a:cubicBezTo>
                      <a:pt x="27" y="17"/>
                      <a:pt x="26" y="16"/>
                      <a:pt x="24" y="16"/>
                    </a:cubicBezTo>
                    <a:cubicBezTo>
                      <a:pt x="22" y="16"/>
                      <a:pt x="20" y="18"/>
                      <a:pt x="20" y="20"/>
                    </a:cubicBezTo>
                    <a:cubicBezTo>
                      <a:pt x="20" y="22"/>
                      <a:pt x="22" y="24"/>
                      <a:pt x="24" y="24"/>
                    </a:cubicBezTo>
                    <a:close/>
                    <a:moveTo>
                      <a:pt x="46" y="24"/>
                    </a:moveTo>
                    <a:cubicBezTo>
                      <a:pt x="47" y="24"/>
                      <a:pt x="48" y="24"/>
                      <a:pt x="49" y="23"/>
                    </a:cubicBezTo>
                    <a:cubicBezTo>
                      <a:pt x="51" y="22"/>
                      <a:pt x="51" y="20"/>
                      <a:pt x="51" y="19"/>
                    </a:cubicBezTo>
                    <a:cubicBezTo>
                      <a:pt x="49" y="16"/>
                      <a:pt x="46" y="15"/>
                      <a:pt x="44" y="17"/>
                    </a:cubicBezTo>
                    <a:cubicBezTo>
                      <a:pt x="42" y="18"/>
                      <a:pt x="42" y="20"/>
                      <a:pt x="42" y="21"/>
                    </a:cubicBezTo>
                    <a:cubicBezTo>
                      <a:pt x="43" y="23"/>
                      <a:pt x="44" y="24"/>
                      <a:pt x="46" y="24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2" name="椭圆 51"/>
          <p:cNvSpPr/>
          <p:nvPr/>
        </p:nvSpPr>
        <p:spPr>
          <a:xfrm>
            <a:off x="899592" y="3761798"/>
            <a:ext cx="432048" cy="432048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942438" y="3761798"/>
            <a:ext cx="432048" cy="432048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163264" y="3761798"/>
            <a:ext cx="432048" cy="432048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606607" y="1221600"/>
            <a:ext cx="432048" cy="432048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3620835" y="1221600"/>
            <a:ext cx="432048" cy="432048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0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/>
      <p:bldP spid="17" grpId="0"/>
      <p:bldP spid="18" grpId="0"/>
      <p:bldP spid="19" grpId="0"/>
      <p:bldP spid="20" grpId="0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1221049"/>
            <a:ext cx="2486025" cy="685800"/>
          </a:xfrm>
          <a:prstGeom prst="rect">
            <a:avLst/>
          </a:prstGeom>
          <a:solidFill>
            <a:srgbClr val="D69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5" name="Rectangle 29"/>
          <p:cNvSpPr/>
          <p:nvPr/>
        </p:nvSpPr>
        <p:spPr>
          <a:xfrm>
            <a:off x="2596875" y="3198307"/>
            <a:ext cx="6547125" cy="685800"/>
          </a:xfrm>
          <a:prstGeom prst="rect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10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6" name="Rectangle 18"/>
          <p:cNvSpPr/>
          <p:nvPr/>
        </p:nvSpPr>
        <p:spPr>
          <a:xfrm>
            <a:off x="4997176" y="1220720"/>
            <a:ext cx="2342660" cy="190138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44"/>
          <p:cNvSpPr/>
          <p:nvPr/>
        </p:nvSpPr>
        <p:spPr>
          <a:xfrm>
            <a:off x="2596875" y="1220720"/>
            <a:ext cx="2289451" cy="190138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33833" y="2205728"/>
            <a:ext cx="2363042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/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233833" y="3429140"/>
            <a:ext cx="2363042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sz="15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  <a:p>
            <a:pPr algn="ctr"/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11552" y="1295127"/>
            <a:ext cx="2113703" cy="3427383"/>
            <a:chOff x="4682069" y="1726836"/>
            <a:chExt cx="2818271" cy="4569844"/>
          </a:xfrm>
        </p:grpSpPr>
        <p:sp>
          <p:nvSpPr>
            <p:cNvPr id="5" name="Freeform 11"/>
            <p:cNvSpPr>
              <a:spLocks noChangeAspect="1"/>
            </p:cNvSpPr>
            <p:nvPr/>
          </p:nvSpPr>
          <p:spPr bwMode="auto">
            <a:xfrm rot="21240000">
              <a:off x="6525495" y="3481891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"/>
            <p:cNvSpPr>
              <a:spLocks noChangeAspect="1"/>
            </p:cNvSpPr>
            <p:nvPr/>
          </p:nvSpPr>
          <p:spPr bwMode="auto">
            <a:xfrm rot="1260000">
              <a:off x="6623563" y="2274142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 rot="21060000">
              <a:off x="5669804" y="2942299"/>
              <a:ext cx="555405" cy="2381533"/>
            </a:xfrm>
            <a:custGeom>
              <a:avLst/>
              <a:gdLst>
                <a:gd name="T0" fmla="*/ 318 w 323"/>
                <a:gd name="T1" fmla="*/ 1385 h 1385"/>
                <a:gd name="T2" fmla="*/ 0 w 323"/>
                <a:gd name="T3" fmla="*/ 523 h 1385"/>
                <a:gd name="T4" fmla="*/ 5 w 323"/>
                <a:gd name="T5" fmla="*/ 522 h 1385"/>
                <a:gd name="T6" fmla="*/ 318 w 323"/>
                <a:gd name="T7" fmla="*/ 1370 h 1385"/>
                <a:gd name="T8" fmla="*/ 318 w 323"/>
                <a:gd name="T9" fmla="*/ 0 h 1385"/>
                <a:gd name="T10" fmla="*/ 323 w 323"/>
                <a:gd name="T11" fmla="*/ 0 h 1385"/>
                <a:gd name="T12" fmla="*/ 323 w 323"/>
                <a:gd name="T13" fmla="*/ 1385 h 1385"/>
                <a:gd name="T14" fmla="*/ 318 w 323"/>
                <a:gd name="T15" fmla="*/ 1385 h 1385"/>
                <a:gd name="T16" fmla="*/ 318 w 323"/>
                <a:gd name="T17" fmla="*/ 1385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1385">
                  <a:moveTo>
                    <a:pt x="318" y="1385"/>
                  </a:moveTo>
                  <a:lnTo>
                    <a:pt x="0" y="523"/>
                  </a:lnTo>
                  <a:lnTo>
                    <a:pt x="5" y="522"/>
                  </a:lnTo>
                  <a:lnTo>
                    <a:pt x="318" y="1370"/>
                  </a:lnTo>
                  <a:lnTo>
                    <a:pt x="318" y="0"/>
                  </a:lnTo>
                  <a:lnTo>
                    <a:pt x="323" y="0"/>
                  </a:lnTo>
                  <a:lnTo>
                    <a:pt x="323" y="1385"/>
                  </a:lnTo>
                  <a:lnTo>
                    <a:pt x="318" y="1385"/>
                  </a:lnTo>
                  <a:lnTo>
                    <a:pt x="318" y="1385"/>
                  </a:lnTo>
                  <a:close/>
                </a:path>
              </a:pathLst>
            </a:custGeom>
            <a:solidFill>
              <a:srgbClr val="498B9C"/>
            </a:solidFill>
            <a:ln>
              <a:solidFill>
                <a:srgbClr val="FFC56E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21060000">
              <a:off x="5422217" y="1726836"/>
              <a:ext cx="1060082" cy="1228101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ChangeAspect="1"/>
            </p:cNvSpPr>
            <p:nvPr/>
          </p:nvSpPr>
          <p:spPr bwMode="auto">
            <a:xfrm rot="21060000">
              <a:off x="4682069" y="2840266"/>
              <a:ext cx="1112378" cy="1128498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 rot="21060000">
              <a:off x="5416809" y="1728788"/>
              <a:ext cx="1052346" cy="1219139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ChangeAspect="1"/>
            </p:cNvSpPr>
            <p:nvPr/>
          </p:nvSpPr>
          <p:spPr bwMode="auto">
            <a:xfrm rot="21060000">
              <a:off x="4685012" y="2847515"/>
              <a:ext cx="1091827" cy="1107649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07861" y="4977810"/>
              <a:ext cx="925101" cy="1318870"/>
              <a:chOff x="5507861" y="4977810"/>
              <a:chExt cx="925101" cy="1318870"/>
            </a:xfrm>
          </p:grpSpPr>
          <p:sp>
            <p:nvSpPr>
              <p:cNvPr id="21" name="Oval 8"/>
              <p:cNvSpPr>
                <a:spLocks noChangeArrowheads="1"/>
              </p:cNvSpPr>
              <p:nvPr/>
            </p:nvSpPr>
            <p:spPr bwMode="auto">
              <a:xfrm>
                <a:off x="5727959" y="4977810"/>
                <a:ext cx="228697" cy="226976"/>
              </a:xfrm>
              <a:prstGeom prst="ellipse">
                <a:avLst/>
              </a:prstGeom>
              <a:solidFill>
                <a:srgbClr val="D6967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9"/>
              <p:cNvSpPr>
                <a:spLocks/>
              </p:cNvSpPr>
              <p:nvPr/>
            </p:nvSpPr>
            <p:spPr bwMode="auto">
              <a:xfrm>
                <a:off x="5507861" y="5230579"/>
                <a:ext cx="925101" cy="1066101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solidFill>
                <a:srgbClr val="D6967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3" name="直接连接符 12"/>
            <p:cNvCxnSpPr/>
            <p:nvPr/>
          </p:nvCxnSpPr>
          <p:spPr>
            <a:xfrm flipV="1">
              <a:off x="6405488" y="3103329"/>
              <a:ext cx="452754" cy="2155618"/>
            </a:xfrm>
            <a:prstGeom prst="line">
              <a:avLst/>
            </a:prstGeom>
            <a:ln>
              <a:solidFill>
                <a:srgbClr val="FFC5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6405716" y="4447815"/>
              <a:ext cx="389938" cy="818870"/>
            </a:xfrm>
            <a:prstGeom prst="line">
              <a:avLst/>
            </a:prstGeom>
            <a:ln>
              <a:solidFill>
                <a:srgbClr val="FFC56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11"/>
            <p:cNvSpPr>
              <a:spLocks noChangeAspect="1"/>
            </p:cNvSpPr>
            <p:nvPr/>
          </p:nvSpPr>
          <p:spPr bwMode="auto">
            <a:xfrm rot="21240000">
              <a:off x="6516267" y="3472367"/>
              <a:ext cx="974845" cy="990407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"/>
            <p:cNvSpPr>
              <a:spLocks noChangeAspect="1"/>
            </p:cNvSpPr>
            <p:nvPr/>
          </p:nvSpPr>
          <p:spPr bwMode="auto">
            <a:xfrm rot="1200000">
              <a:off x="6616927" y="2264617"/>
              <a:ext cx="779876" cy="903486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4673"/>
            <p:cNvSpPr>
              <a:spLocks/>
            </p:cNvSpPr>
            <p:nvPr/>
          </p:nvSpPr>
          <p:spPr bwMode="auto">
            <a:xfrm rot="1020000">
              <a:off x="6836209" y="2463154"/>
              <a:ext cx="354013" cy="442913"/>
            </a:xfrm>
            <a:custGeom>
              <a:avLst/>
              <a:gdLst>
                <a:gd name="T0" fmla="*/ 142 w 149"/>
                <a:gd name="T1" fmla="*/ 83 h 187"/>
                <a:gd name="T2" fmla="*/ 115 w 149"/>
                <a:gd name="T3" fmla="*/ 54 h 187"/>
                <a:gd name="T4" fmla="*/ 104 w 149"/>
                <a:gd name="T5" fmla="*/ 17 h 187"/>
                <a:gd name="T6" fmla="*/ 44 w 149"/>
                <a:gd name="T7" fmla="*/ 17 h 187"/>
                <a:gd name="T8" fmla="*/ 33 w 149"/>
                <a:gd name="T9" fmla="*/ 55 h 187"/>
                <a:gd name="T10" fmla="*/ 6 w 149"/>
                <a:gd name="T11" fmla="*/ 84 h 187"/>
                <a:gd name="T12" fmla="*/ 36 w 149"/>
                <a:gd name="T13" fmla="*/ 135 h 187"/>
                <a:gd name="T14" fmla="*/ 64 w 149"/>
                <a:gd name="T15" fmla="*/ 133 h 187"/>
                <a:gd name="T16" fmla="*/ 64 w 149"/>
                <a:gd name="T17" fmla="*/ 179 h 187"/>
                <a:gd name="T18" fmla="*/ 75 w 149"/>
                <a:gd name="T19" fmla="*/ 187 h 187"/>
                <a:gd name="T20" fmla="*/ 86 w 149"/>
                <a:gd name="T21" fmla="*/ 179 h 187"/>
                <a:gd name="T22" fmla="*/ 86 w 149"/>
                <a:gd name="T23" fmla="*/ 133 h 187"/>
                <a:gd name="T24" fmla="*/ 113 w 149"/>
                <a:gd name="T25" fmla="*/ 135 h 187"/>
                <a:gd name="T26" fmla="*/ 142 w 149"/>
                <a:gd name="T27" fmla="*/ 8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187">
                  <a:moveTo>
                    <a:pt x="142" y="83"/>
                  </a:moveTo>
                  <a:cubicBezTo>
                    <a:pt x="139" y="69"/>
                    <a:pt x="128" y="59"/>
                    <a:pt x="115" y="54"/>
                  </a:cubicBezTo>
                  <a:cubicBezTo>
                    <a:pt x="118" y="41"/>
                    <a:pt x="114" y="27"/>
                    <a:pt x="104" y="17"/>
                  </a:cubicBezTo>
                  <a:cubicBezTo>
                    <a:pt x="87" y="0"/>
                    <a:pt x="60" y="0"/>
                    <a:pt x="44" y="17"/>
                  </a:cubicBezTo>
                  <a:cubicBezTo>
                    <a:pt x="34" y="27"/>
                    <a:pt x="30" y="42"/>
                    <a:pt x="33" y="55"/>
                  </a:cubicBezTo>
                  <a:cubicBezTo>
                    <a:pt x="20" y="59"/>
                    <a:pt x="9" y="70"/>
                    <a:pt x="6" y="84"/>
                  </a:cubicBezTo>
                  <a:cubicBezTo>
                    <a:pt x="0" y="107"/>
                    <a:pt x="13" y="130"/>
                    <a:pt x="36" y="135"/>
                  </a:cubicBezTo>
                  <a:cubicBezTo>
                    <a:pt x="46" y="138"/>
                    <a:pt x="55" y="137"/>
                    <a:pt x="64" y="13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4" y="183"/>
                    <a:pt x="69" y="187"/>
                    <a:pt x="75" y="187"/>
                  </a:cubicBezTo>
                  <a:cubicBezTo>
                    <a:pt x="81" y="187"/>
                    <a:pt x="86" y="183"/>
                    <a:pt x="86" y="179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94" y="137"/>
                    <a:pt x="104" y="138"/>
                    <a:pt x="113" y="135"/>
                  </a:cubicBezTo>
                  <a:cubicBezTo>
                    <a:pt x="135" y="129"/>
                    <a:pt x="149" y="106"/>
                    <a:pt x="142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"/>
            <p:cNvSpPr>
              <a:spLocks noChangeAspect="1" noEditPoints="1"/>
            </p:cNvSpPr>
            <p:nvPr/>
          </p:nvSpPr>
          <p:spPr bwMode="auto">
            <a:xfrm>
              <a:off x="6769689" y="3798609"/>
              <a:ext cx="468000" cy="337922"/>
            </a:xfrm>
            <a:custGeom>
              <a:avLst/>
              <a:gdLst>
                <a:gd name="T0" fmla="*/ 47 w 165"/>
                <a:gd name="T1" fmla="*/ 57 h 121"/>
                <a:gd name="T2" fmla="*/ 60 w 165"/>
                <a:gd name="T3" fmla="*/ 82 h 121"/>
                <a:gd name="T4" fmla="*/ 98 w 165"/>
                <a:gd name="T5" fmla="*/ 78 h 121"/>
                <a:gd name="T6" fmla="*/ 104 w 165"/>
                <a:gd name="T7" fmla="*/ 68 h 121"/>
                <a:gd name="T8" fmla="*/ 77 w 165"/>
                <a:gd name="T9" fmla="*/ 28 h 121"/>
                <a:gd name="T10" fmla="*/ 141 w 165"/>
                <a:gd name="T11" fmla="*/ 121 h 121"/>
                <a:gd name="T12" fmla="*/ 117 w 165"/>
                <a:gd name="T13" fmla="*/ 91 h 121"/>
                <a:gd name="T14" fmla="*/ 77 w 165"/>
                <a:gd name="T15" fmla="*/ 94 h 121"/>
                <a:gd name="T16" fmla="*/ 30 w 165"/>
                <a:gd name="T17" fmla="*/ 115 h 121"/>
                <a:gd name="T18" fmla="*/ 30 w 165"/>
                <a:gd name="T19" fmla="*/ 55 h 121"/>
                <a:gd name="T20" fmla="*/ 43 w 165"/>
                <a:gd name="T21" fmla="*/ 45 h 121"/>
                <a:gd name="T22" fmla="*/ 34 w 165"/>
                <a:gd name="T23" fmla="*/ 39 h 121"/>
                <a:gd name="T24" fmla="*/ 5 w 165"/>
                <a:gd name="T25" fmla="*/ 24 h 121"/>
                <a:gd name="T26" fmla="*/ 42 w 165"/>
                <a:gd name="T27" fmla="*/ 24 h 121"/>
                <a:gd name="T28" fmla="*/ 50 w 165"/>
                <a:gd name="T29" fmla="*/ 32 h 121"/>
                <a:gd name="T30" fmla="*/ 104 w 165"/>
                <a:gd name="T31" fmla="*/ 33 h 121"/>
                <a:gd name="T32" fmla="*/ 110 w 165"/>
                <a:gd name="T33" fmla="*/ 24 h 121"/>
                <a:gd name="T34" fmla="*/ 159 w 165"/>
                <a:gd name="T35" fmla="*/ 24 h 121"/>
                <a:gd name="T36" fmla="*/ 118 w 165"/>
                <a:gd name="T37" fmla="*/ 42 h 121"/>
                <a:gd name="T38" fmla="*/ 113 w 165"/>
                <a:gd name="T39" fmla="*/ 57 h 121"/>
                <a:gd name="T40" fmla="*/ 125 w 165"/>
                <a:gd name="T41" fmla="*/ 79 h 121"/>
                <a:gd name="T42" fmla="*/ 165 w 165"/>
                <a:gd name="T43" fmla="*/ 97 h 121"/>
                <a:gd name="T44" fmla="*/ 41 w 165"/>
                <a:gd name="T45" fmla="*/ 64 h 121"/>
                <a:gd name="T46" fmla="*/ 7 w 165"/>
                <a:gd name="T47" fmla="*/ 85 h 121"/>
                <a:gd name="T48" fmla="*/ 53 w 165"/>
                <a:gd name="T49" fmla="*/ 85 h 121"/>
                <a:gd name="T50" fmla="*/ 116 w 165"/>
                <a:gd name="T51" fmla="*/ 27 h 121"/>
                <a:gd name="T52" fmla="*/ 123 w 165"/>
                <a:gd name="T53" fmla="*/ 39 h 121"/>
                <a:gd name="T54" fmla="*/ 153 w 165"/>
                <a:gd name="T55" fmla="*/ 24 h 121"/>
                <a:gd name="T56" fmla="*/ 116 w 165"/>
                <a:gd name="T57" fmla="*/ 24 h 121"/>
                <a:gd name="T58" fmla="*/ 23 w 165"/>
                <a:gd name="T59" fmla="*/ 12 h 121"/>
                <a:gd name="T60" fmla="*/ 23 w 165"/>
                <a:gd name="T61" fmla="*/ 37 h 121"/>
                <a:gd name="T62" fmla="*/ 28 w 165"/>
                <a:gd name="T63" fmla="*/ 27 h 121"/>
                <a:gd name="T64" fmla="*/ 158 w 165"/>
                <a:gd name="T65" fmla="*/ 97 h 121"/>
                <a:gd name="T66" fmla="*/ 123 w 165"/>
                <a:gd name="T67" fmla="*/ 97 h 121"/>
                <a:gd name="T68" fmla="*/ 158 w 165"/>
                <a:gd name="T69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5" h="121">
                  <a:moveTo>
                    <a:pt x="77" y="28"/>
                  </a:moveTo>
                  <a:cubicBezTo>
                    <a:pt x="61" y="28"/>
                    <a:pt x="47" y="41"/>
                    <a:pt x="47" y="57"/>
                  </a:cubicBezTo>
                  <a:cubicBezTo>
                    <a:pt x="47" y="58"/>
                    <a:pt x="47" y="59"/>
                    <a:pt x="48" y="60"/>
                  </a:cubicBezTo>
                  <a:cubicBezTo>
                    <a:pt x="55" y="65"/>
                    <a:pt x="59" y="73"/>
                    <a:pt x="60" y="82"/>
                  </a:cubicBezTo>
                  <a:cubicBezTo>
                    <a:pt x="65" y="85"/>
                    <a:pt x="71" y="87"/>
                    <a:pt x="77" y="87"/>
                  </a:cubicBezTo>
                  <a:cubicBezTo>
                    <a:pt x="85" y="87"/>
                    <a:pt x="92" y="83"/>
                    <a:pt x="98" y="78"/>
                  </a:cubicBezTo>
                  <a:cubicBezTo>
                    <a:pt x="97" y="76"/>
                    <a:pt x="97" y="73"/>
                    <a:pt x="98" y="71"/>
                  </a:cubicBezTo>
                  <a:cubicBezTo>
                    <a:pt x="100" y="69"/>
                    <a:pt x="102" y="68"/>
                    <a:pt x="104" y="68"/>
                  </a:cubicBezTo>
                  <a:cubicBezTo>
                    <a:pt x="105" y="65"/>
                    <a:pt x="106" y="61"/>
                    <a:pt x="106" y="57"/>
                  </a:cubicBezTo>
                  <a:cubicBezTo>
                    <a:pt x="106" y="41"/>
                    <a:pt x="93" y="28"/>
                    <a:pt x="77" y="28"/>
                  </a:cubicBezTo>
                  <a:moveTo>
                    <a:pt x="165" y="97"/>
                  </a:moveTo>
                  <a:cubicBezTo>
                    <a:pt x="165" y="111"/>
                    <a:pt x="154" y="121"/>
                    <a:pt x="141" y="121"/>
                  </a:cubicBezTo>
                  <a:cubicBezTo>
                    <a:pt x="127" y="121"/>
                    <a:pt x="116" y="111"/>
                    <a:pt x="116" y="97"/>
                  </a:cubicBezTo>
                  <a:cubicBezTo>
                    <a:pt x="116" y="95"/>
                    <a:pt x="117" y="93"/>
                    <a:pt x="117" y="91"/>
                  </a:cubicBezTo>
                  <a:cubicBezTo>
                    <a:pt x="115" y="90"/>
                    <a:pt x="106" y="84"/>
                    <a:pt x="103" y="83"/>
                  </a:cubicBezTo>
                  <a:cubicBezTo>
                    <a:pt x="96" y="90"/>
                    <a:pt x="87" y="94"/>
                    <a:pt x="77" y="94"/>
                  </a:cubicBezTo>
                  <a:cubicBezTo>
                    <a:pt x="71" y="94"/>
                    <a:pt x="65" y="92"/>
                    <a:pt x="60" y="90"/>
                  </a:cubicBezTo>
                  <a:cubicBezTo>
                    <a:pt x="58" y="104"/>
                    <a:pt x="45" y="115"/>
                    <a:pt x="30" y="115"/>
                  </a:cubicBezTo>
                  <a:cubicBezTo>
                    <a:pt x="13" y="115"/>
                    <a:pt x="0" y="102"/>
                    <a:pt x="0" y="85"/>
                  </a:cubicBezTo>
                  <a:cubicBezTo>
                    <a:pt x="0" y="68"/>
                    <a:pt x="13" y="55"/>
                    <a:pt x="30" y="55"/>
                  </a:cubicBezTo>
                  <a:cubicBezTo>
                    <a:pt x="34" y="55"/>
                    <a:pt x="37" y="55"/>
                    <a:pt x="40" y="56"/>
                  </a:cubicBezTo>
                  <a:cubicBezTo>
                    <a:pt x="40" y="52"/>
                    <a:pt x="41" y="48"/>
                    <a:pt x="43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1" y="41"/>
                    <a:pt x="27" y="43"/>
                    <a:pt x="23" y="43"/>
                  </a:cubicBezTo>
                  <a:cubicBezTo>
                    <a:pt x="13" y="43"/>
                    <a:pt x="5" y="34"/>
                    <a:pt x="5" y="24"/>
                  </a:cubicBezTo>
                  <a:cubicBezTo>
                    <a:pt x="5" y="14"/>
                    <a:pt x="13" y="6"/>
                    <a:pt x="23" y="6"/>
                  </a:cubicBezTo>
                  <a:cubicBezTo>
                    <a:pt x="34" y="6"/>
                    <a:pt x="42" y="14"/>
                    <a:pt x="42" y="24"/>
                  </a:cubicBezTo>
                  <a:cubicBezTo>
                    <a:pt x="42" y="25"/>
                    <a:pt x="42" y="26"/>
                    <a:pt x="42" y="27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7" y="25"/>
                    <a:pt x="66" y="21"/>
                    <a:pt x="77" y="21"/>
                  </a:cubicBezTo>
                  <a:cubicBezTo>
                    <a:pt x="88" y="21"/>
                    <a:pt x="98" y="26"/>
                    <a:pt x="104" y="33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0" y="28"/>
                    <a:pt x="110" y="26"/>
                    <a:pt x="110" y="24"/>
                  </a:cubicBezTo>
                  <a:cubicBezTo>
                    <a:pt x="110" y="11"/>
                    <a:pt x="121" y="0"/>
                    <a:pt x="135" y="0"/>
                  </a:cubicBezTo>
                  <a:cubicBezTo>
                    <a:pt x="148" y="0"/>
                    <a:pt x="159" y="11"/>
                    <a:pt x="159" y="24"/>
                  </a:cubicBezTo>
                  <a:cubicBezTo>
                    <a:pt x="159" y="38"/>
                    <a:pt x="148" y="49"/>
                    <a:pt x="135" y="49"/>
                  </a:cubicBezTo>
                  <a:cubicBezTo>
                    <a:pt x="128" y="49"/>
                    <a:pt x="122" y="46"/>
                    <a:pt x="118" y="42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3" y="49"/>
                    <a:pt x="113" y="53"/>
                    <a:pt x="113" y="57"/>
                  </a:cubicBezTo>
                  <a:cubicBezTo>
                    <a:pt x="113" y="62"/>
                    <a:pt x="112" y="66"/>
                    <a:pt x="111" y="70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9" y="75"/>
                    <a:pt x="135" y="73"/>
                    <a:pt x="141" y="73"/>
                  </a:cubicBezTo>
                  <a:cubicBezTo>
                    <a:pt x="154" y="73"/>
                    <a:pt x="165" y="84"/>
                    <a:pt x="165" y="97"/>
                  </a:cubicBezTo>
                  <a:moveTo>
                    <a:pt x="53" y="85"/>
                  </a:moveTo>
                  <a:cubicBezTo>
                    <a:pt x="53" y="76"/>
                    <a:pt x="48" y="68"/>
                    <a:pt x="41" y="64"/>
                  </a:cubicBezTo>
                  <a:cubicBezTo>
                    <a:pt x="38" y="63"/>
                    <a:pt x="34" y="62"/>
                    <a:pt x="30" y="62"/>
                  </a:cubicBezTo>
                  <a:cubicBezTo>
                    <a:pt x="17" y="62"/>
                    <a:pt x="7" y="72"/>
                    <a:pt x="7" y="85"/>
                  </a:cubicBezTo>
                  <a:cubicBezTo>
                    <a:pt x="7" y="98"/>
                    <a:pt x="17" y="108"/>
                    <a:pt x="30" y="108"/>
                  </a:cubicBezTo>
                  <a:cubicBezTo>
                    <a:pt x="43" y="108"/>
                    <a:pt x="53" y="98"/>
                    <a:pt x="53" y="85"/>
                  </a:cubicBezTo>
                  <a:close/>
                  <a:moveTo>
                    <a:pt x="116" y="24"/>
                  </a:moveTo>
                  <a:cubicBezTo>
                    <a:pt x="116" y="25"/>
                    <a:pt x="116" y="26"/>
                    <a:pt x="116" y="27"/>
                  </a:cubicBezTo>
                  <a:cubicBezTo>
                    <a:pt x="119" y="26"/>
                    <a:pt x="123" y="27"/>
                    <a:pt x="125" y="30"/>
                  </a:cubicBezTo>
                  <a:cubicBezTo>
                    <a:pt x="126" y="33"/>
                    <a:pt x="126" y="37"/>
                    <a:pt x="123" y="39"/>
                  </a:cubicBezTo>
                  <a:cubicBezTo>
                    <a:pt x="126" y="41"/>
                    <a:pt x="130" y="43"/>
                    <a:pt x="135" y="43"/>
                  </a:cubicBezTo>
                  <a:cubicBezTo>
                    <a:pt x="145" y="43"/>
                    <a:pt x="153" y="35"/>
                    <a:pt x="153" y="24"/>
                  </a:cubicBezTo>
                  <a:cubicBezTo>
                    <a:pt x="153" y="14"/>
                    <a:pt x="145" y="6"/>
                    <a:pt x="135" y="6"/>
                  </a:cubicBezTo>
                  <a:cubicBezTo>
                    <a:pt x="124" y="6"/>
                    <a:pt x="116" y="14"/>
                    <a:pt x="116" y="24"/>
                  </a:cubicBezTo>
                  <a:moveTo>
                    <a:pt x="36" y="24"/>
                  </a:moveTo>
                  <a:cubicBezTo>
                    <a:pt x="36" y="17"/>
                    <a:pt x="30" y="12"/>
                    <a:pt x="23" y="12"/>
                  </a:cubicBezTo>
                  <a:cubicBezTo>
                    <a:pt x="17" y="12"/>
                    <a:pt x="11" y="17"/>
                    <a:pt x="11" y="24"/>
                  </a:cubicBezTo>
                  <a:cubicBezTo>
                    <a:pt x="11" y="31"/>
                    <a:pt x="17" y="37"/>
                    <a:pt x="23" y="37"/>
                  </a:cubicBezTo>
                  <a:cubicBezTo>
                    <a:pt x="25" y="37"/>
                    <a:pt x="27" y="36"/>
                    <a:pt x="29" y="36"/>
                  </a:cubicBezTo>
                  <a:cubicBezTo>
                    <a:pt x="27" y="33"/>
                    <a:pt x="27" y="30"/>
                    <a:pt x="28" y="27"/>
                  </a:cubicBezTo>
                  <a:cubicBezTo>
                    <a:pt x="30" y="25"/>
                    <a:pt x="33" y="24"/>
                    <a:pt x="36" y="24"/>
                  </a:cubicBezTo>
                  <a:moveTo>
                    <a:pt x="158" y="97"/>
                  </a:moveTo>
                  <a:cubicBezTo>
                    <a:pt x="158" y="87"/>
                    <a:pt x="150" y="79"/>
                    <a:pt x="141" y="79"/>
                  </a:cubicBezTo>
                  <a:cubicBezTo>
                    <a:pt x="131" y="79"/>
                    <a:pt x="123" y="87"/>
                    <a:pt x="123" y="97"/>
                  </a:cubicBezTo>
                  <a:cubicBezTo>
                    <a:pt x="123" y="107"/>
                    <a:pt x="131" y="115"/>
                    <a:pt x="141" y="115"/>
                  </a:cubicBezTo>
                  <a:cubicBezTo>
                    <a:pt x="150" y="115"/>
                    <a:pt x="158" y="107"/>
                    <a:pt x="158" y="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 rot="-1800000">
              <a:off x="5013439" y="3139402"/>
              <a:ext cx="454025" cy="523875"/>
            </a:xfrm>
            <a:custGeom>
              <a:avLst/>
              <a:gdLst>
                <a:gd name="T0" fmla="*/ 83 w 131"/>
                <a:gd name="T1" fmla="*/ 130 h 151"/>
                <a:gd name="T2" fmla="*/ 86 w 131"/>
                <a:gd name="T3" fmla="*/ 136 h 151"/>
                <a:gd name="T4" fmla="*/ 48 w 131"/>
                <a:gd name="T5" fmla="*/ 138 h 151"/>
                <a:gd name="T6" fmla="*/ 45 w 131"/>
                <a:gd name="T7" fmla="*/ 132 h 151"/>
                <a:gd name="T8" fmla="*/ 48 w 131"/>
                <a:gd name="T9" fmla="*/ 130 h 151"/>
                <a:gd name="T10" fmla="*/ 78 w 131"/>
                <a:gd name="T11" fmla="*/ 147 h 151"/>
                <a:gd name="T12" fmla="*/ 57 w 131"/>
                <a:gd name="T13" fmla="*/ 151 h 151"/>
                <a:gd name="T14" fmla="*/ 52 w 131"/>
                <a:gd name="T15" fmla="*/ 143 h 151"/>
                <a:gd name="T16" fmla="*/ 65 w 131"/>
                <a:gd name="T17" fmla="*/ 34 h 151"/>
                <a:gd name="T18" fmla="*/ 82 w 131"/>
                <a:gd name="T19" fmla="*/ 125 h 151"/>
                <a:gd name="T20" fmla="*/ 31 w 131"/>
                <a:gd name="T21" fmla="*/ 68 h 151"/>
                <a:gd name="T22" fmla="*/ 65 w 131"/>
                <a:gd name="T23" fmla="*/ 34 h 151"/>
                <a:gd name="T24" fmla="*/ 72 w 131"/>
                <a:gd name="T25" fmla="*/ 41 h 151"/>
                <a:gd name="T26" fmla="*/ 79 w 131"/>
                <a:gd name="T27" fmla="*/ 45 h 151"/>
                <a:gd name="T28" fmla="*/ 71 w 131"/>
                <a:gd name="T29" fmla="*/ 43 h 151"/>
                <a:gd name="T30" fmla="*/ 50 w 131"/>
                <a:gd name="T31" fmla="*/ 53 h 151"/>
                <a:gd name="T32" fmla="*/ 42 w 131"/>
                <a:gd name="T33" fmla="*/ 68 h 151"/>
                <a:gd name="T34" fmla="*/ 40 w 131"/>
                <a:gd name="T35" fmla="*/ 81 h 151"/>
                <a:gd name="T36" fmla="*/ 38 w 131"/>
                <a:gd name="T37" fmla="*/ 74 h 151"/>
                <a:gd name="T38" fmla="*/ 38 w 131"/>
                <a:gd name="T39" fmla="*/ 60 h 151"/>
                <a:gd name="T40" fmla="*/ 47 w 131"/>
                <a:gd name="T41" fmla="*/ 47 h 151"/>
                <a:gd name="T42" fmla="*/ 65 w 131"/>
                <a:gd name="T43" fmla="*/ 40 h 151"/>
                <a:gd name="T44" fmla="*/ 70 w 131"/>
                <a:gd name="T45" fmla="*/ 40 h 151"/>
                <a:gd name="T46" fmla="*/ 70 w 131"/>
                <a:gd name="T47" fmla="*/ 0 h 151"/>
                <a:gd name="T48" fmla="*/ 66 w 131"/>
                <a:gd name="T49" fmla="*/ 23 h 151"/>
                <a:gd name="T50" fmla="*/ 62 w 131"/>
                <a:gd name="T51" fmla="*/ 0 h 151"/>
                <a:gd name="T52" fmla="*/ 115 w 131"/>
                <a:gd name="T53" fmla="*/ 22 h 151"/>
                <a:gd name="T54" fmla="*/ 93 w 131"/>
                <a:gd name="T55" fmla="*/ 32 h 151"/>
                <a:gd name="T56" fmla="*/ 34 w 131"/>
                <a:gd name="T57" fmla="*/ 102 h 151"/>
                <a:gd name="T58" fmla="*/ 17 w 131"/>
                <a:gd name="T59" fmla="*/ 108 h 151"/>
                <a:gd name="T60" fmla="*/ 34 w 131"/>
                <a:gd name="T61" fmla="*/ 102 h 151"/>
                <a:gd name="T62" fmla="*/ 22 w 131"/>
                <a:gd name="T63" fmla="*/ 16 h 151"/>
                <a:gd name="T64" fmla="*/ 32 w 131"/>
                <a:gd name="T65" fmla="*/ 37 h 151"/>
                <a:gd name="T66" fmla="*/ 22 w 131"/>
                <a:gd name="T67" fmla="*/ 16 h 151"/>
                <a:gd name="T68" fmla="*/ 109 w 131"/>
                <a:gd name="T69" fmla="*/ 114 h 151"/>
                <a:gd name="T70" fmla="*/ 102 w 131"/>
                <a:gd name="T71" fmla="*/ 96 h 151"/>
                <a:gd name="T72" fmla="*/ 97 w 131"/>
                <a:gd name="T73" fmla="*/ 102 h 151"/>
                <a:gd name="T74" fmla="*/ 131 w 131"/>
                <a:gd name="T75" fmla="*/ 69 h 151"/>
                <a:gd name="T76" fmla="*/ 112 w 131"/>
                <a:gd name="T77" fmla="*/ 68 h 151"/>
                <a:gd name="T78" fmla="*/ 131 w 131"/>
                <a:gd name="T79" fmla="*/ 61 h 151"/>
                <a:gd name="T80" fmla="*/ 0 w 131"/>
                <a:gd name="T81" fmla="*/ 69 h 151"/>
                <a:gd name="T82" fmla="*/ 20 w 131"/>
                <a:gd name="T83" fmla="*/ 61 h 151"/>
                <a:gd name="T84" fmla="*/ 20 w 131"/>
                <a:gd name="T85" fmla="*/ 6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1" h="151">
                  <a:moveTo>
                    <a:pt x="48" y="130"/>
                  </a:moveTo>
                  <a:cubicBezTo>
                    <a:pt x="83" y="130"/>
                    <a:pt x="83" y="130"/>
                    <a:pt x="83" y="130"/>
                  </a:cubicBezTo>
                  <a:cubicBezTo>
                    <a:pt x="84" y="130"/>
                    <a:pt x="86" y="131"/>
                    <a:pt x="86" y="132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6" y="137"/>
                    <a:pt x="84" y="138"/>
                    <a:pt x="83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6" y="138"/>
                    <a:pt x="45" y="137"/>
                    <a:pt x="45" y="136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5" y="131"/>
                    <a:pt x="46" y="130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lose/>
                  <a:moveTo>
                    <a:pt x="78" y="143"/>
                  </a:moveTo>
                  <a:cubicBezTo>
                    <a:pt x="78" y="147"/>
                    <a:pt x="78" y="147"/>
                    <a:pt x="78" y="147"/>
                  </a:cubicBezTo>
                  <a:cubicBezTo>
                    <a:pt x="78" y="149"/>
                    <a:pt x="76" y="151"/>
                    <a:pt x="74" y="151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4" y="151"/>
                    <a:pt x="52" y="149"/>
                    <a:pt x="52" y="147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78" y="143"/>
                    <a:pt x="78" y="143"/>
                    <a:pt x="78" y="143"/>
                  </a:cubicBezTo>
                  <a:close/>
                  <a:moveTo>
                    <a:pt x="65" y="34"/>
                  </a:moveTo>
                  <a:cubicBezTo>
                    <a:pt x="84" y="34"/>
                    <a:pt x="99" y="49"/>
                    <a:pt x="99" y="68"/>
                  </a:cubicBezTo>
                  <a:cubicBezTo>
                    <a:pt x="99" y="89"/>
                    <a:pt x="82" y="94"/>
                    <a:pt x="82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9" y="94"/>
                    <a:pt x="31" y="89"/>
                    <a:pt x="31" y="68"/>
                  </a:cubicBezTo>
                  <a:cubicBezTo>
                    <a:pt x="31" y="49"/>
                    <a:pt x="47" y="34"/>
                    <a:pt x="65" y="34"/>
                  </a:cubicBezTo>
                  <a:cubicBezTo>
                    <a:pt x="65" y="34"/>
                    <a:pt x="65" y="34"/>
                    <a:pt x="65" y="34"/>
                  </a:cubicBezTo>
                  <a:close/>
                  <a:moveTo>
                    <a:pt x="70" y="40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6" y="42"/>
                    <a:pt x="80" y="44"/>
                    <a:pt x="83" y="46"/>
                  </a:cubicBezTo>
                  <a:cubicBezTo>
                    <a:pt x="82" y="46"/>
                    <a:pt x="80" y="45"/>
                    <a:pt x="79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4" y="44"/>
                    <a:pt x="73" y="44"/>
                    <a:pt x="71" y="43"/>
                  </a:cubicBezTo>
                  <a:cubicBezTo>
                    <a:pt x="69" y="44"/>
                    <a:pt x="66" y="44"/>
                    <a:pt x="64" y="45"/>
                  </a:cubicBezTo>
                  <a:cubicBezTo>
                    <a:pt x="59" y="46"/>
                    <a:pt x="54" y="49"/>
                    <a:pt x="50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5" y="59"/>
                    <a:pt x="43" y="63"/>
                    <a:pt x="42" y="68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5"/>
                    <a:pt x="40" y="78"/>
                    <a:pt x="40" y="81"/>
                  </a:cubicBezTo>
                  <a:cubicBezTo>
                    <a:pt x="40" y="80"/>
                    <a:pt x="39" y="78"/>
                    <a:pt x="38" y="77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0"/>
                    <a:pt x="37" y="66"/>
                    <a:pt x="38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0" y="56"/>
                    <a:pt x="42" y="53"/>
                    <a:pt x="45" y="49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50" y="44"/>
                    <a:pt x="54" y="42"/>
                    <a:pt x="58" y="41"/>
                  </a:cubicBezTo>
                  <a:cubicBezTo>
                    <a:pt x="61" y="40"/>
                    <a:pt x="63" y="40"/>
                    <a:pt x="65" y="40"/>
                  </a:cubicBezTo>
                  <a:cubicBezTo>
                    <a:pt x="67" y="40"/>
                    <a:pt x="68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62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8" y="23"/>
                    <a:pt x="67" y="23"/>
                    <a:pt x="66" y="23"/>
                  </a:cubicBezTo>
                  <a:cubicBezTo>
                    <a:pt x="64" y="23"/>
                    <a:pt x="63" y="23"/>
                    <a:pt x="62" y="23"/>
                  </a:cubicBezTo>
                  <a:cubicBezTo>
                    <a:pt x="62" y="0"/>
                    <a:pt x="62" y="0"/>
                    <a:pt x="62" y="0"/>
                  </a:cubicBezTo>
                  <a:close/>
                  <a:moveTo>
                    <a:pt x="109" y="16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99" y="37"/>
                    <a:pt x="99" y="37"/>
                    <a:pt x="99" y="37"/>
                  </a:cubicBezTo>
                  <a:cubicBezTo>
                    <a:pt x="97" y="35"/>
                    <a:pt x="95" y="33"/>
                    <a:pt x="93" y="32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34" y="102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31" y="98"/>
                    <a:pt x="32" y="100"/>
                    <a:pt x="34" y="102"/>
                  </a:cubicBezTo>
                  <a:cubicBezTo>
                    <a:pt x="34" y="102"/>
                    <a:pt x="34" y="102"/>
                    <a:pt x="34" y="102"/>
                  </a:cubicBezTo>
                  <a:close/>
                  <a:moveTo>
                    <a:pt x="22" y="16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4" y="35"/>
                    <a:pt x="36" y="33"/>
                    <a:pt x="38" y="32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97" y="102"/>
                  </a:moveTo>
                  <a:cubicBezTo>
                    <a:pt x="109" y="114"/>
                    <a:pt x="109" y="114"/>
                    <a:pt x="109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1" y="98"/>
                    <a:pt x="99" y="100"/>
                    <a:pt x="97" y="102"/>
                  </a:cubicBezTo>
                  <a:cubicBezTo>
                    <a:pt x="97" y="102"/>
                    <a:pt x="97" y="102"/>
                    <a:pt x="97" y="102"/>
                  </a:cubicBezTo>
                  <a:close/>
                  <a:moveTo>
                    <a:pt x="131" y="61"/>
                  </a:moveTo>
                  <a:cubicBezTo>
                    <a:pt x="131" y="69"/>
                    <a:pt x="131" y="69"/>
                    <a:pt x="131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8"/>
                    <a:pt x="112" y="68"/>
                  </a:cubicBezTo>
                  <a:cubicBezTo>
                    <a:pt x="112" y="66"/>
                    <a:pt x="111" y="63"/>
                    <a:pt x="111" y="61"/>
                  </a:cubicBezTo>
                  <a:cubicBezTo>
                    <a:pt x="131" y="61"/>
                    <a:pt x="131" y="61"/>
                    <a:pt x="131" y="61"/>
                  </a:cubicBezTo>
                  <a:close/>
                  <a:moveTo>
                    <a:pt x="20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3"/>
                    <a:pt x="20" y="66"/>
                    <a:pt x="20" y="68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20" y="69"/>
                    <a:pt x="20" y="69"/>
                    <a:pt x="20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5694538" y="1970965"/>
              <a:ext cx="496888" cy="500063"/>
            </a:xfrm>
            <a:custGeom>
              <a:avLst/>
              <a:gdLst>
                <a:gd name="T0" fmla="*/ 84 w 143"/>
                <a:gd name="T1" fmla="*/ 45 h 144"/>
                <a:gd name="T2" fmla="*/ 70 w 143"/>
                <a:gd name="T3" fmla="*/ 47 h 144"/>
                <a:gd name="T4" fmla="*/ 75 w 143"/>
                <a:gd name="T5" fmla="*/ 64 h 144"/>
                <a:gd name="T6" fmla="*/ 105 w 143"/>
                <a:gd name="T7" fmla="*/ 18 h 144"/>
                <a:gd name="T8" fmla="*/ 125 w 143"/>
                <a:gd name="T9" fmla="*/ 19 h 144"/>
                <a:gd name="T10" fmla="*/ 125 w 143"/>
                <a:gd name="T11" fmla="*/ 39 h 144"/>
                <a:gd name="T12" fmla="*/ 80 w 143"/>
                <a:gd name="T13" fmla="*/ 68 h 144"/>
                <a:gd name="T14" fmla="*/ 96 w 143"/>
                <a:gd name="T15" fmla="*/ 74 h 144"/>
                <a:gd name="T16" fmla="*/ 99 w 143"/>
                <a:gd name="T17" fmla="*/ 59 h 144"/>
                <a:gd name="T18" fmla="*/ 117 w 143"/>
                <a:gd name="T19" fmla="*/ 74 h 144"/>
                <a:gd name="T20" fmla="*/ 114 w 143"/>
                <a:gd name="T21" fmla="*/ 44 h 144"/>
                <a:gd name="T22" fmla="*/ 124 w 143"/>
                <a:gd name="T23" fmla="*/ 74 h 144"/>
                <a:gd name="T24" fmla="*/ 133 w 143"/>
                <a:gd name="T25" fmla="*/ 81 h 144"/>
                <a:gd name="T26" fmla="*/ 70 w 143"/>
                <a:gd name="T27" fmla="*/ 135 h 144"/>
                <a:gd name="T28" fmla="*/ 63 w 143"/>
                <a:gd name="T29" fmla="*/ 144 h 144"/>
                <a:gd name="T30" fmla="*/ 9 w 143"/>
                <a:gd name="T31" fmla="*/ 81 h 144"/>
                <a:gd name="T32" fmla="*/ 0 w 143"/>
                <a:gd name="T33" fmla="*/ 74 h 144"/>
                <a:gd name="T34" fmla="*/ 63 w 143"/>
                <a:gd name="T35" fmla="*/ 20 h 144"/>
                <a:gd name="T36" fmla="*/ 70 w 143"/>
                <a:gd name="T37" fmla="*/ 10 h 144"/>
                <a:gd name="T38" fmla="*/ 99 w 143"/>
                <a:gd name="T39" fmla="*/ 30 h 144"/>
                <a:gd name="T40" fmla="*/ 94 w 143"/>
                <a:gd name="T41" fmla="*/ 35 h 144"/>
                <a:gd name="T42" fmla="*/ 70 w 143"/>
                <a:gd name="T43" fmla="*/ 40 h 144"/>
                <a:gd name="T44" fmla="*/ 70 w 143"/>
                <a:gd name="T45" fmla="*/ 93 h 144"/>
                <a:gd name="T46" fmla="*/ 96 w 143"/>
                <a:gd name="T47" fmla="*/ 81 h 144"/>
                <a:gd name="T48" fmla="*/ 63 w 143"/>
                <a:gd name="T49" fmla="*/ 93 h 144"/>
                <a:gd name="T50" fmla="*/ 37 w 143"/>
                <a:gd name="T51" fmla="*/ 81 h 144"/>
                <a:gd name="T52" fmla="*/ 63 w 143"/>
                <a:gd name="T53" fmla="*/ 93 h 144"/>
                <a:gd name="T54" fmla="*/ 63 w 143"/>
                <a:gd name="T55" fmla="*/ 61 h 144"/>
                <a:gd name="T56" fmla="*/ 37 w 143"/>
                <a:gd name="T57" fmla="*/ 74 h 144"/>
                <a:gd name="T58" fmla="*/ 63 w 143"/>
                <a:gd name="T59" fmla="*/ 27 h 144"/>
                <a:gd name="T60" fmla="*/ 30 w 143"/>
                <a:gd name="T61" fmla="*/ 74 h 144"/>
                <a:gd name="T62" fmla="*/ 63 w 143"/>
                <a:gd name="T63" fmla="*/ 27 h 144"/>
                <a:gd name="T64" fmla="*/ 63 w 143"/>
                <a:gd name="T65" fmla="*/ 114 h 144"/>
                <a:gd name="T66" fmla="*/ 16 w 143"/>
                <a:gd name="T67" fmla="*/ 81 h 144"/>
                <a:gd name="T68" fmla="*/ 70 w 143"/>
                <a:gd name="T69" fmla="*/ 114 h 144"/>
                <a:gd name="T70" fmla="*/ 117 w 143"/>
                <a:gd name="T71" fmla="*/ 81 h 144"/>
                <a:gd name="T72" fmla="*/ 70 w 143"/>
                <a:gd name="T73" fmla="*/ 11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3" h="144">
                  <a:moveTo>
                    <a:pt x="70" y="40"/>
                  </a:moveTo>
                  <a:cubicBezTo>
                    <a:pt x="75" y="41"/>
                    <a:pt x="80" y="42"/>
                    <a:pt x="84" y="45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6" y="49"/>
                    <a:pt x="73" y="48"/>
                    <a:pt x="70" y="47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2" y="62"/>
                    <a:pt x="74" y="63"/>
                    <a:pt x="75" y="64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70"/>
                    <a:pt x="82" y="72"/>
                    <a:pt x="82" y="74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6" y="70"/>
                    <a:pt x="95" y="67"/>
                    <a:pt x="94" y="65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01" y="64"/>
                    <a:pt x="103" y="69"/>
                    <a:pt x="103" y="74"/>
                  </a:cubicBezTo>
                  <a:cubicBezTo>
                    <a:pt x="117" y="74"/>
                    <a:pt x="117" y="74"/>
                    <a:pt x="117" y="74"/>
                  </a:cubicBezTo>
                  <a:cubicBezTo>
                    <a:pt x="116" y="65"/>
                    <a:pt x="114" y="56"/>
                    <a:pt x="109" y="49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20" y="53"/>
                    <a:pt x="123" y="63"/>
                    <a:pt x="124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22" y="110"/>
                    <a:pt x="99" y="133"/>
                    <a:pt x="70" y="135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34" y="133"/>
                    <a:pt x="11" y="110"/>
                    <a:pt x="9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1" y="45"/>
                    <a:pt x="34" y="21"/>
                    <a:pt x="63" y="2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1" y="20"/>
                    <a:pt x="91" y="24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87" y="30"/>
                    <a:pt x="79" y="27"/>
                    <a:pt x="70" y="27"/>
                  </a:cubicBezTo>
                  <a:cubicBezTo>
                    <a:pt x="70" y="40"/>
                    <a:pt x="70" y="40"/>
                    <a:pt x="70" y="40"/>
                  </a:cubicBezTo>
                  <a:close/>
                  <a:moveTo>
                    <a:pt x="82" y="81"/>
                  </a:moveTo>
                  <a:cubicBezTo>
                    <a:pt x="81" y="87"/>
                    <a:pt x="76" y="92"/>
                    <a:pt x="70" y="93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84" y="105"/>
                    <a:pt x="95" y="94"/>
                    <a:pt x="96" y="81"/>
                  </a:cubicBezTo>
                  <a:cubicBezTo>
                    <a:pt x="82" y="81"/>
                    <a:pt x="82" y="81"/>
                    <a:pt x="82" y="81"/>
                  </a:cubicBezTo>
                  <a:close/>
                  <a:moveTo>
                    <a:pt x="63" y="93"/>
                  </a:moveTo>
                  <a:cubicBezTo>
                    <a:pt x="57" y="92"/>
                    <a:pt x="52" y="87"/>
                    <a:pt x="51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8" y="94"/>
                    <a:pt x="49" y="105"/>
                    <a:pt x="63" y="107"/>
                  </a:cubicBezTo>
                  <a:cubicBezTo>
                    <a:pt x="63" y="93"/>
                    <a:pt x="63" y="93"/>
                    <a:pt x="63" y="93"/>
                  </a:cubicBezTo>
                  <a:close/>
                  <a:moveTo>
                    <a:pt x="51" y="74"/>
                  </a:moveTo>
                  <a:cubicBezTo>
                    <a:pt x="52" y="68"/>
                    <a:pt x="57" y="63"/>
                    <a:pt x="63" y="6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49" y="49"/>
                    <a:pt x="38" y="60"/>
                    <a:pt x="37" y="74"/>
                  </a:cubicBezTo>
                  <a:cubicBezTo>
                    <a:pt x="51" y="74"/>
                    <a:pt x="51" y="74"/>
                    <a:pt x="51" y="74"/>
                  </a:cubicBezTo>
                  <a:close/>
                  <a:moveTo>
                    <a:pt x="63" y="27"/>
                  </a:moveTo>
                  <a:cubicBezTo>
                    <a:pt x="38" y="28"/>
                    <a:pt x="18" y="49"/>
                    <a:pt x="16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1" y="56"/>
                    <a:pt x="45" y="42"/>
                    <a:pt x="63" y="40"/>
                  </a:cubicBezTo>
                  <a:cubicBezTo>
                    <a:pt x="63" y="27"/>
                    <a:pt x="63" y="27"/>
                    <a:pt x="63" y="27"/>
                  </a:cubicBezTo>
                  <a:close/>
                  <a:moveTo>
                    <a:pt x="63" y="128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45" y="112"/>
                    <a:pt x="31" y="98"/>
                    <a:pt x="30" y="81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8" y="106"/>
                    <a:pt x="38" y="126"/>
                    <a:pt x="63" y="128"/>
                  </a:cubicBezTo>
                  <a:close/>
                  <a:moveTo>
                    <a:pt x="70" y="114"/>
                  </a:moveTo>
                  <a:cubicBezTo>
                    <a:pt x="70" y="128"/>
                    <a:pt x="70" y="128"/>
                    <a:pt x="70" y="128"/>
                  </a:cubicBezTo>
                  <a:cubicBezTo>
                    <a:pt x="95" y="126"/>
                    <a:pt x="115" y="106"/>
                    <a:pt x="117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2" y="98"/>
                    <a:pt x="88" y="112"/>
                    <a:pt x="70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3162" y="1451501"/>
            <a:ext cx="2531167" cy="931726"/>
            <a:chOff x="980608" y="1870075"/>
            <a:chExt cx="3374889" cy="1242301"/>
          </a:xfrm>
        </p:grpSpPr>
        <p:sp>
          <p:nvSpPr>
            <p:cNvPr id="24" name="文本框 40"/>
            <p:cNvSpPr txBox="1"/>
            <p:nvPr/>
          </p:nvSpPr>
          <p:spPr>
            <a:xfrm>
              <a:off x="1255541" y="2183234"/>
              <a:ext cx="2209562" cy="92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27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28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26" name="文本框 42"/>
            <p:cNvSpPr txBox="1"/>
            <p:nvPr/>
          </p:nvSpPr>
          <p:spPr>
            <a:xfrm>
              <a:off x="1255541" y="1870075"/>
              <a:ext cx="3099956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5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43162" y="3244257"/>
            <a:ext cx="2531167" cy="931726"/>
            <a:chOff x="980608" y="1870075"/>
            <a:chExt cx="3374889" cy="1242301"/>
          </a:xfrm>
        </p:grpSpPr>
        <p:sp>
          <p:nvSpPr>
            <p:cNvPr id="30" name="文本框 46"/>
            <p:cNvSpPr txBox="1"/>
            <p:nvPr/>
          </p:nvSpPr>
          <p:spPr>
            <a:xfrm>
              <a:off x="1255541" y="2183234"/>
              <a:ext cx="2209562" cy="92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3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34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32" name="文本框 48"/>
            <p:cNvSpPr txBox="1"/>
            <p:nvPr/>
          </p:nvSpPr>
          <p:spPr>
            <a:xfrm>
              <a:off x="1255541" y="1870075"/>
              <a:ext cx="309995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5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69144" y="1451501"/>
            <a:ext cx="2531167" cy="931726"/>
            <a:chOff x="980608" y="1870075"/>
            <a:chExt cx="3374889" cy="1242301"/>
          </a:xfrm>
        </p:grpSpPr>
        <p:sp>
          <p:nvSpPr>
            <p:cNvPr id="36" name="文本框 52"/>
            <p:cNvSpPr txBox="1"/>
            <p:nvPr/>
          </p:nvSpPr>
          <p:spPr>
            <a:xfrm>
              <a:off x="1255541" y="2183234"/>
              <a:ext cx="2209562" cy="92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39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40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38" name="文本框 54"/>
            <p:cNvSpPr txBox="1"/>
            <p:nvPr/>
          </p:nvSpPr>
          <p:spPr>
            <a:xfrm>
              <a:off x="1255541" y="1870075"/>
              <a:ext cx="3099956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5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69144" y="3244257"/>
            <a:ext cx="2531167" cy="931726"/>
            <a:chOff x="980608" y="1870075"/>
            <a:chExt cx="3374889" cy="1242301"/>
          </a:xfrm>
        </p:grpSpPr>
        <p:sp>
          <p:nvSpPr>
            <p:cNvPr id="42" name="文本框 58"/>
            <p:cNvSpPr txBox="1"/>
            <p:nvPr/>
          </p:nvSpPr>
          <p:spPr>
            <a:xfrm>
              <a:off x="1255541" y="2183234"/>
              <a:ext cx="2209562" cy="929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80608" y="1948657"/>
              <a:ext cx="216000" cy="216443"/>
              <a:chOff x="980608" y="2248535"/>
              <a:chExt cx="216000" cy="216443"/>
            </a:xfrm>
          </p:grpSpPr>
          <p:sp>
            <p:nvSpPr>
              <p:cNvPr id="45" name="Freeform 15"/>
              <p:cNvSpPr>
                <a:spLocks noEditPoints="1"/>
              </p:cNvSpPr>
              <p:nvPr/>
            </p:nvSpPr>
            <p:spPr bwMode="auto">
              <a:xfrm>
                <a:off x="1061331" y="2279139"/>
                <a:ext cx="46127" cy="154349"/>
              </a:xfrm>
              <a:custGeom>
                <a:avLst/>
                <a:gdLst>
                  <a:gd name="T0" fmla="*/ 41 w 44"/>
                  <a:gd name="T1" fmla="*/ 117 h 147"/>
                  <a:gd name="T2" fmla="*/ 44 w 44"/>
                  <a:gd name="T3" fmla="*/ 120 h 147"/>
                  <a:gd name="T4" fmla="*/ 26 w 44"/>
                  <a:gd name="T5" fmla="*/ 140 h 147"/>
                  <a:gd name="T6" fmla="*/ 12 w 44"/>
                  <a:gd name="T7" fmla="*/ 147 h 147"/>
                  <a:gd name="T8" fmla="*/ 7 w 44"/>
                  <a:gd name="T9" fmla="*/ 145 h 147"/>
                  <a:gd name="T10" fmla="*/ 6 w 44"/>
                  <a:gd name="T11" fmla="*/ 138 h 147"/>
                  <a:gd name="T12" fmla="*/ 11 w 44"/>
                  <a:gd name="T13" fmla="*/ 103 h 147"/>
                  <a:gd name="T14" fmla="*/ 16 w 44"/>
                  <a:gd name="T15" fmla="*/ 68 h 147"/>
                  <a:gd name="T16" fmla="*/ 16 w 44"/>
                  <a:gd name="T17" fmla="*/ 66 h 147"/>
                  <a:gd name="T18" fmla="*/ 14 w 44"/>
                  <a:gd name="T19" fmla="*/ 65 h 147"/>
                  <a:gd name="T20" fmla="*/ 10 w 44"/>
                  <a:gd name="T21" fmla="*/ 66 h 147"/>
                  <a:gd name="T22" fmla="*/ 4 w 44"/>
                  <a:gd name="T23" fmla="*/ 72 h 147"/>
                  <a:gd name="T24" fmla="*/ 0 w 44"/>
                  <a:gd name="T25" fmla="*/ 69 h 147"/>
                  <a:gd name="T26" fmla="*/ 19 w 44"/>
                  <a:gd name="T27" fmla="*/ 50 h 147"/>
                  <a:gd name="T28" fmla="*/ 32 w 44"/>
                  <a:gd name="T29" fmla="*/ 43 h 147"/>
                  <a:gd name="T30" fmla="*/ 37 w 44"/>
                  <a:gd name="T31" fmla="*/ 45 h 147"/>
                  <a:gd name="T32" fmla="*/ 39 w 44"/>
                  <a:gd name="T33" fmla="*/ 51 h 147"/>
                  <a:gd name="T34" fmla="*/ 35 w 44"/>
                  <a:gd name="T35" fmla="*/ 76 h 147"/>
                  <a:gd name="T36" fmla="*/ 33 w 44"/>
                  <a:gd name="T37" fmla="*/ 87 h 147"/>
                  <a:gd name="T38" fmla="*/ 30 w 44"/>
                  <a:gd name="T39" fmla="*/ 110 h 147"/>
                  <a:gd name="T40" fmla="*/ 28 w 44"/>
                  <a:gd name="T41" fmla="*/ 120 h 147"/>
                  <a:gd name="T42" fmla="*/ 29 w 44"/>
                  <a:gd name="T43" fmla="*/ 124 h 147"/>
                  <a:gd name="T44" fmla="*/ 31 w 44"/>
                  <a:gd name="T45" fmla="*/ 125 h 147"/>
                  <a:gd name="T46" fmla="*/ 35 w 44"/>
                  <a:gd name="T47" fmla="*/ 123 h 147"/>
                  <a:gd name="T48" fmla="*/ 41 w 44"/>
                  <a:gd name="T49" fmla="*/ 117 h 147"/>
                  <a:gd name="T50" fmla="*/ 34 w 44"/>
                  <a:gd name="T51" fmla="*/ 0 h 147"/>
                  <a:gd name="T52" fmla="*/ 41 w 44"/>
                  <a:gd name="T53" fmla="*/ 3 h 147"/>
                  <a:gd name="T54" fmla="*/ 44 w 44"/>
                  <a:gd name="T55" fmla="*/ 10 h 147"/>
                  <a:gd name="T56" fmla="*/ 40 w 44"/>
                  <a:gd name="T57" fmla="*/ 22 h 147"/>
                  <a:gd name="T58" fmla="*/ 31 w 44"/>
                  <a:gd name="T59" fmla="*/ 27 h 147"/>
                  <a:gd name="T60" fmla="*/ 23 w 44"/>
                  <a:gd name="T61" fmla="*/ 24 h 147"/>
                  <a:gd name="T62" fmla="*/ 21 w 44"/>
                  <a:gd name="T63" fmla="*/ 16 h 147"/>
                  <a:gd name="T64" fmla="*/ 25 w 44"/>
                  <a:gd name="T65" fmla="*/ 5 h 147"/>
                  <a:gd name="T66" fmla="*/ 34 w 44"/>
                  <a:gd name="T6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4" h="147">
                    <a:moveTo>
                      <a:pt x="41" y="117"/>
                    </a:moveTo>
                    <a:cubicBezTo>
                      <a:pt x="44" y="120"/>
                      <a:pt x="44" y="120"/>
                      <a:pt x="44" y="120"/>
                    </a:cubicBezTo>
                    <a:cubicBezTo>
                      <a:pt x="38" y="129"/>
                      <a:pt x="32" y="135"/>
                      <a:pt x="26" y="140"/>
                    </a:cubicBezTo>
                    <a:cubicBezTo>
                      <a:pt x="20" y="145"/>
                      <a:pt x="16" y="147"/>
                      <a:pt x="12" y="147"/>
                    </a:cubicBezTo>
                    <a:cubicBezTo>
                      <a:pt x="10" y="147"/>
                      <a:pt x="8" y="147"/>
                      <a:pt x="7" y="145"/>
                    </a:cubicBezTo>
                    <a:cubicBezTo>
                      <a:pt x="6" y="144"/>
                      <a:pt x="6" y="141"/>
                      <a:pt x="6" y="138"/>
                    </a:cubicBezTo>
                    <a:cubicBezTo>
                      <a:pt x="6" y="131"/>
                      <a:pt x="7" y="119"/>
                      <a:pt x="11" y="103"/>
                    </a:cubicBezTo>
                    <a:cubicBezTo>
                      <a:pt x="15" y="87"/>
                      <a:pt x="16" y="75"/>
                      <a:pt x="16" y="68"/>
                    </a:cubicBezTo>
                    <a:cubicBezTo>
                      <a:pt x="16" y="67"/>
                      <a:pt x="16" y="66"/>
                      <a:pt x="16" y="66"/>
                    </a:cubicBezTo>
                    <a:cubicBezTo>
                      <a:pt x="15" y="65"/>
                      <a:pt x="15" y="65"/>
                      <a:pt x="14" y="65"/>
                    </a:cubicBezTo>
                    <a:cubicBezTo>
                      <a:pt x="13" y="65"/>
                      <a:pt x="12" y="65"/>
                      <a:pt x="10" y="66"/>
                    </a:cubicBezTo>
                    <a:cubicBezTo>
                      <a:pt x="8" y="68"/>
                      <a:pt x="6" y="70"/>
                      <a:pt x="4" y="72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7" y="61"/>
                      <a:pt x="13" y="55"/>
                      <a:pt x="19" y="50"/>
                    </a:cubicBezTo>
                    <a:cubicBezTo>
                      <a:pt x="25" y="46"/>
                      <a:pt x="29" y="43"/>
                      <a:pt x="32" y="43"/>
                    </a:cubicBezTo>
                    <a:cubicBezTo>
                      <a:pt x="34" y="43"/>
                      <a:pt x="36" y="44"/>
                      <a:pt x="37" y="45"/>
                    </a:cubicBezTo>
                    <a:cubicBezTo>
                      <a:pt x="38" y="47"/>
                      <a:pt x="39" y="49"/>
                      <a:pt x="39" y="51"/>
                    </a:cubicBezTo>
                    <a:cubicBezTo>
                      <a:pt x="39" y="54"/>
                      <a:pt x="37" y="62"/>
                      <a:pt x="35" y="76"/>
                    </a:cubicBezTo>
                    <a:cubicBezTo>
                      <a:pt x="34" y="81"/>
                      <a:pt x="34" y="84"/>
                      <a:pt x="33" y="87"/>
                    </a:cubicBezTo>
                    <a:cubicBezTo>
                      <a:pt x="32" y="96"/>
                      <a:pt x="30" y="104"/>
                      <a:pt x="30" y="110"/>
                    </a:cubicBezTo>
                    <a:cubicBezTo>
                      <a:pt x="29" y="116"/>
                      <a:pt x="28" y="119"/>
                      <a:pt x="28" y="120"/>
                    </a:cubicBezTo>
                    <a:cubicBezTo>
                      <a:pt x="28" y="122"/>
                      <a:pt x="28" y="123"/>
                      <a:pt x="29" y="124"/>
                    </a:cubicBezTo>
                    <a:cubicBezTo>
                      <a:pt x="29" y="125"/>
                      <a:pt x="30" y="125"/>
                      <a:pt x="31" y="125"/>
                    </a:cubicBezTo>
                    <a:cubicBezTo>
                      <a:pt x="32" y="125"/>
                      <a:pt x="34" y="124"/>
                      <a:pt x="35" y="123"/>
                    </a:cubicBezTo>
                    <a:cubicBezTo>
                      <a:pt x="37" y="122"/>
                      <a:pt x="39" y="120"/>
                      <a:pt x="41" y="117"/>
                    </a:cubicBezTo>
                    <a:close/>
                    <a:moveTo>
                      <a:pt x="34" y="0"/>
                    </a:moveTo>
                    <a:cubicBezTo>
                      <a:pt x="37" y="0"/>
                      <a:pt x="40" y="1"/>
                      <a:pt x="41" y="3"/>
                    </a:cubicBezTo>
                    <a:cubicBezTo>
                      <a:pt x="43" y="5"/>
                      <a:pt x="44" y="7"/>
                      <a:pt x="44" y="10"/>
                    </a:cubicBezTo>
                    <a:cubicBezTo>
                      <a:pt x="44" y="15"/>
                      <a:pt x="43" y="19"/>
                      <a:pt x="40" y="22"/>
                    </a:cubicBezTo>
                    <a:cubicBezTo>
                      <a:pt x="38" y="25"/>
                      <a:pt x="34" y="27"/>
                      <a:pt x="31" y="27"/>
                    </a:cubicBezTo>
                    <a:cubicBezTo>
                      <a:pt x="28" y="27"/>
                      <a:pt x="25" y="26"/>
                      <a:pt x="23" y="24"/>
                    </a:cubicBezTo>
                    <a:cubicBezTo>
                      <a:pt x="22" y="22"/>
                      <a:pt x="21" y="19"/>
                      <a:pt x="21" y="16"/>
                    </a:cubicBezTo>
                    <a:cubicBezTo>
                      <a:pt x="21" y="12"/>
                      <a:pt x="22" y="8"/>
                      <a:pt x="25" y="5"/>
                    </a:cubicBezTo>
                    <a:cubicBezTo>
                      <a:pt x="28" y="2"/>
                      <a:pt x="31" y="0"/>
                      <a:pt x="34" y="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  <p:sp>
            <p:nvSpPr>
              <p:cNvPr id="46" name="Freeform 16"/>
              <p:cNvSpPr>
                <a:spLocks noEditPoints="1"/>
              </p:cNvSpPr>
              <p:nvPr/>
            </p:nvSpPr>
            <p:spPr bwMode="auto">
              <a:xfrm>
                <a:off x="980608" y="2248535"/>
                <a:ext cx="216000" cy="216443"/>
              </a:xfrm>
              <a:custGeom>
                <a:avLst/>
                <a:gdLst>
                  <a:gd name="T0" fmla="*/ 0 w 206"/>
                  <a:gd name="T1" fmla="*/ 103 h 206"/>
                  <a:gd name="T2" fmla="*/ 103 w 206"/>
                  <a:gd name="T3" fmla="*/ 0 h 206"/>
                  <a:gd name="T4" fmla="*/ 103 w 206"/>
                  <a:gd name="T5" fmla="*/ 0 h 206"/>
                  <a:gd name="T6" fmla="*/ 206 w 206"/>
                  <a:gd name="T7" fmla="*/ 103 h 206"/>
                  <a:gd name="T8" fmla="*/ 206 w 206"/>
                  <a:gd name="T9" fmla="*/ 103 h 206"/>
                  <a:gd name="T10" fmla="*/ 206 w 206"/>
                  <a:gd name="T11" fmla="*/ 103 h 206"/>
                  <a:gd name="T12" fmla="*/ 103 w 206"/>
                  <a:gd name="T13" fmla="*/ 206 h 206"/>
                  <a:gd name="T14" fmla="*/ 103 w 206"/>
                  <a:gd name="T15" fmla="*/ 206 h 206"/>
                  <a:gd name="T16" fmla="*/ 0 w 206"/>
                  <a:gd name="T17" fmla="*/ 103 h 206"/>
                  <a:gd name="T18" fmla="*/ 40 w 206"/>
                  <a:gd name="T19" fmla="*/ 40 h 206"/>
                  <a:gd name="T20" fmla="*/ 13 w 206"/>
                  <a:gd name="T21" fmla="*/ 103 h 206"/>
                  <a:gd name="T22" fmla="*/ 13 w 206"/>
                  <a:gd name="T23" fmla="*/ 103 h 206"/>
                  <a:gd name="T24" fmla="*/ 40 w 206"/>
                  <a:gd name="T25" fmla="*/ 167 h 206"/>
                  <a:gd name="T26" fmla="*/ 40 w 206"/>
                  <a:gd name="T27" fmla="*/ 167 h 206"/>
                  <a:gd name="T28" fmla="*/ 103 w 206"/>
                  <a:gd name="T29" fmla="*/ 193 h 206"/>
                  <a:gd name="T30" fmla="*/ 103 w 206"/>
                  <a:gd name="T31" fmla="*/ 193 h 206"/>
                  <a:gd name="T32" fmla="*/ 166 w 206"/>
                  <a:gd name="T33" fmla="*/ 167 h 206"/>
                  <a:gd name="T34" fmla="*/ 166 w 206"/>
                  <a:gd name="T35" fmla="*/ 167 h 206"/>
                  <a:gd name="T36" fmla="*/ 192 w 206"/>
                  <a:gd name="T37" fmla="*/ 103 h 206"/>
                  <a:gd name="T38" fmla="*/ 192 w 206"/>
                  <a:gd name="T39" fmla="*/ 103 h 206"/>
                  <a:gd name="T40" fmla="*/ 166 w 206"/>
                  <a:gd name="T41" fmla="*/ 40 h 206"/>
                  <a:gd name="T42" fmla="*/ 166 w 206"/>
                  <a:gd name="T43" fmla="*/ 40 h 206"/>
                  <a:gd name="T44" fmla="*/ 103 w 206"/>
                  <a:gd name="T45" fmla="*/ 14 h 206"/>
                  <a:gd name="T46" fmla="*/ 103 w 206"/>
                  <a:gd name="T47" fmla="*/ 14 h 206"/>
                  <a:gd name="T48" fmla="*/ 40 w 206"/>
                  <a:gd name="T49" fmla="*/ 4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06" h="206">
                    <a:moveTo>
                      <a:pt x="0" y="103"/>
                    </a:moveTo>
                    <a:cubicBezTo>
                      <a:pt x="0" y="46"/>
                      <a:pt x="46" y="0"/>
                      <a:pt x="103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60" y="0"/>
                      <a:pt x="206" y="46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03"/>
                      <a:pt x="206" y="103"/>
                      <a:pt x="206" y="103"/>
                    </a:cubicBezTo>
                    <a:cubicBezTo>
                      <a:pt x="206" y="160"/>
                      <a:pt x="160" y="206"/>
                      <a:pt x="103" y="206"/>
                    </a:cubicBezTo>
                    <a:cubicBezTo>
                      <a:pt x="103" y="206"/>
                      <a:pt x="103" y="206"/>
                      <a:pt x="103" y="206"/>
                    </a:cubicBezTo>
                    <a:cubicBezTo>
                      <a:pt x="46" y="206"/>
                      <a:pt x="0" y="160"/>
                      <a:pt x="0" y="103"/>
                    </a:cubicBezTo>
                    <a:close/>
                    <a:moveTo>
                      <a:pt x="40" y="40"/>
                    </a:moveTo>
                    <a:cubicBezTo>
                      <a:pt x="23" y="56"/>
                      <a:pt x="13" y="79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28"/>
                      <a:pt x="23" y="150"/>
                      <a:pt x="40" y="167"/>
                    </a:cubicBezTo>
                    <a:cubicBezTo>
                      <a:pt x="40" y="167"/>
                      <a:pt x="40" y="167"/>
                      <a:pt x="40" y="167"/>
                    </a:cubicBezTo>
                    <a:cubicBezTo>
                      <a:pt x="56" y="183"/>
                      <a:pt x="78" y="193"/>
                      <a:pt x="103" y="193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28" y="193"/>
                      <a:pt x="150" y="183"/>
                      <a:pt x="166" y="167"/>
                    </a:cubicBezTo>
                    <a:cubicBezTo>
                      <a:pt x="166" y="167"/>
                      <a:pt x="166" y="167"/>
                      <a:pt x="166" y="167"/>
                    </a:cubicBezTo>
                    <a:cubicBezTo>
                      <a:pt x="182" y="150"/>
                      <a:pt x="192" y="128"/>
                      <a:pt x="192" y="103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79"/>
                      <a:pt x="182" y="56"/>
                      <a:pt x="166" y="40"/>
                    </a:cubicBezTo>
                    <a:cubicBezTo>
                      <a:pt x="166" y="40"/>
                      <a:pt x="166" y="40"/>
                      <a:pt x="166" y="40"/>
                    </a:cubicBezTo>
                    <a:cubicBezTo>
                      <a:pt x="150" y="24"/>
                      <a:pt x="128" y="14"/>
                      <a:pt x="103" y="14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78" y="14"/>
                      <a:pt x="56" y="24"/>
                      <a:pt x="40" y="40"/>
                    </a:cubicBezTo>
                    <a:close/>
                  </a:path>
                </a:pathLst>
              </a:custGeom>
              <a:solidFill>
                <a:srgbClr val="FFC56E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1D495D"/>
                  </a:solidFill>
                </a:endParaRPr>
              </a:p>
            </p:txBody>
          </p:sp>
        </p:grpSp>
        <p:sp>
          <p:nvSpPr>
            <p:cNvPr id="44" name="文本框 60"/>
            <p:cNvSpPr txBox="1"/>
            <p:nvPr/>
          </p:nvSpPr>
          <p:spPr>
            <a:xfrm>
              <a:off x="1255541" y="1870075"/>
              <a:ext cx="3099956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 smtClean="0">
                  <a:solidFill>
                    <a:srgbClr val="1D49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500" b="1" dirty="0">
                <a:solidFill>
                  <a:srgbClr val="1D49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0638" y="2728941"/>
            <a:ext cx="3523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章节过渡页标题内容</a:t>
            </a:r>
            <a:endParaRPr lang="zh-CN" altLang="en-US" sz="2800" b="1" dirty="0">
              <a:solidFill>
                <a:srgbClr val="D69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852" y="3208876"/>
            <a:ext cx="3197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</a:t>
            </a:r>
            <a:r>
              <a:rPr lang="en-US" altLang="zh-CN" sz="2000" dirty="0" smtClean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medical </a:t>
            </a:r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</a:t>
            </a:r>
            <a:endParaRPr lang="zh-CN" altLang="en-US" sz="2000" dirty="0">
              <a:solidFill>
                <a:srgbClr val="80808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6315" y="1880794"/>
            <a:ext cx="33123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200" b="1" dirty="0" smtClean="0">
                <a:latin typeface="微软雅黑" pitchFamily="34" charset="-122"/>
                <a:ea typeface="微软雅黑" pitchFamily="34" charset="-122"/>
              </a:rPr>
              <a:t>PART 05</a:t>
            </a:r>
          </a:p>
        </p:txBody>
      </p:sp>
    </p:spTree>
    <p:extLst>
      <p:ext uri="{BB962C8B-B14F-4D97-AF65-F5344CB8AC3E}">
        <p14:creationId xmlns:p14="http://schemas.microsoft.com/office/powerpoint/2010/main" val="3425108415"/>
      </p:ext>
    </p:extLst>
  </p:cSld>
  <p:clrMapOvr>
    <a:masterClrMapping/>
  </p:clrMapOvr>
  <p:transition spd="slow" advClick="0" advTm="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296166"/>
            <a:ext cx="9144000" cy="615926"/>
          </a:xfrm>
          <a:prstGeom prst="rect">
            <a:avLst/>
          </a:prstGeom>
          <a:solidFill>
            <a:srgbClr val="D69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59665" y="1275606"/>
            <a:ext cx="882254" cy="1247775"/>
            <a:chOff x="1279553" y="1866265"/>
            <a:chExt cx="1176338" cy="166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279553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405719" y="2007622"/>
              <a:ext cx="914400" cy="9144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42085" y="1275606"/>
            <a:ext cx="882254" cy="1247775"/>
            <a:chOff x="4056114" y="1866265"/>
            <a:chExt cx="1176338" cy="1663700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056114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186289" y="2007622"/>
              <a:ext cx="914400" cy="914400"/>
            </a:xfrm>
            <a:prstGeom prst="ellipse">
              <a:avLst/>
            </a:prstGeom>
            <a:blipFill>
              <a:blip r:embed="rId4"/>
              <a:stretch>
                <a:fillRect l="-1000" b="-7000"/>
              </a:stretch>
            </a:blip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24506" y="1275606"/>
            <a:ext cx="882254" cy="1247775"/>
            <a:chOff x="6832675" y="1866265"/>
            <a:chExt cx="1176338" cy="166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832675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962850" y="2009896"/>
              <a:ext cx="914400" cy="914400"/>
            </a:xfrm>
            <a:prstGeom prst="ellipse">
              <a:avLst/>
            </a:prstGeom>
            <a:blipFill>
              <a:blip r:embed="rId5"/>
              <a:stretch>
                <a:fillRect l="-1000" b="-7000"/>
              </a:stretch>
            </a:blip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06927" y="1275606"/>
            <a:ext cx="882254" cy="1247775"/>
            <a:chOff x="9609236" y="1866265"/>
            <a:chExt cx="1176338" cy="1663700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9609236" y="1866265"/>
              <a:ext cx="1176338" cy="1663700"/>
            </a:xfrm>
            <a:custGeom>
              <a:avLst/>
              <a:gdLst>
                <a:gd name="T0" fmla="*/ 310 w 310"/>
                <a:gd name="T1" fmla="*/ 168 h 441"/>
                <a:gd name="T2" fmla="*/ 155 w 310"/>
                <a:gd name="T3" fmla="*/ 441 h 441"/>
                <a:gd name="T4" fmla="*/ 0 w 310"/>
                <a:gd name="T5" fmla="*/ 168 h 441"/>
                <a:gd name="T6" fmla="*/ 155 w 310"/>
                <a:gd name="T7" fmla="*/ 0 h 441"/>
                <a:gd name="T8" fmla="*/ 310 w 310"/>
                <a:gd name="T9" fmla="*/ 168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41">
                  <a:moveTo>
                    <a:pt x="310" y="168"/>
                  </a:moveTo>
                  <a:cubicBezTo>
                    <a:pt x="310" y="278"/>
                    <a:pt x="155" y="441"/>
                    <a:pt x="155" y="441"/>
                  </a:cubicBezTo>
                  <a:cubicBezTo>
                    <a:pt x="155" y="441"/>
                    <a:pt x="0" y="278"/>
                    <a:pt x="0" y="168"/>
                  </a:cubicBezTo>
                  <a:cubicBezTo>
                    <a:pt x="0" y="57"/>
                    <a:pt x="69" y="0"/>
                    <a:pt x="155" y="0"/>
                  </a:cubicBezTo>
                  <a:cubicBezTo>
                    <a:pt x="241" y="0"/>
                    <a:pt x="310" y="57"/>
                    <a:pt x="310" y="168"/>
                  </a:cubicBez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9743203" y="2009896"/>
              <a:ext cx="914400" cy="914400"/>
            </a:xfrm>
            <a:prstGeom prst="ellipse">
              <a:avLst/>
            </a:prstGeom>
            <a:blipFill>
              <a:blip r:embed="rId6"/>
              <a:stretch>
                <a:fillRect l="-1000" b="-7000"/>
              </a:stretch>
            </a:blipFill>
            <a:ln w="22225">
              <a:solidFill>
                <a:schemeClr val="bg1"/>
              </a:solidFill>
            </a:ln>
            <a:effectLst>
              <a:outerShdw blurRad="304800" dist="381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8320" y="3647217"/>
            <a:ext cx="1285906" cy="838691"/>
            <a:chOff x="2851028" y="1753255"/>
            <a:chExt cx="1714541" cy="1118255"/>
          </a:xfrm>
        </p:grpSpPr>
        <p:sp>
          <p:nvSpPr>
            <p:cNvPr id="18" name="矩形 17"/>
            <p:cNvSpPr/>
            <p:nvPr/>
          </p:nvSpPr>
          <p:spPr>
            <a:xfrm>
              <a:off x="2851028" y="2091810"/>
              <a:ext cx="1714541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点击输入简要文字内容，文字内容任意编辑，图片可替换，XXX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949051" y="1753255"/>
              <a:ext cx="1477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点击添加标题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846471" y="3647217"/>
            <a:ext cx="1285906" cy="838691"/>
            <a:chOff x="2851028" y="1753255"/>
            <a:chExt cx="1714541" cy="1118255"/>
          </a:xfrm>
        </p:grpSpPr>
        <p:sp>
          <p:nvSpPr>
            <p:cNvPr id="21" name="矩形 20"/>
            <p:cNvSpPr/>
            <p:nvPr/>
          </p:nvSpPr>
          <p:spPr>
            <a:xfrm>
              <a:off x="2851028" y="2091810"/>
              <a:ext cx="1714541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点击输入简要文字内容，文字内容任意编辑，图片可替换，XXX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957327" y="1753255"/>
              <a:ext cx="1477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点击添加标题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14622" y="3647217"/>
            <a:ext cx="1285906" cy="838691"/>
            <a:chOff x="2851028" y="1753255"/>
            <a:chExt cx="1714541" cy="1118255"/>
          </a:xfrm>
        </p:grpSpPr>
        <p:sp>
          <p:nvSpPr>
            <p:cNvPr id="24" name="矩形 23"/>
            <p:cNvSpPr/>
            <p:nvPr/>
          </p:nvSpPr>
          <p:spPr>
            <a:xfrm>
              <a:off x="2851028" y="2091810"/>
              <a:ext cx="1714541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点击输入简要文字内容，文字内容任意编辑，图片可替换，XXX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2966657" y="1753255"/>
              <a:ext cx="1477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点击添加标题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94953" y="3647217"/>
            <a:ext cx="1285906" cy="838691"/>
            <a:chOff x="2851028" y="1753255"/>
            <a:chExt cx="1714541" cy="1118255"/>
          </a:xfrm>
        </p:grpSpPr>
        <p:sp>
          <p:nvSpPr>
            <p:cNvPr id="27" name="矩形 26"/>
            <p:cNvSpPr/>
            <p:nvPr/>
          </p:nvSpPr>
          <p:spPr>
            <a:xfrm>
              <a:off x="2851028" y="2091810"/>
              <a:ext cx="1714541" cy="7797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点击输入简要文字内容，文字内容任意编辑，图片可替换，XXX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972419" y="1753255"/>
              <a:ext cx="14773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  <a:cs typeface="BrowalliaUPC" panose="020B0604020202020204" pitchFamily="34" charset="-34"/>
                </a:rPr>
                <a:t>点击添加标题</a:t>
              </a: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1" y="2615254"/>
            <a:ext cx="9150824" cy="0"/>
          </a:xfrm>
          <a:custGeom>
            <a:avLst/>
            <a:gdLst>
              <a:gd name="connsiteX0" fmla="*/ 0 w 12201099"/>
              <a:gd name="connsiteY0" fmla="*/ 0 h 0"/>
              <a:gd name="connsiteX1" fmla="*/ 12201099 w 1220109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01099">
                <a:moveTo>
                  <a:pt x="0" y="0"/>
                </a:moveTo>
                <a:lnTo>
                  <a:pt x="12201099" y="0"/>
                </a:lnTo>
              </a:path>
            </a:pathLst>
          </a:custGeom>
          <a:noFill/>
          <a:ln w="285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98008" y="3156699"/>
            <a:ext cx="860339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2013</a:t>
            </a:r>
            <a:endParaRPr lang="zh-CN" altLang="en-US" sz="24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66159" y="3156699"/>
            <a:ext cx="860339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2014</a:t>
            </a:r>
            <a:endParaRPr lang="zh-CN" altLang="en-US" sz="24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34310" y="3166988"/>
            <a:ext cx="860339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24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284930" y="3103779"/>
            <a:ext cx="860339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2017</a:t>
            </a:r>
            <a:endParaRPr lang="zh-CN" altLang="en-US" sz="24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29" grpId="0" animBg="1"/>
      <p:bldP spid="30" grpId="0"/>
      <p:bldP spid="31" grpId="0"/>
      <p:bldP spid="32" grpId="0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673947" y="1634758"/>
            <a:ext cx="3729058" cy="2040328"/>
          </a:xfrm>
          <a:custGeom>
            <a:avLst/>
            <a:gdLst>
              <a:gd name="connsiteX0" fmla="*/ 3519886 w 4680520"/>
              <a:gd name="connsiteY0" fmla="*/ 486395 h 2560914"/>
              <a:gd name="connsiteX1" fmla="*/ 2703197 w 4680520"/>
              <a:gd name="connsiteY1" fmla="*/ 1303084 h 2560914"/>
              <a:gd name="connsiteX2" fmla="*/ 3519886 w 4680520"/>
              <a:gd name="connsiteY2" fmla="*/ 2119773 h 2560914"/>
              <a:gd name="connsiteX3" fmla="*/ 4336575 w 4680520"/>
              <a:gd name="connsiteY3" fmla="*/ 1303084 h 2560914"/>
              <a:gd name="connsiteX4" fmla="*/ 1169555 w 4680520"/>
              <a:gd name="connsiteY4" fmla="*/ 486395 h 2560914"/>
              <a:gd name="connsiteX5" fmla="*/ 352866 w 4680520"/>
              <a:gd name="connsiteY5" fmla="*/ 1303084 h 2560914"/>
              <a:gd name="connsiteX6" fmla="*/ 1169555 w 4680520"/>
              <a:gd name="connsiteY6" fmla="*/ 2119773 h 2560914"/>
              <a:gd name="connsiteX7" fmla="*/ 1986244 w 4680520"/>
              <a:gd name="connsiteY7" fmla="*/ 1303084 h 2560914"/>
              <a:gd name="connsiteX8" fmla="*/ 945526 w 4680520"/>
              <a:gd name="connsiteY8" fmla="*/ 0 h 2560914"/>
              <a:gd name="connsiteX9" fmla="*/ 1408186 w 4680520"/>
              <a:gd name="connsiteY9" fmla="*/ 0 h 2560914"/>
              <a:gd name="connsiteX10" fmla="*/ 1404156 w 4680520"/>
              <a:gd name="connsiteY10" fmla="*/ 4030 h 2560914"/>
              <a:gd name="connsiteX11" fmla="*/ 2340260 w 4680520"/>
              <a:gd name="connsiteY11" fmla="*/ 940134 h 2560914"/>
              <a:gd name="connsiteX12" fmla="*/ 3276364 w 4680520"/>
              <a:gd name="connsiteY12" fmla="*/ 4030 h 2560914"/>
              <a:gd name="connsiteX13" fmla="*/ 3272334 w 4680520"/>
              <a:gd name="connsiteY13" fmla="*/ 0 h 2560914"/>
              <a:gd name="connsiteX14" fmla="*/ 3757830 w 4680520"/>
              <a:gd name="connsiteY14" fmla="*/ 0 h 2560914"/>
              <a:gd name="connsiteX15" fmla="*/ 3753800 w 4680520"/>
              <a:gd name="connsiteY15" fmla="*/ 4030 h 2560914"/>
              <a:gd name="connsiteX16" fmla="*/ 4680520 w 4680520"/>
              <a:gd name="connsiteY16" fmla="*/ 930750 h 2560914"/>
              <a:gd name="connsiteX17" fmla="*/ 4680520 w 4680520"/>
              <a:gd name="connsiteY17" fmla="*/ 1643551 h 2560914"/>
              <a:gd name="connsiteX18" fmla="*/ 3766941 w 4680520"/>
              <a:gd name="connsiteY18" fmla="*/ 2557130 h 2560914"/>
              <a:gd name="connsiteX19" fmla="*/ 3770725 w 4680520"/>
              <a:gd name="connsiteY19" fmla="*/ 2560914 h 2560914"/>
              <a:gd name="connsiteX20" fmla="*/ 3272580 w 4680520"/>
              <a:gd name="connsiteY20" fmla="*/ 2560914 h 2560914"/>
              <a:gd name="connsiteX21" fmla="*/ 3276364 w 4680520"/>
              <a:gd name="connsiteY21" fmla="*/ 2557130 h 2560914"/>
              <a:gd name="connsiteX22" fmla="*/ 2340260 w 4680520"/>
              <a:gd name="connsiteY22" fmla="*/ 1621026 h 2560914"/>
              <a:gd name="connsiteX23" fmla="*/ 1404156 w 4680520"/>
              <a:gd name="connsiteY23" fmla="*/ 2557130 h 2560914"/>
              <a:gd name="connsiteX24" fmla="*/ 1407940 w 4680520"/>
              <a:gd name="connsiteY24" fmla="*/ 2560914 h 2560914"/>
              <a:gd name="connsiteX25" fmla="*/ 945461 w 4680520"/>
              <a:gd name="connsiteY25" fmla="*/ 2560914 h 2560914"/>
              <a:gd name="connsiteX26" fmla="*/ 949245 w 4680520"/>
              <a:gd name="connsiteY26" fmla="*/ 2557130 h 2560914"/>
              <a:gd name="connsiteX27" fmla="*/ 13141 w 4680520"/>
              <a:gd name="connsiteY27" fmla="*/ 1621026 h 2560914"/>
              <a:gd name="connsiteX28" fmla="*/ 0 w 4680520"/>
              <a:gd name="connsiteY28" fmla="*/ 1634167 h 2560914"/>
              <a:gd name="connsiteX29" fmla="*/ 0 w 4680520"/>
              <a:gd name="connsiteY29" fmla="*/ 926682 h 2560914"/>
              <a:gd name="connsiteX30" fmla="*/ 13452 w 4680520"/>
              <a:gd name="connsiteY30" fmla="*/ 940134 h 2560914"/>
              <a:gd name="connsiteX31" fmla="*/ 949556 w 4680520"/>
              <a:gd name="connsiteY31" fmla="*/ 4030 h 256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80520" h="2560914">
                <a:moveTo>
                  <a:pt x="3519886" y="486395"/>
                </a:moveTo>
                <a:lnTo>
                  <a:pt x="2703197" y="1303084"/>
                </a:lnTo>
                <a:lnTo>
                  <a:pt x="3519886" y="2119773"/>
                </a:lnTo>
                <a:lnTo>
                  <a:pt x="4336575" y="1303084"/>
                </a:lnTo>
                <a:close/>
                <a:moveTo>
                  <a:pt x="1169555" y="486395"/>
                </a:moveTo>
                <a:lnTo>
                  <a:pt x="352866" y="1303084"/>
                </a:lnTo>
                <a:lnTo>
                  <a:pt x="1169555" y="2119773"/>
                </a:lnTo>
                <a:lnTo>
                  <a:pt x="1986244" y="1303084"/>
                </a:lnTo>
                <a:close/>
                <a:moveTo>
                  <a:pt x="945526" y="0"/>
                </a:moveTo>
                <a:lnTo>
                  <a:pt x="1408186" y="0"/>
                </a:lnTo>
                <a:lnTo>
                  <a:pt x="1404156" y="4030"/>
                </a:lnTo>
                <a:lnTo>
                  <a:pt x="2340260" y="940134"/>
                </a:lnTo>
                <a:lnTo>
                  <a:pt x="3276364" y="4030"/>
                </a:lnTo>
                <a:lnTo>
                  <a:pt x="3272334" y="0"/>
                </a:lnTo>
                <a:lnTo>
                  <a:pt x="3757830" y="0"/>
                </a:lnTo>
                <a:lnTo>
                  <a:pt x="3753800" y="4030"/>
                </a:lnTo>
                <a:lnTo>
                  <a:pt x="4680520" y="930750"/>
                </a:lnTo>
                <a:lnTo>
                  <a:pt x="4680520" y="1643551"/>
                </a:lnTo>
                <a:lnTo>
                  <a:pt x="3766941" y="2557130"/>
                </a:lnTo>
                <a:lnTo>
                  <a:pt x="3770725" y="2560914"/>
                </a:lnTo>
                <a:lnTo>
                  <a:pt x="3272580" y="2560914"/>
                </a:lnTo>
                <a:lnTo>
                  <a:pt x="3276364" y="2557130"/>
                </a:lnTo>
                <a:lnTo>
                  <a:pt x="2340260" y="1621026"/>
                </a:lnTo>
                <a:lnTo>
                  <a:pt x="1404156" y="2557130"/>
                </a:lnTo>
                <a:lnTo>
                  <a:pt x="1407940" y="2560914"/>
                </a:lnTo>
                <a:lnTo>
                  <a:pt x="945461" y="2560914"/>
                </a:lnTo>
                <a:lnTo>
                  <a:pt x="949245" y="2557130"/>
                </a:lnTo>
                <a:lnTo>
                  <a:pt x="13141" y="1621026"/>
                </a:lnTo>
                <a:lnTo>
                  <a:pt x="0" y="1634167"/>
                </a:lnTo>
                <a:lnTo>
                  <a:pt x="0" y="926682"/>
                </a:lnTo>
                <a:lnTo>
                  <a:pt x="13452" y="940134"/>
                </a:lnTo>
                <a:lnTo>
                  <a:pt x="949556" y="4030"/>
                </a:lnTo>
                <a:close/>
              </a:path>
            </a:pathLst>
          </a:custGeom>
          <a:solidFill>
            <a:srgbClr val="D696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09815" y="2383780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146131" y="2383780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194267" y="1479799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194267" y="3313583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65926" y="1479799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365926" y="3313583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267237" y="2383780"/>
            <a:ext cx="542479" cy="542479"/>
          </a:xfrm>
          <a:prstGeom prst="ellipse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115616" y="1508664"/>
            <a:ext cx="2075509" cy="696857"/>
            <a:chOff x="2684184" y="1912827"/>
            <a:chExt cx="2767345" cy="929143"/>
          </a:xfrm>
        </p:grpSpPr>
        <p:sp>
          <p:nvSpPr>
            <p:cNvPr id="13" name="文本框 956"/>
            <p:cNvSpPr txBox="1"/>
            <p:nvPr/>
          </p:nvSpPr>
          <p:spPr>
            <a:xfrm>
              <a:off x="2684184" y="1912827"/>
              <a:ext cx="2043662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14" name="文本框 957"/>
            <p:cNvSpPr txBox="1"/>
            <p:nvPr/>
          </p:nvSpPr>
          <p:spPr>
            <a:xfrm>
              <a:off x="4689769" y="1975312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0648" y="2412547"/>
            <a:ext cx="2061155" cy="696857"/>
            <a:chOff x="2703323" y="1912827"/>
            <a:chExt cx="2748206" cy="929143"/>
          </a:xfrm>
        </p:grpSpPr>
        <p:sp>
          <p:nvSpPr>
            <p:cNvPr id="16" name="文本框 959"/>
            <p:cNvSpPr txBox="1"/>
            <p:nvPr/>
          </p:nvSpPr>
          <p:spPr>
            <a:xfrm>
              <a:off x="2703323" y="1912827"/>
              <a:ext cx="2024524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17" name="文本框 960"/>
            <p:cNvSpPr txBox="1"/>
            <p:nvPr/>
          </p:nvSpPr>
          <p:spPr>
            <a:xfrm>
              <a:off x="4689769" y="1955042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15616" y="3345296"/>
            <a:ext cx="2075509" cy="696857"/>
            <a:chOff x="2684184" y="1912827"/>
            <a:chExt cx="2767345" cy="929143"/>
          </a:xfrm>
        </p:grpSpPr>
        <p:sp>
          <p:nvSpPr>
            <p:cNvPr id="19" name="文本框 962"/>
            <p:cNvSpPr txBox="1"/>
            <p:nvPr/>
          </p:nvSpPr>
          <p:spPr>
            <a:xfrm>
              <a:off x="2684184" y="1912827"/>
              <a:ext cx="2043662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20" name="文本框 963"/>
            <p:cNvSpPr txBox="1"/>
            <p:nvPr/>
          </p:nvSpPr>
          <p:spPr>
            <a:xfrm>
              <a:off x="4689769" y="1951446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53800" y="1486278"/>
            <a:ext cx="2102576" cy="696857"/>
            <a:chOff x="1798763" y="1912827"/>
            <a:chExt cx="2803434" cy="929143"/>
          </a:xfrm>
        </p:grpSpPr>
        <p:sp>
          <p:nvSpPr>
            <p:cNvPr id="22" name="文本框 965"/>
            <p:cNvSpPr txBox="1"/>
            <p:nvPr/>
          </p:nvSpPr>
          <p:spPr>
            <a:xfrm>
              <a:off x="2483110" y="1912827"/>
              <a:ext cx="2119087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23" name="文本框 966"/>
            <p:cNvSpPr txBox="1"/>
            <p:nvPr/>
          </p:nvSpPr>
          <p:spPr>
            <a:xfrm>
              <a:off x="1798763" y="1912827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53800" y="3354688"/>
            <a:ext cx="2102574" cy="696857"/>
            <a:chOff x="1798763" y="1912827"/>
            <a:chExt cx="2803432" cy="929143"/>
          </a:xfrm>
        </p:grpSpPr>
        <p:sp>
          <p:nvSpPr>
            <p:cNvPr id="25" name="文本框 968"/>
            <p:cNvSpPr txBox="1"/>
            <p:nvPr/>
          </p:nvSpPr>
          <p:spPr>
            <a:xfrm>
              <a:off x="2483108" y="1912827"/>
              <a:ext cx="2119087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26" name="文本框 969"/>
            <p:cNvSpPr txBox="1"/>
            <p:nvPr/>
          </p:nvSpPr>
          <p:spPr>
            <a:xfrm>
              <a:off x="1798763" y="1954152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83224" y="2437025"/>
            <a:ext cx="2107311" cy="696857"/>
            <a:chOff x="1798763" y="1912827"/>
            <a:chExt cx="2809748" cy="929143"/>
          </a:xfrm>
        </p:grpSpPr>
        <p:sp>
          <p:nvSpPr>
            <p:cNvPr id="28" name="文本框 971"/>
            <p:cNvSpPr txBox="1"/>
            <p:nvPr/>
          </p:nvSpPr>
          <p:spPr>
            <a:xfrm>
              <a:off x="2483108" y="1912827"/>
              <a:ext cx="2125403" cy="929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点击输入简要文字内容，文字内容需概括精炼，不用多余的文字修饰，言简意赅的说明分项内容。</a:t>
              </a:r>
            </a:p>
          </p:txBody>
        </p:sp>
        <p:sp>
          <p:nvSpPr>
            <p:cNvPr id="29" name="文本框 972"/>
            <p:cNvSpPr txBox="1"/>
            <p:nvPr/>
          </p:nvSpPr>
          <p:spPr>
            <a:xfrm>
              <a:off x="1798763" y="1958994"/>
              <a:ext cx="761760" cy="595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3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0638" y="2728941"/>
            <a:ext cx="3523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章节过渡页标题内容</a:t>
            </a:r>
            <a:endParaRPr lang="zh-CN" altLang="en-US" sz="2800" b="1" dirty="0">
              <a:solidFill>
                <a:srgbClr val="D69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852" y="3208876"/>
            <a:ext cx="3197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</a:t>
            </a:r>
            <a:r>
              <a:rPr lang="en-US" altLang="zh-CN" sz="2000" dirty="0" smtClean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medical </a:t>
            </a:r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</a:t>
            </a:r>
            <a:endParaRPr lang="zh-CN" altLang="en-US" sz="2000" dirty="0">
              <a:solidFill>
                <a:srgbClr val="80808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6315" y="1880794"/>
            <a:ext cx="33123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200" b="1" dirty="0" smtClean="0">
                <a:latin typeface="微软雅黑" pitchFamily="34" charset="-122"/>
                <a:ea typeface="微软雅黑" pitchFamily="34" charset="-122"/>
              </a:rPr>
              <a:t>PART 01</a:t>
            </a:r>
          </a:p>
        </p:txBody>
      </p:sp>
    </p:spTree>
    <p:extLst>
      <p:ext uri="{BB962C8B-B14F-4D97-AF65-F5344CB8AC3E}">
        <p14:creationId xmlns:p14="http://schemas.microsoft.com/office/powerpoint/2010/main" val="2440700611"/>
      </p:ext>
    </p:extLst>
  </p:cSld>
  <p:clrMapOvr>
    <a:masterClrMapping/>
  </p:clrMapOvr>
  <p:transition spd="slow" advClick="0" advTm="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Straight Connector 64"/>
          <p:cNvCxnSpPr/>
          <p:nvPr/>
        </p:nvCxnSpPr>
        <p:spPr>
          <a:xfrm>
            <a:off x="4574977" y="1104777"/>
            <a:ext cx="0" cy="3555205"/>
          </a:xfrm>
          <a:prstGeom prst="line">
            <a:avLst/>
          </a:prstGeom>
          <a:ln>
            <a:solidFill>
              <a:srgbClr val="D69673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65"/>
          <p:cNvSpPr/>
          <p:nvPr/>
        </p:nvSpPr>
        <p:spPr>
          <a:xfrm>
            <a:off x="4452937" y="1619127"/>
            <a:ext cx="233363" cy="233363"/>
          </a:xfrm>
          <a:prstGeom prst="ellipse">
            <a:avLst/>
          </a:prstGeom>
          <a:solidFill>
            <a:srgbClr val="FFC56E"/>
          </a:solidFill>
          <a:ln w="101600" cmpd="dbl">
            <a:solidFill>
              <a:srgbClr val="D696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Oval 66"/>
          <p:cNvSpPr/>
          <p:nvPr/>
        </p:nvSpPr>
        <p:spPr>
          <a:xfrm>
            <a:off x="4452937" y="2325167"/>
            <a:ext cx="233363" cy="233363"/>
          </a:xfrm>
          <a:prstGeom prst="ellipse">
            <a:avLst/>
          </a:prstGeom>
          <a:solidFill>
            <a:srgbClr val="FFC56E"/>
          </a:solidFill>
          <a:ln w="101600" cmpd="dbl">
            <a:solidFill>
              <a:srgbClr val="D696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7" name="Oval 67"/>
          <p:cNvSpPr/>
          <p:nvPr/>
        </p:nvSpPr>
        <p:spPr>
          <a:xfrm>
            <a:off x="4452937" y="3038352"/>
            <a:ext cx="233363" cy="233363"/>
          </a:xfrm>
          <a:prstGeom prst="ellipse">
            <a:avLst/>
          </a:prstGeom>
          <a:solidFill>
            <a:srgbClr val="FFC56E"/>
          </a:solidFill>
          <a:ln w="101600" cmpd="dbl">
            <a:solidFill>
              <a:srgbClr val="D696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" name="Oval 68"/>
          <p:cNvSpPr/>
          <p:nvPr/>
        </p:nvSpPr>
        <p:spPr>
          <a:xfrm>
            <a:off x="4452937" y="3828927"/>
            <a:ext cx="233363" cy="233363"/>
          </a:xfrm>
          <a:prstGeom prst="ellipse">
            <a:avLst/>
          </a:prstGeom>
          <a:solidFill>
            <a:srgbClr val="FFC56E"/>
          </a:solidFill>
          <a:ln w="101600" cmpd="dbl">
            <a:solidFill>
              <a:srgbClr val="D6967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9" name="Group 69"/>
          <p:cNvGrpSpPr/>
          <p:nvPr/>
        </p:nvGrpSpPr>
        <p:grpSpPr>
          <a:xfrm>
            <a:off x="1576347" y="1901672"/>
            <a:ext cx="2651550" cy="1080120"/>
            <a:chOff x="2101796" y="2563627"/>
            <a:chExt cx="3535400" cy="952107"/>
          </a:xfrm>
          <a:solidFill>
            <a:schemeClr val="bg1">
              <a:lumMod val="65000"/>
            </a:schemeClr>
          </a:solidFill>
        </p:grpSpPr>
        <p:sp>
          <p:nvSpPr>
            <p:cNvPr id="10" name="Isosceles Triangle 70"/>
            <p:cNvSpPr/>
            <p:nvPr/>
          </p:nvSpPr>
          <p:spPr>
            <a:xfrm rot="5400000">
              <a:off x="5328846" y="2904482"/>
              <a:ext cx="346303" cy="270397"/>
            </a:xfrm>
            <a:prstGeom prst="triangle">
              <a:avLst/>
            </a:prstGeom>
            <a:solidFill>
              <a:srgbClr val="FFC5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1" name="Rectangle 71"/>
            <p:cNvSpPr/>
            <p:nvPr/>
          </p:nvSpPr>
          <p:spPr>
            <a:xfrm>
              <a:off x="2101796" y="2563627"/>
              <a:ext cx="3337089" cy="952107"/>
            </a:xfrm>
            <a:prstGeom prst="rect">
              <a:avLst/>
            </a:prstGeom>
            <a:solidFill>
              <a:srgbClr val="FFC5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</p:grpSp>
      <p:grpSp>
        <p:nvGrpSpPr>
          <p:cNvPr id="12" name="Group 72"/>
          <p:cNvGrpSpPr/>
          <p:nvPr/>
        </p:nvGrpSpPr>
        <p:grpSpPr>
          <a:xfrm>
            <a:off x="1576347" y="3408374"/>
            <a:ext cx="2651550" cy="1080120"/>
            <a:chOff x="2101796" y="4572562"/>
            <a:chExt cx="3535400" cy="952107"/>
          </a:xfrm>
          <a:solidFill>
            <a:srgbClr val="FFC56E"/>
          </a:solidFill>
        </p:grpSpPr>
        <p:sp>
          <p:nvSpPr>
            <p:cNvPr id="13" name="Isosceles Triangle 73"/>
            <p:cNvSpPr/>
            <p:nvPr/>
          </p:nvSpPr>
          <p:spPr>
            <a:xfrm rot="5400000">
              <a:off x="5328846" y="4913417"/>
              <a:ext cx="346303" cy="27039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4" name="Rectangle 74"/>
            <p:cNvSpPr/>
            <p:nvPr/>
          </p:nvSpPr>
          <p:spPr>
            <a:xfrm>
              <a:off x="2101796" y="4572562"/>
              <a:ext cx="3337089" cy="9521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</p:grpSp>
      <p:grpSp>
        <p:nvGrpSpPr>
          <p:cNvPr id="15" name="Group 75"/>
          <p:cNvGrpSpPr/>
          <p:nvPr/>
        </p:nvGrpSpPr>
        <p:grpSpPr>
          <a:xfrm>
            <a:off x="4911176" y="1203046"/>
            <a:ext cx="2651550" cy="1080120"/>
            <a:chOff x="6548234" y="1632125"/>
            <a:chExt cx="3535400" cy="952107"/>
          </a:xfrm>
          <a:solidFill>
            <a:srgbClr val="FFC56E"/>
          </a:solidFill>
        </p:grpSpPr>
        <p:sp>
          <p:nvSpPr>
            <p:cNvPr id="16" name="Isosceles Triangle 76"/>
            <p:cNvSpPr/>
            <p:nvPr/>
          </p:nvSpPr>
          <p:spPr>
            <a:xfrm rot="16200000">
              <a:off x="6510281" y="1972980"/>
              <a:ext cx="346303" cy="27039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7" name="Rectangle 77"/>
            <p:cNvSpPr/>
            <p:nvPr/>
          </p:nvSpPr>
          <p:spPr>
            <a:xfrm rot="10800000">
              <a:off x="6746545" y="1632125"/>
              <a:ext cx="3337089" cy="9521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</p:grpSp>
      <p:grpSp>
        <p:nvGrpSpPr>
          <p:cNvPr id="18" name="Group 78"/>
          <p:cNvGrpSpPr/>
          <p:nvPr/>
        </p:nvGrpSpPr>
        <p:grpSpPr>
          <a:xfrm>
            <a:off x="4911176" y="2633323"/>
            <a:ext cx="2651550" cy="1080120"/>
            <a:chOff x="6548234" y="3539161"/>
            <a:chExt cx="3535400" cy="952107"/>
          </a:xfrm>
          <a:solidFill>
            <a:srgbClr val="FFC56E"/>
          </a:solidFill>
        </p:grpSpPr>
        <p:sp>
          <p:nvSpPr>
            <p:cNvPr id="19" name="Isosceles Triangle 79"/>
            <p:cNvSpPr/>
            <p:nvPr/>
          </p:nvSpPr>
          <p:spPr>
            <a:xfrm rot="16200000">
              <a:off x="6510281" y="3880016"/>
              <a:ext cx="346303" cy="27039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20" name="Rectangle 80"/>
            <p:cNvSpPr/>
            <p:nvPr/>
          </p:nvSpPr>
          <p:spPr>
            <a:xfrm rot="10800000">
              <a:off x="6746545" y="3539161"/>
              <a:ext cx="3337089" cy="9521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</p:grpSp>
      <p:sp>
        <p:nvSpPr>
          <p:cNvPr id="21" name="Rectangle 85"/>
          <p:cNvSpPr>
            <a:spLocks noChangeArrowheads="1"/>
          </p:cNvSpPr>
          <p:nvPr/>
        </p:nvSpPr>
        <p:spPr bwMode="auto">
          <a:xfrm>
            <a:off x="2267744" y="2400875"/>
            <a:ext cx="1689497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22" name="Straight Connector 86"/>
          <p:cNvCxnSpPr/>
          <p:nvPr/>
        </p:nvCxnSpPr>
        <p:spPr>
          <a:xfrm>
            <a:off x="2246907" y="2321596"/>
            <a:ext cx="1680965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87"/>
          <p:cNvSpPr/>
          <p:nvPr/>
        </p:nvSpPr>
        <p:spPr>
          <a:xfrm>
            <a:off x="2339752" y="1995686"/>
            <a:ext cx="999264" cy="2693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Rectangle 88"/>
          <p:cNvSpPr>
            <a:spLocks noChangeArrowheads="1"/>
          </p:cNvSpPr>
          <p:nvPr/>
        </p:nvSpPr>
        <p:spPr bwMode="auto">
          <a:xfrm>
            <a:off x="5197475" y="1679365"/>
            <a:ext cx="1678781" cy="51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25" name="Straight Connector 89"/>
          <p:cNvCxnSpPr/>
          <p:nvPr/>
        </p:nvCxnSpPr>
        <p:spPr>
          <a:xfrm>
            <a:off x="5182791" y="1613174"/>
            <a:ext cx="1837481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90"/>
          <p:cNvSpPr/>
          <p:nvPr/>
        </p:nvSpPr>
        <p:spPr>
          <a:xfrm>
            <a:off x="5163742" y="1275606"/>
            <a:ext cx="992434" cy="2693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91"/>
          <p:cNvSpPr>
            <a:spLocks noChangeArrowheads="1"/>
          </p:cNvSpPr>
          <p:nvPr/>
        </p:nvSpPr>
        <p:spPr bwMode="auto">
          <a:xfrm>
            <a:off x="5148064" y="3130122"/>
            <a:ext cx="1733550" cy="51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28" name="Straight Connector 92"/>
          <p:cNvCxnSpPr/>
          <p:nvPr/>
        </p:nvCxnSpPr>
        <p:spPr>
          <a:xfrm>
            <a:off x="5182791" y="3069308"/>
            <a:ext cx="1837481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93"/>
          <p:cNvSpPr/>
          <p:nvPr/>
        </p:nvSpPr>
        <p:spPr>
          <a:xfrm>
            <a:off x="5163740" y="2715766"/>
            <a:ext cx="916563" cy="2693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Rectangle 94"/>
          <p:cNvSpPr>
            <a:spLocks noChangeArrowheads="1"/>
          </p:cNvSpPr>
          <p:nvPr/>
        </p:nvSpPr>
        <p:spPr bwMode="auto">
          <a:xfrm>
            <a:off x="2267744" y="3889165"/>
            <a:ext cx="1678781" cy="51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ts val="12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点击输入简要文字内容，文字内容需概括精炼，不用多余的文字修饰，言简意赅的说明分项内容。</a:t>
            </a:r>
          </a:p>
        </p:txBody>
      </p:sp>
      <p:cxnSp>
        <p:nvCxnSpPr>
          <p:cNvPr id="31" name="Straight Connector 95"/>
          <p:cNvCxnSpPr/>
          <p:nvPr/>
        </p:nvCxnSpPr>
        <p:spPr>
          <a:xfrm>
            <a:off x="2235769" y="3831308"/>
            <a:ext cx="1680965" cy="0"/>
          </a:xfrm>
          <a:prstGeom prst="line">
            <a:avLst/>
          </a:prstGeom>
          <a:ln>
            <a:solidFill>
              <a:schemeClr val="bg1"/>
            </a:solidFill>
            <a:prstDash val="lgDash"/>
            <a:headEnd type="oval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96"/>
          <p:cNvSpPr/>
          <p:nvPr/>
        </p:nvSpPr>
        <p:spPr>
          <a:xfrm>
            <a:off x="2267744" y="3507854"/>
            <a:ext cx="899869" cy="2693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3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3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83568" y="1757772"/>
            <a:ext cx="1368152" cy="13681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83568" y="3264358"/>
            <a:ext cx="1368152" cy="136815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64288" y="1046976"/>
            <a:ext cx="1368152" cy="136815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164288" y="2470957"/>
            <a:ext cx="1368152" cy="136815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solidFill>
              <a:srgbClr val="D696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7" grpId="0" animBg="1"/>
      <p:bldP spid="8" grpId="0" animBg="1"/>
      <p:bldP spid="21" grpId="0"/>
      <p:bldP spid="23" grpId="0"/>
      <p:bldP spid="24" grpId="0"/>
      <p:bldP spid="26" grpId="0"/>
      <p:bldP spid="27" grpId="0"/>
      <p:bldP spid="29" grpId="0"/>
      <p:bldP spid="30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orma libre 38"/>
          <p:cNvSpPr>
            <a:spLocks noChangeAspect="1"/>
          </p:cNvSpPr>
          <p:nvPr/>
        </p:nvSpPr>
        <p:spPr bwMode="auto">
          <a:xfrm>
            <a:off x="7243332" y="1409498"/>
            <a:ext cx="1135372" cy="1300774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7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7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6310"/>
            <a:endParaRPr lang="es-E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Forma libre 37"/>
          <p:cNvSpPr>
            <a:spLocks noChangeAspect="1"/>
          </p:cNvSpPr>
          <p:nvPr/>
        </p:nvSpPr>
        <p:spPr bwMode="auto">
          <a:xfrm>
            <a:off x="5078362" y="1407381"/>
            <a:ext cx="1135372" cy="1300774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7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7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6310"/>
            <a:endParaRPr lang="es-E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Forma libre 36"/>
          <p:cNvSpPr>
            <a:spLocks noChangeAspect="1"/>
          </p:cNvSpPr>
          <p:nvPr/>
        </p:nvSpPr>
        <p:spPr bwMode="auto">
          <a:xfrm>
            <a:off x="2913391" y="1408021"/>
            <a:ext cx="1135372" cy="1300774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7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7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6310"/>
            <a:endParaRPr lang="es-E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Forma libre 35"/>
          <p:cNvSpPr>
            <a:spLocks noChangeAspect="1"/>
          </p:cNvSpPr>
          <p:nvPr/>
        </p:nvSpPr>
        <p:spPr bwMode="auto">
          <a:xfrm>
            <a:off x="748420" y="1410138"/>
            <a:ext cx="1135372" cy="1300774"/>
          </a:xfrm>
          <a:custGeom>
            <a:avLst/>
            <a:gdLst>
              <a:gd name="connsiteX0" fmla="*/ 1710190 w 3420380"/>
              <a:gd name="connsiteY0" fmla="*/ 0 h 3918864"/>
              <a:gd name="connsiteX1" fmla="*/ 3420380 w 3420380"/>
              <a:gd name="connsiteY1" fmla="*/ 1710190 h 3918864"/>
              <a:gd name="connsiteX2" fmla="*/ 1710190 w 3420380"/>
              <a:gd name="connsiteY2" fmla="*/ 3420380 h 3918864"/>
              <a:gd name="connsiteX3" fmla="*/ 1201732 w 3420380"/>
              <a:gd name="connsiteY3" fmla="*/ 3343494 h 3918864"/>
              <a:gd name="connsiteX4" fmla="*/ 1144146 w 3420380"/>
              <a:gd name="connsiteY4" fmla="*/ 3322453 h 3918864"/>
              <a:gd name="connsiteX5" fmla="*/ 1141000 w 3420380"/>
              <a:gd name="connsiteY5" fmla="*/ 3393625 h 3918864"/>
              <a:gd name="connsiteX6" fmla="*/ 1217887 w 3420380"/>
              <a:gd name="connsiteY6" fmla="*/ 3902184 h 3918864"/>
              <a:gd name="connsiteX7" fmla="*/ 1223992 w 3420380"/>
              <a:gd name="connsiteY7" fmla="*/ 3918864 h 3918864"/>
              <a:gd name="connsiteX8" fmla="*/ 1220300 w 3420380"/>
              <a:gd name="connsiteY8" fmla="*/ 3916708 h 3918864"/>
              <a:gd name="connsiteX9" fmla="*/ 0 w 3420380"/>
              <a:gd name="connsiteY9" fmla="*/ 1710191 h 3918864"/>
              <a:gd name="connsiteX10" fmla="*/ 0 w 3420380"/>
              <a:gd name="connsiteY10" fmla="*/ 1710190 h 3918864"/>
              <a:gd name="connsiteX11" fmla="*/ 1710190 w 3420380"/>
              <a:gd name="connsiteY11" fmla="*/ 0 h 391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20380" h="3918864">
                <a:moveTo>
                  <a:pt x="1710190" y="0"/>
                </a:moveTo>
                <a:cubicBezTo>
                  <a:pt x="2654702" y="0"/>
                  <a:pt x="3420380" y="765678"/>
                  <a:pt x="3420380" y="1710190"/>
                </a:cubicBezTo>
                <a:cubicBezTo>
                  <a:pt x="3420380" y="2654702"/>
                  <a:pt x="2654702" y="3420380"/>
                  <a:pt x="1710190" y="3420380"/>
                </a:cubicBezTo>
                <a:cubicBezTo>
                  <a:pt x="1533094" y="3420380"/>
                  <a:pt x="1362285" y="3393462"/>
                  <a:pt x="1201732" y="3343494"/>
                </a:cubicBezTo>
                <a:lnTo>
                  <a:pt x="1144146" y="3322453"/>
                </a:lnTo>
                <a:lnTo>
                  <a:pt x="1141000" y="3393625"/>
                </a:lnTo>
                <a:cubicBezTo>
                  <a:pt x="1141000" y="3570721"/>
                  <a:pt x="1167918" y="3741530"/>
                  <a:pt x="1217887" y="3902184"/>
                </a:cubicBezTo>
                <a:lnTo>
                  <a:pt x="1223992" y="3918864"/>
                </a:lnTo>
                <a:lnTo>
                  <a:pt x="1220300" y="3916708"/>
                </a:lnTo>
                <a:cubicBezTo>
                  <a:pt x="484059" y="3438513"/>
                  <a:pt x="0" y="2628699"/>
                  <a:pt x="0" y="1710191"/>
                </a:cubicBezTo>
                <a:lnTo>
                  <a:pt x="0" y="1710190"/>
                </a:lnTo>
                <a:cubicBezTo>
                  <a:pt x="0" y="765678"/>
                  <a:pt x="765678" y="0"/>
                  <a:pt x="1710190" y="0"/>
                </a:cubicBezTo>
                <a:close/>
              </a:path>
            </a:pathLst>
          </a:custGeom>
          <a:solidFill>
            <a:srgbClr val="FFC56E"/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 defTabSz="906310"/>
            <a:endParaRPr lang="es-ES" sz="1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1"/>
          <p:cNvSpPr/>
          <p:nvPr/>
        </p:nvSpPr>
        <p:spPr>
          <a:xfrm>
            <a:off x="353056" y="2790982"/>
            <a:ext cx="1926100" cy="957127"/>
          </a:xfrm>
          <a:prstGeom prst="rect">
            <a:avLst/>
          </a:prstGeom>
        </p:spPr>
        <p:txBody>
          <a:bodyPr wrap="square" lIns="90620" tIns="45310" rIns="90620" bIns="45310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  <a:p>
            <a:pPr algn="just">
              <a:lnSpc>
                <a:spcPct val="125000"/>
              </a:lnSpc>
            </a:pPr>
            <a:endParaRPr lang="en-US" sz="700" dirty="0">
              <a:solidFill>
                <a:srgbClr val="616161"/>
              </a:solidFill>
              <a:latin typeface="PT Sans" panose="020B0503020203020204" pitchFamily="34" charset="0"/>
              <a:ea typeface="Open Sans" panose="020B0604020202020204" charset="0"/>
              <a:cs typeface="Open Sans" panose="020B0604020202020204" charset="0"/>
            </a:endParaRPr>
          </a:p>
        </p:txBody>
      </p:sp>
      <p:sp>
        <p:nvSpPr>
          <p:cNvPr id="9" name="Textbox 1"/>
          <p:cNvSpPr/>
          <p:nvPr/>
        </p:nvSpPr>
        <p:spPr>
          <a:xfrm>
            <a:off x="2518027" y="2790983"/>
            <a:ext cx="1926100" cy="822474"/>
          </a:xfrm>
          <a:prstGeom prst="rect">
            <a:avLst/>
          </a:prstGeom>
        </p:spPr>
        <p:txBody>
          <a:bodyPr wrap="square" lIns="90620" tIns="45310" rIns="90620" bIns="45310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0" name="Textbox 1"/>
          <p:cNvSpPr/>
          <p:nvPr/>
        </p:nvSpPr>
        <p:spPr>
          <a:xfrm>
            <a:off x="4682998" y="2790983"/>
            <a:ext cx="1926100" cy="822474"/>
          </a:xfrm>
          <a:prstGeom prst="rect">
            <a:avLst/>
          </a:prstGeom>
        </p:spPr>
        <p:txBody>
          <a:bodyPr wrap="square" lIns="90620" tIns="45310" rIns="90620" bIns="45310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1" name="Textbox 1"/>
          <p:cNvSpPr/>
          <p:nvPr/>
        </p:nvSpPr>
        <p:spPr>
          <a:xfrm>
            <a:off x="6847968" y="2790983"/>
            <a:ext cx="1926100" cy="822474"/>
          </a:xfrm>
          <a:prstGeom prst="rect">
            <a:avLst/>
          </a:prstGeom>
        </p:spPr>
        <p:txBody>
          <a:bodyPr wrap="square" lIns="90620" tIns="45310" rIns="90620" bIns="45310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3350790" y="1786278"/>
            <a:ext cx="260574" cy="378867"/>
            <a:chOff x="14052" y="2464"/>
            <a:chExt cx="1099" cy="1598"/>
          </a:xfrm>
          <a:solidFill>
            <a:schemeClr val="bg1"/>
          </a:solidFill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4052" y="2464"/>
              <a:ext cx="1099" cy="1598"/>
            </a:xfrm>
            <a:custGeom>
              <a:avLst/>
              <a:gdLst>
                <a:gd name="T0" fmla="*/ 934 w 2198"/>
                <a:gd name="T1" fmla="*/ 2932 h 3195"/>
                <a:gd name="T2" fmla="*/ 1014 w 2198"/>
                <a:gd name="T3" fmla="*/ 2988 h 3195"/>
                <a:gd name="T4" fmla="*/ 1127 w 2198"/>
                <a:gd name="T5" fmla="*/ 2995 h 3195"/>
                <a:gd name="T6" fmla="*/ 1215 w 2198"/>
                <a:gd name="T7" fmla="*/ 2979 h 3195"/>
                <a:gd name="T8" fmla="*/ 1278 w 2198"/>
                <a:gd name="T9" fmla="*/ 2915 h 3195"/>
                <a:gd name="T10" fmla="*/ 1420 w 2198"/>
                <a:gd name="T11" fmla="*/ 2506 h 3195"/>
                <a:gd name="T12" fmla="*/ 816 w 2198"/>
                <a:gd name="T13" fmla="*/ 2631 h 3195"/>
                <a:gd name="T14" fmla="*/ 862 w 2198"/>
                <a:gd name="T15" fmla="*/ 2775 h 3195"/>
                <a:gd name="T16" fmla="*/ 1394 w 2198"/>
                <a:gd name="T17" fmla="*/ 2594 h 3195"/>
                <a:gd name="T18" fmla="*/ 734 w 2198"/>
                <a:gd name="T19" fmla="*/ 2362 h 3195"/>
                <a:gd name="T20" fmla="*/ 1469 w 2198"/>
                <a:gd name="T21" fmla="*/ 2350 h 3195"/>
                <a:gd name="T22" fmla="*/ 1026 w 2198"/>
                <a:gd name="T23" fmla="*/ 203 h 3195"/>
                <a:gd name="T24" fmla="*/ 749 w 2198"/>
                <a:gd name="T25" fmla="*/ 271 h 3195"/>
                <a:gd name="T26" fmla="*/ 514 w 2198"/>
                <a:gd name="T27" fmla="*/ 417 h 3195"/>
                <a:gd name="T28" fmla="*/ 335 w 2198"/>
                <a:gd name="T29" fmla="*/ 625 h 3195"/>
                <a:gd name="T30" fmla="*/ 226 w 2198"/>
                <a:gd name="T31" fmla="*/ 882 h 3195"/>
                <a:gd name="T32" fmla="*/ 202 w 2198"/>
                <a:gd name="T33" fmla="*/ 1150 h 3195"/>
                <a:gd name="T34" fmla="*/ 261 w 2198"/>
                <a:gd name="T35" fmla="*/ 1368 h 3195"/>
                <a:gd name="T36" fmla="*/ 369 w 2198"/>
                <a:gd name="T37" fmla="*/ 1600 h 3195"/>
                <a:gd name="T38" fmla="*/ 524 w 2198"/>
                <a:gd name="T39" fmla="*/ 1882 h 3195"/>
                <a:gd name="T40" fmla="*/ 1619 w 2198"/>
                <a:gd name="T41" fmla="*/ 1989 h 3195"/>
                <a:gd name="T42" fmla="*/ 1798 w 2198"/>
                <a:gd name="T43" fmla="*/ 1658 h 3195"/>
                <a:gd name="T44" fmla="*/ 1915 w 2198"/>
                <a:gd name="T45" fmla="*/ 1425 h 3195"/>
                <a:gd name="T46" fmla="*/ 1987 w 2198"/>
                <a:gd name="T47" fmla="*/ 1202 h 3195"/>
                <a:gd name="T48" fmla="*/ 1986 w 2198"/>
                <a:gd name="T49" fmla="*/ 953 h 3195"/>
                <a:gd name="T50" fmla="*/ 1898 w 2198"/>
                <a:gd name="T51" fmla="*/ 685 h 3195"/>
                <a:gd name="T52" fmla="*/ 1735 w 2198"/>
                <a:gd name="T53" fmla="*/ 464 h 3195"/>
                <a:gd name="T54" fmla="*/ 1512 w 2198"/>
                <a:gd name="T55" fmla="*/ 300 h 3195"/>
                <a:gd name="T56" fmla="*/ 1245 w 2198"/>
                <a:gd name="T57" fmla="*/ 211 h 3195"/>
                <a:gd name="T58" fmla="*/ 1181 w 2198"/>
                <a:gd name="T59" fmla="*/ 3 h 3195"/>
                <a:gd name="T60" fmla="*/ 1491 w 2198"/>
                <a:gd name="T61" fmla="*/ 72 h 3195"/>
                <a:gd name="T62" fmla="*/ 1761 w 2198"/>
                <a:gd name="T63" fmla="*/ 221 h 3195"/>
                <a:gd name="T64" fmla="*/ 1977 w 2198"/>
                <a:gd name="T65" fmla="*/ 437 h 3195"/>
                <a:gd name="T66" fmla="*/ 2126 w 2198"/>
                <a:gd name="T67" fmla="*/ 707 h 3195"/>
                <a:gd name="T68" fmla="*/ 2195 w 2198"/>
                <a:gd name="T69" fmla="*/ 1016 h 3195"/>
                <a:gd name="T70" fmla="*/ 2170 w 2198"/>
                <a:gd name="T71" fmla="*/ 1300 h 3195"/>
                <a:gd name="T72" fmla="*/ 2066 w 2198"/>
                <a:gd name="T73" fmla="*/ 1574 h 3195"/>
                <a:gd name="T74" fmla="*/ 1923 w 2198"/>
                <a:gd name="T75" fmla="*/ 1846 h 3195"/>
                <a:gd name="T76" fmla="*/ 1779 w 2198"/>
                <a:gd name="T77" fmla="*/ 2112 h 3195"/>
                <a:gd name="T78" fmla="*/ 1673 w 2198"/>
                <a:gd name="T79" fmla="*/ 2370 h 3195"/>
                <a:gd name="T80" fmla="*/ 1597 w 2198"/>
                <a:gd name="T81" fmla="*/ 2611 h 3195"/>
                <a:gd name="T82" fmla="*/ 1536 w 2198"/>
                <a:gd name="T83" fmla="*/ 2815 h 3195"/>
                <a:gd name="T84" fmla="*/ 1472 w 2198"/>
                <a:gd name="T85" fmla="*/ 2977 h 3195"/>
                <a:gd name="T86" fmla="*/ 1390 w 2198"/>
                <a:gd name="T87" fmla="*/ 3096 h 3195"/>
                <a:gd name="T88" fmla="*/ 1271 w 2198"/>
                <a:gd name="T89" fmla="*/ 3170 h 3195"/>
                <a:gd name="T90" fmla="*/ 1099 w 2198"/>
                <a:gd name="T91" fmla="*/ 3195 h 3195"/>
                <a:gd name="T92" fmla="*/ 924 w 2198"/>
                <a:gd name="T93" fmla="*/ 3168 h 3195"/>
                <a:gd name="T94" fmla="*/ 803 w 2198"/>
                <a:gd name="T95" fmla="*/ 3088 h 3195"/>
                <a:gd name="T96" fmla="*/ 719 w 2198"/>
                <a:gd name="T97" fmla="*/ 2958 h 3195"/>
                <a:gd name="T98" fmla="*/ 653 w 2198"/>
                <a:gd name="T99" fmla="*/ 2782 h 3195"/>
                <a:gd name="T100" fmla="*/ 588 w 2198"/>
                <a:gd name="T101" fmla="*/ 2562 h 3195"/>
                <a:gd name="T102" fmla="*/ 503 w 2198"/>
                <a:gd name="T103" fmla="*/ 2302 h 3195"/>
                <a:gd name="T104" fmla="*/ 377 w 2198"/>
                <a:gd name="T105" fmla="*/ 2030 h 3195"/>
                <a:gd name="T106" fmla="*/ 221 w 2198"/>
                <a:gd name="T107" fmla="*/ 1746 h 3195"/>
                <a:gd name="T108" fmla="*/ 81 w 2198"/>
                <a:gd name="T109" fmla="*/ 1457 h 3195"/>
                <a:gd name="T110" fmla="*/ 4 w 2198"/>
                <a:gd name="T111" fmla="*/ 1169 h 3195"/>
                <a:gd name="T112" fmla="*/ 27 w 2198"/>
                <a:gd name="T113" fmla="*/ 858 h 3195"/>
                <a:gd name="T114" fmla="*/ 137 w 2198"/>
                <a:gd name="T115" fmla="*/ 566 h 3195"/>
                <a:gd name="T116" fmla="*/ 322 w 2198"/>
                <a:gd name="T117" fmla="*/ 322 h 3195"/>
                <a:gd name="T118" fmla="*/ 567 w 2198"/>
                <a:gd name="T119" fmla="*/ 137 h 3195"/>
                <a:gd name="T120" fmla="*/ 858 w 2198"/>
                <a:gd name="T121" fmla="*/ 27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98" h="3195">
                  <a:moveTo>
                    <a:pt x="1323" y="2818"/>
                  </a:moveTo>
                  <a:lnTo>
                    <a:pt x="899" y="2871"/>
                  </a:lnTo>
                  <a:lnTo>
                    <a:pt x="917" y="2904"/>
                  </a:lnTo>
                  <a:lnTo>
                    <a:pt x="934" y="2932"/>
                  </a:lnTo>
                  <a:lnTo>
                    <a:pt x="951" y="2953"/>
                  </a:lnTo>
                  <a:lnTo>
                    <a:pt x="971" y="2970"/>
                  </a:lnTo>
                  <a:lnTo>
                    <a:pt x="991" y="2981"/>
                  </a:lnTo>
                  <a:lnTo>
                    <a:pt x="1014" y="2988"/>
                  </a:lnTo>
                  <a:lnTo>
                    <a:pt x="1039" y="2993"/>
                  </a:lnTo>
                  <a:lnTo>
                    <a:pt x="1067" y="2995"/>
                  </a:lnTo>
                  <a:lnTo>
                    <a:pt x="1099" y="2995"/>
                  </a:lnTo>
                  <a:lnTo>
                    <a:pt x="1127" y="2995"/>
                  </a:lnTo>
                  <a:lnTo>
                    <a:pt x="1153" y="2994"/>
                  </a:lnTo>
                  <a:lnTo>
                    <a:pt x="1175" y="2991"/>
                  </a:lnTo>
                  <a:lnTo>
                    <a:pt x="1196" y="2986"/>
                  </a:lnTo>
                  <a:lnTo>
                    <a:pt x="1215" y="2979"/>
                  </a:lnTo>
                  <a:lnTo>
                    <a:pt x="1232" y="2969"/>
                  </a:lnTo>
                  <a:lnTo>
                    <a:pt x="1249" y="2954"/>
                  </a:lnTo>
                  <a:lnTo>
                    <a:pt x="1264" y="2937"/>
                  </a:lnTo>
                  <a:lnTo>
                    <a:pt x="1278" y="2915"/>
                  </a:lnTo>
                  <a:lnTo>
                    <a:pt x="1294" y="2888"/>
                  </a:lnTo>
                  <a:lnTo>
                    <a:pt x="1308" y="2855"/>
                  </a:lnTo>
                  <a:lnTo>
                    <a:pt x="1323" y="2818"/>
                  </a:lnTo>
                  <a:close/>
                  <a:moveTo>
                    <a:pt x="1420" y="2506"/>
                  </a:moveTo>
                  <a:lnTo>
                    <a:pt x="802" y="2583"/>
                  </a:lnTo>
                  <a:lnTo>
                    <a:pt x="802" y="2585"/>
                  </a:lnTo>
                  <a:lnTo>
                    <a:pt x="803" y="2587"/>
                  </a:lnTo>
                  <a:lnTo>
                    <a:pt x="816" y="2631"/>
                  </a:lnTo>
                  <a:lnTo>
                    <a:pt x="829" y="2672"/>
                  </a:lnTo>
                  <a:lnTo>
                    <a:pt x="841" y="2709"/>
                  </a:lnTo>
                  <a:lnTo>
                    <a:pt x="852" y="2743"/>
                  </a:lnTo>
                  <a:lnTo>
                    <a:pt x="862" y="2775"/>
                  </a:lnTo>
                  <a:lnTo>
                    <a:pt x="1358" y="2713"/>
                  </a:lnTo>
                  <a:lnTo>
                    <a:pt x="1369" y="2677"/>
                  </a:lnTo>
                  <a:lnTo>
                    <a:pt x="1381" y="2637"/>
                  </a:lnTo>
                  <a:lnTo>
                    <a:pt x="1394" y="2594"/>
                  </a:lnTo>
                  <a:lnTo>
                    <a:pt x="1407" y="2551"/>
                  </a:lnTo>
                  <a:lnTo>
                    <a:pt x="1420" y="2506"/>
                  </a:lnTo>
                  <a:close/>
                  <a:moveTo>
                    <a:pt x="711" y="2297"/>
                  </a:moveTo>
                  <a:lnTo>
                    <a:pt x="734" y="2362"/>
                  </a:lnTo>
                  <a:lnTo>
                    <a:pt x="754" y="2425"/>
                  </a:lnTo>
                  <a:lnTo>
                    <a:pt x="772" y="2487"/>
                  </a:lnTo>
                  <a:lnTo>
                    <a:pt x="1452" y="2402"/>
                  </a:lnTo>
                  <a:lnTo>
                    <a:pt x="1469" y="2350"/>
                  </a:lnTo>
                  <a:lnTo>
                    <a:pt x="1488" y="2297"/>
                  </a:lnTo>
                  <a:lnTo>
                    <a:pt x="711" y="2297"/>
                  </a:lnTo>
                  <a:close/>
                  <a:moveTo>
                    <a:pt x="1099" y="200"/>
                  </a:moveTo>
                  <a:lnTo>
                    <a:pt x="1026" y="203"/>
                  </a:lnTo>
                  <a:lnTo>
                    <a:pt x="953" y="211"/>
                  </a:lnTo>
                  <a:lnTo>
                    <a:pt x="883" y="226"/>
                  </a:lnTo>
                  <a:lnTo>
                    <a:pt x="815" y="246"/>
                  </a:lnTo>
                  <a:lnTo>
                    <a:pt x="749" y="271"/>
                  </a:lnTo>
                  <a:lnTo>
                    <a:pt x="686" y="300"/>
                  </a:lnTo>
                  <a:lnTo>
                    <a:pt x="625" y="335"/>
                  </a:lnTo>
                  <a:lnTo>
                    <a:pt x="568" y="374"/>
                  </a:lnTo>
                  <a:lnTo>
                    <a:pt x="514" y="417"/>
                  </a:lnTo>
                  <a:lnTo>
                    <a:pt x="464" y="464"/>
                  </a:lnTo>
                  <a:lnTo>
                    <a:pt x="417" y="514"/>
                  </a:lnTo>
                  <a:lnTo>
                    <a:pt x="374" y="568"/>
                  </a:lnTo>
                  <a:lnTo>
                    <a:pt x="335" y="625"/>
                  </a:lnTo>
                  <a:lnTo>
                    <a:pt x="300" y="685"/>
                  </a:lnTo>
                  <a:lnTo>
                    <a:pt x="271" y="749"/>
                  </a:lnTo>
                  <a:lnTo>
                    <a:pt x="246" y="815"/>
                  </a:lnTo>
                  <a:lnTo>
                    <a:pt x="226" y="882"/>
                  </a:lnTo>
                  <a:lnTo>
                    <a:pt x="212" y="953"/>
                  </a:lnTo>
                  <a:lnTo>
                    <a:pt x="203" y="1024"/>
                  </a:lnTo>
                  <a:lnTo>
                    <a:pt x="200" y="1099"/>
                  </a:lnTo>
                  <a:lnTo>
                    <a:pt x="202" y="1150"/>
                  </a:lnTo>
                  <a:lnTo>
                    <a:pt x="210" y="1203"/>
                  </a:lnTo>
                  <a:lnTo>
                    <a:pt x="223" y="1257"/>
                  </a:lnTo>
                  <a:lnTo>
                    <a:pt x="240" y="1312"/>
                  </a:lnTo>
                  <a:lnTo>
                    <a:pt x="261" y="1368"/>
                  </a:lnTo>
                  <a:lnTo>
                    <a:pt x="284" y="1426"/>
                  </a:lnTo>
                  <a:lnTo>
                    <a:pt x="310" y="1484"/>
                  </a:lnTo>
                  <a:lnTo>
                    <a:pt x="338" y="1541"/>
                  </a:lnTo>
                  <a:lnTo>
                    <a:pt x="369" y="1600"/>
                  </a:lnTo>
                  <a:lnTo>
                    <a:pt x="401" y="1658"/>
                  </a:lnTo>
                  <a:lnTo>
                    <a:pt x="432" y="1718"/>
                  </a:lnTo>
                  <a:lnTo>
                    <a:pt x="465" y="1776"/>
                  </a:lnTo>
                  <a:lnTo>
                    <a:pt x="524" y="1882"/>
                  </a:lnTo>
                  <a:lnTo>
                    <a:pt x="580" y="1989"/>
                  </a:lnTo>
                  <a:lnTo>
                    <a:pt x="634" y="2097"/>
                  </a:lnTo>
                  <a:lnTo>
                    <a:pt x="1566" y="2097"/>
                  </a:lnTo>
                  <a:lnTo>
                    <a:pt x="1619" y="1989"/>
                  </a:lnTo>
                  <a:lnTo>
                    <a:pt x="1675" y="1882"/>
                  </a:lnTo>
                  <a:lnTo>
                    <a:pt x="1733" y="1777"/>
                  </a:lnTo>
                  <a:lnTo>
                    <a:pt x="1766" y="1718"/>
                  </a:lnTo>
                  <a:lnTo>
                    <a:pt x="1798" y="1658"/>
                  </a:lnTo>
                  <a:lnTo>
                    <a:pt x="1829" y="1600"/>
                  </a:lnTo>
                  <a:lnTo>
                    <a:pt x="1860" y="1541"/>
                  </a:lnTo>
                  <a:lnTo>
                    <a:pt x="1888" y="1483"/>
                  </a:lnTo>
                  <a:lnTo>
                    <a:pt x="1915" y="1425"/>
                  </a:lnTo>
                  <a:lnTo>
                    <a:pt x="1938" y="1367"/>
                  </a:lnTo>
                  <a:lnTo>
                    <a:pt x="1959" y="1311"/>
                  </a:lnTo>
                  <a:lnTo>
                    <a:pt x="1975" y="1256"/>
                  </a:lnTo>
                  <a:lnTo>
                    <a:pt x="1987" y="1202"/>
                  </a:lnTo>
                  <a:lnTo>
                    <a:pt x="1996" y="1150"/>
                  </a:lnTo>
                  <a:lnTo>
                    <a:pt x="1999" y="1099"/>
                  </a:lnTo>
                  <a:lnTo>
                    <a:pt x="1996" y="1024"/>
                  </a:lnTo>
                  <a:lnTo>
                    <a:pt x="1986" y="953"/>
                  </a:lnTo>
                  <a:lnTo>
                    <a:pt x="1972" y="882"/>
                  </a:lnTo>
                  <a:lnTo>
                    <a:pt x="1953" y="815"/>
                  </a:lnTo>
                  <a:lnTo>
                    <a:pt x="1927" y="749"/>
                  </a:lnTo>
                  <a:lnTo>
                    <a:pt x="1898" y="685"/>
                  </a:lnTo>
                  <a:lnTo>
                    <a:pt x="1864" y="625"/>
                  </a:lnTo>
                  <a:lnTo>
                    <a:pt x="1825" y="568"/>
                  </a:lnTo>
                  <a:lnTo>
                    <a:pt x="1781" y="514"/>
                  </a:lnTo>
                  <a:lnTo>
                    <a:pt x="1735" y="464"/>
                  </a:lnTo>
                  <a:lnTo>
                    <a:pt x="1684" y="417"/>
                  </a:lnTo>
                  <a:lnTo>
                    <a:pt x="1630" y="374"/>
                  </a:lnTo>
                  <a:lnTo>
                    <a:pt x="1573" y="335"/>
                  </a:lnTo>
                  <a:lnTo>
                    <a:pt x="1512" y="300"/>
                  </a:lnTo>
                  <a:lnTo>
                    <a:pt x="1449" y="271"/>
                  </a:lnTo>
                  <a:lnTo>
                    <a:pt x="1383" y="246"/>
                  </a:lnTo>
                  <a:lnTo>
                    <a:pt x="1315" y="226"/>
                  </a:lnTo>
                  <a:lnTo>
                    <a:pt x="1245" y="211"/>
                  </a:lnTo>
                  <a:lnTo>
                    <a:pt x="1173" y="203"/>
                  </a:lnTo>
                  <a:lnTo>
                    <a:pt x="1099" y="200"/>
                  </a:lnTo>
                  <a:close/>
                  <a:moveTo>
                    <a:pt x="1099" y="0"/>
                  </a:moveTo>
                  <a:lnTo>
                    <a:pt x="1181" y="3"/>
                  </a:lnTo>
                  <a:lnTo>
                    <a:pt x="1262" y="12"/>
                  </a:lnTo>
                  <a:lnTo>
                    <a:pt x="1340" y="27"/>
                  </a:lnTo>
                  <a:lnTo>
                    <a:pt x="1416" y="46"/>
                  </a:lnTo>
                  <a:lnTo>
                    <a:pt x="1491" y="72"/>
                  </a:lnTo>
                  <a:lnTo>
                    <a:pt x="1562" y="102"/>
                  </a:lnTo>
                  <a:lnTo>
                    <a:pt x="1632" y="137"/>
                  </a:lnTo>
                  <a:lnTo>
                    <a:pt x="1697" y="177"/>
                  </a:lnTo>
                  <a:lnTo>
                    <a:pt x="1761" y="221"/>
                  </a:lnTo>
                  <a:lnTo>
                    <a:pt x="1820" y="270"/>
                  </a:lnTo>
                  <a:lnTo>
                    <a:pt x="1876" y="322"/>
                  </a:lnTo>
                  <a:lnTo>
                    <a:pt x="1928" y="378"/>
                  </a:lnTo>
                  <a:lnTo>
                    <a:pt x="1977" y="437"/>
                  </a:lnTo>
                  <a:lnTo>
                    <a:pt x="2021" y="500"/>
                  </a:lnTo>
                  <a:lnTo>
                    <a:pt x="2061" y="566"/>
                  </a:lnTo>
                  <a:lnTo>
                    <a:pt x="2096" y="635"/>
                  </a:lnTo>
                  <a:lnTo>
                    <a:pt x="2126" y="707"/>
                  </a:lnTo>
                  <a:lnTo>
                    <a:pt x="2152" y="781"/>
                  </a:lnTo>
                  <a:lnTo>
                    <a:pt x="2171" y="858"/>
                  </a:lnTo>
                  <a:lnTo>
                    <a:pt x="2187" y="936"/>
                  </a:lnTo>
                  <a:lnTo>
                    <a:pt x="2195" y="1016"/>
                  </a:lnTo>
                  <a:lnTo>
                    <a:pt x="2198" y="1099"/>
                  </a:lnTo>
                  <a:lnTo>
                    <a:pt x="2195" y="1165"/>
                  </a:lnTo>
                  <a:lnTo>
                    <a:pt x="2186" y="1233"/>
                  </a:lnTo>
                  <a:lnTo>
                    <a:pt x="2170" y="1300"/>
                  </a:lnTo>
                  <a:lnTo>
                    <a:pt x="2150" y="1368"/>
                  </a:lnTo>
                  <a:lnTo>
                    <a:pt x="2126" y="1437"/>
                  </a:lnTo>
                  <a:lnTo>
                    <a:pt x="2098" y="1505"/>
                  </a:lnTo>
                  <a:lnTo>
                    <a:pt x="2066" y="1574"/>
                  </a:lnTo>
                  <a:lnTo>
                    <a:pt x="2032" y="1642"/>
                  </a:lnTo>
                  <a:lnTo>
                    <a:pt x="1998" y="1711"/>
                  </a:lnTo>
                  <a:lnTo>
                    <a:pt x="1961" y="1778"/>
                  </a:lnTo>
                  <a:lnTo>
                    <a:pt x="1923" y="1846"/>
                  </a:lnTo>
                  <a:lnTo>
                    <a:pt x="1885" y="1914"/>
                  </a:lnTo>
                  <a:lnTo>
                    <a:pt x="1848" y="1980"/>
                  </a:lnTo>
                  <a:lnTo>
                    <a:pt x="1813" y="2047"/>
                  </a:lnTo>
                  <a:lnTo>
                    <a:pt x="1779" y="2112"/>
                  </a:lnTo>
                  <a:lnTo>
                    <a:pt x="1748" y="2177"/>
                  </a:lnTo>
                  <a:lnTo>
                    <a:pt x="1720" y="2241"/>
                  </a:lnTo>
                  <a:lnTo>
                    <a:pt x="1695" y="2304"/>
                  </a:lnTo>
                  <a:lnTo>
                    <a:pt x="1673" y="2370"/>
                  </a:lnTo>
                  <a:lnTo>
                    <a:pt x="1651" y="2434"/>
                  </a:lnTo>
                  <a:lnTo>
                    <a:pt x="1632" y="2495"/>
                  </a:lnTo>
                  <a:lnTo>
                    <a:pt x="1614" y="2554"/>
                  </a:lnTo>
                  <a:lnTo>
                    <a:pt x="1597" y="2611"/>
                  </a:lnTo>
                  <a:lnTo>
                    <a:pt x="1582" y="2665"/>
                  </a:lnTo>
                  <a:lnTo>
                    <a:pt x="1566" y="2717"/>
                  </a:lnTo>
                  <a:lnTo>
                    <a:pt x="1551" y="2768"/>
                  </a:lnTo>
                  <a:lnTo>
                    <a:pt x="1536" y="2815"/>
                  </a:lnTo>
                  <a:lnTo>
                    <a:pt x="1521" y="2859"/>
                  </a:lnTo>
                  <a:lnTo>
                    <a:pt x="1506" y="2901"/>
                  </a:lnTo>
                  <a:lnTo>
                    <a:pt x="1490" y="2940"/>
                  </a:lnTo>
                  <a:lnTo>
                    <a:pt x="1472" y="2977"/>
                  </a:lnTo>
                  <a:lnTo>
                    <a:pt x="1454" y="3012"/>
                  </a:lnTo>
                  <a:lnTo>
                    <a:pt x="1435" y="3042"/>
                  </a:lnTo>
                  <a:lnTo>
                    <a:pt x="1413" y="3071"/>
                  </a:lnTo>
                  <a:lnTo>
                    <a:pt x="1390" y="3096"/>
                  </a:lnTo>
                  <a:lnTo>
                    <a:pt x="1364" y="3120"/>
                  </a:lnTo>
                  <a:lnTo>
                    <a:pt x="1336" y="3139"/>
                  </a:lnTo>
                  <a:lnTo>
                    <a:pt x="1305" y="3157"/>
                  </a:lnTo>
                  <a:lnTo>
                    <a:pt x="1271" y="3170"/>
                  </a:lnTo>
                  <a:lnTo>
                    <a:pt x="1233" y="3181"/>
                  </a:lnTo>
                  <a:lnTo>
                    <a:pt x="1192" y="3189"/>
                  </a:lnTo>
                  <a:lnTo>
                    <a:pt x="1148" y="3193"/>
                  </a:lnTo>
                  <a:lnTo>
                    <a:pt x="1099" y="3195"/>
                  </a:lnTo>
                  <a:lnTo>
                    <a:pt x="1049" y="3193"/>
                  </a:lnTo>
                  <a:lnTo>
                    <a:pt x="1003" y="3188"/>
                  </a:lnTo>
                  <a:lnTo>
                    <a:pt x="962" y="3180"/>
                  </a:lnTo>
                  <a:lnTo>
                    <a:pt x="924" y="3168"/>
                  </a:lnTo>
                  <a:lnTo>
                    <a:pt x="889" y="3153"/>
                  </a:lnTo>
                  <a:lnTo>
                    <a:pt x="857" y="3134"/>
                  </a:lnTo>
                  <a:lnTo>
                    <a:pt x="829" y="3113"/>
                  </a:lnTo>
                  <a:lnTo>
                    <a:pt x="803" y="3088"/>
                  </a:lnTo>
                  <a:lnTo>
                    <a:pt x="780" y="3061"/>
                  </a:lnTo>
                  <a:lnTo>
                    <a:pt x="757" y="3029"/>
                  </a:lnTo>
                  <a:lnTo>
                    <a:pt x="738" y="2995"/>
                  </a:lnTo>
                  <a:lnTo>
                    <a:pt x="719" y="2958"/>
                  </a:lnTo>
                  <a:lnTo>
                    <a:pt x="702" y="2919"/>
                  </a:lnTo>
                  <a:lnTo>
                    <a:pt x="685" y="2876"/>
                  </a:lnTo>
                  <a:lnTo>
                    <a:pt x="669" y="2831"/>
                  </a:lnTo>
                  <a:lnTo>
                    <a:pt x="653" y="2782"/>
                  </a:lnTo>
                  <a:lnTo>
                    <a:pt x="638" y="2731"/>
                  </a:lnTo>
                  <a:lnTo>
                    <a:pt x="621" y="2678"/>
                  </a:lnTo>
                  <a:lnTo>
                    <a:pt x="605" y="2621"/>
                  </a:lnTo>
                  <a:lnTo>
                    <a:pt x="588" y="2562"/>
                  </a:lnTo>
                  <a:lnTo>
                    <a:pt x="568" y="2501"/>
                  </a:lnTo>
                  <a:lnTo>
                    <a:pt x="549" y="2437"/>
                  </a:lnTo>
                  <a:lnTo>
                    <a:pt x="526" y="2371"/>
                  </a:lnTo>
                  <a:lnTo>
                    <a:pt x="503" y="2302"/>
                  </a:lnTo>
                  <a:lnTo>
                    <a:pt x="476" y="2235"/>
                  </a:lnTo>
                  <a:lnTo>
                    <a:pt x="447" y="2168"/>
                  </a:lnTo>
                  <a:lnTo>
                    <a:pt x="413" y="2100"/>
                  </a:lnTo>
                  <a:lnTo>
                    <a:pt x="377" y="2030"/>
                  </a:lnTo>
                  <a:lnTo>
                    <a:pt x="338" y="1960"/>
                  </a:lnTo>
                  <a:lnTo>
                    <a:pt x="299" y="1889"/>
                  </a:lnTo>
                  <a:lnTo>
                    <a:pt x="260" y="1818"/>
                  </a:lnTo>
                  <a:lnTo>
                    <a:pt x="221" y="1746"/>
                  </a:lnTo>
                  <a:lnTo>
                    <a:pt x="182" y="1675"/>
                  </a:lnTo>
                  <a:lnTo>
                    <a:pt x="145" y="1602"/>
                  </a:lnTo>
                  <a:lnTo>
                    <a:pt x="111" y="1530"/>
                  </a:lnTo>
                  <a:lnTo>
                    <a:pt x="81" y="1457"/>
                  </a:lnTo>
                  <a:lnTo>
                    <a:pt x="53" y="1386"/>
                  </a:lnTo>
                  <a:lnTo>
                    <a:pt x="31" y="1313"/>
                  </a:lnTo>
                  <a:lnTo>
                    <a:pt x="14" y="1241"/>
                  </a:lnTo>
                  <a:lnTo>
                    <a:pt x="4" y="1169"/>
                  </a:lnTo>
                  <a:lnTo>
                    <a:pt x="0" y="1099"/>
                  </a:lnTo>
                  <a:lnTo>
                    <a:pt x="3" y="1016"/>
                  </a:lnTo>
                  <a:lnTo>
                    <a:pt x="12" y="936"/>
                  </a:lnTo>
                  <a:lnTo>
                    <a:pt x="27" y="858"/>
                  </a:lnTo>
                  <a:lnTo>
                    <a:pt x="47" y="781"/>
                  </a:lnTo>
                  <a:lnTo>
                    <a:pt x="72" y="707"/>
                  </a:lnTo>
                  <a:lnTo>
                    <a:pt x="102" y="635"/>
                  </a:lnTo>
                  <a:lnTo>
                    <a:pt x="137" y="566"/>
                  </a:lnTo>
                  <a:lnTo>
                    <a:pt x="177" y="500"/>
                  </a:lnTo>
                  <a:lnTo>
                    <a:pt x="221" y="437"/>
                  </a:lnTo>
                  <a:lnTo>
                    <a:pt x="270" y="378"/>
                  </a:lnTo>
                  <a:lnTo>
                    <a:pt x="322" y="322"/>
                  </a:lnTo>
                  <a:lnTo>
                    <a:pt x="378" y="270"/>
                  </a:lnTo>
                  <a:lnTo>
                    <a:pt x="437" y="221"/>
                  </a:lnTo>
                  <a:lnTo>
                    <a:pt x="501" y="177"/>
                  </a:lnTo>
                  <a:lnTo>
                    <a:pt x="567" y="137"/>
                  </a:lnTo>
                  <a:lnTo>
                    <a:pt x="636" y="102"/>
                  </a:lnTo>
                  <a:lnTo>
                    <a:pt x="707" y="72"/>
                  </a:lnTo>
                  <a:lnTo>
                    <a:pt x="782" y="46"/>
                  </a:lnTo>
                  <a:lnTo>
                    <a:pt x="858" y="27"/>
                  </a:lnTo>
                  <a:lnTo>
                    <a:pt x="937" y="12"/>
                  </a:lnTo>
                  <a:lnTo>
                    <a:pt x="1017" y="3"/>
                  </a:lnTo>
                  <a:lnTo>
                    <a:pt x="10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4302" y="2714"/>
              <a:ext cx="324" cy="324"/>
            </a:xfrm>
            <a:custGeom>
              <a:avLst/>
              <a:gdLst>
                <a:gd name="T0" fmla="*/ 599 w 649"/>
                <a:gd name="T1" fmla="*/ 0 h 649"/>
                <a:gd name="T2" fmla="*/ 615 w 649"/>
                <a:gd name="T3" fmla="*/ 2 h 649"/>
                <a:gd name="T4" fmla="*/ 628 w 649"/>
                <a:gd name="T5" fmla="*/ 10 h 649"/>
                <a:gd name="T6" fmla="*/ 639 w 649"/>
                <a:gd name="T7" fmla="*/ 21 h 649"/>
                <a:gd name="T8" fmla="*/ 646 w 649"/>
                <a:gd name="T9" fmla="*/ 34 h 649"/>
                <a:gd name="T10" fmla="*/ 649 w 649"/>
                <a:gd name="T11" fmla="*/ 49 h 649"/>
                <a:gd name="T12" fmla="*/ 646 w 649"/>
                <a:gd name="T13" fmla="*/ 66 h 649"/>
                <a:gd name="T14" fmla="*/ 639 w 649"/>
                <a:gd name="T15" fmla="*/ 80 h 649"/>
                <a:gd name="T16" fmla="*/ 628 w 649"/>
                <a:gd name="T17" fmla="*/ 90 h 649"/>
                <a:gd name="T18" fmla="*/ 615 w 649"/>
                <a:gd name="T19" fmla="*/ 97 h 649"/>
                <a:gd name="T20" fmla="*/ 599 w 649"/>
                <a:gd name="T21" fmla="*/ 100 h 649"/>
                <a:gd name="T22" fmla="*/ 544 w 649"/>
                <a:gd name="T23" fmla="*/ 104 h 649"/>
                <a:gd name="T24" fmla="*/ 492 w 649"/>
                <a:gd name="T25" fmla="*/ 112 h 649"/>
                <a:gd name="T26" fmla="*/ 441 w 649"/>
                <a:gd name="T27" fmla="*/ 126 h 649"/>
                <a:gd name="T28" fmla="*/ 393 w 649"/>
                <a:gd name="T29" fmla="*/ 144 h 649"/>
                <a:gd name="T30" fmla="*/ 347 w 649"/>
                <a:gd name="T31" fmla="*/ 168 h 649"/>
                <a:gd name="T32" fmla="*/ 304 w 649"/>
                <a:gd name="T33" fmla="*/ 196 h 649"/>
                <a:gd name="T34" fmla="*/ 264 w 649"/>
                <a:gd name="T35" fmla="*/ 229 h 649"/>
                <a:gd name="T36" fmla="*/ 229 w 649"/>
                <a:gd name="T37" fmla="*/ 265 h 649"/>
                <a:gd name="T38" fmla="*/ 196 w 649"/>
                <a:gd name="T39" fmla="*/ 305 h 649"/>
                <a:gd name="T40" fmla="*/ 168 w 649"/>
                <a:gd name="T41" fmla="*/ 348 h 649"/>
                <a:gd name="T42" fmla="*/ 144 w 649"/>
                <a:gd name="T43" fmla="*/ 394 h 649"/>
                <a:gd name="T44" fmla="*/ 125 w 649"/>
                <a:gd name="T45" fmla="*/ 442 h 649"/>
                <a:gd name="T46" fmla="*/ 111 w 649"/>
                <a:gd name="T47" fmla="*/ 493 h 649"/>
                <a:gd name="T48" fmla="*/ 103 w 649"/>
                <a:gd name="T49" fmla="*/ 545 h 649"/>
                <a:gd name="T50" fmla="*/ 100 w 649"/>
                <a:gd name="T51" fmla="*/ 600 h 649"/>
                <a:gd name="T52" fmla="*/ 97 w 649"/>
                <a:gd name="T53" fmla="*/ 615 h 649"/>
                <a:gd name="T54" fmla="*/ 90 w 649"/>
                <a:gd name="T55" fmla="*/ 628 h 649"/>
                <a:gd name="T56" fmla="*/ 79 w 649"/>
                <a:gd name="T57" fmla="*/ 640 h 649"/>
                <a:gd name="T58" fmla="*/ 65 w 649"/>
                <a:gd name="T59" fmla="*/ 647 h 649"/>
                <a:gd name="T60" fmla="*/ 50 w 649"/>
                <a:gd name="T61" fmla="*/ 649 h 649"/>
                <a:gd name="T62" fmla="*/ 33 w 649"/>
                <a:gd name="T63" fmla="*/ 647 h 649"/>
                <a:gd name="T64" fmla="*/ 20 w 649"/>
                <a:gd name="T65" fmla="*/ 640 h 649"/>
                <a:gd name="T66" fmla="*/ 9 w 649"/>
                <a:gd name="T67" fmla="*/ 628 h 649"/>
                <a:gd name="T68" fmla="*/ 2 w 649"/>
                <a:gd name="T69" fmla="*/ 615 h 649"/>
                <a:gd name="T70" fmla="*/ 0 w 649"/>
                <a:gd name="T71" fmla="*/ 600 h 649"/>
                <a:gd name="T72" fmla="*/ 3 w 649"/>
                <a:gd name="T73" fmla="*/ 539 h 649"/>
                <a:gd name="T74" fmla="*/ 12 w 649"/>
                <a:gd name="T75" fmla="*/ 478 h 649"/>
                <a:gd name="T76" fmla="*/ 26 w 649"/>
                <a:gd name="T77" fmla="*/ 421 h 649"/>
                <a:gd name="T78" fmla="*/ 47 w 649"/>
                <a:gd name="T79" fmla="*/ 366 h 649"/>
                <a:gd name="T80" fmla="*/ 72 w 649"/>
                <a:gd name="T81" fmla="*/ 314 h 649"/>
                <a:gd name="T82" fmla="*/ 102 w 649"/>
                <a:gd name="T83" fmla="*/ 265 h 649"/>
                <a:gd name="T84" fmla="*/ 137 w 649"/>
                <a:gd name="T85" fmla="*/ 218 h 649"/>
                <a:gd name="T86" fmla="*/ 175 w 649"/>
                <a:gd name="T87" fmla="*/ 176 h 649"/>
                <a:gd name="T88" fmla="*/ 218 w 649"/>
                <a:gd name="T89" fmla="*/ 137 h 649"/>
                <a:gd name="T90" fmla="*/ 264 w 649"/>
                <a:gd name="T91" fmla="*/ 103 h 649"/>
                <a:gd name="T92" fmla="*/ 313 w 649"/>
                <a:gd name="T93" fmla="*/ 73 h 649"/>
                <a:gd name="T94" fmla="*/ 365 w 649"/>
                <a:gd name="T95" fmla="*/ 47 h 649"/>
                <a:gd name="T96" fmla="*/ 421 w 649"/>
                <a:gd name="T97" fmla="*/ 27 h 649"/>
                <a:gd name="T98" fmla="*/ 479 w 649"/>
                <a:gd name="T99" fmla="*/ 13 h 649"/>
                <a:gd name="T100" fmla="*/ 538 w 649"/>
                <a:gd name="T101" fmla="*/ 3 h 649"/>
                <a:gd name="T102" fmla="*/ 599 w 649"/>
                <a:gd name="T103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9" h="649">
                  <a:moveTo>
                    <a:pt x="599" y="0"/>
                  </a:moveTo>
                  <a:lnTo>
                    <a:pt x="615" y="2"/>
                  </a:lnTo>
                  <a:lnTo>
                    <a:pt x="628" y="10"/>
                  </a:lnTo>
                  <a:lnTo>
                    <a:pt x="639" y="21"/>
                  </a:lnTo>
                  <a:lnTo>
                    <a:pt x="646" y="34"/>
                  </a:lnTo>
                  <a:lnTo>
                    <a:pt x="649" y="49"/>
                  </a:lnTo>
                  <a:lnTo>
                    <a:pt x="646" y="66"/>
                  </a:lnTo>
                  <a:lnTo>
                    <a:pt x="639" y="80"/>
                  </a:lnTo>
                  <a:lnTo>
                    <a:pt x="628" y="90"/>
                  </a:lnTo>
                  <a:lnTo>
                    <a:pt x="615" y="97"/>
                  </a:lnTo>
                  <a:lnTo>
                    <a:pt x="599" y="100"/>
                  </a:lnTo>
                  <a:lnTo>
                    <a:pt x="544" y="104"/>
                  </a:lnTo>
                  <a:lnTo>
                    <a:pt x="492" y="112"/>
                  </a:lnTo>
                  <a:lnTo>
                    <a:pt x="441" y="126"/>
                  </a:lnTo>
                  <a:lnTo>
                    <a:pt x="393" y="144"/>
                  </a:lnTo>
                  <a:lnTo>
                    <a:pt x="347" y="168"/>
                  </a:lnTo>
                  <a:lnTo>
                    <a:pt x="304" y="196"/>
                  </a:lnTo>
                  <a:lnTo>
                    <a:pt x="264" y="229"/>
                  </a:lnTo>
                  <a:lnTo>
                    <a:pt x="229" y="265"/>
                  </a:lnTo>
                  <a:lnTo>
                    <a:pt x="196" y="305"/>
                  </a:lnTo>
                  <a:lnTo>
                    <a:pt x="168" y="348"/>
                  </a:lnTo>
                  <a:lnTo>
                    <a:pt x="144" y="394"/>
                  </a:lnTo>
                  <a:lnTo>
                    <a:pt x="125" y="442"/>
                  </a:lnTo>
                  <a:lnTo>
                    <a:pt x="111" y="493"/>
                  </a:lnTo>
                  <a:lnTo>
                    <a:pt x="103" y="545"/>
                  </a:lnTo>
                  <a:lnTo>
                    <a:pt x="100" y="600"/>
                  </a:lnTo>
                  <a:lnTo>
                    <a:pt x="97" y="615"/>
                  </a:lnTo>
                  <a:lnTo>
                    <a:pt x="90" y="628"/>
                  </a:lnTo>
                  <a:lnTo>
                    <a:pt x="79" y="640"/>
                  </a:lnTo>
                  <a:lnTo>
                    <a:pt x="65" y="647"/>
                  </a:lnTo>
                  <a:lnTo>
                    <a:pt x="50" y="649"/>
                  </a:lnTo>
                  <a:lnTo>
                    <a:pt x="33" y="647"/>
                  </a:lnTo>
                  <a:lnTo>
                    <a:pt x="20" y="640"/>
                  </a:lnTo>
                  <a:lnTo>
                    <a:pt x="9" y="628"/>
                  </a:lnTo>
                  <a:lnTo>
                    <a:pt x="2" y="615"/>
                  </a:lnTo>
                  <a:lnTo>
                    <a:pt x="0" y="600"/>
                  </a:lnTo>
                  <a:lnTo>
                    <a:pt x="3" y="539"/>
                  </a:lnTo>
                  <a:lnTo>
                    <a:pt x="12" y="478"/>
                  </a:lnTo>
                  <a:lnTo>
                    <a:pt x="26" y="421"/>
                  </a:lnTo>
                  <a:lnTo>
                    <a:pt x="47" y="366"/>
                  </a:lnTo>
                  <a:lnTo>
                    <a:pt x="72" y="314"/>
                  </a:lnTo>
                  <a:lnTo>
                    <a:pt x="102" y="265"/>
                  </a:lnTo>
                  <a:lnTo>
                    <a:pt x="137" y="218"/>
                  </a:lnTo>
                  <a:lnTo>
                    <a:pt x="175" y="176"/>
                  </a:lnTo>
                  <a:lnTo>
                    <a:pt x="218" y="137"/>
                  </a:lnTo>
                  <a:lnTo>
                    <a:pt x="264" y="103"/>
                  </a:lnTo>
                  <a:lnTo>
                    <a:pt x="313" y="73"/>
                  </a:lnTo>
                  <a:lnTo>
                    <a:pt x="365" y="47"/>
                  </a:lnTo>
                  <a:lnTo>
                    <a:pt x="421" y="27"/>
                  </a:lnTo>
                  <a:lnTo>
                    <a:pt x="479" y="13"/>
                  </a:lnTo>
                  <a:lnTo>
                    <a:pt x="538" y="3"/>
                  </a:lnTo>
                  <a:lnTo>
                    <a:pt x="5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</p:grpSp>
      <p:sp>
        <p:nvSpPr>
          <p:cNvPr id="15" name="Freeform 12"/>
          <p:cNvSpPr>
            <a:spLocks noChangeAspect="1" noEditPoints="1"/>
          </p:cNvSpPr>
          <p:nvPr/>
        </p:nvSpPr>
        <p:spPr bwMode="auto">
          <a:xfrm>
            <a:off x="5454589" y="1786276"/>
            <a:ext cx="382918" cy="378869"/>
          </a:xfrm>
          <a:custGeom>
            <a:avLst/>
            <a:gdLst>
              <a:gd name="T0" fmla="*/ 1210 w 3228"/>
              <a:gd name="T1" fmla="*/ 2995 h 3195"/>
              <a:gd name="T2" fmla="*/ 1118 w 3228"/>
              <a:gd name="T3" fmla="*/ 2762 h 3195"/>
              <a:gd name="T4" fmla="*/ 822 w 3228"/>
              <a:gd name="T5" fmla="*/ 1897 h 3195"/>
              <a:gd name="T6" fmla="*/ 2035 w 3228"/>
              <a:gd name="T7" fmla="*/ 1697 h 3195"/>
              <a:gd name="T8" fmla="*/ 2490 w 3228"/>
              <a:gd name="T9" fmla="*/ 1561 h 3195"/>
              <a:gd name="T10" fmla="*/ 2490 w 3228"/>
              <a:gd name="T11" fmla="*/ 1235 h 3195"/>
              <a:gd name="T12" fmla="*/ 2035 w 3228"/>
              <a:gd name="T13" fmla="*/ 1099 h 3195"/>
              <a:gd name="T14" fmla="*/ 234 w 3228"/>
              <a:gd name="T15" fmla="*/ 1235 h 3195"/>
              <a:gd name="T16" fmla="*/ 234 w 3228"/>
              <a:gd name="T17" fmla="*/ 1561 h 3195"/>
              <a:gd name="T18" fmla="*/ 1111 w 3228"/>
              <a:gd name="T19" fmla="*/ 1697 h 3195"/>
              <a:gd name="T20" fmla="*/ 1011 w 3228"/>
              <a:gd name="T21" fmla="*/ 1347 h 3195"/>
              <a:gd name="T22" fmla="*/ 1859 w 3228"/>
              <a:gd name="T23" fmla="*/ 897 h 3195"/>
              <a:gd name="T24" fmla="*/ 1334 w 3228"/>
              <a:gd name="T25" fmla="*/ 1099 h 3195"/>
              <a:gd name="T26" fmla="*/ 1142 w 3228"/>
              <a:gd name="T27" fmla="*/ 1235 h 3195"/>
              <a:gd name="T28" fmla="*/ 1142 w 3228"/>
              <a:gd name="T29" fmla="*/ 1561 h 3195"/>
              <a:gd name="T30" fmla="*/ 1311 w 3228"/>
              <a:gd name="T31" fmla="*/ 1698 h 3195"/>
              <a:gd name="T32" fmla="*/ 1800 w 3228"/>
              <a:gd name="T33" fmla="*/ 1856 h 3195"/>
              <a:gd name="T34" fmla="*/ 1823 w 3228"/>
              <a:gd name="T35" fmla="*/ 1194 h 3195"/>
              <a:gd name="T36" fmla="*/ 2376 w 3228"/>
              <a:gd name="T37" fmla="*/ 251 h 3195"/>
              <a:gd name="T38" fmla="*/ 2141 w 3228"/>
              <a:gd name="T39" fmla="*/ 616 h 3195"/>
              <a:gd name="T40" fmla="*/ 2449 w 3228"/>
              <a:gd name="T41" fmla="*/ 923 h 3195"/>
              <a:gd name="T42" fmla="*/ 2689 w 3228"/>
              <a:gd name="T43" fmla="*/ 1190 h 3195"/>
              <a:gd name="T44" fmla="*/ 2689 w 3228"/>
              <a:gd name="T45" fmla="*/ 1606 h 3195"/>
              <a:gd name="T46" fmla="*/ 2449 w 3228"/>
              <a:gd name="T47" fmla="*/ 1872 h 3195"/>
              <a:gd name="T48" fmla="*/ 2141 w 3228"/>
              <a:gd name="T49" fmla="*/ 2180 h 3195"/>
              <a:gd name="T50" fmla="*/ 2376 w 3228"/>
              <a:gd name="T51" fmla="*/ 2545 h 3195"/>
              <a:gd name="T52" fmla="*/ 2674 w 3228"/>
              <a:gd name="T53" fmla="*/ 2541 h 3195"/>
              <a:gd name="T54" fmla="*/ 2916 w 3228"/>
              <a:gd name="T55" fmla="*/ 2148 h 3195"/>
              <a:gd name="T56" fmla="*/ 3025 w 3228"/>
              <a:gd name="T57" fmla="*/ 1491 h 3195"/>
              <a:gd name="T58" fmla="*/ 2958 w 3228"/>
              <a:gd name="T59" fmla="*/ 794 h 3195"/>
              <a:gd name="T60" fmla="*/ 2745 w 3228"/>
              <a:gd name="T61" fmla="*/ 322 h 3195"/>
              <a:gd name="T62" fmla="*/ 2573 w 3228"/>
              <a:gd name="T63" fmla="*/ 3 h 3195"/>
              <a:gd name="T64" fmla="*/ 2912 w 3228"/>
              <a:gd name="T65" fmla="*/ 208 h 3195"/>
              <a:gd name="T66" fmla="*/ 3129 w 3228"/>
              <a:gd name="T67" fmla="*/ 659 h 3195"/>
              <a:gd name="T68" fmla="*/ 3224 w 3228"/>
              <a:gd name="T69" fmla="*/ 1244 h 3195"/>
              <a:gd name="T70" fmla="*/ 3193 w 3228"/>
              <a:gd name="T71" fmla="*/ 1855 h 3195"/>
              <a:gd name="T72" fmla="*/ 3035 w 3228"/>
              <a:gd name="T73" fmla="*/ 2386 h 3195"/>
              <a:gd name="T74" fmla="*/ 2757 w 3228"/>
              <a:gd name="T75" fmla="*/ 2728 h 3195"/>
              <a:gd name="T76" fmla="*/ 2375 w 3228"/>
              <a:gd name="T77" fmla="*/ 2771 h 3195"/>
              <a:gd name="T78" fmla="*/ 2067 w 3228"/>
              <a:gd name="T79" fmla="*/ 2491 h 3195"/>
              <a:gd name="T80" fmla="*/ 1773 w 3228"/>
              <a:gd name="T81" fmla="*/ 2088 h 3195"/>
              <a:gd name="T82" fmla="*/ 1382 w 3228"/>
              <a:gd name="T83" fmla="*/ 1906 h 3195"/>
              <a:gd name="T84" fmla="*/ 1343 w 3228"/>
              <a:gd name="T85" fmla="*/ 1926 h 3195"/>
              <a:gd name="T86" fmla="*/ 1311 w 3228"/>
              <a:gd name="T87" fmla="*/ 2696 h 3195"/>
              <a:gd name="T88" fmla="*/ 1394 w 3228"/>
              <a:gd name="T89" fmla="*/ 2825 h 3195"/>
              <a:gd name="T90" fmla="*/ 1373 w 3228"/>
              <a:gd name="T91" fmla="*/ 3114 h 3195"/>
              <a:gd name="T92" fmla="*/ 774 w 3228"/>
              <a:gd name="T93" fmla="*/ 3192 h 3195"/>
              <a:gd name="T94" fmla="*/ 608 w 3228"/>
              <a:gd name="T95" fmla="*/ 3028 h 3195"/>
              <a:gd name="T96" fmla="*/ 506 w 3228"/>
              <a:gd name="T97" fmla="*/ 1925 h 3195"/>
              <a:gd name="T98" fmla="*/ 198 w 3228"/>
              <a:gd name="T99" fmla="*/ 1830 h 3195"/>
              <a:gd name="T100" fmla="*/ 9 w 3228"/>
              <a:gd name="T101" fmla="*/ 1506 h 3195"/>
              <a:gd name="T102" fmla="*/ 77 w 3228"/>
              <a:gd name="T103" fmla="*/ 1101 h 3195"/>
              <a:gd name="T104" fmla="*/ 359 w 3228"/>
              <a:gd name="T105" fmla="*/ 902 h 3195"/>
              <a:gd name="T106" fmla="*/ 1673 w 3228"/>
              <a:gd name="T107" fmla="*/ 788 h 3195"/>
              <a:gd name="T108" fmla="*/ 2034 w 3228"/>
              <a:gd name="T109" fmla="*/ 356 h 3195"/>
              <a:gd name="T110" fmla="*/ 2286 w 3228"/>
              <a:gd name="T111" fmla="*/ 68 h 3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28" h="3195">
                <a:moveTo>
                  <a:pt x="752" y="1897"/>
                </a:moveTo>
                <a:lnTo>
                  <a:pt x="771" y="1933"/>
                </a:lnTo>
                <a:lnTo>
                  <a:pt x="786" y="1972"/>
                </a:lnTo>
                <a:lnTo>
                  <a:pt x="798" y="2012"/>
                </a:lnTo>
                <a:lnTo>
                  <a:pt x="804" y="2054"/>
                </a:lnTo>
                <a:lnTo>
                  <a:pt x="807" y="2097"/>
                </a:lnTo>
                <a:lnTo>
                  <a:pt x="807" y="2995"/>
                </a:lnTo>
                <a:lnTo>
                  <a:pt x="1210" y="2995"/>
                </a:lnTo>
                <a:lnTo>
                  <a:pt x="1210" y="2910"/>
                </a:lnTo>
                <a:lnTo>
                  <a:pt x="1196" y="2894"/>
                </a:lnTo>
                <a:lnTo>
                  <a:pt x="1183" y="2879"/>
                </a:lnTo>
                <a:lnTo>
                  <a:pt x="1169" y="2860"/>
                </a:lnTo>
                <a:lnTo>
                  <a:pt x="1155" y="2840"/>
                </a:lnTo>
                <a:lnTo>
                  <a:pt x="1141" y="2817"/>
                </a:lnTo>
                <a:lnTo>
                  <a:pt x="1129" y="2791"/>
                </a:lnTo>
                <a:lnTo>
                  <a:pt x="1118" y="2762"/>
                </a:lnTo>
                <a:lnTo>
                  <a:pt x="1112" y="2731"/>
                </a:lnTo>
                <a:lnTo>
                  <a:pt x="1109" y="2696"/>
                </a:lnTo>
                <a:lnTo>
                  <a:pt x="1109" y="1997"/>
                </a:lnTo>
                <a:lnTo>
                  <a:pt x="1111" y="1963"/>
                </a:lnTo>
                <a:lnTo>
                  <a:pt x="1117" y="1930"/>
                </a:lnTo>
                <a:lnTo>
                  <a:pt x="1127" y="1898"/>
                </a:lnTo>
                <a:lnTo>
                  <a:pt x="822" y="1898"/>
                </a:lnTo>
                <a:lnTo>
                  <a:pt x="822" y="1897"/>
                </a:lnTo>
                <a:lnTo>
                  <a:pt x="752" y="1897"/>
                </a:lnTo>
                <a:close/>
                <a:moveTo>
                  <a:pt x="2035" y="1099"/>
                </a:moveTo>
                <a:lnTo>
                  <a:pt x="2025" y="1196"/>
                </a:lnTo>
                <a:lnTo>
                  <a:pt x="2020" y="1296"/>
                </a:lnTo>
                <a:lnTo>
                  <a:pt x="2018" y="1398"/>
                </a:lnTo>
                <a:lnTo>
                  <a:pt x="2020" y="1500"/>
                </a:lnTo>
                <a:lnTo>
                  <a:pt x="2025" y="1600"/>
                </a:lnTo>
                <a:lnTo>
                  <a:pt x="2035" y="1697"/>
                </a:lnTo>
                <a:lnTo>
                  <a:pt x="2320" y="1697"/>
                </a:lnTo>
                <a:lnTo>
                  <a:pt x="2350" y="1694"/>
                </a:lnTo>
                <a:lnTo>
                  <a:pt x="2378" y="1685"/>
                </a:lnTo>
                <a:lnTo>
                  <a:pt x="2405" y="1670"/>
                </a:lnTo>
                <a:lnTo>
                  <a:pt x="2430" y="1649"/>
                </a:lnTo>
                <a:lnTo>
                  <a:pt x="2453" y="1624"/>
                </a:lnTo>
                <a:lnTo>
                  <a:pt x="2472" y="1594"/>
                </a:lnTo>
                <a:lnTo>
                  <a:pt x="2490" y="1561"/>
                </a:lnTo>
                <a:lnTo>
                  <a:pt x="2503" y="1525"/>
                </a:lnTo>
                <a:lnTo>
                  <a:pt x="2513" y="1485"/>
                </a:lnTo>
                <a:lnTo>
                  <a:pt x="2520" y="1442"/>
                </a:lnTo>
                <a:lnTo>
                  <a:pt x="2523" y="1398"/>
                </a:lnTo>
                <a:lnTo>
                  <a:pt x="2520" y="1353"/>
                </a:lnTo>
                <a:lnTo>
                  <a:pt x="2513" y="1311"/>
                </a:lnTo>
                <a:lnTo>
                  <a:pt x="2503" y="1271"/>
                </a:lnTo>
                <a:lnTo>
                  <a:pt x="2490" y="1235"/>
                </a:lnTo>
                <a:lnTo>
                  <a:pt x="2472" y="1201"/>
                </a:lnTo>
                <a:lnTo>
                  <a:pt x="2453" y="1171"/>
                </a:lnTo>
                <a:lnTo>
                  <a:pt x="2430" y="1147"/>
                </a:lnTo>
                <a:lnTo>
                  <a:pt x="2405" y="1126"/>
                </a:lnTo>
                <a:lnTo>
                  <a:pt x="2378" y="1111"/>
                </a:lnTo>
                <a:lnTo>
                  <a:pt x="2350" y="1102"/>
                </a:lnTo>
                <a:lnTo>
                  <a:pt x="2320" y="1099"/>
                </a:lnTo>
                <a:lnTo>
                  <a:pt x="2035" y="1099"/>
                </a:lnTo>
                <a:close/>
                <a:moveTo>
                  <a:pt x="403" y="1099"/>
                </a:moveTo>
                <a:lnTo>
                  <a:pt x="373" y="1102"/>
                </a:lnTo>
                <a:lnTo>
                  <a:pt x="346" y="1111"/>
                </a:lnTo>
                <a:lnTo>
                  <a:pt x="319" y="1126"/>
                </a:lnTo>
                <a:lnTo>
                  <a:pt x="294" y="1147"/>
                </a:lnTo>
                <a:lnTo>
                  <a:pt x="271" y="1171"/>
                </a:lnTo>
                <a:lnTo>
                  <a:pt x="252" y="1201"/>
                </a:lnTo>
                <a:lnTo>
                  <a:pt x="234" y="1235"/>
                </a:lnTo>
                <a:lnTo>
                  <a:pt x="221" y="1271"/>
                </a:lnTo>
                <a:lnTo>
                  <a:pt x="210" y="1311"/>
                </a:lnTo>
                <a:lnTo>
                  <a:pt x="204" y="1353"/>
                </a:lnTo>
                <a:lnTo>
                  <a:pt x="202" y="1398"/>
                </a:lnTo>
                <a:lnTo>
                  <a:pt x="204" y="1442"/>
                </a:lnTo>
                <a:lnTo>
                  <a:pt x="210" y="1485"/>
                </a:lnTo>
                <a:lnTo>
                  <a:pt x="221" y="1525"/>
                </a:lnTo>
                <a:lnTo>
                  <a:pt x="234" y="1561"/>
                </a:lnTo>
                <a:lnTo>
                  <a:pt x="252" y="1594"/>
                </a:lnTo>
                <a:lnTo>
                  <a:pt x="271" y="1624"/>
                </a:lnTo>
                <a:lnTo>
                  <a:pt x="294" y="1649"/>
                </a:lnTo>
                <a:lnTo>
                  <a:pt x="319" y="1670"/>
                </a:lnTo>
                <a:lnTo>
                  <a:pt x="346" y="1685"/>
                </a:lnTo>
                <a:lnTo>
                  <a:pt x="373" y="1694"/>
                </a:lnTo>
                <a:lnTo>
                  <a:pt x="403" y="1697"/>
                </a:lnTo>
                <a:lnTo>
                  <a:pt x="1111" y="1697"/>
                </a:lnTo>
                <a:lnTo>
                  <a:pt x="1086" y="1665"/>
                </a:lnTo>
                <a:lnTo>
                  <a:pt x="1064" y="1628"/>
                </a:lnTo>
                <a:lnTo>
                  <a:pt x="1045" y="1587"/>
                </a:lnTo>
                <a:lnTo>
                  <a:pt x="1030" y="1544"/>
                </a:lnTo>
                <a:lnTo>
                  <a:pt x="1018" y="1497"/>
                </a:lnTo>
                <a:lnTo>
                  <a:pt x="1011" y="1449"/>
                </a:lnTo>
                <a:lnTo>
                  <a:pt x="1009" y="1398"/>
                </a:lnTo>
                <a:lnTo>
                  <a:pt x="1011" y="1347"/>
                </a:lnTo>
                <a:lnTo>
                  <a:pt x="1018" y="1298"/>
                </a:lnTo>
                <a:lnTo>
                  <a:pt x="1030" y="1252"/>
                </a:lnTo>
                <a:lnTo>
                  <a:pt x="1045" y="1208"/>
                </a:lnTo>
                <a:lnTo>
                  <a:pt x="1064" y="1168"/>
                </a:lnTo>
                <a:lnTo>
                  <a:pt x="1086" y="1132"/>
                </a:lnTo>
                <a:lnTo>
                  <a:pt x="1111" y="1099"/>
                </a:lnTo>
                <a:lnTo>
                  <a:pt x="403" y="1099"/>
                </a:lnTo>
                <a:close/>
                <a:moveTo>
                  <a:pt x="1859" y="897"/>
                </a:moveTo>
                <a:lnTo>
                  <a:pt x="1800" y="943"/>
                </a:lnTo>
                <a:lnTo>
                  <a:pt x="1739" y="982"/>
                </a:lnTo>
                <a:lnTo>
                  <a:pt x="1675" y="1017"/>
                </a:lnTo>
                <a:lnTo>
                  <a:pt x="1610" y="1046"/>
                </a:lnTo>
                <a:lnTo>
                  <a:pt x="1542" y="1068"/>
                </a:lnTo>
                <a:lnTo>
                  <a:pt x="1474" y="1085"/>
                </a:lnTo>
                <a:lnTo>
                  <a:pt x="1405" y="1095"/>
                </a:lnTo>
                <a:lnTo>
                  <a:pt x="1334" y="1099"/>
                </a:lnTo>
                <a:lnTo>
                  <a:pt x="1311" y="1099"/>
                </a:lnTo>
                <a:lnTo>
                  <a:pt x="1281" y="1102"/>
                </a:lnTo>
                <a:lnTo>
                  <a:pt x="1254" y="1111"/>
                </a:lnTo>
                <a:lnTo>
                  <a:pt x="1227" y="1126"/>
                </a:lnTo>
                <a:lnTo>
                  <a:pt x="1202" y="1147"/>
                </a:lnTo>
                <a:lnTo>
                  <a:pt x="1179" y="1171"/>
                </a:lnTo>
                <a:lnTo>
                  <a:pt x="1160" y="1201"/>
                </a:lnTo>
                <a:lnTo>
                  <a:pt x="1142" y="1235"/>
                </a:lnTo>
                <a:lnTo>
                  <a:pt x="1129" y="1271"/>
                </a:lnTo>
                <a:lnTo>
                  <a:pt x="1118" y="1311"/>
                </a:lnTo>
                <a:lnTo>
                  <a:pt x="1112" y="1353"/>
                </a:lnTo>
                <a:lnTo>
                  <a:pt x="1110" y="1398"/>
                </a:lnTo>
                <a:lnTo>
                  <a:pt x="1112" y="1442"/>
                </a:lnTo>
                <a:lnTo>
                  <a:pt x="1118" y="1485"/>
                </a:lnTo>
                <a:lnTo>
                  <a:pt x="1129" y="1525"/>
                </a:lnTo>
                <a:lnTo>
                  <a:pt x="1142" y="1561"/>
                </a:lnTo>
                <a:lnTo>
                  <a:pt x="1160" y="1594"/>
                </a:lnTo>
                <a:lnTo>
                  <a:pt x="1179" y="1624"/>
                </a:lnTo>
                <a:lnTo>
                  <a:pt x="1202" y="1649"/>
                </a:lnTo>
                <a:lnTo>
                  <a:pt x="1227" y="1670"/>
                </a:lnTo>
                <a:lnTo>
                  <a:pt x="1254" y="1685"/>
                </a:lnTo>
                <a:lnTo>
                  <a:pt x="1281" y="1694"/>
                </a:lnTo>
                <a:lnTo>
                  <a:pt x="1311" y="1697"/>
                </a:lnTo>
                <a:lnTo>
                  <a:pt x="1311" y="1698"/>
                </a:lnTo>
                <a:lnTo>
                  <a:pt x="1334" y="1698"/>
                </a:lnTo>
                <a:lnTo>
                  <a:pt x="1405" y="1702"/>
                </a:lnTo>
                <a:lnTo>
                  <a:pt x="1474" y="1713"/>
                </a:lnTo>
                <a:lnTo>
                  <a:pt x="1542" y="1729"/>
                </a:lnTo>
                <a:lnTo>
                  <a:pt x="1610" y="1751"/>
                </a:lnTo>
                <a:lnTo>
                  <a:pt x="1675" y="1780"/>
                </a:lnTo>
                <a:lnTo>
                  <a:pt x="1739" y="1815"/>
                </a:lnTo>
                <a:lnTo>
                  <a:pt x="1800" y="1856"/>
                </a:lnTo>
                <a:lnTo>
                  <a:pt x="1859" y="1901"/>
                </a:lnTo>
                <a:lnTo>
                  <a:pt x="1844" y="1802"/>
                </a:lnTo>
                <a:lnTo>
                  <a:pt x="1831" y="1703"/>
                </a:lnTo>
                <a:lnTo>
                  <a:pt x="1823" y="1602"/>
                </a:lnTo>
                <a:lnTo>
                  <a:pt x="1818" y="1500"/>
                </a:lnTo>
                <a:lnTo>
                  <a:pt x="1816" y="1398"/>
                </a:lnTo>
                <a:lnTo>
                  <a:pt x="1818" y="1296"/>
                </a:lnTo>
                <a:lnTo>
                  <a:pt x="1823" y="1194"/>
                </a:lnTo>
                <a:lnTo>
                  <a:pt x="1831" y="1094"/>
                </a:lnTo>
                <a:lnTo>
                  <a:pt x="1844" y="995"/>
                </a:lnTo>
                <a:lnTo>
                  <a:pt x="1859" y="897"/>
                </a:lnTo>
                <a:close/>
                <a:moveTo>
                  <a:pt x="2523" y="200"/>
                </a:moveTo>
                <a:lnTo>
                  <a:pt x="2485" y="203"/>
                </a:lnTo>
                <a:lnTo>
                  <a:pt x="2447" y="213"/>
                </a:lnTo>
                <a:lnTo>
                  <a:pt x="2411" y="229"/>
                </a:lnTo>
                <a:lnTo>
                  <a:pt x="2376" y="251"/>
                </a:lnTo>
                <a:lnTo>
                  <a:pt x="2342" y="279"/>
                </a:lnTo>
                <a:lnTo>
                  <a:pt x="2309" y="313"/>
                </a:lnTo>
                <a:lnTo>
                  <a:pt x="2277" y="351"/>
                </a:lnTo>
                <a:lnTo>
                  <a:pt x="2247" y="394"/>
                </a:lnTo>
                <a:lnTo>
                  <a:pt x="2218" y="443"/>
                </a:lnTo>
                <a:lnTo>
                  <a:pt x="2190" y="496"/>
                </a:lnTo>
                <a:lnTo>
                  <a:pt x="2165" y="554"/>
                </a:lnTo>
                <a:lnTo>
                  <a:pt x="2141" y="616"/>
                </a:lnTo>
                <a:lnTo>
                  <a:pt x="2118" y="681"/>
                </a:lnTo>
                <a:lnTo>
                  <a:pt x="2099" y="751"/>
                </a:lnTo>
                <a:lnTo>
                  <a:pt x="2080" y="823"/>
                </a:lnTo>
                <a:lnTo>
                  <a:pt x="2065" y="899"/>
                </a:lnTo>
                <a:lnTo>
                  <a:pt x="2320" y="899"/>
                </a:lnTo>
                <a:lnTo>
                  <a:pt x="2365" y="902"/>
                </a:lnTo>
                <a:lnTo>
                  <a:pt x="2408" y="910"/>
                </a:lnTo>
                <a:lnTo>
                  <a:pt x="2449" y="923"/>
                </a:lnTo>
                <a:lnTo>
                  <a:pt x="2489" y="943"/>
                </a:lnTo>
                <a:lnTo>
                  <a:pt x="2526" y="966"/>
                </a:lnTo>
                <a:lnTo>
                  <a:pt x="2560" y="994"/>
                </a:lnTo>
                <a:lnTo>
                  <a:pt x="2592" y="1025"/>
                </a:lnTo>
                <a:lnTo>
                  <a:pt x="2622" y="1061"/>
                </a:lnTo>
                <a:lnTo>
                  <a:pt x="2648" y="1101"/>
                </a:lnTo>
                <a:lnTo>
                  <a:pt x="2670" y="1144"/>
                </a:lnTo>
                <a:lnTo>
                  <a:pt x="2689" y="1190"/>
                </a:lnTo>
                <a:lnTo>
                  <a:pt x="2704" y="1239"/>
                </a:lnTo>
                <a:lnTo>
                  <a:pt x="2715" y="1290"/>
                </a:lnTo>
                <a:lnTo>
                  <a:pt x="2722" y="1343"/>
                </a:lnTo>
                <a:lnTo>
                  <a:pt x="2724" y="1398"/>
                </a:lnTo>
                <a:lnTo>
                  <a:pt x="2722" y="1453"/>
                </a:lnTo>
                <a:lnTo>
                  <a:pt x="2715" y="1506"/>
                </a:lnTo>
                <a:lnTo>
                  <a:pt x="2704" y="1557"/>
                </a:lnTo>
                <a:lnTo>
                  <a:pt x="2689" y="1606"/>
                </a:lnTo>
                <a:lnTo>
                  <a:pt x="2670" y="1651"/>
                </a:lnTo>
                <a:lnTo>
                  <a:pt x="2648" y="1694"/>
                </a:lnTo>
                <a:lnTo>
                  <a:pt x="2622" y="1734"/>
                </a:lnTo>
                <a:lnTo>
                  <a:pt x="2592" y="1770"/>
                </a:lnTo>
                <a:lnTo>
                  <a:pt x="2560" y="1802"/>
                </a:lnTo>
                <a:lnTo>
                  <a:pt x="2526" y="1830"/>
                </a:lnTo>
                <a:lnTo>
                  <a:pt x="2489" y="1854"/>
                </a:lnTo>
                <a:lnTo>
                  <a:pt x="2449" y="1872"/>
                </a:lnTo>
                <a:lnTo>
                  <a:pt x="2408" y="1885"/>
                </a:lnTo>
                <a:lnTo>
                  <a:pt x="2365" y="1894"/>
                </a:lnTo>
                <a:lnTo>
                  <a:pt x="2320" y="1897"/>
                </a:lnTo>
                <a:lnTo>
                  <a:pt x="2065" y="1897"/>
                </a:lnTo>
                <a:lnTo>
                  <a:pt x="2080" y="1973"/>
                </a:lnTo>
                <a:lnTo>
                  <a:pt x="2099" y="2046"/>
                </a:lnTo>
                <a:lnTo>
                  <a:pt x="2118" y="2115"/>
                </a:lnTo>
                <a:lnTo>
                  <a:pt x="2141" y="2180"/>
                </a:lnTo>
                <a:lnTo>
                  <a:pt x="2165" y="2242"/>
                </a:lnTo>
                <a:lnTo>
                  <a:pt x="2190" y="2300"/>
                </a:lnTo>
                <a:lnTo>
                  <a:pt x="2218" y="2353"/>
                </a:lnTo>
                <a:lnTo>
                  <a:pt x="2247" y="2401"/>
                </a:lnTo>
                <a:lnTo>
                  <a:pt x="2277" y="2445"/>
                </a:lnTo>
                <a:lnTo>
                  <a:pt x="2309" y="2484"/>
                </a:lnTo>
                <a:lnTo>
                  <a:pt x="2342" y="2517"/>
                </a:lnTo>
                <a:lnTo>
                  <a:pt x="2376" y="2545"/>
                </a:lnTo>
                <a:lnTo>
                  <a:pt x="2411" y="2567"/>
                </a:lnTo>
                <a:lnTo>
                  <a:pt x="2447" y="2583"/>
                </a:lnTo>
                <a:lnTo>
                  <a:pt x="2485" y="2593"/>
                </a:lnTo>
                <a:lnTo>
                  <a:pt x="2523" y="2596"/>
                </a:lnTo>
                <a:lnTo>
                  <a:pt x="2562" y="2593"/>
                </a:lnTo>
                <a:lnTo>
                  <a:pt x="2600" y="2582"/>
                </a:lnTo>
                <a:lnTo>
                  <a:pt x="2638" y="2564"/>
                </a:lnTo>
                <a:lnTo>
                  <a:pt x="2674" y="2541"/>
                </a:lnTo>
                <a:lnTo>
                  <a:pt x="2710" y="2510"/>
                </a:lnTo>
                <a:lnTo>
                  <a:pt x="2745" y="2474"/>
                </a:lnTo>
                <a:lnTo>
                  <a:pt x="2777" y="2433"/>
                </a:lnTo>
                <a:lnTo>
                  <a:pt x="2809" y="2386"/>
                </a:lnTo>
                <a:lnTo>
                  <a:pt x="2837" y="2332"/>
                </a:lnTo>
                <a:lnTo>
                  <a:pt x="2865" y="2275"/>
                </a:lnTo>
                <a:lnTo>
                  <a:pt x="2892" y="2214"/>
                </a:lnTo>
                <a:lnTo>
                  <a:pt x="2916" y="2148"/>
                </a:lnTo>
                <a:lnTo>
                  <a:pt x="2937" y="2077"/>
                </a:lnTo>
                <a:lnTo>
                  <a:pt x="2958" y="2003"/>
                </a:lnTo>
                <a:lnTo>
                  <a:pt x="2976" y="1925"/>
                </a:lnTo>
                <a:lnTo>
                  <a:pt x="2991" y="1843"/>
                </a:lnTo>
                <a:lnTo>
                  <a:pt x="3004" y="1760"/>
                </a:lnTo>
                <a:lnTo>
                  <a:pt x="3014" y="1673"/>
                </a:lnTo>
                <a:lnTo>
                  <a:pt x="3021" y="1583"/>
                </a:lnTo>
                <a:lnTo>
                  <a:pt x="3025" y="1491"/>
                </a:lnTo>
                <a:lnTo>
                  <a:pt x="3026" y="1398"/>
                </a:lnTo>
                <a:lnTo>
                  <a:pt x="3025" y="1304"/>
                </a:lnTo>
                <a:lnTo>
                  <a:pt x="3021" y="1212"/>
                </a:lnTo>
                <a:lnTo>
                  <a:pt x="3014" y="1123"/>
                </a:lnTo>
                <a:lnTo>
                  <a:pt x="3004" y="1037"/>
                </a:lnTo>
                <a:lnTo>
                  <a:pt x="2991" y="952"/>
                </a:lnTo>
                <a:lnTo>
                  <a:pt x="2976" y="871"/>
                </a:lnTo>
                <a:lnTo>
                  <a:pt x="2958" y="794"/>
                </a:lnTo>
                <a:lnTo>
                  <a:pt x="2937" y="719"/>
                </a:lnTo>
                <a:lnTo>
                  <a:pt x="2916" y="649"/>
                </a:lnTo>
                <a:lnTo>
                  <a:pt x="2892" y="582"/>
                </a:lnTo>
                <a:lnTo>
                  <a:pt x="2865" y="520"/>
                </a:lnTo>
                <a:lnTo>
                  <a:pt x="2837" y="463"/>
                </a:lnTo>
                <a:lnTo>
                  <a:pt x="2809" y="411"/>
                </a:lnTo>
                <a:lnTo>
                  <a:pt x="2777" y="364"/>
                </a:lnTo>
                <a:lnTo>
                  <a:pt x="2745" y="322"/>
                </a:lnTo>
                <a:lnTo>
                  <a:pt x="2710" y="286"/>
                </a:lnTo>
                <a:lnTo>
                  <a:pt x="2674" y="255"/>
                </a:lnTo>
                <a:lnTo>
                  <a:pt x="2638" y="232"/>
                </a:lnTo>
                <a:lnTo>
                  <a:pt x="2600" y="214"/>
                </a:lnTo>
                <a:lnTo>
                  <a:pt x="2562" y="203"/>
                </a:lnTo>
                <a:lnTo>
                  <a:pt x="2523" y="200"/>
                </a:lnTo>
                <a:close/>
                <a:moveTo>
                  <a:pt x="2523" y="0"/>
                </a:moveTo>
                <a:lnTo>
                  <a:pt x="2573" y="3"/>
                </a:lnTo>
                <a:lnTo>
                  <a:pt x="2622" y="11"/>
                </a:lnTo>
                <a:lnTo>
                  <a:pt x="2668" y="25"/>
                </a:lnTo>
                <a:lnTo>
                  <a:pt x="2714" y="44"/>
                </a:lnTo>
                <a:lnTo>
                  <a:pt x="2757" y="67"/>
                </a:lnTo>
                <a:lnTo>
                  <a:pt x="2798" y="96"/>
                </a:lnTo>
                <a:lnTo>
                  <a:pt x="2837" y="130"/>
                </a:lnTo>
                <a:lnTo>
                  <a:pt x="2876" y="166"/>
                </a:lnTo>
                <a:lnTo>
                  <a:pt x="2912" y="208"/>
                </a:lnTo>
                <a:lnTo>
                  <a:pt x="2946" y="253"/>
                </a:lnTo>
                <a:lnTo>
                  <a:pt x="2978" y="302"/>
                </a:lnTo>
                <a:lnTo>
                  <a:pt x="3008" y="354"/>
                </a:lnTo>
                <a:lnTo>
                  <a:pt x="3035" y="410"/>
                </a:lnTo>
                <a:lnTo>
                  <a:pt x="3062" y="468"/>
                </a:lnTo>
                <a:lnTo>
                  <a:pt x="3087" y="529"/>
                </a:lnTo>
                <a:lnTo>
                  <a:pt x="3109" y="592"/>
                </a:lnTo>
                <a:lnTo>
                  <a:pt x="3129" y="659"/>
                </a:lnTo>
                <a:lnTo>
                  <a:pt x="3149" y="726"/>
                </a:lnTo>
                <a:lnTo>
                  <a:pt x="3166" y="797"/>
                </a:lnTo>
                <a:lnTo>
                  <a:pt x="3180" y="868"/>
                </a:lnTo>
                <a:lnTo>
                  <a:pt x="3193" y="942"/>
                </a:lnTo>
                <a:lnTo>
                  <a:pt x="3204" y="1015"/>
                </a:lnTo>
                <a:lnTo>
                  <a:pt x="3213" y="1091"/>
                </a:lnTo>
                <a:lnTo>
                  <a:pt x="3220" y="1167"/>
                </a:lnTo>
                <a:lnTo>
                  <a:pt x="3224" y="1244"/>
                </a:lnTo>
                <a:lnTo>
                  <a:pt x="3227" y="1320"/>
                </a:lnTo>
                <a:lnTo>
                  <a:pt x="3228" y="1398"/>
                </a:lnTo>
                <a:lnTo>
                  <a:pt x="3227" y="1475"/>
                </a:lnTo>
                <a:lnTo>
                  <a:pt x="3224" y="1552"/>
                </a:lnTo>
                <a:lnTo>
                  <a:pt x="3220" y="1629"/>
                </a:lnTo>
                <a:lnTo>
                  <a:pt x="3213" y="1704"/>
                </a:lnTo>
                <a:lnTo>
                  <a:pt x="3204" y="1780"/>
                </a:lnTo>
                <a:lnTo>
                  <a:pt x="3193" y="1855"/>
                </a:lnTo>
                <a:lnTo>
                  <a:pt x="3180" y="1927"/>
                </a:lnTo>
                <a:lnTo>
                  <a:pt x="3166" y="1999"/>
                </a:lnTo>
                <a:lnTo>
                  <a:pt x="3149" y="2069"/>
                </a:lnTo>
                <a:lnTo>
                  <a:pt x="3129" y="2137"/>
                </a:lnTo>
                <a:lnTo>
                  <a:pt x="3109" y="2203"/>
                </a:lnTo>
                <a:lnTo>
                  <a:pt x="3087" y="2266"/>
                </a:lnTo>
                <a:lnTo>
                  <a:pt x="3062" y="2327"/>
                </a:lnTo>
                <a:lnTo>
                  <a:pt x="3035" y="2386"/>
                </a:lnTo>
                <a:lnTo>
                  <a:pt x="3008" y="2442"/>
                </a:lnTo>
                <a:lnTo>
                  <a:pt x="2978" y="2494"/>
                </a:lnTo>
                <a:lnTo>
                  <a:pt x="2946" y="2543"/>
                </a:lnTo>
                <a:lnTo>
                  <a:pt x="2912" y="2588"/>
                </a:lnTo>
                <a:lnTo>
                  <a:pt x="2876" y="2629"/>
                </a:lnTo>
                <a:lnTo>
                  <a:pt x="2837" y="2666"/>
                </a:lnTo>
                <a:lnTo>
                  <a:pt x="2798" y="2699"/>
                </a:lnTo>
                <a:lnTo>
                  <a:pt x="2757" y="2728"/>
                </a:lnTo>
                <a:lnTo>
                  <a:pt x="2714" y="2751"/>
                </a:lnTo>
                <a:lnTo>
                  <a:pt x="2668" y="2771"/>
                </a:lnTo>
                <a:lnTo>
                  <a:pt x="2622" y="2784"/>
                </a:lnTo>
                <a:lnTo>
                  <a:pt x="2573" y="2793"/>
                </a:lnTo>
                <a:lnTo>
                  <a:pt x="2523" y="2795"/>
                </a:lnTo>
                <a:lnTo>
                  <a:pt x="2471" y="2793"/>
                </a:lnTo>
                <a:lnTo>
                  <a:pt x="2423" y="2784"/>
                </a:lnTo>
                <a:lnTo>
                  <a:pt x="2375" y="2771"/>
                </a:lnTo>
                <a:lnTo>
                  <a:pt x="2330" y="2751"/>
                </a:lnTo>
                <a:lnTo>
                  <a:pt x="2286" y="2727"/>
                </a:lnTo>
                <a:lnTo>
                  <a:pt x="2245" y="2698"/>
                </a:lnTo>
                <a:lnTo>
                  <a:pt x="2206" y="2665"/>
                </a:lnTo>
                <a:lnTo>
                  <a:pt x="2168" y="2628"/>
                </a:lnTo>
                <a:lnTo>
                  <a:pt x="2132" y="2586"/>
                </a:lnTo>
                <a:lnTo>
                  <a:pt x="2099" y="2540"/>
                </a:lnTo>
                <a:lnTo>
                  <a:pt x="2067" y="2491"/>
                </a:lnTo>
                <a:lnTo>
                  <a:pt x="2036" y="2439"/>
                </a:lnTo>
                <a:lnTo>
                  <a:pt x="2034" y="2440"/>
                </a:lnTo>
                <a:lnTo>
                  <a:pt x="1995" y="2371"/>
                </a:lnTo>
                <a:lnTo>
                  <a:pt x="1955" y="2306"/>
                </a:lnTo>
                <a:lnTo>
                  <a:pt x="1913" y="2246"/>
                </a:lnTo>
                <a:lnTo>
                  <a:pt x="1869" y="2188"/>
                </a:lnTo>
                <a:lnTo>
                  <a:pt x="1822" y="2136"/>
                </a:lnTo>
                <a:lnTo>
                  <a:pt x="1773" y="2088"/>
                </a:lnTo>
                <a:lnTo>
                  <a:pt x="1723" y="2047"/>
                </a:lnTo>
                <a:lnTo>
                  <a:pt x="1670" y="2009"/>
                </a:lnTo>
                <a:lnTo>
                  <a:pt x="1617" y="1976"/>
                </a:lnTo>
                <a:lnTo>
                  <a:pt x="1562" y="1950"/>
                </a:lnTo>
                <a:lnTo>
                  <a:pt x="1505" y="1928"/>
                </a:lnTo>
                <a:lnTo>
                  <a:pt x="1449" y="1913"/>
                </a:lnTo>
                <a:lnTo>
                  <a:pt x="1390" y="1904"/>
                </a:lnTo>
                <a:lnTo>
                  <a:pt x="1382" y="1906"/>
                </a:lnTo>
                <a:lnTo>
                  <a:pt x="1372" y="1908"/>
                </a:lnTo>
                <a:lnTo>
                  <a:pt x="1363" y="1912"/>
                </a:lnTo>
                <a:lnTo>
                  <a:pt x="1363" y="1912"/>
                </a:lnTo>
                <a:lnTo>
                  <a:pt x="1362" y="1912"/>
                </a:lnTo>
                <a:lnTo>
                  <a:pt x="1362" y="1913"/>
                </a:lnTo>
                <a:lnTo>
                  <a:pt x="1361" y="1913"/>
                </a:lnTo>
                <a:lnTo>
                  <a:pt x="1361" y="1913"/>
                </a:lnTo>
                <a:lnTo>
                  <a:pt x="1343" y="1926"/>
                </a:lnTo>
                <a:lnTo>
                  <a:pt x="1330" y="1942"/>
                </a:lnTo>
                <a:lnTo>
                  <a:pt x="1324" y="1952"/>
                </a:lnTo>
                <a:lnTo>
                  <a:pt x="1317" y="1970"/>
                </a:lnTo>
                <a:lnTo>
                  <a:pt x="1312" y="1990"/>
                </a:lnTo>
                <a:lnTo>
                  <a:pt x="1312" y="1992"/>
                </a:lnTo>
                <a:lnTo>
                  <a:pt x="1311" y="1994"/>
                </a:lnTo>
                <a:lnTo>
                  <a:pt x="1311" y="1997"/>
                </a:lnTo>
                <a:lnTo>
                  <a:pt x="1311" y="2696"/>
                </a:lnTo>
                <a:lnTo>
                  <a:pt x="1313" y="2711"/>
                </a:lnTo>
                <a:lnTo>
                  <a:pt x="1320" y="2726"/>
                </a:lnTo>
                <a:lnTo>
                  <a:pt x="1329" y="2740"/>
                </a:lnTo>
                <a:lnTo>
                  <a:pt x="1341" y="2755"/>
                </a:lnTo>
                <a:lnTo>
                  <a:pt x="1355" y="2771"/>
                </a:lnTo>
                <a:lnTo>
                  <a:pt x="1368" y="2788"/>
                </a:lnTo>
                <a:lnTo>
                  <a:pt x="1382" y="2805"/>
                </a:lnTo>
                <a:lnTo>
                  <a:pt x="1394" y="2825"/>
                </a:lnTo>
                <a:lnTo>
                  <a:pt x="1403" y="2846"/>
                </a:lnTo>
                <a:lnTo>
                  <a:pt x="1409" y="2870"/>
                </a:lnTo>
                <a:lnTo>
                  <a:pt x="1411" y="2895"/>
                </a:lnTo>
                <a:lnTo>
                  <a:pt x="1411" y="2995"/>
                </a:lnTo>
                <a:lnTo>
                  <a:pt x="1409" y="3028"/>
                </a:lnTo>
                <a:lnTo>
                  <a:pt x="1401" y="3059"/>
                </a:lnTo>
                <a:lnTo>
                  <a:pt x="1390" y="3087"/>
                </a:lnTo>
                <a:lnTo>
                  <a:pt x="1373" y="3114"/>
                </a:lnTo>
                <a:lnTo>
                  <a:pt x="1353" y="3137"/>
                </a:lnTo>
                <a:lnTo>
                  <a:pt x="1329" y="3157"/>
                </a:lnTo>
                <a:lnTo>
                  <a:pt x="1303" y="3173"/>
                </a:lnTo>
                <a:lnTo>
                  <a:pt x="1274" y="3185"/>
                </a:lnTo>
                <a:lnTo>
                  <a:pt x="1243" y="3192"/>
                </a:lnTo>
                <a:lnTo>
                  <a:pt x="1210" y="3195"/>
                </a:lnTo>
                <a:lnTo>
                  <a:pt x="807" y="3195"/>
                </a:lnTo>
                <a:lnTo>
                  <a:pt x="774" y="3192"/>
                </a:lnTo>
                <a:lnTo>
                  <a:pt x="743" y="3185"/>
                </a:lnTo>
                <a:lnTo>
                  <a:pt x="714" y="3173"/>
                </a:lnTo>
                <a:lnTo>
                  <a:pt x="687" y="3157"/>
                </a:lnTo>
                <a:lnTo>
                  <a:pt x="664" y="3137"/>
                </a:lnTo>
                <a:lnTo>
                  <a:pt x="644" y="3114"/>
                </a:lnTo>
                <a:lnTo>
                  <a:pt x="627" y="3087"/>
                </a:lnTo>
                <a:lnTo>
                  <a:pt x="615" y="3059"/>
                </a:lnTo>
                <a:lnTo>
                  <a:pt x="608" y="3028"/>
                </a:lnTo>
                <a:lnTo>
                  <a:pt x="605" y="2995"/>
                </a:lnTo>
                <a:lnTo>
                  <a:pt x="605" y="2097"/>
                </a:lnTo>
                <a:lnTo>
                  <a:pt x="602" y="2061"/>
                </a:lnTo>
                <a:lnTo>
                  <a:pt x="592" y="2027"/>
                </a:lnTo>
                <a:lnTo>
                  <a:pt x="578" y="1997"/>
                </a:lnTo>
                <a:lnTo>
                  <a:pt x="557" y="1968"/>
                </a:lnTo>
                <a:lnTo>
                  <a:pt x="533" y="1944"/>
                </a:lnTo>
                <a:lnTo>
                  <a:pt x="506" y="1925"/>
                </a:lnTo>
                <a:lnTo>
                  <a:pt x="474" y="1910"/>
                </a:lnTo>
                <a:lnTo>
                  <a:pt x="440" y="1901"/>
                </a:lnTo>
                <a:lnTo>
                  <a:pt x="403" y="1897"/>
                </a:lnTo>
                <a:lnTo>
                  <a:pt x="359" y="1894"/>
                </a:lnTo>
                <a:lnTo>
                  <a:pt x="316" y="1885"/>
                </a:lnTo>
                <a:lnTo>
                  <a:pt x="274" y="1872"/>
                </a:lnTo>
                <a:lnTo>
                  <a:pt x="235" y="1854"/>
                </a:lnTo>
                <a:lnTo>
                  <a:pt x="198" y="1830"/>
                </a:lnTo>
                <a:lnTo>
                  <a:pt x="164" y="1802"/>
                </a:lnTo>
                <a:lnTo>
                  <a:pt x="132" y="1770"/>
                </a:lnTo>
                <a:lnTo>
                  <a:pt x="103" y="1734"/>
                </a:lnTo>
                <a:lnTo>
                  <a:pt x="77" y="1694"/>
                </a:lnTo>
                <a:lnTo>
                  <a:pt x="55" y="1651"/>
                </a:lnTo>
                <a:lnTo>
                  <a:pt x="35" y="1606"/>
                </a:lnTo>
                <a:lnTo>
                  <a:pt x="21" y="1557"/>
                </a:lnTo>
                <a:lnTo>
                  <a:pt x="9" y="1506"/>
                </a:lnTo>
                <a:lnTo>
                  <a:pt x="2" y="1453"/>
                </a:lnTo>
                <a:lnTo>
                  <a:pt x="0" y="1398"/>
                </a:lnTo>
                <a:lnTo>
                  <a:pt x="2" y="1343"/>
                </a:lnTo>
                <a:lnTo>
                  <a:pt x="9" y="1290"/>
                </a:lnTo>
                <a:lnTo>
                  <a:pt x="21" y="1239"/>
                </a:lnTo>
                <a:lnTo>
                  <a:pt x="35" y="1190"/>
                </a:lnTo>
                <a:lnTo>
                  <a:pt x="55" y="1144"/>
                </a:lnTo>
                <a:lnTo>
                  <a:pt x="77" y="1101"/>
                </a:lnTo>
                <a:lnTo>
                  <a:pt x="103" y="1061"/>
                </a:lnTo>
                <a:lnTo>
                  <a:pt x="132" y="1025"/>
                </a:lnTo>
                <a:lnTo>
                  <a:pt x="164" y="994"/>
                </a:lnTo>
                <a:lnTo>
                  <a:pt x="198" y="966"/>
                </a:lnTo>
                <a:lnTo>
                  <a:pt x="235" y="943"/>
                </a:lnTo>
                <a:lnTo>
                  <a:pt x="274" y="923"/>
                </a:lnTo>
                <a:lnTo>
                  <a:pt x="316" y="910"/>
                </a:lnTo>
                <a:lnTo>
                  <a:pt x="359" y="902"/>
                </a:lnTo>
                <a:lnTo>
                  <a:pt x="403" y="899"/>
                </a:lnTo>
                <a:lnTo>
                  <a:pt x="1334" y="899"/>
                </a:lnTo>
                <a:lnTo>
                  <a:pt x="1393" y="896"/>
                </a:lnTo>
                <a:lnTo>
                  <a:pt x="1452" y="885"/>
                </a:lnTo>
                <a:lnTo>
                  <a:pt x="1508" y="870"/>
                </a:lnTo>
                <a:lnTo>
                  <a:pt x="1564" y="849"/>
                </a:lnTo>
                <a:lnTo>
                  <a:pt x="1619" y="821"/>
                </a:lnTo>
                <a:lnTo>
                  <a:pt x="1673" y="788"/>
                </a:lnTo>
                <a:lnTo>
                  <a:pt x="1724" y="751"/>
                </a:lnTo>
                <a:lnTo>
                  <a:pt x="1774" y="708"/>
                </a:lnTo>
                <a:lnTo>
                  <a:pt x="1822" y="660"/>
                </a:lnTo>
                <a:lnTo>
                  <a:pt x="1869" y="608"/>
                </a:lnTo>
                <a:lnTo>
                  <a:pt x="1914" y="551"/>
                </a:lnTo>
                <a:lnTo>
                  <a:pt x="1956" y="490"/>
                </a:lnTo>
                <a:lnTo>
                  <a:pt x="1995" y="426"/>
                </a:lnTo>
                <a:lnTo>
                  <a:pt x="2034" y="356"/>
                </a:lnTo>
                <a:lnTo>
                  <a:pt x="2036" y="357"/>
                </a:lnTo>
                <a:lnTo>
                  <a:pt x="2066" y="305"/>
                </a:lnTo>
                <a:lnTo>
                  <a:pt x="2098" y="256"/>
                </a:lnTo>
                <a:lnTo>
                  <a:pt x="2132" y="210"/>
                </a:lnTo>
                <a:lnTo>
                  <a:pt x="2168" y="169"/>
                </a:lnTo>
                <a:lnTo>
                  <a:pt x="2205" y="131"/>
                </a:lnTo>
                <a:lnTo>
                  <a:pt x="2245" y="97"/>
                </a:lnTo>
                <a:lnTo>
                  <a:pt x="2286" y="68"/>
                </a:lnTo>
                <a:lnTo>
                  <a:pt x="2330" y="45"/>
                </a:lnTo>
                <a:lnTo>
                  <a:pt x="2375" y="26"/>
                </a:lnTo>
                <a:lnTo>
                  <a:pt x="2423" y="11"/>
                </a:lnTo>
                <a:lnTo>
                  <a:pt x="2471" y="3"/>
                </a:lnTo>
                <a:lnTo>
                  <a:pt x="252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34281" tIns="17141" rIns="34281" bIns="17141" numCol="1" anchor="t" anchorCtr="0" compatLnSpc="1">
            <a:prstTxWarp prst="textNoShape">
              <a:avLst/>
            </a:prstTxWarp>
          </a:bodyPr>
          <a:lstStyle/>
          <a:p>
            <a:endParaRPr lang="es-ES" sz="700"/>
          </a:p>
        </p:txBody>
      </p:sp>
      <p:grpSp>
        <p:nvGrpSpPr>
          <p:cNvPr id="16" name="Group 15"/>
          <p:cNvGrpSpPr>
            <a:grpSpLocks noChangeAspect="1"/>
          </p:cNvGrpSpPr>
          <p:nvPr/>
        </p:nvGrpSpPr>
        <p:grpSpPr bwMode="auto">
          <a:xfrm>
            <a:off x="1124647" y="1786276"/>
            <a:ext cx="382918" cy="378869"/>
            <a:chOff x="12172" y="2923"/>
            <a:chExt cx="1615" cy="1598"/>
          </a:xfrm>
          <a:solidFill>
            <a:schemeClr val="bg1"/>
          </a:solidFill>
        </p:grpSpPr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12172" y="2923"/>
              <a:ext cx="1615" cy="1598"/>
            </a:xfrm>
            <a:custGeom>
              <a:avLst/>
              <a:gdLst>
                <a:gd name="T0" fmla="*/ 214 w 3228"/>
                <a:gd name="T1" fmla="*/ 2737 h 3195"/>
                <a:gd name="T2" fmla="*/ 177 w 3228"/>
                <a:gd name="T3" fmla="*/ 2843 h 3195"/>
                <a:gd name="T4" fmla="*/ 220 w 3228"/>
                <a:gd name="T5" fmla="*/ 2956 h 3195"/>
                <a:gd name="T6" fmla="*/ 324 w 3228"/>
                <a:gd name="T7" fmla="*/ 3016 h 3195"/>
                <a:gd name="T8" fmla="*/ 440 w 3228"/>
                <a:gd name="T9" fmla="*/ 2998 h 3195"/>
                <a:gd name="T10" fmla="*/ 1241 w 3228"/>
                <a:gd name="T11" fmla="*/ 2116 h 3195"/>
                <a:gd name="T12" fmla="*/ 1046 w 3228"/>
                <a:gd name="T13" fmla="*/ 1910 h 3195"/>
                <a:gd name="T14" fmla="*/ 1786 w 3228"/>
                <a:gd name="T15" fmla="*/ 226 h 3195"/>
                <a:gd name="T16" fmla="*/ 1508 w 3228"/>
                <a:gd name="T17" fmla="*/ 336 h 3195"/>
                <a:gd name="T18" fmla="*/ 1278 w 3228"/>
                <a:gd name="T19" fmla="*/ 519 h 3195"/>
                <a:gd name="T20" fmla="*/ 1111 w 3228"/>
                <a:gd name="T21" fmla="*/ 759 h 3195"/>
                <a:gd name="T22" fmla="*/ 1021 w 3228"/>
                <a:gd name="T23" fmla="*/ 1044 h 3195"/>
                <a:gd name="T24" fmla="*/ 1021 w 3228"/>
                <a:gd name="T25" fmla="*/ 1353 h 3195"/>
                <a:gd name="T26" fmla="*/ 1111 w 3228"/>
                <a:gd name="T27" fmla="*/ 1637 h 3195"/>
                <a:gd name="T28" fmla="*/ 1278 w 3228"/>
                <a:gd name="T29" fmla="*/ 1878 h 3195"/>
                <a:gd name="T30" fmla="*/ 1508 w 3228"/>
                <a:gd name="T31" fmla="*/ 2061 h 3195"/>
                <a:gd name="T32" fmla="*/ 1786 w 3228"/>
                <a:gd name="T33" fmla="*/ 2170 h 3195"/>
                <a:gd name="T34" fmla="*/ 2097 w 3228"/>
                <a:gd name="T35" fmla="*/ 2194 h 3195"/>
                <a:gd name="T36" fmla="*/ 2393 w 3228"/>
                <a:gd name="T37" fmla="*/ 2125 h 3195"/>
                <a:gd name="T38" fmla="*/ 2649 w 3228"/>
                <a:gd name="T39" fmla="*/ 1977 h 3195"/>
                <a:gd name="T40" fmla="*/ 2849 w 3228"/>
                <a:gd name="T41" fmla="*/ 1764 h 3195"/>
                <a:gd name="T42" fmla="*/ 2980 w 3228"/>
                <a:gd name="T43" fmla="*/ 1499 h 3195"/>
                <a:gd name="T44" fmla="*/ 3026 w 3228"/>
                <a:gd name="T45" fmla="*/ 1198 h 3195"/>
                <a:gd name="T46" fmla="*/ 2980 w 3228"/>
                <a:gd name="T47" fmla="*/ 897 h 3195"/>
                <a:gd name="T48" fmla="*/ 2849 w 3228"/>
                <a:gd name="T49" fmla="*/ 632 h 3195"/>
                <a:gd name="T50" fmla="*/ 2649 w 3228"/>
                <a:gd name="T51" fmla="*/ 419 h 3195"/>
                <a:gd name="T52" fmla="*/ 2393 w 3228"/>
                <a:gd name="T53" fmla="*/ 271 h 3195"/>
                <a:gd name="T54" fmla="*/ 2097 w 3228"/>
                <a:gd name="T55" fmla="*/ 203 h 3195"/>
                <a:gd name="T56" fmla="*/ 2104 w 3228"/>
                <a:gd name="T57" fmla="*/ 3 h 3195"/>
                <a:gd name="T58" fmla="*/ 2432 w 3228"/>
                <a:gd name="T59" fmla="*/ 72 h 3195"/>
                <a:gd name="T60" fmla="*/ 2720 w 3228"/>
                <a:gd name="T61" fmla="*/ 222 h 3195"/>
                <a:gd name="T62" fmla="*/ 2955 w 3228"/>
                <a:gd name="T63" fmla="*/ 440 h 3195"/>
                <a:gd name="T64" fmla="*/ 3125 w 3228"/>
                <a:gd name="T65" fmla="*/ 713 h 3195"/>
                <a:gd name="T66" fmla="*/ 3217 w 3228"/>
                <a:gd name="T67" fmla="*/ 1028 h 3195"/>
                <a:gd name="T68" fmla="*/ 3217 w 3228"/>
                <a:gd name="T69" fmla="*/ 1367 h 3195"/>
                <a:gd name="T70" fmla="*/ 3125 w 3228"/>
                <a:gd name="T71" fmla="*/ 1683 h 3195"/>
                <a:gd name="T72" fmla="*/ 2955 w 3228"/>
                <a:gd name="T73" fmla="*/ 1957 h 3195"/>
                <a:gd name="T74" fmla="*/ 2720 w 3228"/>
                <a:gd name="T75" fmla="*/ 2174 h 3195"/>
                <a:gd name="T76" fmla="*/ 2432 w 3228"/>
                <a:gd name="T77" fmla="*/ 2324 h 3195"/>
                <a:gd name="T78" fmla="*/ 2104 w 3228"/>
                <a:gd name="T79" fmla="*/ 2393 h 3195"/>
                <a:gd name="T80" fmla="*/ 1762 w 3228"/>
                <a:gd name="T81" fmla="*/ 2369 h 3195"/>
                <a:gd name="T82" fmla="*/ 1452 w 3228"/>
                <a:gd name="T83" fmla="*/ 2256 h 3195"/>
                <a:gd name="T84" fmla="*/ 549 w 3228"/>
                <a:gd name="T85" fmla="*/ 3139 h 3195"/>
                <a:gd name="T86" fmla="*/ 398 w 3228"/>
                <a:gd name="T87" fmla="*/ 3193 h 3195"/>
                <a:gd name="T88" fmla="*/ 218 w 3228"/>
                <a:gd name="T89" fmla="*/ 3168 h 3195"/>
                <a:gd name="T90" fmla="*/ 74 w 3228"/>
                <a:gd name="T91" fmla="*/ 3059 h 3195"/>
                <a:gd name="T92" fmla="*/ 3 w 3228"/>
                <a:gd name="T93" fmla="*/ 2891 h 3195"/>
                <a:gd name="T94" fmla="*/ 22 w 3228"/>
                <a:gd name="T95" fmla="*/ 2723 h 3195"/>
                <a:gd name="T96" fmla="*/ 107 w 3228"/>
                <a:gd name="T97" fmla="*/ 2592 h 3195"/>
                <a:gd name="T98" fmla="*/ 881 w 3228"/>
                <a:gd name="T99" fmla="*/ 1609 h 3195"/>
                <a:gd name="T100" fmla="*/ 810 w 3228"/>
                <a:gd name="T101" fmla="*/ 1284 h 3195"/>
                <a:gd name="T102" fmla="*/ 834 w 3228"/>
                <a:gd name="T103" fmla="*/ 947 h 3195"/>
                <a:gd name="T104" fmla="*/ 946 w 3228"/>
                <a:gd name="T105" fmla="*/ 640 h 3195"/>
                <a:gd name="T106" fmla="*/ 1134 w 3228"/>
                <a:gd name="T107" fmla="*/ 380 h 3195"/>
                <a:gd name="T108" fmla="*/ 1384 w 3228"/>
                <a:gd name="T109" fmla="*/ 177 h 3195"/>
                <a:gd name="T110" fmla="*/ 1683 w 3228"/>
                <a:gd name="T111" fmla="*/ 46 h 3195"/>
                <a:gd name="T112" fmla="*/ 2018 w 3228"/>
                <a:gd name="T113" fmla="*/ 0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28" h="3195">
                  <a:moveTo>
                    <a:pt x="1046" y="1910"/>
                  </a:moveTo>
                  <a:lnTo>
                    <a:pt x="232" y="2715"/>
                  </a:lnTo>
                  <a:lnTo>
                    <a:pt x="232" y="2716"/>
                  </a:lnTo>
                  <a:lnTo>
                    <a:pt x="214" y="2737"/>
                  </a:lnTo>
                  <a:lnTo>
                    <a:pt x="199" y="2760"/>
                  </a:lnTo>
                  <a:lnTo>
                    <a:pt x="188" y="2786"/>
                  </a:lnTo>
                  <a:lnTo>
                    <a:pt x="181" y="2813"/>
                  </a:lnTo>
                  <a:lnTo>
                    <a:pt x="177" y="2843"/>
                  </a:lnTo>
                  <a:lnTo>
                    <a:pt x="181" y="2875"/>
                  </a:lnTo>
                  <a:lnTo>
                    <a:pt x="189" y="2904"/>
                  </a:lnTo>
                  <a:lnTo>
                    <a:pt x="202" y="2932"/>
                  </a:lnTo>
                  <a:lnTo>
                    <a:pt x="220" y="2956"/>
                  </a:lnTo>
                  <a:lnTo>
                    <a:pt x="241" y="2978"/>
                  </a:lnTo>
                  <a:lnTo>
                    <a:pt x="266" y="2995"/>
                  </a:lnTo>
                  <a:lnTo>
                    <a:pt x="294" y="3008"/>
                  </a:lnTo>
                  <a:lnTo>
                    <a:pt x="324" y="3016"/>
                  </a:lnTo>
                  <a:lnTo>
                    <a:pt x="356" y="3019"/>
                  </a:lnTo>
                  <a:lnTo>
                    <a:pt x="386" y="3017"/>
                  </a:lnTo>
                  <a:lnTo>
                    <a:pt x="414" y="3010"/>
                  </a:lnTo>
                  <a:lnTo>
                    <a:pt x="440" y="2998"/>
                  </a:lnTo>
                  <a:lnTo>
                    <a:pt x="463" y="2983"/>
                  </a:lnTo>
                  <a:lnTo>
                    <a:pt x="484" y="2965"/>
                  </a:lnTo>
                  <a:lnTo>
                    <a:pt x="1297" y="2160"/>
                  </a:lnTo>
                  <a:lnTo>
                    <a:pt x="1241" y="2116"/>
                  </a:lnTo>
                  <a:lnTo>
                    <a:pt x="1188" y="2069"/>
                  </a:lnTo>
                  <a:lnTo>
                    <a:pt x="1137" y="2019"/>
                  </a:lnTo>
                  <a:lnTo>
                    <a:pt x="1091" y="1966"/>
                  </a:lnTo>
                  <a:lnTo>
                    <a:pt x="1046" y="1910"/>
                  </a:lnTo>
                  <a:close/>
                  <a:moveTo>
                    <a:pt x="2018" y="200"/>
                  </a:moveTo>
                  <a:lnTo>
                    <a:pt x="1939" y="203"/>
                  </a:lnTo>
                  <a:lnTo>
                    <a:pt x="1861" y="211"/>
                  </a:lnTo>
                  <a:lnTo>
                    <a:pt x="1786" y="226"/>
                  </a:lnTo>
                  <a:lnTo>
                    <a:pt x="1714" y="246"/>
                  </a:lnTo>
                  <a:lnTo>
                    <a:pt x="1643" y="271"/>
                  </a:lnTo>
                  <a:lnTo>
                    <a:pt x="1574" y="301"/>
                  </a:lnTo>
                  <a:lnTo>
                    <a:pt x="1508" y="336"/>
                  </a:lnTo>
                  <a:lnTo>
                    <a:pt x="1447" y="376"/>
                  </a:lnTo>
                  <a:lnTo>
                    <a:pt x="1387" y="419"/>
                  </a:lnTo>
                  <a:lnTo>
                    <a:pt x="1331" y="467"/>
                  </a:lnTo>
                  <a:lnTo>
                    <a:pt x="1278" y="519"/>
                  </a:lnTo>
                  <a:lnTo>
                    <a:pt x="1231" y="574"/>
                  </a:lnTo>
                  <a:lnTo>
                    <a:pt x="1187" y="632"/>
                  </a:lnTo>
                  <a:lnTo>
                    <a:pt x="1146" y="694"/>
                  </a:lnTo>
                  <a:lnTo>
                    <a:pt x="1111" y="759"/>
                  </a:lnTo>
                  <a:lnTo>
                    <a:pt x="1081" y="827"/>
                  </a:lnTo>
                  <a:lnTo>
                    <a:pt x="1055" y="897"/>
                  </a:lnTo>
                  <a:lnTo>
                    <a:pt x="1036" y="969"/>
                  </a:lnTo>
                  <a:lnTo>
                    <a:pt x="1021" y="1044"/>
                  </a:lnTo>
                  <a:lnTo>
                    <a:pt x="1012" y="1120"/>
                  </a:lnTo>
                  <a:lnTo>
                    <a:pt x="1009" y="1198"/>
                  </a:lnTo>
                  <a:lnTo>
                    <a:pt x="1012" y="1277"/>
                  </a:lnTo>
                  <a:lnTo>
                    <a:pt x="1021" y="1353"/>
                  </a:lnTo>
                  <a:lnTo>
                    <a:pt x="1036" y="1428"/>
                  </a:lnTo>
                  <a:lnTo>
                    <a:pt x="1055" y="1499"/>
                  </a:lnTo>
                  <a:lnTo>
                    <a:pt x="1081" y="1570"/>
                  </a:lnTo>
                  <a:lnTo>
                    <a:pt x="1111" y="1637"/>
                  </a:lnTo>
                  <a:lnTo>
                    <a:pt x="1146" y="1702"/>
                  </a:lnTo>
                  <a:lnTo>
                    <a:pt x="1187" y="1764"/>
                  </a:lnTo>
                  <a:lnTo>
                    <a:pt x="1231" y="1823"/>
                  </a:lnTo>
                  <a:lnTo>
                    <a:pt x="1278" y="1878"/>
                  </a:lnTo>
                  <a:lnTo>
                    <a:pt x="1331" y="1930"/>
                  </a:lnTo>
                  <a:lnTo>
                    <a:pt x="1387" y="1977"/>
                  </a:lnTo>
                  <a:lnTo>
                    <a:pt x="1447" y="2021"/>
                  </a:lnTo>
                  <a:lnTo>
                    <a:pt x="1508" y="2061"/>
                  </a:lnTo>
                  <a:lnTo>
                    <a:pt x="1574" y="2096"/>
                  </a:lnTo>
                  <a:lnTo>
                    <a:pt x="1643" y="2125"/>
                  </a:lnTo>
                  <a:lnTo>
                    <a:pt x="1714" y="2151"/>
                  </a:lnTo>
                  <a:lnTo>
                    <a:pt x="1786" y="2170"/>
                  </a:lnTo>
                  <a:lnTo>
                    <a:pt x="1861" y="2184"/>
                  </a:lnTo>
                  <a:lnTo>
                    <a:pt x="1939" y="2194"/>
                  </a:lnTo>
                  <a:lnTo>
                    <a:pt x="2018" y="2197"/>
                  </a:lnTo>
                  <a:lnTo>
                    <a:pt x="2097" y="2194"/>
                  </a:lnTo>
                  <a:lnTo>
                    <a:pt x="2174" y="2184"/>
                  </a:lnTo>
                  <a:lnTo>
                    <a:pt x="2249" y="2170"/>
                  </a:lnTo>
                  <a:lnTo>
                    <a:pt x="2323" y="2151"/>
                  </a:lnTo>
                  <a:lnTo>
                    <a:pt x="2393" y="2125"/>
                  </a:lnTo>
                  <a:lnTo>
                    <a:pt x="2462" y="2096"/>
                  </a:lnTo>
                  <a:lnTo>
                    <a:pt x="2527" y="2061"/>
                  </a:lnTo>
                  <a:lnTo>
                    <a:pt x="2590" y="2021"/>
                  </a:lnTo>
                  <a:lnTo>
                    <a:pt x="2649" y="1977"/>
                  </a:lnTo>
                  <a:lnTo>
                    <a:pt x="2704" y="1930"/>
                  </a:lnTo>
                  <a:lnTo>
                    <a:pt x="2757" y="1878"/>
                  </a:lnTo>
                  <a:lnTo>
                    <a:pt x="2805" y="1823"/>
                  </a:lnTo>
                  <a:lnTo>
                    <a:pt x="2849" y="1764"/>
                  </a:lnTo>
                  <a:lnTo>
                    <a:pt x="2889" y="1702"/>
                  </a:lnTo>
                  <a:lnTo>
                    <a:pt x="2924" y="1637"/>
                  </a:lnTo>
                  <a:lnTo>
                    <a:pt x="2955" y="1570"/>
                  </a:lnTo>
                  <a:lnTo>
                    <a:pt x="2980" y="1499"/>
                  </a:lnTo>
                  <a:lnTo>
                    <a:pt x="3000" y="1428"/>
                  </a:lnTo>
                  <a:lnTo>
                    <a:pt x="3015" y="1353"/>
                  </a:lnTo>
                  <a:lnTo>
                    <a:pt x="3024" y="1277"/>
                  </a:lnTo>
                  <a:lnTo>
                    <a:pt x="3026" y="1198"/>
                  </a:lnTo>
                  <a:lnTo>
                    <a:pt x="3024" y="1120"/>
                  </a:lnTo>
                  <a:lnTo>
                    <a:pt x="3015" y="1044"/>
                  </a:lnTo>
                  <a:lnTo>
                    <a:pt x="3000" y="969"/>
                  </a:lnTo>
                  <a:lnTo>
                    <a:pt x="2980" y="897"/>
                  </a:lnTo>
                  <a:lnTo>
                    <a:pt x="2955" y="827"/>
                  </a:lnTo>
                  <a:lnTo>
                    <a:pt x="2924" y="759"/>
                  </a:lnTo>
                  <a:lnTo>
                    <a:pt x="2889" y="694"/>
                  </a:lnTo>
                  <a:lnTo>
                    <a:pt x="2849" y="632"/>
                  </a:lnTo>
                  <a:lnTo>
                    <a:pt x="2805" y="574"/>
                  </a:lnTo>
                  <a:lnTo>
                    <a:pt x="2757" y="519"/>
                  </a:lnTo>
                  <a:lnTo>
                    <a:pt x="2704" y="467"/>
                  </a:lnTo>
                  <a:lnTo>
                    <a:pt x="2649" y="419"/>
                  </a:lnTo>
                  <a:lnTo>
                    <a:pt x="2590" y="376"/>
                  </a:lnTo>
                  <a:lnTo>
                    <a:pt x="2527" y="336"/>
                  </a:lnTo>
                  <a:lnTo>
                    <a:pt x="2462" y="301"/>
                  </a:lnTo>
                  <a:lnTo>
                    <a:pt x="2393" y="271"/>
                  </a:lnTo>
                  <a:lnTo>
                    <a:pt x="2323" y="246"/>
                  </a:lnTo>
                  <a:lnTo>
                    <a:pt x="2249" y="226"/>
                  </a:lnTo>
                  <a:lnTo>
                    <a:pt x="2174" y="211"/>
                  </a:lnTo>
                  <a:lnTo>
                    <a:pt x="2097" y="203"/>
                  </a:lnTo>
                  <a:lnTo>
                    <a:pt x="2018" y="200"/>
                  </a:lnTo>
                  <a:close/>
                  <a:moveTo>
                    <a:pt x="2018" y="0"/>
                  </a:moveTo>
                  <a:lnTo>
                    <a:pt x="2018" y="0"/>
                  </a:lnTo>
                  <a:lnTo>
                    <a:pt x="2104" y="3"/>
                  </a:lnTo>
                  <a:lnTo>
                    <a:pt x="2189" y="11"/>
                  </a:lnTo>
                  <a:lnTo>
                    <a:pt x="2272" y="27"/>
                  </a:lnTo>
                  <a:lnTo>
                    <a:pt x="2352" y="46"/>
                  </a:lnTo>
                  <a:lnTo>
                    <a:pt x="2432" y="72"/>
                  </a:lnTo>
                  <a:lnTo>
                    <a:pt x="2508" y="102"/>
                  </a:lnTo>
                  <a:lnTo>
                    <a:pt x="2582" y="137"/>
                  </a:lnTo>
                  <a:lnTo>
                    <a:pt x="2652" y="177"/>
                  </a:lnTo>
                  <a:lnTo>
                    <a:pt x="2720" y="222"/>
                  </a:lnTo>
                  <a:lnTo>
                    <a:pt x="2784" y="271"/>
                  </a:lnTo>
                  <a:lnTo>
                    <a:pt x="2845" y="323"/>
                  </a:lnTo>
                  <a:lnTo>
                    <a:pt x="2902" y="380"/>
                  </a:lnTo>
                  <a:lnTo>
                    <a:pt x="2955" y="440"/>
                  </a:lnTo>
                  <a:lnTo>
                    <a:pt x="3005" y="503"/>
                  </a:lnTo>
                  <a:lnTo>
                    <a:pt x="3049" y="570"/>
                  </a:lnTo>
                  <a:lnTo>
                    <a:pt x="3090" y="640"/>
                  </a:lnTo>
                  <a:lnTo>
                    <a:pt x="3125" y="713"/>
                  </a:lnTo>
                  <a:lnTo>
                    <a:pt x="3156" y="788"/>
                  </a:lnTo>
                  <a:lnTo>
                    <a:pt x="3182" y="866"/>
                  </a:lnTo>
                  <a:lnTo>
                    <a:pt x="3202" y="947"/>
                  </a:lnTo>
                  <a:lnTo>
                    <a:pt x="3217" y="1028"/>
                  </a:lnTo>
                  <a:lnTo>
                    <a:pt x="3225" y="1113"/>
                  </a:lnTo>
                  <a:lnTo>
                    <a:pt x="3228" y="1198"/>
                  </a:lnTo>
                  <a:lnTo>
                    <a:pt x="3225" y="1284"/>
                  </a:lnTo>
                  <a:lnTo>
                    <a:pt x="3217" y="1367"/>
                  </a:lnTo>
                  <a:lnTo>
                    <a:pt x="3202" y="1450"/>
                  </a:lnTo>
                  <a:lnTo>
                    <a:pt x="3182" y="1530"/>
                  </a:lnTo>
                  <a:lnTo>
                    <a:pt x="3156" y="1607"/>
                  </a:lnTo>
                  <a:lnTo>
                    <a:pt x="3125" y="1683"/>
                  </a:lnTo>
                  <a:lnTo>
                    <a:pt x="3090" y="1756"/>
                  </a:lnTo>
                  <a:lnTo>
                    <a:pt x="3049" y="1826"/>
                  </a:lnTo>
                  <a:lnTo>
                    <a:pt x="3005" y="1892"/>
                  </a:lnTo>
                  <a:lnTo>
                    <a:pt x="2955" y="1957"/>
                  </a:lnTo>
                  <a:lnTo>
                    <a:pt x="2902" y="2017"/>
                  </a:lnTo>
                  <a:lnTo>
                    <a:pt x="2845" y="2073"/>
                  </a:lnTo>
                  <a:lnTo>
                    <a:pt x="2784" y="2126"/>
                  </a:lnTo>
                  <a:lnTo>
                    <a:pt x="2720" y="2174"/>
                  </a:lnTo>
                  <a:lnTo>
                    <a:pt x="2652" y="2219"/>
                  </a:lnTo>
                  <a:lnTo>
                    <a:pt x="2582" y="2259"/>
                  </a:lnTo>
                  <a:lnTo>
                    <a:pt x="2508" y="2294"/>
                  </a:lnTo>
                  <a:lnTo>
                    <a:pt x="2432" y="2324"/>
                  </a:lnTo>
                  <a:lnTo>
                    <a:pt x="2352" y="2350"/>
                  </a:lnTo>
                  <a:lnTo>
                    <a:pt x="2272" y="2369"/>
                  </a:lnTo>
                  <a:lnTo>
                    <a:pt x="2189" y="2385"/>
                  </a:lnTo>
                  <a:lnTo>
                    <a:pt x="2104" y="2393"/>
                  </a:lnTo>
                  <a:lnTo>
                    <a:pt x="2018" y="2396"/>
                  </a:lnTo>
                  <a:lnTo>
                    <a:pt x="1930" y="2393"/>
                  </a:lnTo>
                  <a:lnTo>
                    <a:pt x="1846" y="2384"/>
                  </a:lnTo>
                  <a:lnTo>
                    <a:pt x="1762" y="2369"/>
                  </a:lnTo>
                  <a:lnTo>
                    <a:pt x="1681" y="2349"/>
                  </a:lnTo>
                  <a:lnTo>
                    <a:pt x="1601" y="2323"/>
                  </a:lnTo>
                  <a:lnTo>
                    <a:pt x="1525" y="2292"/>
                  </a:lnTo>
                  <a:lnTo>
                    <a:pt x="1452" y="2256"/>
                  </a:lnTo>
                  <a:lnTo>
                    <a:pt x="610" y="3089"/>
                  </a:lnTo>
                  <a:lnTo>
                    <a:pt x="610" y="3089"/>
                  </a:lnTo>
                  <a:lnTo>
                    <a:pt x="581" y="3116"/>
                  </a:lnTo>
                  <a:lnTo>
                    <a:pt x="549" y="3139"/>
                  </a:lnTo>
                  <a:lnTo>
                    <a:pt x="514" y="3159"/>
                  </a:lnTo>
                  <a:lnTo>
                    <a:pt x="478" y="3174"/>
                  </a:lnTo>
                  <a:lnTo>
                    <a:pt x="438" y="3186"/>
                  </a:lnTo>
                  <a:lnTo>
                    <a:pt x="398" y="3193"/>
                  </a:lnTo>
                  <a:lnTo>
                    <a:pt x="356" y="3195"/>
                  </a:lnTo>
                  <a:lnTo>
                    <a:pt x="307" y="3192"/>
                  </a:lnTo>
                  <a:lnTo>
                    <a:pt x="262" y="3183"/>
                  </a:lnTo>
                  <a:lnTo>
                    <a:pt x="218" y="3168"/>
                  </a:lnTo>
                  <a:lnTo>
                    <a:pt x="176" y="3147"/>
                  </a:lnTo>
                  <a:lnTo>
                    <a:pt x="138" y="3122"/>
                  </a:lnTo>
                  <a:lnTo>
                    <a:pt x="104" y="3092"/>
                  </a:lnTo>
                  <a:lnTo>
                    <a:pt x="74" y="3059"/>
                  </a:lnTo>
                  <a:lnTo>
                    <a:pt x="48" y="3021"/>
                  </a:lnTo>
                  <a:lnTo>
                    <a:pt x="28" y="2980"/>
                  </a:lnTo>
                  <a:lnTo>
                    <a:pt x="12" y="2936"/>
                  </a:lnTo>
                  <a:lnTo>
                    <a:pt x="3" y="2891"/>
                  </a:lnTo>
                  <a:lnTo>
                    <a:pt x="0" y="2843"/>
                  </a:lnTo>
                  <a:lnTo>
                    <a:pt x="2" y="2801"/>
                  </a:lnTo>
                  <a:lnTo>
                    <a:pt x="9" y="2761"/>
                  </a:lnTo>
                  <a:lnTo>
                    <a:pt x="22" y="2723"/>
                  </a:lnTo>
                  <a:lnTo>
                    <a:pt x="37" y="2686"/>
                  </a:lnTo>
                  <a:lnTo>
                    <a:pt x="57" y="2652"/>
                  </a:lnTo>
                  <a:lnTo>
                    <a:pt x="80" y="2620"/>
                  </a:lnTo>
                  <a:lnTo>
                    <a:pt x="107" y="2592"/>
                  </a:lnTo>
                  <a:lnTo>
                    <a:pt x="106" y="2591"/>
                  </a:lnTo>
                  <a:lnTo>
                    <a:pt x="948" y="1758"/>
                  </a:lnTo>
                  <a:lnTo>
                    <a:pt x="912" y="1685"/>
                  </a:lnTo>
                  <a:lnTo>
                    <a:pt x="881" y="1609"/>
                  </a:lnTo>
                  <a:lnTo>
                    <a:pt x="854" y="1531"/>
                  </a:lnTo>
                  <a:lnTo>
                    <a:pt x="835" y="1451"/>
                  </a:lnTo>
                  <a:lnTo>
                    <a:pt x="819" y="1368"/>
                  </a:lnTo>
                  <a:lnTo>
                    <a:pt x="810" y="1284"/>
                  </a:lnTo>
                  <a:lnTo>
                    <a:pt x="807" y="1198"/>
                  </a:lnTo>
                  <a:lnTo>
                    <a:pt x="810" y="1113"/>
                  </a:lnTo>
                  <a:lnTo>
                    <a:pt x="819" y="1028"/>
                  </a:lnTo>
                  <a:lnTo>
                    <a:pt x="834" y="947"/>
                  </a:lnTo>
                  <a:lnTo>
                    <a:pt x="854" y="866"/>
                  </a:lnTo>
                  <a:lnTo>
                    <a:pt x="879" y="788"/>
                  </a:lnTo>
                  <a:lnTo>
                    <a:pt x="910" y="713"/>
                  </a:lnTo>
                  <a:lnTo>
                    <a:pt x="946" y="640"/>
                  </a:lnTo>
                  <a:lnTo>
                    <a:pt x="986" y="570"/>
                  </a:lnTo>
                  <a:lnTo>
                    <a:pt x="1031" y="503"/>
                  </a:lnTo>
                  <a:lnTo>
                    <a:pt x="1080" y="440"/>
                  </a:lnTo>
                  <a:lnTo>
                    <a:pt x="1134" y="380"/>
                  </a:lnTo>
                  <a:lnTo>
                    <a:pt x="1191" y="323"/>
                  </a:lnTo>
                  <a:lnTo>
                    <a:pt x="1252" y="271"/>
                  </a:lnTo>
                  <a:lnTo>
                    <a:pt x="1316" y="222"/>
                  </a:lnTo>
                  <a:lnTo>
                    <a:pt x="1384" y="177"/>
                  </a:lnTo>
                  <a:lnTo>
                    <a:pt x="1454" y="137"/>
                  </a:lnTo>
                  <a:lnTo>
                    <a:pt x="1528" y="102"/>
                  </a:lnTo>
                  <a:lnTo>
                    <a:pt x="1604" y="72"/>
                  </a:lnTo>
                  <a:lnTo>
                    <a:pt x="1683" y="46"/>
                  </a:lnTo>
                  <a:lnTo>
                    <a:pt x="1763" y="27"/>
                  </a:lnTo>
                  <a:lnTo>
                    <a:pt x="1847" y="11"/>
                  </a:lnTo>
                  <a:lnTo>
                    <a:pt x="1931" y="3"/>
                  </a:lnTo>
                  <a:lnTo>
                    <a:pt x="20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2828" y="3173"/>
              <a:ext cx="378" cy="374"/>
            </a:xfrm>
            <a:custGeom>
              <a:avLst/>
              <a:gdLst>
                <a:gd name="T0" fmla="*/ 707 w 757"/>
                <a:gd name="T1" fmla="*/ 0 h 749"/>
                <a:gd name="T2" fmla="*/ 723 w 757"/>
                <a:gd name="T3" fmla="*/ 2 h 749"/>
                <a:gd name="T4" fmla="*/ 736 w 757"/>
                <a:gd name="T5" fmla="*/ 10 h 749"/>
                <a:gd name="T6" fmla="*/ 747 w 757"/>
                <a:gd name="T7" fmla="*/ 21 h 749"/>
                <a:gd name="T8" fmla="*/ 755 w 757"/>
                <a:gd name="T9" fmla="*/ 34 h 749"/>
                <a:gd name="T10" fmla="*/ 757 w 757"/>
                <a:gd name="T11" fmla="*/ 49 h 749"/>
                <a:gd name="T12" fmla="*/ 755 w 757"/>
                <a:gd name="T13" fmla="*/ 66 h 749"/>
                <a:gd name="T14" fmla="*/ 747 w 757"/>
                <a:gd name="T15" fmla="*/ 79 h 749"/>
                <a:gd name="T16" fmla="*/ 736 w 757"/>
                <a:gd name="T17" fmla="*/ 90 h 749"/>
                <a:gd name="T18" fmla="*/ 723 w 757"/>
                <a:gd name="T19" fmla="*/ 97 h 749"/>
                <a:gd name="T20" fmla="*/ 707 w 757"/>
                <a:gd name="T21" fmla="*/ 100 h 749"/>
                <a:gd name="T22" fmla="*/ 645 w 757"/>
                <a:gd name="T23" fmla="*/ 104 h 749"/>
                <a:gd name="T24" fmla="*/ 584 w 757"/>
                <a:gd name="T25" fmla="*/ 112 h 749"/>
                <a:gd name="T26" fmla="*/ 527 w 757"/>
                <a:gd name="T27" fmla="*/ 127 h 749"/>
                <a:gd name="T28" fmla="*/ 471 w 757"/>
                <a:gd name="T29" fmla="*/ 147 h 749"/>
                <a:gd name="T30" fmla="*/ 418 w 757"/>
                <a:gd name="T31" fmla="*/ 172 h 749"/>
                <a:gd name="T32" fmla="*/ 369 w 757"/>
                <a:gd name="T33" fmla="*/ 203 h 749"/>
                <a:gd name="T34" fmla="*/ 321 w 757"/>
                <a:gd name="T35" fmla="*/ 236 h 749"/>
                <a:gd name="T36" fmla="*/ 279 w 757"/>
                <a:gd name="T37" fmla="*/ 275 h 749"/>
                <a:gd name="T38" fmla="*/ 240 w 757"/>
                <a:gd name="T39" fmla="*/ 318 h 749"/>
                <a:gd name="T40" fmla="*/ 205 w 757"/>
                <a:gd name="T41" fmla="*/ 364 h 749"/>
                <a:gd name="T42" fmla="*/ 175 w 757"/>
                <a:gd name="T43" fmla="*/ 414 h 749"/>
                <a:gd name="T44" fmla="*/ 149 w 757"/>
                <a:gd name="T45" fmla="*/ 466 h 749"/>
                <a:gd name="T46" fmla="*/ 128 w 757"/>
                <a:gd name="T47" fmla="*/ 521 h 749"/>
                <a:gd name="T48" fmla="*/ 114 w 757"/>
                <a:gd name="T49" fmla="*/ 578 h 749"/>
                <a:gd name="T50" fmla="*/ 105 w 757"/>
                <a:gd name="T51" fmla="*/ 638 h 749"/>
                <a:gd name="T52" fmla="*/ 101 w 757"/>
                <a:gd name="T53" fmla="*/ 699 h 749"/>
                <a:gd name="T54" fmla="*/ 98 w 757"/>
                <a:gd name="T55" fmla="*/ 715 h 749"/>
                <a:gd name="T56" fmla="*/ 91 w 757"/>
                <a:gd name="T57" fmla="*/ 729 h 749"/>
                <a:gd name="T58" fmla="*/ 81 w 757"/>
                <a:gd name="T59" fmla="*/ 740 h 749"/>
                <a:gd name="T60" fmla="*/ 67 w 757"/>
                <a:gd name="T61" fmla="*/ 746 h 749"/>
                <a:gd name="T62" fmla="*/ 51 w 757"/>
                <a:gd name="T63" fmla="*/ 749 h 749"/>
                <a:gd name="T64" fmla="*/ 35 w 757"/>
                <a:gd name="T65" fmla="*/ 746 h 749"/>
                <a:gd name="T66" fmla="*/ 21 w 757"/>
                <a:gd name="T67" fmla="*/ 740 h 749"/>
                <a:gd name="T68" fmla="*/ 10 w 757"/>
                <a:gd name="T69" fmla="*/ 729 h 749"/>
                <a:gd name="T70" fmla="*/ 2 w 757"/>
                <a:gd name="T71" fmla="*/ 715 h 749"/>
                <a:gd name="T72" fmla="*/ 0 w 757"/>
                <a:gd name="T73" fmla="*/ 699 h 749"/>
                <a:gd name="T74" fmla="*/ 3 w 757"/>
                <a:gd name="T75" fmla="*/ 632 h 749"/>
                <a:gd name="T76" fmla="*/ 13 w 757"/>
                <a:gd name="T77" fmla="*/ 566 h 749"/>
                <a:gd name="T78" fmla="*/ 28 w 757"/>
                <a:gd name="T79" fmla="*/ 503 h 749"/>
                <a:gd name="T80" fmla="*/ 50 w 757"/>
                <a:gd name="T81" fmla="*/ 442 h 749"/>
                <a:gd name="T82" fmla="*/ 77 w 757"/>
                <a:gd name="T83" fmla="*/ 383 h 749"/>
                <a:gd name="T84" fmla="*/ 108 w 757"/>
                <a:gd name="T85" fmla="*/ 328 h 749"/>
                <a:gd name="T86" fmla="*/ 144 w 757"/>
                <a:gd name="T87" fmla="*/ 276 h 749"/>
                <a:gd name="T88" fmla="*/ 185 w 757"/>
                <a:gd name="T89" fmla="*/ 228 h 749"/>
                <a:gd name="T90" fmla="*/ 230 w 757"/>
                <a:gd name="T91" fmla="*/ 183 h 749"/>
                <a:gd name="T92" fmla="*/ 279 w 757"/>
                <a:gd name="T93" fmla="*/ 142 h 749"/>
                <a:gd name="T94" fmla="*/ 332 w 757"/>
                <a:gd name="T95" fmla="*/ 107 h 749"/>
                <a:gd name="T96" fmla="*/ 388 w 757"/>
                <a:gd name="T97" fmla="*/ 75 h 749"/>
                <a:gd name="T98" fmla="*/ 447 w 757"/>
                <a:gd name="T99" fmla="*/ 49 h 749"/>
                <a:gd name="T100" fmla="*/ 508 w 757"/>
                <a:gd name="T101" fmla="*/ 28 h 749"/>
                <a:gd name="T102" fmla="*/ 573 w 757"/>
                <a:gd name="T103" fmla="*/ 13 h 749"/>
                <a:gd name="T104" fmla="*/ 639 w 757"/>
                <a:gd name="T105" fmla="*/ 3 h 749"/>
                <a:gd name="T106" fmla="*/ 707 w 757"/>
                <a:gd name="T107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7" h="749">
                  <a:moveTo>
                    <a:pt x="707" y="0"/>
                  </a:moveTo>
                  <a:lnTo>
                    <a:pt x="723" y="2"/>
                  </a:lnTo>
                  <a:lnTo>
                    <a:pt x="736" y="10"/>
                  </a:lnTo>
                  <a:lnTo>
                    <a:pt x="747" y="21"/>
                  </a:lnTo>
                  <a:lnTo>
                    <a:pt x="755" y="34"/>
                  </a:lnTo>
                  <a:lnTo>
                    <a:pt x="757" y="49"/>
                  </a:lnTo>
                  <a:lnTo>
                    <a:pt x="755" y="66"/>
                  </a:lnTo>
                  <a:lnTo>
                    <a:pt x="747" y="79"/>
                  </a:lnTo>
                  <a:lnTo>
                    <a:pt x="736" y="90"/>
                  </a:lnTo>
                  <a:lnTo>
                    <a:pt x="723" y="97"/>
                  </a:lnTo>
                  <a:lnTo>
                    <a:pt x="707" y="100"/>
                  </a:lnTo>
                  <a:lnTo>
                    <a:pt x="645" y="104"/>
                  </a:lnTo>
                  <a:lnTo>
                    <a:pt x="584" y="112"/>
                  </a:lnTo>
                  <a:lnTo>
                    <a:pt x="527" y="127"/>
                  </a:lnTo>
                  <a:lnTo>
                    <a:pt x="471" y="147"/>
                  </a:lnTo>
                  <a:lnTo>
                    <a:pt x="418" y="172"/>
                  </a:lnTo>
                  <a:lnTo>
                    <a:pt x="369" y="203"/>
                  </a:lnTo>
                  <a:lnTo>
                    <a:pt x="321" y="236"/>
                  </a:lnTo>
                  <a:lnTo>
                    <a:pt x="279" y="275"/>
                  </a:lnTo>
                  <a:lnTo>
                    <a:pt x="240" y="318"/>
                  </a:lnTo>
                  <a:lnTo>
                    <a:pt x="205" y="364"/>
                  </a:lnTo>
                  <a:lnTo>
                    <a:pt x="175" y="414"/>
                  </a:lnTo>
                  <a:lnTo>
                    <a:pt x="149" y="466"/>
                  </a:lnTo>
                  <a:lnTo>
                    <a:pt x="128" y="521"/>
                  </a:lnTo>
                  <a:lnTo>
                    <a:pt x="114" y="578"/>
                  </a:lnTo>
                  <a:lnTo>
                    <a:pt x="105" y="638"/>
                  </a:lnTo>
                  <a:lnTo>
                    <a:pt x="101" y="699"/>
                  </a:lnTo>
                  <a:lnTo>
                    <a:pt x="98" y="715"/>
                  </a:lnTo>
                  <a:lnTo>
                    <a:pt x="91" y="729"/>
                  </a:lnTo>
                  <a:lnTo>
                    <a:pt x="81" y="740"/>
                  </a:lnTo>
                  <a:lnTo>
                    <a:pt x="67" y="746"/>
                  </a:lnTo>
                  <a:lnTo>
                    <a:pt x="51" y="749"/>
                  </a:lnTo>
                  <a:lnTo>
                    <a:pt x="35" y="746"/>
                  </a:lnTo>
                  <a:lnTo>
                    <a:pt x="21" y="740"/>
                  </a:lnTo>
                  <a:lnTo>
                    <a:pt x="10" y="729"/>
                  </a:lnTo>
                  <a:lnTo>
                    <a:pt x="2" y="715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6"/>
                  </a:lnTo>
                  <a:lnTo>
                    <a:pt x="28" y="503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4" y="276"/>
                  </a:lnTo>
                  <a:lnTo>
                    <a:pt x="185" y="228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2" y="107"/>
                  </a:lnTo>
                  <a:lnTo>
                    <a:pt x="388" y="75"/>
                  </a:lnTo>
                  <a:lnTo>
                    <a:pt x="447" y="49"/>
                  </a:lnTo>
                  <a:lnTo>
                    <a:pt x="508" y="28"/>
                  </a:lnTo>
                  <a:lnTo>
                    <a:pt x="573" y="13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</p:grpSp>
      <p:grpSp>
        <p:nvGrpSpPr>
          <p:cNvPr id="19" name="Group 27"/>
          <p:cNvGrpSpPr>
            <a:grpSpLocks noChangeAspect="1"/>
          </p:cNvGrpSpPr>
          <p:nvPr/>
        </p:nvGrpSpPr>
        <p:grpSpPr bwMode="auto">
          <a:xfrm>
            <a:off x="7619677" y="1786276"/>
            <a:ext cx="382682" cy="378869"/>
            <a:chOff x="12867" y="5760"/>
            <a:chExt cx="1614" cy="1598"/>
          </a:xfrm>
          <a:solidFill>
            <a:schemeClr val="bg1"/>
          </a:solidFill>
        </p:grpSpPr>
        <p:sp>
          <p:nvSpPr>
            <p:cNvPr id="20" name="Freeform 29"/>
            <p:cNvSpPr>
              <a:spLocks noEditPoints="1"/>
            </p:cNvSpPr>
            <p:nvPr/>
          </p:nvSpPr>
          <p:spPr bwMode="auto">
            <a:xfrm>
              <a:off x="12867" y="5760"/>
              <a:ext cx="1614" cy="1598"/>
            </a:xfrm>
            <a:custGeom>
              <a:avLst/>
              <a:gdLst>
                <a:gd name="T0" fmla="*/ 1358 w 3226"/>
                <a:gd name="T1" fmla="*/ 609 h 3195"/>
                <a:gd name="T2" fmla="*/ 1146 w 3226"/>
                <a:gd name="T3" fmla="*/ 711 h 3195"/>
                <a:gd name="T4" fmla="*/ 974 w 3226"/>
                <a:gd name="T5" fmla="*/ 686 h 3195"/>
                <a:gd name="T6" fmla="*/ 725 w 3226"/>
                <a:gd name="T7" fmla="*/ 1048 h 3195"/>
                <a:gd name="T8" fmla="*/ 662 w 3226"/>
                <a:gd name="T9" fmla="*/ 1270 h 3195"/>
                <a:gd name="T10" fmla="*/ 540 w 3226"/>
                <a:gd name="T11" fmla="*/ 1393 h 3195"/>
                <a:gd name="T12" fmla="*/ 567 w 3226"/>
                <a:gd name="T13" fmla="*/ 1815 h 3195"/>
                <a:gd name="T14" fmla="*/ 683 w 3226"/>
                <a:gd name="T15" fmla="*/ 1979 h 3195"/>
                <a:gd name="T16" fmla="*/ 719 w 3226"/>
                <a:gd name="T17" fmla="*/ 2176 h 3195"/>
                <a:gd name="T18" fmla="*/ 1001 w 3226"/>
                <a:gd name="T19" fmla="*/ 2494 h 3195"/>
                <a:gd name="T20" fmla="*/ 1174 w 3226"/>
                <a:gd name="T21" fmla="*/ 2495 h 3195"/>
                <a:gd name="T22" fmla="*/ 1378 w 3226"/>
                <a:gd name="T23" fmla="*/ 2609 h 3195"/>
                <a:gd name="T24" fmla="*/ 1813 w 3226"/>
                <a:gd name="T25" fmla="*/ 2690 h 3195"/>
                <a:gd name="T26" fmla="*/ 1916 w 3226"/>
                <a:gd name="T27" fmla="*/ 2552 h 3195"/>
                <a:gd name="T28" fmla="*/ 2140 w 3226"/>
                <a:gd name="T29" fmla="*/ 2475 h 3195"/>
                <a:gd name="T30" fmla="*/ 2708 w 3226"/>
                <a:gd name="T31" fmla="*/ 2490 h 3195"/>
                <a:gd name="T32" fmla="*/ 2502 w 3226"/>
                <a:gd name="T33" fmla="*/ 2089 h 3195"/>
                <a:gd name="T34" fmla="*/ 2592 w 3226"/>
                <a:gd name="T35" fmla="*/ 1872 h 3195"/>
                <a:gd name="T36" fmla="*/ 3024 w 3226"/>
                <a:gd name="T37" fmla="*/ 1733 h 3195"/>
                <a:gd name="T38" fmla="*/ 2612 w 3226"/>
                <a:gd name="T39" fmla="*/ 1345 h 3195"/>
                <a:gd name="T40" fmla="*/ 2509 w 3226"/>
                <a:gd name="T41" fmla="*/ 1135 h 3195"/>
                <a:gd name="T42" fmla="*/ 2534 w 3226"/>
                <a:gd name="T43" fmla="*/ 965 h 3195"/>
                <a:gd name="T44" fmla="*/ 2170 w 3226"/>
                <a:gd name="T45" fmla="*/ 718 h 3195"/>
                <a:gd name="T46" fmla="*/ 1944 w 3226"/>
                <a:gd name="T47" fmla="*/ 656 h 3195"/>
                <a:gd name="T48" fmla="*/ 1820 w 3226"/>
                <a:gd name="T49" fmla="*/ 535 h 3195"/>
                <a:gd name="T50" fmla="*/ 1812 w 3226"/>
                <a:gd name="T51" fmla="*/ 9 h 3195"/>
                <a:gd name="T52" fmla="*/ 1940 w 3226"/>
                <a:gd name="T53" fmla="*/ 131 h 3195"/>
                <a:gd name="T54" fmla="*/ 2428 w 3226"/>
                <a:gd name="T55" fmla="*/ 332 h 3195"/>
                <a:gd name="T56" fmla="*/ 2605 w 3226"/>
                <a:gd name="T57" fmla="*/ 335 h 3195"/>
                <a:gd name="T58" fmla="*/ 2900 w 3226"/>
                <a:gd name="T59" fmla="*/ 641 h 3195"/>
                <a:gd name="T60" fmla="*/ 2876 w 3226"/>
                <a:gd name="T61" fmla="*/ 816 h 3195"/>
                <a:gd name="T62" fmla="*/ 3122 w 3226"/>
                <a:gd name="T63" fmla="*/ 1287 h 3195"/>
                <a:gd name="T64" fmla="*/ 3224 w 3226"/>
                <a:gd name="T65" fmla="*/ 1431 h 3195"/>
                <a:gd name="T66" fmla="*/ 3190 w 3226"/>
                <a:gd name="T67" fmla="*/ 1848 h 3195"/>
                <a:gd name="T68" fmla="*/ 2755 w 3226"/>
                <a:gd name="T69" fmla="*/ 1990 h 3195"/>
                <a:gd name="T70" fmla="*/ 2908 w 3226"/>
                <a:gd name="T71" fmla="*/ 2465 h 3195"/>
                <a:gd name="T72" fmla="*/ 2851 w 3226"/>
                <a:gd name="T73" fmla="*/ 2632 h 3195"/>
                <a:gd name="T74" fmla="*/ 2514 w 3226"/>
                <a:gd name="T75" fmla="*/ 2882 h 3195"/>
                <a:gd name="T76" fmla="*/ 2077 w 3226"/>
                <a:gd name="T77" fmla="*/ 2703 h 3195"/>
                <a:gd name="T78" fmla="*/ 1890 w 3226"/>
                <a:gd name="T79" fmla="*/ 3139 h 3195"/>
                <a:gd name="T80" fmla="*/ 1476 w 3226"/>
                <a:gd name="T81" fmla="*/ 3195 h 3195"/>
                <a:gd name="T82" fmla="*/ 1317 w 3226"/>
                <a:gd name="T83" fmla="*/ 3118 h 3195"/>
                <a:gd name="T84" fmla="*/ 1087 w 3226"/>
                <a:gd name="T85" fmla="*/ 2675 h 3195"/>
                <a:gd name="T86" fmla="*/ 682 w 3226"/>
                <a:gd name="T87" fmla="*/ 2880 h 3195"/>
                <a:gd name="T88" fmla="*/ 355 w 3226"/>
                <a:gd name="T89" fmla="*/ 2607 h 3195"/>
                <a:gd name="T90" fmla="*/ 324 w 3226"/>
                <a:gd name="T91" fmla="*/ 2436 h 3195"/>
                <a:gd name="T92" fmla="*/ 162 w 3226"/>
                <a:gd name="T93" fmla="*/ 1929 h 3195"/>
                <a:gd name="T94" fmla="*/ 22 w 3226"/>
                <a:gd name="T95" fmla="*/ 1822 h 3195"/>
                <a:gd name="T96" fmla="*/ 9 w 3226"/>
                <a:gd name="T97" fmla="*/ 1401 h 3195"/>
                <a:gd name="T98" fmla="*/ 132 w 3226"/>
                <a:gd name="T99" fmla="*/ 1275 h 3195"/>
                <a:gd name="T100" fmla="*/ 335 w 3226"/>
                <a:gd name="T101" fmla="*/ 788 h 3195"/>
                <a:gd name="T102" fmla="*/ 339 w 3226"/>
                <a:gd name="T103" fmla="*/ 614 h 3195"/>
                <a:gd name="T104" fmla="*/ 651 w 3226"/>
                <a:gd name="T105" fmla="*/ 323 h 3195"/>
                <a:gd name="T106" fmla="*/ 824 w 3226"/>
                <a:gd name="T107" fmla="*/ 346 h 3195"/>
                <a:gd name="T108" fmla="*/ 1300 w 3226"/>
                <a:gd name="T109" fmla="*/ 102 h 3195"/>
                <a:gd name="T110" fmla="*/ 1445 w 3226"/>
                <a:gd name="T111" fmla="*/ 2 h 3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26" h="3195">
                  <a:moveTo>
                    <a:pt x="1476" y="200"/>
                  </a:moveTo>
                  <a:lnTo>
                    <a:pt x="1414" y="506"/>
                  </a:lnTo>
                  <a:lnTo>
                    <a:pt x="1405" y="535"/>
                  </a:lnTo>
                  <a:lnTo>
                    <a:pt x="1394" y="562"/>
                  </a:lnTo>
                  <a:lnTo>
                    <a:pt x="1378" y="586"/>
                  </a:lnTo>
                  <a:lnTo>
                    <a:pt x="1358" y="609"/>
                  </a:lnTo>
                  <a:lnTo>
                    <a:pt x="1335" y="628"/>
                  </a:lnTo>
                  <a:lnTo>
                    <a:pt x="1311" y="643"/>
                  </a:lnTo>
                  <a:lnTo>
                    <a:pt x="1283" y="656"/>
                  </a:lnTo>
                  <a:lnTo>
                    <a:pt x="1227" y="676"/>
                  </a:lnTo>
                  <a:lnTo>
                    <a:pt x="1174" y="701"/>
                  </a:lnTo>
                  <a:lnTo>
                    <a:pt x="1146" y="711"/>
                  </a:lnTo>
                  <a:lnTo>
                    <a:pt x="1117" y="718"/>
                  </a:lnTo>
                  <a:lnTo>
                    <a:pt x="1087" y="720"/>
                  </a:lnTo>
                  <a:lnTo>
                    <a:pt x="1057" y="718"/>
                  </a:lnTo>
                  <a:lnTo>
                    <a:pt x="1028" y="711"/>
                  </a:lnTo>
                  <a:lnTo>
                    <a:pt x="1001" y="701"/>
                  </a:lnTo>
                  <a:lnTo>
                    <a:pt x="974" y="686"/>
                  </a:lnTo>
                  <a:lnTo>
                    <a:pt x="711" y="513"/>
                  </a:lnTo>
                  <a:lnTo>
                    <a:pt x="518" y="705"/>
                  </a:lnTo>
                  <a:lnTo>
                    <a:pt x="693" y="965"/>
                  </a:lnTo>
                  <a:lnTo>
                    <a:pt x="708" y="992"/>
                  </a:lnTo>
                  <a:lnTo>
                    <a:pt x="719" y="1019"/>
                  </a:lnTo>
                  <a:lnTo>
                    <a:pt x="725" y="1048"/>
                  </a:lnTo>
                  <a:lnTo>
                    <a:pt x="727" y="1077"/>
                  </a:lnTo>
                  <a:lnTo>
                    <a:pt x="725" y="1106"/>
                  </a:lnTo>
                  <a:lnTo>
                    <a:pt x="718" y="1135"/>
                  </a:lnTo>
                  <a:lnTo>
                    <a:pt x="706" y="1163"/>
                  </a:lnTo>
                  <a:lnTo>
                    <a:pt x="683" y="1216"/>
                  </a:lnTo>
                  <a:lnTo>
                    <a:pt x="662" y="1270"/>
                  </a:lnTo>
                  <a:lnTo>
                    <a:pt x="650" y="1298"/>
                  </a:lnTo>
                  <a:lnTo>
                    <a:pt x="634" y="1323"/>
                  </a:lnTo>
                  <a:lnTo>
                    <a:pt x="615" y="1345"/>
                  </a:lnTo>
                  <a:lnTo>
                    <a:pt x="592" y="1364"/>
                  </a:lnTo>
                  <a:lnTo>
                    <a:pt x="567" y="1381"/>
                  </a:lnTo>
                  <a:lnTo>
                    <a:pt x="540" y="1393"/>
                  </a:lnTo>
                  <a:lnTo>
                    <a:pt x="511" y="1401"/>
                  </a:lnTo>
                  <a:lnTo>
                    <a:pt x="202" y="1461"/>
                  </a:lnTo>
                  <a:lnTo>
                    <a:pt x="202" y="1733"/>
                  </a:lnTo>
                  <a:lnTo>
                    <a:pt x="511" y="1794"/>
                  </a:lnTo>
                  <a:lnTo>
                    <a:pt x="540" y="1802"/>
                  </a:lnTo>
                  <a:lnTo>
                    <a:pt x="567" y="1815"/>
                  </a:lnTo>
                  <a:lnTo>
                    <a:pt x="593" y="1831"/>
                  </a:lnTo>
                  <a:lnTo>
                    <a:pt x="615" y="1850"/>
                  </a:lnTo>
                  <a:lnTo>
                    <a:pt x="634" y="1872"/>
                  </a:lnTo>
                  <a:lnTo>
                    <a:pt x="650" y="1897"/>
                  </a:lnTo>
                  <a:lnTo>
                    <a:pt x="662" y="1925"/>
                  </a:lnTo>
                  <a:lnTo>
                    <a:pt x="683" y="1979"/>
                  </a:lnTo>
                  <a:lnTo>
                    <a:pt x="707" y="2032"/>
                  </a:lnTo>
                  <a:lnTo>
                    <a:pt x="718" y="2060"/>
                  </a:lnTo>
                  <a:lnTo>
                    <a:pt x="725" y="2089"/>
                  </a:lnTo>
                  <a:lnTo>
                    <a:pt x="727" y="2118"/>
                  </a:lnTo>
                  <a:lnTo>
                    <a:pt x="725" y="2148"/>
                  </a:lnTo>
                  <a:lnTo>
                    <a:pt x="719" y="2176"/>
                  </a:lnTo>
                  <a:lnTo>
                    <a:pt x="708" y="2204"/>
                  </a:lnTo>
                  <a:lnTo>
                    <a:pt x="693" y="2230"/>
                  </a:lnTo>
                  <a:lnTo>
                    <a:pt x="518" y="2490"/>
                  </a:lnTo>
                  <a:lnTo>
                    <a:pt x="713" y="2682"/>
                  </a:lnTo>
                  <a:lnTo>
                    <a:pt x="974" y="2509"/>
                  </a:lnTo>
                  <a:lnTo>
                    <a:pt x="1001" y="2494"/>
                  </a:lnTo>
                  <a:lnTo>
                    <a:pt x="1028" y="2484"/>
                  </a:lnTo>
                  <a:lnTo>
                    <a:pt x="1057" y="2478"/>
                  </a:lnTo>
                  <a:lnTo>
                    <a:pt x="1087" y="2475"/>
                  </a:lnTo>
                  <a:lnTo>
                    <a:pt x="1117" y="2478"/>
                  </a:lnTo>
                  <a:lnTo>
                    <a:pt x="1146" y="2485"/>
                  </a:lnTo>
                  <a:lnTo>
                    <a:pt x="1174" y="2495"/>
                  </a:lnTo>
                  <a:lnTo>
                    <a:pt x="1228" y="2519"/>
                  </a:lnTo>
                  <a:lnTo>
                    <a:pt x="1283" y="2540"/>
                  </a:lnTo>
                  <a:lnTo>
                    <a:pt x="1311" y="2552"/>
                  </a:lnTo>
                  <a:lnTo>
                    <a:pt x="1336" y="2567"/>
                  </a:lnTo>
                  <a:lnTo>
                    <a:pt x="1359" y="2587"/>
                  </a:lnTo>
                  <a:lnTo>
                    <a:pt x="1378" y="2609"/>
                  </a:lnTo>
                  <a:lnTo>
                    <a:pt x="1394" y="2634"/>
                  </a:lnTo>
                  <a:lnTo>
                    <a:pt x="1406" y="2660"/>
                  </a:lnTo>
                  <a:lnTo>
                    <a:pt x="1415" y="2690"/>
                  </a:lnTo>
                  <a:lnTo>
                    <a:pt x="1476" y="2995"/>
                  </a:lnTo>
                  <a:lnTo>
                    <a:pt x="1750" y="2995"/>
                  </a:lnTo>
                  <a:lnTo>
                    <a:pt x="1813" y="2690"/>
                  </a:lnTo>
                  <a:lnTo>
                    <a:pt x="1821" y="2660"/>
                  </a:lnTo>
                  <a:lnTo>
                    <a:pt x="1832" y="2634"/>
                  </a:lnTo>
                  <a:lnTo>
                    <a:pt x="1849" y="2609"/>
                  </a:lnTo>
                  <a:lnTo>
                    <a:pt x="1868" y="2587"/>
                  </a:lnTo>
                  <a:lnTo>
                    <a:pt x="1891" y="2567"/>
                  </a:lnTo>
                  <a:lnTo>
                    <a:pt x="1916" y="2552"/>
                  </a:lnTo>
                  <a:lnTo>
                    <a:pt x="1944" y="2540"/>
                  </a:lnTo>
                  <a:lnTo>
                    <a:pt x="1998" y="2519"/>
                  </a:lnTo>
                  <a:lnTo>
                    <a:pt x="2052" y="2495"/>
                  </a:lnTo>
                  <a:lnTo>
                    <a:pt x="2081" y="2485"/>
                  </a:lnTo>
                  <a:lnTo>
                    <a:pt x="2110" y="2478"/>
                  </a:lnTo>
                  <a:lnTo>
                    <a:pt x="2140" y="2475"/>
                  </a:lnTo>
                  <a:lnTo>
                    <a:pt x="2170" y="2478"/>
                  </a:lnTo>
                  <a:lnTo>
                    <a:pt x="2198" y="2484"/>
                  </a:lnTo>
                  <a:lnTo>
                    <a:pt x="2226" y="2494"/>
                  </a:lnTo>
                  <a:lnTo>
                    <a:pt x="2252" y="2509"/>
                  </a:lnTo>
                  <a:lnTo>
                    <a:pt x="2514" y="2682"/>
                  </a:lnTo>
                  <a:lnTo>
                    <a:pt x="2708" y="2490"/>
                  </a:lnTo>
                  <a:lnTo>
                    <a:pt x="2534" y="2230"/>
                  </a:lnTo>
                  <a:lnTo>
                    <a:pt x="2518" y="2204"/>
                  </a:lnTo>
                  <a:lnTo>
                    <a:pt x="2508" y="2176"/>
                  </a:lnTo>
                  <a:lnTo>
                    <a:pt x="2502" y="2148"/>
                  </a:lnTo>
                  <a:lnTo>
                    <a:pt x="2500" y="2118"/>
                  </a:lnTo>
                  <a:lnTo>
                    <a:pt x="2502" y="2089"/>
                  </a:lnTo>
                  <a:lnTo>
                    <a:pt x="2509" y="2060"/>
                  </a:lnTo>
                  <a:lnTo>
                    <a:pt x="2520" y="2032"/>
                  </a:lnTo>
                  <a:lnTo>
                    <a:pt x="2544" y="1979"/>
                  </a:lnTo>
                  <a:lnTo>
                    <a:pt x="2565" y="1925"/>
                  </a:lnTo>
                  <a:lnTo>
                    <a:pt x="2577" y="1897"/>
                  </a:lnTo>
                  <a:lnTo>
                    <a:pt x="2592" y="1872"/>
                  </a:lnTo>
                  <a:lnTo>
                    <a:pt x="2612" y="1849"/>
                  </a:lnTo>
                  <a:lnTo>
                    <a:pt x="2635" y="1831"/>
                  </a:lnTo>
                  <a:lnTo>
                    <a:pt x="2659" y="1815"/>
                  </a:lnTo>
                  <a:lnTo>
                    <a:pt x="2686" y="1802"/>
                  </a:lnTo>
                  <a:lnTo>
                    <a:pt x="2716" y="1794"/>
                  </a:lnTo>
                  <a:lnTo>
                    <a:pt x="3024" y="1733"/>
                  </a:lnTo>
                  <a:lnTo>
                    <a:pt x="3024" y="1461"/>
                  </a:lnTo>
                  <a:lnTo>
                    <a:pt x="2716" y="1400"/>
                  </a:lnTo>
                  <a:lnTo>
                    <a:pt x="2686" y="1392"/>
                  </a:lnTo>
                  <a:lnTo>
                    <a:pt x="2659" y="1381"/>
                  </a:lnTo>
                  <a:lnTo>
                    <a:pt x="2635" y="1364"/>
                  </a:lnTo>
                  <a:lnTo>
                    <a:pt x="2612" y="1345"/>
                  </a:lnTo>
                  <a:lnTo>
                    <a:pt x="2592" y="1323"/>
                  </a:lnTo>
                  <a:lnTo>
                    <a:pt x="2577" y="1298"/>
                  </a:lnTo>
                  <a:lnTo>
                    <a:pt x="2564" y="1270"/>
                  </a:lnTo>
                  <a:lnTo>
                    <a:pt x="2544" y="1215"/>
                  </a:lnTo>
                  <a:lnTo>
                    <a:pt x="2520" y="1163"/>
                  </a:lnTo>
                  <a:lnTo>
                    <a:pt x="2509" y="1135"/>
                  </a:lnTo>
                  <a:lnTo>
                    <a:pt x="2502" y="1106"/>
                  </a:lnTo>
                  <a:lnTo>
                    <a:pt x="2500" y="1077"/>
                  </a:lnTo>
                  <a:lnTo>
                    <a:pt x="2502" y="1048"/>
                  </a:lnTo>
                  <a:lnTo>
                    <a:pt x="2508" y="1019"/>
                  </a:lnTo>
                  <a:lnTo>
                    <a:pt x="2519" y="992"/>
                  </a:lnTo>
                  <a:lnTo>
                    <a:pt x="2534" y="965"/>
                  </a:lnTo>
                  <a:lnTo>
                    <a:pt x="2708" y="705"/>
                  </a:lnTo>
                  <a:lnTo>
                    <a:pt x="2514" y="513"/>
                  </a:lnTo>
                  <a:lnTo>
                    <a:pt x="2252" y="686"/>
                  </a:lnTo>
                  <a:lnTo>
                    <a:pt x="2225" y="701"/>
                  </a:lnTo>
                  <a:lnTo>
                    <a:pt x="2197" y="711"/>
                  </a:lnTo>
                  <a:lnTo>
                    <a:pt x="2170" y="718"/>
                  </a:lnTo>
                  <a:lnTo>
                    <a:pt x="2140" y="720"/>
                  </a:lnTo>
                  <a:lnTo>
                    <a:pt x="2110" y="718"/>
                  </a:lnTo>
                  <a:lnTo>
                    <a:pt x="2081" y="711"/>
                  </a:lnTo>
                  <a:lnTo>
                    <a:pt x="2052" y="700"/>
                  </a:lnTo>
                  <a:lnTo>
                    <a:pt x="1998" y="676"/>
                  </a:lnTo>
                  <a:lnTo>
                    <a:pt x="1944" y="656"/>
                  </a:lnTo>
                  <a:lnTo>
                    <a:pt x="1916" y="643"/>
                  </a:lnTo>
                  <a:lnTo>
                    <a:pt x="1890" y="628"/>
                  </a:lnTo>
                  <a:lnTo>
                    <a:pt x="1868" y="609"/>
                  </a:lnTo>
                  <a:lnTo>
                    <a:pt x="1849" y="586"/>
                  </a:lnTo>
                  <a:lnTo>
                    <a:pt x="1832" y="562"/>
                  </a:lnTo>
                  <a:lnTo>
                    <a:pt x="1820" y="535"/>
                  </a:lnTo>
                  <a:lnTo>
                    <a:pt x="1813" y="506"/>
                  </a:lnTo>
                  <a:lnTo>
                    <a:pt x="1750" y="200"/>
                  </a:lnTo>
                  <a:lnTo>
                    <a:pt x="1476" y="200"/>
                  </a:lnTo>
                  <a:close/>
                  <a:moveTo>
                    <a:pt x="1750" y="0"/>
                  </a:moveTo>
                  <a:lnTo>
                    <a:pt x="1782" y="2"/>
                  </a:lnTo>
                  <a:lnTo>
                    <a:pt x="1812" y="9"/>
                  </a:lnTo>
                  <a:lnTo>
                    <a:pt x="1840" y="20"/>
                  </a:lnTo>
                  <a:lnTo>
                    <a:pt x="1866" y="36"/>
                  </a:lnTo>
                  <a:lnTo>
                    <a:pt x="1889" y="55"/>
                  </a:lnTo>
                  <a:lnTo>
                    <a:pt x="1910" y="78"/>
                  </a:lnTo>
                  <a:lnTo>
                    <a:pt x="1927" y="102"/>
                  </a:lnTo>
                  <a:lnTo>
                    <a:pt x="1940" y="131"/>
                  </a:lnTo>
                  <a:lnTo>
                    <a:pt x="1948" y="160"/>
                  </a:lnTo>
                  <a:lnTo>
                    <a:pt x="2010" y="467"/>
                  </a:lnTo>
                  <a:lnTo>
                    <a:pt x="2076" y="491"/>
                  </a:lnTo>
                  <a:lnTo>
                    <a:pt x="2140" y="520"/>
                  </a:lnTo>
                  <a:lnTo>
                    <a:pt x="2403" y="346"/>
                  </a:lnTo>
                  <a:lnTo>
                    <a:pt x="2428" y="332"/>
                  </a:lnTo>
                  <a:lnTo>
                    <a:pt x="2456" y="322"/>
                  </a:lnTo>
                  <a:lnTo>
                    <a:pt x="2485" y="316"/>
                  </a:lnTo>
                  <a:lnTo>
                    <a:pt x="2514" y="314"/>
                  </a:lnTo>
                  <a:lnTo>
                    <a:pt x="2546" y="316"/>
                  </a:lnTo>
                  <a:lnTo>
                    <a:pt x="2576" y="323"/>
                  </a:lnTo>
                  <a:lnTo>
                    <a:pt x="2605" y="335"/>
                  </a:lnTo>
                  <a:lnTo>
                    <a:pt x="2633" y="351"/>
                  </a:lnTo>
                  <a:lnTo>
                    <a:pt x="2657" y="372"/>
                  </a:lnTo>
                  <a:lnTo>
                    <a:pt x="2851" y="564"/>
                  </a:lnTo>
                  <a:lnTo>
                    <a:pt x="2872" y="588"/>
                  </a:lnTo>
                  <a:lnTo>
                    <a:pt x="2887" y="614"/>
                  </a:lnTo>
                  <a:lnTo>
                    <a:pt x="2900" y="641"/>
                  </a:lnTo>
                  <a:lnTo>
                    <a:pt x="2907" y="671"/>
                  </a:lnTo>
                  <a:lnTo>
                    <a:pt x="2910" y="701"/>
                  </a:lnTo>
                  <a:lnTo>
                    <a:pt x="2908" y="730"/>
                  </a:lnTo>
                  <a:lnTo>
                    <a:pt x="2903" y="760"/>
                  </a:lnTo>
                  <a:lnTo>
                    <a:pt x="2891" y="788"/>
                  </a:lnTo>
                  <a:lnTo>
                    <a:pt x="2876" y="816"/>
                  </a:lnTo>
                  <a:lnTo>
                    <a:pt x="2702" y="1076"/>
                  </a:lnTo>
                  <a:lnTo>
                    <a:pt x="2730" y="1140"/>
                  </a:lnTo>
                  <a:lnTo>
                    <a:pt x="2755" y="1205"/>
                  </a:lnTo>
                  <a:lnTo>
                    <a:pt x="3065" y="1265"/>
                  </a:lnTo>
                  <a:lnTo>
                    <a:pt x="3094" y="1275"/>
                  </a:lnTo>
                  <a:lnTo>
                    <a:pt x="3122" y="1287"/>
                  </a:lnTo>
                  <a:lnTo>
                    <a:pt x="3148" y="1304"/>
                  </a:lnTo>
                  <a:lnTo>
                    <a:pt x="3171" y="1324"/>
                  </a:lnTo>
                  <a:lnTo>
                    <a:pt x="3190" y="1347"/>
                  </a:lnTo>
                  <a:lnTo>
                    <a:pt x="3206" y="1373"/>
                  </a:lnTo>
                  <a:lnTo>
                    <a:pt x="3217" y="1401"/>
                  </a:lnTo>
                  <a:lnTo>
                    <a:pt x="3224" y="1431"/>
                  </a:lnTo>
                  <a:lnTo>
                    <a:pt x="3226" y="1461"/>
                  </a:lnTo>
                  <a:lnTo>
                    <a:pt x="3226" y="1733"/>
                  </a:lnTo>
                  <a:lnTo>
                    <a:pt x="3224" y="1765"/>
                  </a:lnTo>
                  <a:lnTo>
                    <a:pt x="3217" y="1794"/>
                  </a:lnTo>
                  <a:lnTo>
                    <a:pt x="3206" y="1822"/>
                  </a:lnTo>
                  <a:lnTo>
                    <a:pt x="3190" y="1848"/>
                  </a:lnTo>
                  <a:lnTo>
                    <a:pt x="3171" y="1871"/>
                  </a:lnTo>
                  <a:lnTo>
                    <a:pt x="3148" y="1891"/>
                  </a:lnTo>
                  <a:lnTo>
                    <a:pt x="3122" y="1908"/>
                  </a:lnTo>
                  <a:lnTo>
                    <a:pt x="3094" y="1921"/>
                  </a:lnTo>
                  <a:lnTo>
                    <a:pt x="3065" y="1929"/>
                  </a:lnTo>
                  <a:lnTo>
                    <a:pt x="2755" y="1990"/>
                  </a:lnTo>
                  <a:lnTo>
                    <a:pt x="2730" y="2056"/>
                  </a:lnTo>
                  <a:lnTo>
                    <a:pt x="2702" y="2119"/>
                  </a:lnTo>
                  <a:lnTo>
                    <a:pt x="2876" y="2379"/>
                  </a:lnTo>
                  <a:lnTo>
                    <a:pt x="2891" y="2406"/>
                  </a:lnTo>
                  <a:lnTo>
                    <a:pt x="2903" y="2436"/>
                  </a:lnTo>
                  <a:lnTo>
                    <a:pt x="2908" y="2465"/>
                  </a:lnTo>
                  <a:lnTo>
                    <a:pt x="2910" y="2495"/>
                  </a:lnTo>
                  <a:lnTo>
                    <a:pt x="2907" y="2524"/>
                  </a:lnTo>
                  <a:lnTo>
                    <a:pt x="2900" y="2554"/>
                  </a:lnTo>
                  <a:lnTo>
                    <a:pt x="2887" y="2582"/>
                  </a:lnTo>
                  <a:lnTo>
                    <a:pt x="2872" y="2607"/>
                  </a:lnTo>
                  <a:lnTo>
                    <a:pt x="2851" y="2632"/>
                  </a:lnTo>
                  <a:lnTo>
                    <a:pt x="2657" y="2824"/>
                  </a:lnTo>
                  <a:lnTo>
                    <a:pt x="2633" y="2844"/>
                  </a:lnTo>
                  <a:lnTo>
                    <a:pt x="2605" y="2860"/>
                  </a:lnTo>
                  <a:lnTo>
                    <a:pt x="2576" y="2873"/>
                  </a:lnTo>
                  <a:lnTo>
                    <a:pt x="2546" y="2880"/>
                  </a:lnTo>
                  <a:lnTo>
                    <a:pt x="2514" y="2882"/>
                  </a:lnTo>
                  <a:lnTo>
                    <a:pt x="2485" y="2880"/>
                  </a:lnTo>
                  <a:lnTo>
                    <a:pt x="2457" y="2874"/>
                  </a:lnTo>
                  <a:lnTo>
                    <a:pt x="2429" y="2864"/>
                  </a:lnTo>
                  <a:lnTo>
                    <a:pt x="2403" y="2848"/>
                  </a:lnTo>
                  <a:lnTo>
                    <a:pt x="2140" y="2675"/>
                  </a:lnTo>
                  <a:lnTo>
                    <a:pt x="2077" y="2703"/>
                  </a:lnTo>
                  <a:lnTo>
                    <a:pt x="2010" y="2729"/>
                  </a:lnTo>
                  <a:lnTo>
                    <a:pt x="1948" y="3034"/>
                  </a:lnTo>
                  <a:lnTo>
                    <a:pt x="1940" y="3065"/>
                  </a:lnTo>
                  <a:lnTo>
                    <a:pt x="1927" y="3092"/>
                  </a:lnTo>
                  <a:lnTo>
                    <a:pt x="1910" y="3118"/>
                  </a:lnTo>
                  <a:lnTo>
                    <a:pt x="1890" y="3139"/>
                  </a:lnTo>
                  <a:lnTo>
                    <a:pt x="1866" y="3159"/>
                  </a:lnTo>
                  <a:lnTo>
                    <a:pt x="1841" y="3174"/>
                  </a:lnTo>
                  <a:lnTo>
                    <a:pt x="1812" y="3185"/>
                  </a:lnTo>
                  <a:lnTo>
                    <a:pt x="1782" y="3192"/>
                  </a:lnTo>
                  <a:lnTo>
                    <a:pt x="1750" y="3195"/>
                  </a:lnTo>
                  <a:lnTo>
                    <a:pt x="1476" y="3195"/>
                  </a:lnTo>
                  <a:lnTo>
                    <a:pt x="1445" y="3192"/>
                  </a:lnTo>
                  <a:lnTo>
                    <a:pt x="1415" y="3185"/>
                  </a:lnTo>
                  <a:lnTo>
                    <a:pt x="1386" y="3174"/>
                  </a:lnTo>
                  <a:lnTo>
                    <a:pt x="1360" y="3159"/>
                  </a:lnTo>
                  <a:lnTo>
                    <a:pt x="1337" y="3140"/>
                  </a:lnTo>
                  <a:lnTo>
                    <a:pt x="1317" y="3118"/>
                  </a:lnTo>
                  <a:lnTo>
                    <a:pt x="1300" y="3092"/>
                  </a:lnTo>
                  <a:lnTo>
                    <a:pt x="1287" y="3065"/>
                  </a:lnTo>
                  <a:lnTo>
                    <a:pt x="1279" y="3034"/>
                  </a:lnTo>
                  <a:lnTo>
                    <a:pt x="1217" y="2729"/>
                  </a:lnTo>
                  <a:lnTo>
                    <a:pt x="1151" y="2703"/>
                  </a:lnTo>
                  <a:lnTo>
                    <a:pt x="1087" y="2675"/>
                  </a:lnTo>
                  <a:lnTo>
                    <a:pt x="824" y="2848"/>
                  </a:lnTo>
                  <a:lnTo>
                    <a:pt x="798" y="2864"/>
                  </a:lnTo>
                  <a:lnTo>
                    <a:pt x="770" y="2874"/>
                  </a:lnTo>
                  <a:lnTo>
                    <a:pt x="741" y="2880"/>
                  </a:lnTo>
                  <a:lnTo>
                    <a:pt x="713" y="2882"/>
                  </a:lnTo>
                  <a:lnTo>
                    <a:pt x="682" y="2880"/>
                  </a:lnTo>
                  <a:lnTo>
                    <a:pt x="651" y="2873"/>
                  </a:lnTo>
                  <a:lnTo>
                    <a:pt x="622" y="2860"/>
                  </a:lnTo>
                  <a:lnTo>
                    <a:pt x="595" y="2844"/>
                  </a:lnTo>
                  <a:lnTo>
                    <a:pt x="570" y="2824"/>
                  </a:lnTo>
                  <a:lnTo>
                    <a:pt x="375" y="2632"/>
                  </a:lnTo>
                  <a:lnTo>
                    <a:pt x="355" y="2607"/>
                  </a:lnTo>
                  <a:lnTo>
                    <a:pt x="339" y="2582"/>
                  </a:lnTo>
                  <a:lnTo>
                    <a:pt x="327" y="2554"/>
                  </a:lnTo>
                  <a:lnTo>
                    <a:pt x="320" y="2524"/>
                  </a:lnTo>
                  <a:lnTo>
                    <a:pt x="317" y="2495"/>
                  </a:lnTo>
                  <a:lnTo>
                    <a:pt x="319" y="2465"/>
                  </a:lnTo>
                  <a:lnTo>
                    <a:pt x="324" y="2436"/>
                  </a:lnTo>
                  <a:lnTo>
                    <a:pt x="335" y="2406"/>
                  </a:lnTo>
                  <a:lnTo>
                    <a:pt x="351" y="2379"/>
                  </a:lnTo>
                  <a:lnTo>
                    <a:pt x="526" y="2119"/>
                  </a:lnTo>
                  <a:lnTo>
                    <a:pt x="497" y="2056"/>
                  </a:lnTo>
                  <a:lnTo>
                    <a:pt x="471" y="1990"/>
                  </a:lnTo>
                  <a:lnTo>
                    <a:pt x="162" y="1929"/>
                  </a:lnTo>
                  <a:lnTo>
                    <a:pt x="132" y="1921"/>
                  </a:lnTo>
                  <a:lnTo>
                    <a:pt x="104" y="1908"/>
                  </a:lnTo>
                  <a:lnTo>
                    <a:pt x="78" y="1891"/>
                  </a:lnTo>
                  <a:lnTo>
                    <a:pt x="56" y="1871"/>
                  </a:lnTo>
                  <a:lnTo>
                    <a:pt x="37" y="1848"/>
                  </a:lnTo>
                  <a:lnTo>
                    <a:pt x="22" y="1822"/>
                  </a:lnTo>
                  <a:lnTo>
                    <a:pt x="9" y="1794"/>
                  </a:lnTo>
                  <a:lnTo>
                    <a:pt x="2" y="1765"/>
                  </a:lnTo>
                  <a:lnTo>
                    <a:pt x="0" y="1733"/>
                  </a:lnTo>
                  <a:lnTo>
                    <a:pt x="0" y="1461"/>
                  </a:lnTo>
                  <a:lnTo>
                    <a:pt x="2" y="1431"/>
                  </a:lnTo>
                  <a:lnTo>
                    <a:pt x="9" y="1401"/>
                  </a:lnTo>
                  <a:lnTo>
                    <a:pt x="22" y="1373"/>
                  </a:lnTo>
                  <a:lnTo>
                    <a:pt x="37" y="1347"/>
                  </a:lnTo>
                  <a:lnTo>
                    <a:pt x="56" y="1324"/>
                  </a:lnTo>
                  <a:lnTo>
                    <a:pt x="78" y="1304"/>
                  </a:lnTo>
                  <a:lnTo>
                    <a:pt x="104" y="1287"/>
                  </a:lnTo>
                  <a:lnTo>
                    <a:pt x="132" y="1275"/>
                  </a:lnTo>
                  <a:lnTo>
                    <a:pt x="162" y="1265"/>
                  </a:lnTo>
                  <a:lnTo>
                    <a:pt x="471" y="1205"/>
                  </a:lnTo>
                  <a:lnTo>
                    <a:pt x="497" y="1140"/>
                  </a:lnTo>
                  <a:lnTo>
                    <a:pt x="526" y="1076"/>
                  </a:lnTo>
                  <a:lnTo>
                    <a:pt x="351" y="816"/>
                  </a:lnTo>
                  <a:lnTo>
                    <a:pt x="335" y="788"/>
                  </a:lnTo>
                  <a:lnTo>
                    <a:pt x="324" y="760"/>
                  </a:lnTo>
                  <a:lnTo>
                    <a:pt x="319" y="730"/>
                  </a:lnTo>
                  <a:lnTo>
                    <a:pt x="317" y="701"/>
                  </a:lnTo>
                  <a:lnTo>
                    <a:pt x="320" y="671"/>
                  </a:lnTo>
                  <a:lnTo>
                    <a:pt x="327" y="641"/>
                  </a:lnTo>
                  <a:lnTo>
                    <a:pt x="339" y="614"/>
                  </a:lnTo>
                  <a:lnTo>
                    <a:pt x="355" y="588"/>
                  </a:lnTo>
                  <a:lnTo>
                    <a:pt x="375" y="564"/>
                  </a:lnTo>
                  <a:lnTo>
                    <a:pt x="570" y="372"/>
                  </a:lnTo>
                  <a:lnTo>
                    <a:pt x="595" y="351"/>
                  </a:lnTo>
                  <a:lnTo>
                    <a:pt x="622" y="335"/>
                  </a:lnTo>
                  <a:lnTo>
                    <a:pt x="651" y="323"/>
                  </a:lnTo>
                  <a:lnTo>
                    <a:pt x="682" y="316"/>
                  </a:lnTo>
                  <a:lnTo>
                    <a:pt x="713" y="314"/>
                  </a:lnTo>
                  <a:lnTo>
                    <a:pt x="741" y="316"/>
                  </a:lnTo>
                  <a:lnTo>
                    <a:pt x="770" y="322"/>
                  </a:lnTo>
                  <a:lnTo>
                    <a:pt x="798" y="332"/>
                  </a:lnTo>
                  <a:lnTo>
                    <a:pt x="824" y="346"/>
                  </a:lnTo>
                  <a:lnTo>
                    <a:pt x="1087" y="520"/>
                  </a:lnTo>
                  <a:lnTo>
                    <a:pt x="1151" y="492"/>
                  </a:lnTo>
                  <a:lnTo>
                    <a:pt x="1217" y="467"/>
                  </a:lnTo>
                  <a:lnTo>
                    <a:pt x="1279" y="160"/>
                  </a:lnTo>
                  <a:lnTo>
                    <a:pt x="1287" y="131"/>
                  </a:lnTo>
                  <a:lnTo>
                    <a:pt x="1300" y="102"/>
                  </a:lnTo>
                  <a:lnTo>
                    <a:pt x="1317" y="78"/>
                  </a:lnTo>
                  <a:lnTo>
                    <a:pt x="1337" y="55"/>
                  </a:lnTo>
                  <a:lnTo>
                    <a:pt x="1360" y="36"/>
                  </a:lnTo>
                  <a:lnTo>
                    <a:pt x="1386" y="20"/>
                  </a:lnTo>
                  <a:lnTo>
                    <a:pt x="1415" y="9"/>
                  </a:lnTo>
                  <a:lnTo>
                    <a:pt x="1445" y="2"/>
                  </a:lnTo>
                  <a:lnTo>
                    <a:pt x="1476" y="0"/>
                  </a:lnTo>
                  <a:lnTo>
                    <a:pt x="17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  <p:sp>
          <p:nvSpPr>
            <p:cNvPr id="21" name="Freeform 30"/>
            <p:cNvSpPr>
              <a:spLocks noEditPoints="1"/>
            </p:cNvSpPr>
            <p:nvPr/>
          </p:nvSpPr>
          <p:spPr bwMode="auto">
            <a:xfrm>
              <a:off x="13321" y="6209"/>
              <a:ext cx="706" cy="699"/>
            </a:xfrm>
            <a:custGeom>
              <a:avLst/>
              <a:gdLst>
                <a:gd name="T0" fmla="*/ 582 w 1412"/>
                <a:gd name="T1" fmla="*/ 100 h 1398"/>
                <a:gd name="T2" fmla="*/ 412 w 1412"/>
                <a:gd name="T3" fmla="*/ 161 h 1398"/>
                <a:gd name="T4" fmla="*/ 270 w 1412"/>
                <a:gd name="T5" fmla="*/ 266 h 1398"/>
                <a:gd name="T6" fmla="*/ 163 w 1412"/>
                <a:gd name="T7" fmla="*/ 407 h 1398"/>
                <a:gd name="T8" fmla="*/ 101 w 1412"/>
                <a:gd name="T9" fmla="*/ 576 h 1398"/>
                <a:gd name="T10" fmla="*/ 92 w 1412"/>
                <a:gd name="T11" fmla="*/ 762 h 1398"/>
                <a:gd name="T12" fmla="*/ 138 w 1412"/>
                <a:gd name="T13" fmla="*/ 936 h 1398"/>
                <a:gd name="T14" fmla="*/ 229 w 1412"/>
                <a:gd name="T15" fmla="*/ 1087 h 1398"/>
                <a:gd name="T16" fmla="*/ 361 w 1412"/>
                <a:gd name="T17" fmla="*/ 1206 h 1398"/>
                <a:gd name="T18" fmla="*/ 523 w 1412"/>
                <a:gd name="T19" fmla="*/ 1282 h 1398"/>
                <a:gd name="T20" fmla="*/ 707 w 1412"/>
                <a:gd name="T21" fmla="*/ 1310 h 1398"/>
                <a:gd name="T22" fmla="*/ 890 w 1412"/>
                <a:gd name="T23" fmla="*/ 1282 h 1398"/>
                <a:gd name="T24" fmla="*/ 1051 w 1412"/>
                <a:gd name="T25" fmla="*/ 1206 h 1398"/>
                <a:gd name="T26" fmla="*/ 1183 w 1412"/>
                <a:gd name="T27" fmla="*/ 1087 h 1398"/>
                <a:gd name="T28" fmla="*/ 1275 w 1412"/>
                <a:gd name="T29" fmla="*/ 936 h 1398"/>
                <a:gd name="T30" fmla="*/ 1320 w 1412"/>
                <a:gd name="T31" fmla="*/ 762 h 1398"/>
                <a:gd name="T32" fmla="*/ 1311 w 1412"/>
                <a:gd name="T33" fmla="*/ 576 h 1398"/>
                <a:gd name="T34" fmla="*/ 1249 w 1412"/>
                <a:gd name="T35" fmla="*/ 407 h 1398"/>
                <a:gd name="T36" fmla="*/ 1143 w 1412"/>
                <a:gd name="T37" fmla="*/ 266 h 1398"/>
                <a:gd name="T38" fmla="*/ 1001 w 1412"/>
                <a:gd name="T39" fmla="*/ 161 h 1398"/>
                <a:gd name="T40" fmla="*/ 830 w 1412"/>
                <a:gd name="T41" fmla="*/ 100 h 1398"/>
                <a:gd name="T42" fmla="*/ 707 w 1412"/>
                <a:gd name="T43" fmla="*/ 0 h 1398"/>
                <a:gd name="T44" fmla="*/ 905 w 1412"/>
                <a:gd name="T45" fmla="*/ 27 h 1398"/>
                <a:gd name="T46" fmla="*/ 1081 w 1412"/>
                <a:gd name="T47" fmla="*/ 106 h 1398"/>
                <a:gd name="T48" fmla="*/ 1227 w 1412"/>
                <a:gd name="T49" fmla="*/ 227 h 1398"/>
                <a:gd name="T50" fmla="*/ 1336 w 1412"/>
                <a:gd name="T51" fmla="*/ 383 h 1398"/>
                <a:gd name="T52" fmla="*/ 1399 w 1412"/>
                <a:gd name="T53" fmla="*/ 565 h 1398"/>
                <a:gd name="T54" fmla="*/ 1409 w 1412"/>
                <a:gd name="T55" fmla="*/ 766 h 1398"/>
                <a:gd name="T56" fmla="*/ 1363 w 1412"/>
                <a:gd name="T57" fmla="*/ 956 h 1398"/>
                <a:gd name="T58" fmla="*/ 1268 w 1412"/>
                <a:gd name="T59" fmla="*/ 1121 h 1398"/>
                <a:gd name="T60" fmla="*/ 1134 w 1412"/>
                <a:gd name="T61" fmla="*/ 1255 h 1398"/>
                <a:gd name="T62" fmla="*/ 966 w 1412"/>
                <a:gd name="T63" fmla="*/ 1349 h 1398"/>
                <a:gd name="T64" fmla="*/ 775 w 1412"/>
                <a:gd name="T65" fmla="*/ 1395 h 1398"/>
                <a:gd name="T66" fmla="*/ 573 w 1412"/>
                <a:gd name="T67" fmla="*/ 1384 h 1398"/>
                <a:gd name="T68" fmla="*/ 388 w 1412"/>
                <a:gd name="T69" fmla="*/ 1322 h 1398"/>
                <a:gd name="T70" fmla="*/ 230 w 1412"/>
                <a:gd name="T71" fmla="*/ 1215 h 1398"/>
                <a:gd name="T72" fmla="*/ 108 w 1412"/>
                <a:gd name="T73" fmla="*/ 1069 h 1398"/>
                <a:gd name="T74" fmla="*/ 28 w 1412"/>
                <a:gd name="T75" fmla="*/ 895 h 1398"/>
                <a:gd name="T76" fmla="*/ 0 w 1412"/>
                <a:gd name="T77" fmla="*/ 699 h 1398"/>
                <a:gd name="T78" fmla="*/ 28 w 1412"/>
                <a:gd name="T79" fmla="*/ 502 h 1398"/>
                <a:gd name="T80" fmla="*/ 108 w 1412"/>
                <a:gd name="T81" fmla="*/ 328 h 1398"/>
                <a:gd name="T82" fmla="*/ 230 w 1412"/>
                <a:gd name="T83" fmla="*/ 183 h 1398"/>
                <a:gd name="T84" fmla="*/ 388 w 1412"/>
                <a:gd name="T85" fmla="*/ 74 h 1398"/>
                <a:gd name="T86" fmla="*/ 573 w 1412"/>
                <a:gd name="T87" fmla="*/ 12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2" h="1398">
                  <a:moveTo>
                    <a:pt x="707" y="87"/>
                  </a:moveTo>
                  <a:lnTo>
                    <a:pt x="643" y="90"/>
                  </a:lnTo>
                  <a:lnTo>
                    <a:pt x="582" y="100"/>
                  </a:lnTo>
                  <a:lnTo>
                    <a:pt x="523" y="114"/>
                  </a:lnTo>
                  <a:lnTo>
                    <a:pt x="465" y="135"/>
                  </a:lnTo>
                  <a:lnTo>
                    <a:pt x="412" y="161"/>
                  </a:lnTo>
                  <a:lnTo>
                    <a:pt x="361" y="192"/>
                  </a:lnTo>
                  <a:lnTo>
                    <a:pt x="314" y="226"/>
                  </a:lnTo>
                  <a:lnTo>
                    <a:pt x="270" y="266"/>
                  </a:lnTo>
                  <a:lnTo>
                    <a:pt x="229" y="309"/>
                  </a:lnTo>
                  <a:lnTo>
                    <a:pt x="194" y="357"/>
                  </a:lnTo>
                  <a:lnTo>
                    <a:pt x="163" y="407"/>
                  </a:lnTo>
                  <a:lnTo>
                    <a:pt x="138" y="460"/>
                  </a:lnTo>
                  <a:lnTo>
                    <a:pt x="116" y="516"/>
                  </a:lnTo>
                  <a:lnTo>
                    <a:pt x="101" y="576"/>
                  </a:lnTo>
                  <a:lnTo>
                    <a:pt x="92" y="636"/>
                  </a:lnTo>
                  <a:lnTo>
                    <a:pt x="88" y="699"/>
                  </a:lnTo>
                  <a:lnTo>
                    <a:pt x="92" y="762"/>
                  </a:lnTo>
                  <a:lnTo>
                    <a:pt x="101" y="822"/>
                  </a:lnTo>
                  <a:lnTo>
                    <a:pt x="116" y="881"/>
                  </a:lnTo>
                  <a:lnTo>
                    <a:pt x="138" y="936"/>
                  </a:lnTo>
                  <a:lnTo>
                    <a:pt x="163" y="990"/>
                  </a:lnTo>
                  <a:lnTo>
                    <a:pt x="194" y="1040"/>
                  </a:lnTo>
                  <a:lnTo>
                    <a:pt x="229" y="1087"/>
                  </a:lnTo>
                  <a:lnTo>
                    <a:pt x="270" y="1131"/>
                  </a:lnTo>
                  <a:lnTo>
                    <a:pt x="314" y="1170"/>
                  </a:lnTo>
                  <a:lnTo>
                    <a:pt x="361" y="1206"/>
                  </a:lnTo>
                  <a:lnTo>
                    <a:pt x="412" y="1236"/>
                  </a:lnTo>
                  <a:lnTo>
                    <a:pt x="465" y="1262"/>
                  </a:lnTo>
                  <a:lnTo>
                    <a:pt x="523" y="1282"/>
                  </a:lnTo>
                  <a:lnTo>
                    <a:pt x="582" y="1298"/>
                  </a:lnTo>
                  <a:lnTo>
                    <a:pt x="643" y="1307"/>
                  </a:lnTo>
                  <a:lnTo>
                    <a:pt x="707" y="1310"/>
                  </a:lnTo>
                  <a:lnTo>
                    <a:pt x="770" y="1307"/>
                  </a:lnTo>
                  <a:lnTo>
                    <a:pt x="830" y="1298"/>
                  </a:lnTo>
                  <a:lnTo>
                    <a:pt x="890" y="1282"/>
                  </a:lnTo>
                  <a:lnTo>
                    <a:pt x="947" y="1262"/>
                  </a:lnTo>
                  <a:lnTo>
                    <a:pt x="1001" y="1236"/>
                  </a:lnTo>
                  <a:lnTo>
                    <a:pt x="1051" y="1206"/>
                  </a:lnTo>
                  <a:lnTo>
                    <a:pt x="1099" y="1170"/>
                  </a:lnTo>
                  <a:lnTo>
                    <a:pt x="1143" y="1131"/>
                  </a:lnTo>
                  <a:lnTo>
                    <a:pt x="1183" y="1087"/>
                  </a:lnTo>
                  <a:lnTo>
                    <a:pt x="1218" y="1040"/>
                  </a:lnTo>
                  <a:lnTo>
                    <a:pt x="1249" y="990"/>
                  </a:lnTo>
                  <a:lnTo>
                    <a:pt x="1275" y="936"/>
                  </a:lnTo>
                  <a:lnTo>
                    <a:pt x="1296" y="881"/>
                  </a:lnTo>
                  <a:lnTo>
                    <a:pt x="1311" y="822"/>
                  </a:lnTo>
                  <a:lnTo>
                    <a:pt x="1320" y="762"/>
                  </a:lnTo>
                  <a:lnTo>
                    <a:pt x="1323" y="699"/>
                  </a:lnTo>
                  <a:lnTo>
                    <a:pt x="1320" y="636"/>
                  </a:lnTo>
                  <a:lnTo>
                    <a:pt x="1311" y="576"/>
                  </a:lnTo>
                  <a:lnTo>
                    <a:pt x="1296" y="516"/>
                  </a:lnTo>
                  <a:lnTo>
                    <a:pt x="1275" y="460"/>
                  </a:lnTo>
                  <a:lnTo>
                    <a:pt x="1249" y="407"/>
                  </a:lnTo>
                  <a:lnTo>
                    <a:pt x="1218" y="357"/>
                  </a:lnTo>
                  <a:lnTo>
                    <a:pt x="1183" y="309"/>
                  </a:lnTo>
                  <a:lnTo>
                    <a:pt x="1143" y="266"/>
                  </a:lnTo>
                  <a:lnTo>
                    <a:pt x="1099" y="226"/>
                  </a:lnTo>
                  <a:lnTo>
                    <a:pt x="1051" y="192"/>
                  </a:lnTo>
                  <a:lnTo>
                    <a:pt x="1001" y="161"/>
                  </a:lnTo>
                  <a:lnTo>
                    <a:pt x="947" y="135"/>
                  </a:lnTo>
                  <a:lnTo>
                    <a:pt x="890" y="114"/>
                  </a:lnTo>
                  <a:lnTo>
                    <a:pt x="830" y="100"/>
                  </a:lnTo>
                  <a:lnTo>
                    <a:pt x="770" y="90"/>
                  </a:lnTo>
                  <a:lnTo>
                    <a:pt x="707" y="87"/>
                  </a:lnTo>
                  <a:close/>
                  <a:moveTo>
                    <a:pt x="707" y="0"/>
                  </a:moveTo>
                  <a:lnTo>
                    <a:pt x="775" y="3"/>
                  </a:lnTo>
                  <a:lnTo>
                    <a:pt x="841" y="12"/>
                  </a:lnTo>
                  <a:lnTo>
                    <a:pt x="905" y="27"/>
                  </a:lnTo>
                  <a:lnTo>
                    <a:pt x="966" y="49"/>
                  </a:lnTo>
                  <a:lnTo>
                    <a:pt x="1024" y="74"/>
                  </a:lnTo>
                  <a:lnTo>
                    <a:pt x="1081" y="106"/>
                  </a:lnTo>
                  <a:lnTo>
                    <a:pt x="1134" y="142"/>
                  </a:lnTo>
                  <a:lnTo>
                    <a:pt x="1182" y="183"/>
                  </a:lnTo>
                  <a:lnTo>
                    <a:pt x="1227" y="227"/>
                  </a:lnTo>
                  <a:lnTo>
                    <a:pt x="1268" y="275"/>
                  </a:lnTo>
                  <a:lnTo>
                    <a:pt x="1305" y="328"/>
                  </a:lnTo>
                  <a:lnTo>
                    <a:pt x="1336" y="383"/>
                  </a:lnTo>
                  <a:lnTo>
                    <a:pt x="1363" y="442"/>
                  </a:lnTo>
                  <a:lnTo>
                    <a:pt x="1383" y="502"/>
                  </a:lnTo>
                  <a:lnTo>
                    <a:pt x="1399" y="565"/>
                  </a:lnTo>
                  <a:lnTo>
                    <a:pt x="1409" y="632"/>
                  </a:lnTo>
                  <a:lnTo>
                    <a:pt x="1412" y="699"/>
                  </a:lnTo>
                  <a:lnTo>
                    <a:pt x="1409" y="766"/>
                  </a:lnTo>
                  <a:lnTo>
                    <a:pt x="1399" y="831"/>
                  </a:lnTo>
                  <a:lnTo>
                    <a:pt x="1383" y="895"/>
                  </a:lnTo>
                  <a:lnTo>
                    <a:pt x="1363" y="956"/>
                  </a:lnTo>
                  <a:lnTo>
                    <a:pt x="1336" y="1014"/>
                  </a:lnTo>
                  <a:lnTo>
                    <a:pt x="1305" y="1069"/>
                  </a:lnTo>
                  <a:lnTo>
                    <a:pt x="1268" y="1121"/>
                  </a:lnTo>
                  <a:lnTo>
                    <a:pt x="1227" y="1170"/>
                  </a:lnTo>
                  <a:lnTo>
                    <a:pt x="1182" y="1215"/>
                  </a:lnTo>
                  <a:lnTo>
                    <a:pt x="1134" y="1255"/>
                  </a:lnTo>
                  <a:lnTo>
                    <a:pt x="1081" y="1291"/>
                  </a:lnTo>
                  <a:lnTo>
                    <a:pt x="1024" y="1322"/>
                  </a:lnTo>
                  <a:lnTo>
                    <a:pt x="966" y="1349"/>
                  </a:lnTo>
                  <a:lnTo>
                    <a:pt x="905" y="1369"/>
                  </a:lnTo>
                  <a:lnTo>
                    <a:pt x="841" y="1384"/>
                  </a:lnTo>
                  <a:lnTo>
                    <a:pt x="775" y="1395"/>
                  </a:lnTo>
                  <a:lnTo>
                    <a:pt x="707" y="1398"/>
                  </a:lnTo>
                  <a:lnTo>
                    <a:pt x="639" y="1395"/>
                  </a:lnTo>
                  <a:lnTo>
                    <a:pt x="573" y="1384"/>
                  </a:lnTo>
                  <a:lnTo>
                    <a:pt x="508" y="1369"/>
                  </a:lnTo>
                  <a:lnTo>
                    <a:pt x="447" y="1349"/>
                  </a:lnTo>
                  <a:lnTo>
                    <a:pt x="388" y="1322"/>
                  </a:lnTo>
                  <a:lnTo>
                    <a:pt x="331" y="1291"/>
                  </a:lnTo>
                  <a:lnTo>
                    <a:pt x="279" y="1255"/>
                  </a:lnTo>
                  <a:lnTo>
                    <a:pt x="230" y="1215"/>
                  </a:lnTo>
                  <a:lnTo>
                    <a:pt x="185" y="1170"/>
                  </a:lnTo>
                  <a:lnTo>
                    <a:pt x="145" y="1121"/>
                  </a:lnTo>
                  <a:lnTo>
                    <a:pt x="108" y="1069"/>
                  </a:lnTo>
                  <a:lnTo>
                    <a:pt x="77" y="1014"/>
                  </a:lnTo>
                  <a:lnTo>
                    <a:pt x="50" y="956"/>
                  </a:lnTo>
                  <a:lnTo>
                    <a:pt x="28" y="895"/>
                  </a:lnTo>
                  <a:lnTo>
                    <a:pt x="13" y="831"/>
                  </a:lnTo>
                  <a:lnTo>
                    <a:pt x="3" y="766"/>
                  </a:lnTo>
                  <a:lnTo>
                    <a:pt x="0" y="699"/>
                  </a:lnTo>
                  <a:lnTo>
                    <a:pt x="3" y="632"/>
                  </a:lnTo>
                  <a:lnTo>
                    <a:pt x="13" y="565"/>
                  </a:lnTo>
                  <a:lnTo>
                    <a:pt x="28" y="502"/>
                  </a:lnTo>
                  <a:lnTo>
                    <a:pt x="50" y="442"/>
                  </a:lnTo>
                  <a:lnTo>
                    <a:pt x="77" y="383"/>
                  </a:lnTo>
                  <a:lnTo>
                    <a:pt x="108" y="328"/>
                  </a:lnTo>
                  <a:lnTo>
                    <a:pt x="145" y="275"/>
                  </a:lnTo>
                  <a:lnTo>
                    <a:pt x="185" y="227"/>
                  </a:lnTo>
                  <a:lnTo>
                    <a:pt x="230" y="183"/>
                  </a:lnTo>
                  <a:lnTo>
                    <a:pt x="279" y="142"/>
                  </a:lnTo>
                  <a:lnTo>
                    <a:pt x="331" y="106"/>
                  </a:lnTo>
                  <a:lnTo>
                    <a:pt x="388" y="74"/>
                  </a:lnTo>
                  <a:lnTo>
                    <a:pt x="447" y="49"/>
                  </a:lnTo>
                  <a:lnTo>
                    <a:pt x="508" y="27"/>
                  </a:lnTo>
                  <a:lnTo>
                    <a:pt x="573" y="12"/>
                  </a:lnTo>
                  <a:lnTo>
                    <a:pt x="639" y="3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  <p:sp>
          <p:nvSpPr>
            <p:cNvPr id="22" name="Freeform 31"/>
            <p:cNvSpPr>
              <a:spLocks noEditPoints="1"/>
            </p:cNvSpPr>
            <p:nvPr/>
          </p:nvSpPr>
          <p:spPr bwMode="auto">
            <a:xfrm>
              <a:off x="13473" y="6359"/>
              <a:ext cx="403" cy="400"/>
            </a:xfrm>
            <a:custGeom>
              <a:avLst/>
              <a:gdLst>
                <a:gd name="T0" fmla="*/ 361 w 806"/>
                <a:gd name="T1" fmla="*/ 103 h 800"/>
                <a:gd name="T2" fmla="*/ 285 w 806"/>
                <a:gd name="T3" fmla="*/ 123 h 800"/>
                <a:gd name="T4" fmla="*/ 217 w 806"/>
                <a:gd name="T5" fmla="*/ 162 h 800"/>
                <a:gd name="T6" fmla="*/ 162 w 806"/>
                <a:gd name="T7" fmla="*/ 216 h 800"/>
                <a:gd name="T8" fmla="*/ 123 w 806"/>
                <a:gd name="T9" fmla="*/ 283 h 800"/>
                <a:gd name="T10" fmla="*/ 103 w 806"/>
                <a:gd name="T11" fmla="*/ 359 h 800"/>
                <a:gd name="T12" fmla="*/ 103 w 806"/>
                <a:gd name="T13" fmla="*/ 440 h 800"/>
                <a:gd name="T14" fmla="*/ 123 w 806"/>
                <a:gd name="T15" fmla="*/ 517 h 800"/>
                <a:gd name="T16" fmla="*/ 162 w 806"/>
                <a:gd name="T17" fmla="*/ 583 h 800"/>
                <a:gd name="T18" fmla="*/ 217 w 806"/>
                <a:gd name="T19" fmla="*/ 637 h 800"/>
                <a:gd name="T20" fmla="*/ 285 w 806"/>
                <a:gd name="T21" fmla="*/ 676 h 800"/>
                <a:gd name="T22" fmla="*/ 361 w 806"/>
                <a:gd name="T23" fmla="*/ 696 h 800"/>
                <a:gd name="T24" fmla="*/ 443 w 806"/>
                <a:gd name="T25" fmla="*/ 696 h 800"/>
                <a:gd name="T26" fmla="*/ 520 w 806"/>
                <a:gd name="T27" fmla="*/ 676 h 800"/>
                <a:gd name="T28" fmla="*/ 587 w 806"/>
                <a:gd name="T29" fmla="*/ 637 h 800"/>
                <a:gd name="T30" fmla="*/ 642 w 806"/>
                <a:gd name="T31" fmla="*/ 583 h 800"/>
                <a:gd name="T32" fmla="*/ 681 w 806"/>
                <a:gd name="T33" fmla="*/ 517 h 800"/>
                <a:gd name="T34" fmla="*/ 702 w 806"/>
                <a:gd name="T35" fmla="*/ 440 h 800"/>
                <a:gd name="T36" fmla="*/ 702 w 806"/>
                <a:gd name="T37" fmla="*/ 359 h 800"/>
                <a:gd name="T38" fmla="*/ 681 w 806"/>
                <a:gd name="T39" fmla="*/ 283 h 800"/>
                <a:gd name="T40" fmla="*/ 642 w 806"/>
                <a:gd name="T41" fmla="*/ 216 h 800"/>
                <a:gd name="T42" fmla="*/ 587 w 806"/>
                <a:gd name="T43" fmla="*/ 162 h 800"/>
                <a:gd name="T44" fmla="*/ 520 w 806"/>
                <a:gd name="T45" fmla="*/ 123 h 800"/>
                <a:gd name="T46" fmla="*/ 443 w 806"/>
                <a:gd name="T47" fmla="*/ 103 h 800"/>
                <a:gd name="T48" fmla="*/ 403 w 806"/>
                <a:gd name="T49" fmla="*/ 0 h 800"/>
                <a:gd name="T50" fmla="*/ 502 w 806"/>
                <a:gd name="T51" fmla="*/ 12 h 800"/>
                <a:gd name="T52" fmla="*/ 591 w 806"/>
                <a:gd name="T53" fmla="*/ 47 h 800"/>
                <a:gd name="T54" fmla="*/ 670 w 806"/>
                <a:gd name="T55" fmla="*/ 101 h 800"/>
                <a:gd name="T56" fmla="*/ 734 w 806"/>
                <a:gd name="T57" fmla="*/ 171 h 800"/>
                <a:gd name="T58" fmla="*/ 778 w 806"/>
                <a:gd name="T59" fmla="*/ 255 h 800"/>
                <a:gd name="T60" fmla="*/ 803 w 806"/>
                <a:gd name="T61" fmla="*/ 349 h 800"/>
                <a:gd name="T62" fmla="*/ 803 w 806"/>
                <a:gd name="T63" fmla="*/ 450 h 800"/>
                <a:gd name="T64" fmla="*/ 778 w 806"/>
                <a:gd name="T65" fmla="*/ 544 h 800"/>
                <a:gd name="T66" fmla="*/ 734 w 806"/>
                <a:gd name="T67" fmla="*/ 628 h 800"/>
                <a:gd name="T68" fmla="*/ 670 w 806"/>
                <a:gd name="T69" fmla="*/ 698 h 800"/>
                <a:gd name="T70" fmla="*/ 591 w 806"/>
                <a:gd name="T71" fmla="*/ 753 h 800"/>
                <a:gd name="T72" fmla="*/ 502 w 806"/>
                <a:gd name="T73" fmla="*/ 787 h 800"/>
                <a:gd name="T74" fmla="*/ 403 w 806"/>
                <a:gd name="T75" fmla="*/ 800 h 800"/>
                <a:gd name="T76" fmla="*/ 303 w 806"/>
                <a:gd name="T77" fmla="*/ 787 h 800"/>
                <a:gd name="T78" fmla="*/ 213 w 806"/>
                <a:gd name="T79" fmla="*/ 753 h 800"/>
                <a:gd name="T80" fmla="*/ 135 w 806"/>
                <a:gd name="T81" fmla="*/ 698 h 800"/>
                <a:gd name="T82" fmla="*/ 72 w 806"/>
                <a:gd name="T83" fmla="*/ 628 h 800"/>
                <a:gd name="T84" fmla="*/ 26 w 806"/>
                <a:gd name="T85" fmla="*/ 544 h 800"/>
                <a:gd name="T86" fmla="*/ 3 w 806"/>
                <a:gd name="T87" fmla="*/ 450 h 800"/>
                <a:gd name="T88" fmla="*/ 3 w 806"/>
                <a:gd name="T89" fmla="*/ 349 h 800"/>
                <a:gd name="T90" fmla="*/ 26 w 806"/>
                <a:gd name="T91" fmla="*/ 255 h 800"/>
                <a:gd name="T92" fmla="*/ 72 w 806"/>
                <a:gd name="T93" fmla="*/ 171 h 800"/>
                <a:gd name="T94" fmla="*/ 135 w 806"/>
                <a:gd name="T95" fmla="*/ 101 h 800"/>
                <a:gd name="T96" fmla="*/ 213 w 806"/>
                <a:gd name="T97" fmla="*/ 47 h 800"/>
                <a:gd name="T98" fmla="*/ 303 w 806"/>
                <a:gd name="T99" fmla="*/ 12 h 800"/>
                <a:gd name="T100" fmla="*/ 403 w 806"/>
                <a:gd name="T10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06" h="800">
                  <a:moveTo>
                    <a:pt x="403" y="100"/>
                  </a:moveTo>
                  <a:lnTo>
                    <a:pt x="361" y="103"/>
                  </a:lnTo>
                  <a:lnTo>
                    <a:pt x="322" y="110"/>
                  </a:lnTo>
                  <a:lnTo>
                    <a:pt x="285" y="123"/>
                  </a:lnTo>
                  <a:lnTo>
                    <a:pt x="250" y="141"/>
                  </a:lnTo>
                  <a:lnTo>
                    <a:pt x="217" y="162"/>
                  </a:lnTo>
                  <a:lnTo>
                    <a:pt x="188" y="188"/>
                  </a:lnTo>
                  <a:lnTo>
                    <a:pt x="162" y="216"/>
                  </a:lnTo>
                  <a:lnTo>
                    <a:pt x="141" y="248"/>
                  </a:lnTo>
                  <a:lnTo>
                    <a:pt x="123" y="283"/>
                  </a:lnTo>
                  <a:lnTo>
                    <a:pt x="110" y="321"/>
                  </a:lnTo>
                  <a:lnTo>
                    <a:pt x="103" y="359"/>
                  </a:lnTo>
                  <a:lnTo>
                    <a:pt x="100" y="400"/>
                  </a:lnTo>
                  <a:lnTo>
                    <a:pt x="103" y="440"/>
                  </a:lnTo>
                  <a:lnTo>
                    <a:pt x="110" y="479"/>
                  </a:lnTo>
                  <a:lnTo>
                    <a:pt x="123" y="517"/>
                  </a:lnTo>
                  <a:lnTo>
                    <a:pt x="141" y="550"/>
                  </a:lnTo>
                  <a:lnTo>
                    <a:pt x="162" y="583"/>
                  </a:lnTo>
                  <a:lnTo>
                    <a:pt x="188" y="612"/>
                  </a:lnTo>
                  <a:lnTo>
                    <a:pt x="217" y="637"/>
                  </a:lnTo>
                  <a:lnTo>
                    <a:pt x="250" y="659"/>
                  </a:lnTo>
                  <a:lnTo>
                    <a:pt x="285" y="676"/>
                  </a:lnTo>
                  <a:lnTo>
                    <a:pt x="322" y="688"/>
                  </a:lnTo>
                  <a:lnTo>
                    <a:pt x="361" y="696"/>
                  </a:lnTo>
                  <a:lnTo>
                    <a:pt x="403" y="699"/>
                  </a:lnTo>
                  <a:lnTo>
                    <a:pt x="443" y="696"/>
                  </a:lnTo>
                  <a:lnTo>
                    <a:pt x="483" y="688"/>
                  </a:lnTo>
                  <a:lnTo>
                    <a:pt x="520" y="676"/>
                  </a:lnTo>
                  <a:lnTo>
                    <a:pt x="555" y="659"/>
                  </a:lnTo>
                  <a:lnTo>
                    <a:pt x="587" y="637"/>
                  </a:lnTo>
                  <a:lnTo>
                    <a:pt x="616" y="612"/>
                  </a:lnTo>
                  <a:lnTo>
                    <a:pt x="642" y="583"/>
                  </a:lnTo>
                  <a:lnTo>
                    <a:pt x="664" y="550"/>
                  </a:lnTo>
                  <a:lnTo>
                    <a:pt x="681" y="517"/>
                  </a:lnTo>
                  <a:lnTo>
                    <a:pt x="694" y="479"/>
                  </a:lnTo>
                  <a:lnTo>
                    <a:pt x="702" y="440"/>
                  </a:lnTo>
                  <a:lnTo>
                    <a:pt x="705" y="400"/>
                  </a:lnTo>
                  <a:lnTo>
                    <a:pt x="702" y="359"/>
                  </a:lnTo>
                  <a:lnTo>
                    <a:pt x="694" y="321"/>
                  </a:lnTo>
                  <a:lnTo>
                    <a:pt x="681" y="283"/>
                  </a:lnTo>
                  <a:lnTo>
                    <a:pt x="664" y="248"/>
                  </a:lnTo>
                  <a:lnTo>
                    <a:pt x="642" y="216"/>
                  </a:lnTo>
                  <a:lnTo>
                    <a:pt x="616" y="188"/>
                  </a:lnTo>
                  <a:lnTo>
                    <a:pt x="587" y="162"/>
                  </a:lnTo>
                  <a:lnTo>
                    <a:pt x="555" y="141"/>
                  </a:lnTo>
                  <a:lnTo>
                    <a:pt x="520" y="123"/>
                  </a:lnTo>
                  <a:lnTo>
                    <a:pt x="483" y="110"/>
                  </a:lnTo>
                  <a:lnTo>
                    <a:pt x="443" y="103"/>
                  </a:lnTo>
                  <a:lnTo>
                    <a:pt x="403" y="100"/>
                  </a:lnTo>
                  <a:close/>
                  <a:moveTo>
                    <a:pt x="403" y="0"/>
                  </a:moveTo>
                  <a:lnTo>
                    <a:pt x="453" y="3"/>
                  </a:lnTo>
                  <a:lnTo>
                    <a:pt x="502" y="12"/>
                  </a:lnTo>
                  <a:lnTo>
                    <a:pt x="548" y="26"/>
                  </a:lnTo>
                  <a:lnTo>
                    <a:pt x="591" y="47"/>
                  </a:lnTo>
                  <a:lnTo>
                    <a:pt x="633" y="71"/>
                  </a:lnTo>
                  <a:lnTo>
                    <a:pt x="670" y="101"/>
                  </a:lnTo>
                  <a:lnTo>
                    <a:pt x="704" y="134"/>
                  </a:lnTo>
                  <a:lnTo>
                    <a:pt x="734" y="171"/>
                  </a:lnTo>
                  <a:lnTo>
                    <a:pt x="758" y="211"/>
                  </a:lnTo>
                  <a:lnTo>
                    <a:pt x="778" y="255"/>
                  </a:lnTo>
                  <a:lnTo>
                    <a:pt x="794" y="301"/>
                  </a:lnTo>
                  <a:lnTo>
                    <a:pt x="803" y="349"/>
                  </a:lnTo>
                  <a:lnTo>
                    <a:pt x="806" y="400"/>
                  </a:lnTo>
                  <a:lnTo>
                    <a:pt x="803" y="450"/>
                  </a:lnTo>
                  <a:lnTo>
                    <a:pt x="794" y="498"/>
                  </a:lnTo>
                  <a:lnTo>
                    <a:pt x="778" y="544"/>
                  </a:lnTo>
                  <a:lnTo>
                    <a:pt x="758" y="587"/>
                  </a:lnTo>
                  <a:lnTo>
                    <a:pt x="734" y="628"/>
                  </a:lnTo>
                  <a:lnTo>
                    <a:pt x="704" y="665"/>
                  </a:lnTo>
                  <a:lnTo>
                    <a:pt x="670" y="698"/>
                  </a:lnTo>
                  <a:lnTo>
                    <a:pt x="633" y="727"/>
                  </a:lnTo>
                  <a:lnTo>
                    <a:pt x="591" y="753"/>
                  </a:lnTo>
                  <a:lnTo>
                    <a:pt x="548" y="772"/>
                  </a:lnTo>
                  <a:lnTo>
                    <a:pt x="502" y="787"/>
                  </a:lnTo>
                  <a:lnTo>
                    <a:pt x="453" y="796"/>
                  </a:lnTo>
                  <a:lnTo>
                    <a:pt x="403" y="800"/>
                  </a:lnTo>
                  <a:lnTo>
                    <a:pt x="352" y="796"/>
                  </a:lnTo>
                  <a:lnTo>
                    <a:pt x="303" y="787"/>
                  </a:lnTo>
                  <a:lnTo>
                    <a:pt x="256" y="772"/>
                  </a:lnTo>
                  <a:lnTo>
                    <a:pt x="213" y="753"/>
                  </a:lnTo>
                  <a:lnTo>
                    <a:pt x="172" y="727"/>
                  </a:lnTo>
                  <a:lnTo>
                    <a:pt x="135" y="698"/>
                  </a:lnTo>
                  <a:lnTo>
                    <a:pt x="101" y="665"/>
                  </a:lnTo>
                  <a:lnTo>
                    <a:pt x="72" y="628"/>
                  </a:lnTo>
                  <a:lnTo>
                    <a:pt x="46" y="587"/>
                  </a:lnTo>
                  <a:lnTo>
                    <a:pt x="26" y="544"/>
                  </a:lnTo>
                  <a:lnTo>
                    <a:pt x="12" y="498"/>
                  </a:lnTo>
                  <a:lnTo>
                    <a:pt x="3" y="450"/>
                  </a:lnTo>
                  <a:lnTo>
                    <a:pt x="0" y="400"/>
                  </a:lnTo>
                  <a:lnTo>
                    <a:pt x="3" y="349"/>
                  </a:lnTo>
                  <a:lnTo>
                    <a:pt x="12" y="301"/>
                  </a:lnTo>
                  <a:lnTo>
                    <a:pt x="26" y="255"/>
                  </a:lnTo>
                  <a:lnTo>
                    <a:pt x="46" y="211"/>
                  </a:lnTo>
                  <a:lnTo>
                    <a:pt x="72" y="171"/>
                  </a:lnTo>
                  <a:lnTo>
                    <a:pt x="101" y="134"/>
                  </a:lnTo>
                  <a:lnTo>
                    <a:pt x="135" y="101"/>
                  </a:lnTo>
                  <a:lnTo>
                    <a:pt x="172" y="71"/>
                  </a:lnTo>
                  <a:lnTo>
                    <a:pt x="213" y="47"/>
                  </a:lnTo>
                  <a:lnTo>
                    <a:pt x="256" y="26"/>
                  </a:lnTo>
                  <a:lnTo>
                    <a:pt x="303" y="12"/>
                  </a:lnTo>
                  <a:lnTo>
                    <a:pt x="352" y="3"/>
                  </a:lnTo>
                  <a:lnTo>
                    <a:pt x="4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s-ES" sz="700"/>
            </a:p>
          </p:txBody>
        </p:sp>
      </p:grp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476758" y="1179056"/>
            <a:ext cx="2862771" cy="2861923"/>
          </a:xfrm>
          <a:prstGeom prst="ellipse">
            <a:avLst/>
          </a:prstGeom>
          <a:noFill/>
          <a:ln w="25400">
            <a:solidFill>
              <a:srgbClr val="D6967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" name="椭圆 1"/>
          <p:cNvSpPr>
            <a:spLocks noChangeArrowheads="1"/>
          </p:cNvSpPr>
          <p:nvPr/>
        </p:nvSpPr>
        <p:spPr bwMode="auto">
          <a:xfrm>
            <a:off x="612371" y="1530624"/>
            <a:ext cx="2159430" cy="215878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" name="矩形 15"/>
          <p:cNvSpPr>
            <a:spLocks noChangeArrowheads="1"/>
          </p:cNvSpPr>
          <p:nvPr/>
        </p:nvSpPr>
        <p:spPr bwMode="auto">
          <a:xfrm>
            <a:off x="854860" y="2379184"/>
            <a:ext cx="1674451" cy="46166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华康俪金黑W8(P)" pitchFamily="2" charset="-122"/>
              </a:rPr>
              <a:t>添加标题</a:t>
            </a:r>
          </a:p>
        </p:txBody>
      </p:sp>
      <p:sp>
        <p:nvSpPr>
          <p:cNvPr id="13" name="椭圆 16"/>
          <p:cNvSpPr>
            <a:spLocks noChangeArrowheads="1"/>
          </p:cNvSpPr>
          <p:nvPr/>
        </p:nvSpPr>
        <p:spPr bwMode="auto">
          <a:xfrm>
            <a:off x="2234441" y="1039270"/>
            <a:ext cx="726986" cy="726770"/>
          </a:xfrm>
          <a:prstGeom prst="ellipse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300" dirty="0">
                <a:solidFill>
                  <a:schemeClr val="bg1"/>
                </a:solidFill>
                <a:latin typeface="Impact" pitchFamily="34" charset="0"/>
                <a:ea typeface="黑体" pitchFamily="49" charset="-122"/>
                <a:sym typeface="Impact" pitchFamily="34" charset="0"/>
              </a:rPr>
              <a:t>1</a:t>
            </a:r>
            <a:endParaRPr lang="zh-CN" altLang="en-US" sz="3300" dirty="0">
              <a:solidFill>
                <a:schemeClr val="bg1"/>
              </a:solidFill>
              <a:latin typeface="Impact" pitchFamily="34" charset="0"/>
              <a:ea typeface="黑体" pitchFamily="49" charset="-122"/>
              <a:sym typeface="Impact" pitchFamily="34" charset="0"/>
            </a:endParaRPr>
          </a:p>
        </p:txBody>
      </p:sp>
      <p:sp>
        <p:nvSpPr>
          <p:cNvPr id="14" name="椭圆 17"/>
          <p:cNvSpPr>
            <a:spLocks noChangeArrowheads="1"/>
          </p:cNvSpPr>
          <p:nvPr/>
        </p:nvSpPr>
        <p:spPr bwMode="auto">
          <a:xfrm>
            <a:off x="2883497" y="1827039"/>
            <a:ext cx="726986" cy="726770"/>
          </a:xfrm>
          <a:prstGeom prst="ellipse">
            <a:avLst/>
          </a:prstGeom>
          <a:solidFill>
            <a:srgbClr val="FFC56E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300">
                <a:solidFill>
                  <a:schemeClr val="bg1"/>
                </a:solidFill>
                <a:latin typeface="Impact" pitchFamily="34" charset="0"/>
                <a:ea typeface="黑体" pitchFamily="49" charset="-122"/>
                <a:sym typeface="Impact" pitchFamily="34" charset="0"/>
              </a:rPr>
              <a:t>2</a:t>
            </a:r>
            <a:endParaRPr lang="zh-CN" altLang="en-US" sz="3300">
              <a:solidFill>
                <a:schemeClr val="bg1"/>
              </a:solidFill>
              <a:latin typeface="Impact" pitchFamily="34" charset="0"/>
              <a:ea typeface="黑体" pitchFamily="49" charset="-122"/>
              <a:sym typeface="Impact" pitchFamily="34" charset="0"/>
            </a:endParaRPr>
          </a:p>
        </p:txBody>
      </p:sp>
      <p:sp>
        <p:nvSpPr>
          <p:cNvPr id="15" name="椭圆 18"/>
          <p:cNvSpPr>
            <a:spLocks noChangeArrowheads="1"/>
          </p:cNvSpPr>
          <p:nvPr/>
        </p:nvSpPr>
        <p:spPr bwMode="auto">
          <a:xfrm>
            <a:off x="2883497" y="2715805"/>
            <a:ext cx="726986" cy="726770"/>
          </a:xfrm>
          <a:prstGeom prst="ellipse">
            <a:avLst/>
          </a:prstGeom>
          <a:solidFill>
            <a:srgbClr val="FFC56E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300">
                <a:solidFill>
                  <a:schemeClr val="bg1"/>
                </a:solidFill>
                <a:latin typeface="Impact" pitchFamily="34" charset="0"/>
                <a:ea typeface="黑体" pitchFamily="49" charset="-122"/>
                <a:sym typeface="Impact" pitchFamily="34" charset="0"/>
              </a:rPr>
              <a:t>3</a:t>
            </a:r>
            <a:endParaRPr lang="zh-CN" altLang="en-US" sz="3300">
              <a:solidFill>
                <a:schemeClr val="bg1"/>
              </a:solidFill>
              <a:latin typeface="Impact" pitchFamily="34" charset="0"/>
              <a:ea typeface="黑体" pitchFamily="49" charset="-122"/>
              <a:sym typeface="Impact" pitchFamily="34" charset="0"/>
            </a:endParaRPr>
          </a:p>
        </p:txBody>
      </p:sp>
      <p:sp>
        <p:nvSpPr>
          <p:cNvPr id="16" name="椭圆 19"/>
          <p:cNvSpPr>
            <a:spLocks noChangeArrowheads="1"/>
          </p:cNvSpPr>
          <p:nvPr/>
        </p:nvSpPr>
        <p:spPr bwMode="auto">
          <a:xfrm>
            <a:off x="2234441" y="3500994"/>
            <a:ext cx="726986" cy="726770"/>
          </a:xfrm>
          <a:prstGeom prst="ellipse">
            <a:avLst/>
          </a:prstGeom>
          <a:solidFill>
            <a:srgbClr val="FFC56E"/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300">
                <a:solidFill>
                  <a:schemeClr val="bg1"/>
                </a:solidFill>
                <a:latin typeface="Impact" pitchFamily="34" charset="0"/>
                <a:ea typeface="黑体" pitchFamily="49" charset="-122"/>
                <a:sym typeface="Impact" pitchFamily="34" charset="0"/>
              </a:rPr>
              <a:t>4</a:t>
            </a:r>
            <a:endParaRPr lang="zh-CN" altLang="en-US" sz="3300">
              <a:solidFill>
                <a:schemeClr val="bg1"/>
              </a:solidFill>
              <a:latin typeface="Impact" pitchFamily="34" charset="0"/>
              <a:ea typeface="黑体" pitchFamily="49" charset="-122"/>
              <a:sym typeface="Impact" pitchFamily="34" charset="0"/>
            </a:endParaRPr>
          </a:p>
        </p:txBody>
      </p:sp>
      <p:sp>
        <p:nvSpPr>
          <p:cNvPr id="17" name="TextBox 22"/>
          <p:cNvSpPr>
            <a:spLocks noChangeArrowheads="1"/>
          </p:cNvSpPr>
          <p:nvPr/>
        </p:nvSpPr>
        <p:spPr bwMode="auto">
          <a:xfrm>
            <a:off x="3063987" y="1066138"/>
            <a:ext cx="4892389" cy="44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点击输入简要文字解说，解说文字尽量概括精炼，不用多余的文字修饰解说所提炼的核心概念。</a:t>
            </a:r>
          </a:p>
        </p:txBody>
      </p:sp>
      <p:sp>
        <p:nvSpPr>
          <p:cNvPr id="18" name="TextBox 23"/>
          <p:cNvSpPr>
            <a:spLocks noChangeArrowheads="1"/>
          </p:cNvSpPr>
          <p:nvPr/>
        </p:nvSpPr>
        <p:spPr bwMode="auto">
          <a:xfrm>
            <a:off x="3610483" y="1946011"/>
            <a:ext cx="4453905" cy="44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点击输入简要文字解说，解说文字尽量概括精炼，不用多余的文字修饰解说所提炼的核心概念。</a:t>
            </a:r>
          </a:p>
        </p:txBody>
      </p:sp>
      <p:sp>
        <p:nvSpPr>
          <p:cNvPr id="19" name="TextBox 24"/>
          <p:cNvSpPr>
            <a:spLocks noChangeArrowheads="1"/>
          </p:cNvSpPr>
          <p:nvPr/>
        </p:nvSpPr>
        <p:spPr bwMode="auto">
          <a:xfrm>
            <a:off x="3610483" y="2793736"/>
            <a:ext cx="4453905" cy="44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点击输入简要文字解说，解说文字尽量概括精炼，不用多余的文字修饰解说所提炼的核心概念。</a:t>
            </a:r>
          </a:p>
        </p:txBody>
      </p:sp>
      <p:sp>
        <p:nvSpPr>
          <p:cNvPr id="20" name="TextBox 25"/>
          <p:cNvSpPr>
            <a:spLocks noChangeArrowheads="1"/>
          </p:cNvSpPr>
          <p:nvPr/>
        </p:nvSpPr>
        <p:spPr bwMode="auto">
          <a:xfrm>
            <a:off x="3044937" y="3642650"/>
            <a:ext cx="5019451" cy="44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点击输入简要文字解说，解说文字尽量概括精炼，不用多余的文字修饰解说所提炼的核心概念。</a:t>
            </a:r>
          </a:p>
        </p:txBody>
      </p:sp>
    </p:spTree>
    <p:extLst>
      <p:ext uri="{BB962C8B-B14F-4D97-AF65-F5344CB8AC3E}">
        <p14:creationId xmlns:p14="http://schemas.microsoft.com/office/powerpoint/2010/main" val="125412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5037382" y="2360185"/>
            <a:ext cx="3135018" cy="276999"/>
          </a:xfrm>
          <a:prstGeom prst="roundRect">
            <a:avLst/>
          </a:prstGeom>
          <a:solidFill>
            <a:srgbClr val="FFC5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" t="12109" r="40725" b="24123"/>
          <a:stretch/>
        </p:blipFill>
        <p:spPr>
          <a:xfrm>
            <a:off x="-29682" y="843558"/>
            <a:ext cx="4920614" cy="30332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3203848" y="3289944"/>
            <a:ext cx="894080" cy="753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71" t="56401" r="4726" b="-2416"/>
          <a:stretch/>
        </p:blipFill>
        <p:spPr>
          <a:xfrm>
            <a:off x="7979291" y="3267818"/>
            <a:ext cx="1164709" cy="20786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683568" y="699542"/>
            <a:ext cx="894080" cy="7531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0" y="1658968"/>
            <a:ext cx="40657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教师课件汇报</a:t>
            </a:r>
            <a:r>
              <a:rPr lang="en-US" altLang="zh-CN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5374" y="2360185"/>
            <a:ext cx="3279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用于工作汇报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教育课件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备课提纲等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172400" y="2498684"/>
            <a:ext cx="316496" cy="0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716016" y="2498684"/>
            <a:ext cx="321366" cy="0"/>
          </a:xfrm>
          <a:prstGeom prst="line">
            <a:avLst/>
          </a:prstGeom>
          <a:ln>
            <a:solidFill>
              <a:srgbClr val="D696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75" t="81201" r="62847" b="4155"/>
          <a:stretch/>
        </p:blipFill>
        <p:spPr>
          <a:xfrm>
            <a:off x="7620612" y="1086014"/>
            <a:ext cx="540568" cy="455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38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nodeType="after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2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5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3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8" grpId="0"/>
          <p:bldP spid="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0" y="803388"/>
            <a:ext cx="9144000" cy="443265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sp>
        <p:nvSpPr>
          <p:cNvPr id="5" name="Rectangle 64"/>
          <p:cNvSpPr/>
          <p:nvPr/>
        </p:nvSpPr>
        <p:spPr>
          <a:xfrm>
            <a:off x="0" y="2571751"/>
            <a:ext cx="9144000" cy="2664295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GB" sz="1100"/>
          </a:p>
        </p:txBody>
      </p:sp>
      <p:grpSp>
        <p:nvGrpSpPr>
          <p:cNvPr id="6" name="Group 69"/>
          <p:cNvGrpSpPr/>
          <p:nvPr/>
        </p:nvGrpSpPr>
        <p:grpSpPr>
          <a:xfrm>
            <a:off x="3931512" y="2939922"/>
            <a:ext cx="425828" cy="425828"/>
            <a:chOff x="6627041" y="4124390"/>
            <a:chExt cx="687003" cy="687003"/>
          </a:xfrm>
        </p:grpSpPr>
        <p:sp>
          <p:nvSpPr>
            <p:cNvPr id="7" name="Oval 70"/>
            <p:cNvSpPr/>
            <p:nvPr/>
          </p:nvSpPr>
          <p:spPr>
            <a:xfrm>
              <a:off x="6627041" y="4124390"/>
              <a:ext cx="687003" cy="687003"/>
            </a:xfrm>
            <a:prstGeom prst="ellipse">
              <a:avLst/>
            </a:prstGeom>
            <a:solidFill>
              <a:srgbClr val="FFC56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742698" y="4230802"/>
              <a:ext cx="455686" cy="521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1</a:t>
              </a:r>
              <a:endParaRPr lang="en-GB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Rectangle 72"/>
          <p:cNvSpPr/>
          <p:nvPr/>
        </p:nvSpPr>
        <p:spPr>
          <a:xfrm>
            <a:off x="4452312" y="2956627"/>
            <a:ext cx="3576072" cy="402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0" name="Group 73"/>
          <p:cNvGrpSpPr/>
          <p:nvPr/>
        </p:nvGrpSpPr>
        <p:grpSpPr>
          <a:xfrm>
            <a:off x="3931512" y="3491340"/>
            <a:ext cx="425828" cy="425828"/>
            <a:chOff x="6627041" y="4124390"/>
            <a:chExt cx="687003" cy="687003"/>
          </a:xfrm>
        </p:grpSpPr>
        <p:sp>
          <p:nvSpPr>
            <p:cNvPr id="11" name="Oval 74"/>
            <p:cNvSpPr/>
            <p:nvPr/>
          </p:nvSpPr>
          <p:spPr>
            <a:xfrm>
              <a:off x="6627041" y="4124390"/>
              <a:ext cx="687003" cy="687003"/>
            </a:xfrm>
            <a:prstGeom prst="ellipse">
              <a:avLst/>
            </a:prstGeom>
            <a:solidFill>
              <a:srgbClr val="D6967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42698" y="4230802"/>
              <a:ext cx="455686" cy="521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2</a:t>
              </a:r>
              <a:endParaRPr lang="en-GB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Rectangle 76"/>
          <p:cNvSpPr/>
          <p:nvPr/>
        </p:nvSpPr>
        <p:spPr>
          <a:xfrm>
            <a:off x="4452312" y="3508045"/>
            <a:ext cx="3576072" cy="402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4" name="Group 77"/>
          <p:cNvGrpSpPr/>
          <p:nvPr/>
        </p:nvGrpSpPr>
        <p:grpSpPr>
          <a:xfrm>
            <a:off x="3931512" y="4042758"/>
            <a:ext cx="425828" cy="425828"/>
            <a:chOff x="6627041" y="4124390"/>
            <a:chExt cx="687003" cy="687003"/>
          </a:xfrm>
        </p:grpSpPr>
        <p:sp>
          <p:nvSpPr>
            <p:cNvPr id="15" name="Oval 78"/>
            <p:cNvSpPr/>
            <p:nvPr/>
          </p:nvSpPr>
          <p:spPr>
            <a:xfrm>
              <a:off x="6627041" y="4124390"/>
              <a:ext cx="687003" cy="687003"/>
            </a:xfrm>
            <a:prstGeom prst="ellipse">
              <a:avLst/>
            </a:prstGeom>
            <a:solidFill>
              <a:srgbClr val="FFC56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742698" y="4230802"/>
              <a:ext cx="455686" cy="521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3</a:t>
              </a:r>
              <a:endParaRPr lang="en-GB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Rectangle 80"/>
          <p:cNvSpPr/>
          <p:nvPr/>
        </p:nvSpPr>
        <p:spPr>
          <a:xfrm>
            <a:off x="4452312" y="4057141"/>
            <a:ext cx="3576072" cy="402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8" name="Group 81"/>
          <p:cNvGrpSpPr/>
          <p:nvPr/>
        </p:nvGrpSpPr>
        <p:grpSpPr>
          <a:xfrm>
            <a:off x="3931512" y="4594194"/>
            <a:ext cx="425828" cy="425828"/>
            <a:chOff x="6627041" y="4124390"/>
            <a:chExt cx="687003" cy="687003"/>
          </a:xfrm>
        </p:grpSpPr>
        <p:sp>
          <p:nvSpPr>
            <p:cNvPr id="19" name="Oval 82"/>
            <p:cNvSpPr/>
            <p:nvPr/>
          </p:nvSpPr>
          <p:spPr>
            <a:xfrm>
              <a:off x="6627041" y="4124390"/>
              <a:ext cx="687003" cy="687003"/>
            </a:xfrm>
            <a:prstGeom prst="ellipse">
              <a:avLst/>
            </a:prstGeom>
            <a:solidFill>
              <a:srgbClr val="D6967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42698" y="4230802"/>
              <a:ext cx="455686" cy="5213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4</a:t>
              </a:r>
              <a:endParaRPr lang="en-GB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Rectangle 84"/>
          <p:cNvSpPr/>
          <p:nvPr/>
        </p:nvSpPr>
        <p:spPr>
          <a:xfrm>
            <a:off x="4452312" y="4606236"/>
            <a:ext cx="3576072" cy="402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22" name="Group 92"/>
          <p:cNvGrpSpPr/>
          <p:nvPr/>
        </p:nvGrpSpPr>
        <p:grpSpPr>
          <a:xfrm>
            <a:off x="1404693" y="2953571"/>
            <a:ext cx="1104490" cy="1164734"/>
            <a:chOff x="8880685" y="3071336"/>
            <a:chExt cx="687003" cy="724475"/>
          </a:xfrm>
        </p:grpSpPr>
        <p:sp>
          <p:nvSpPr>
            <p:cNvPr id="23" name="Hexagon 93"/>
            <p:cNvSpPr/>
            <p:nvPr/>
          </p:nvSpPr>
          <p:spPr>
            <a:xfrm rot="16200000">
              <a:off x="8861949" y="3090072"/>
              <a:ext cx="724475" cy="687003"/>
            </a:xfrm>
            <a:prstGeom prst="hexagon">
              <a:avLst/>
            </a:prstGeom>
            <a:noFill/>
            <a:ln>
              <a:solidFill>
                <a:srgbClr val="D696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023538" y="3256023"/>
              <a:ext cx="401295" cy="355100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solidFill>
              <a:srgbClr val="FFC5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5" name="Rectangle 95"/>
          <p:cNvSpPr/>
          <p:nvPr/>
        </p:nvSpPr>
        <p:spPr>
          <a:xfrm>
            <a:off x="779406" y="4209350"/>
            <a:ext cx="2332930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3369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9" grpId="0"/>
      <p:bldP spid="13" grpId="0"/>
      <p:bldP spid="17" grpId="0"/>
      <p:bldP spid="21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92392" y="1135835"/>
            <a:ext cx="1848096" cy="4007664"/>
            <a:chOff x="2732000" y="1135835"/>
            <a:chExt cx="1848096" cy="4007664"/>
          </a:xfrm>
        </p:grpSpPr>
        <p:sp>
          <p:nvSpPr>
            <p:cNvPr id="5" name="矩形 10"/>
            <p:cNvSpPr/>
            <p:nvPr/>
          </p:nvSpPr>
          <p:spPr>
            <a:xfrm>
              <a:off x="2774611" y="1311611"/>
              <a:ext cx="1805485" cy="3831888"/>
            </a:xfrm>
            <a:custGeom>
              <a:avLst/>
              <a:gdLst/>
              <a:ahLst/>
              <a:cxnLst/>
              <a:rect l="l" t="t" r="r" b="b"/>
              <a:pathLst>
                <a:path w="1805485" h="3831888">
                  <a:moveTo>
                    <a:pt x="356599" y="0"/>
                  </a:moveTo>
                  <a:lnTo>
                    <a:pt x="1346159" y="0"/>
                  </a:lnTo>
                  <a:cubicBezTo>
                    <a:pt x="1599838" y="0"/>
                    <a:pt x="1805485" y="205647"/>
                    <a:pt x="1805485" y="459326"/>
                  </a:cubicBezTo>
                  <a:lnTo>
                    <a:pt x="1805485" y="3393102"/>
                  </a:lnTo>
                  <a:lnTo>
                    <a:pt x="1800501" y="3435067"/>
                  </a:lnTo>
                  <a:lnTo>
                    <a:pt x="1800501" y="3831888"/>
                  </a:lnTo>
                  <a:lnTo>
                    <a:pt x="1627218" y="3831888"/>
                  </a:lnTo>
                  <a:lnTo>
                    <a:pt x="1627218" y="3753502"/>
                  </a:lnTo>
                  <a:cubicBezTo>
                    <a:pt x="1626065" y="3755174"/>
                    <a:pt x="1624522" y="3756334"/>
                    <a:pt x="1622971" y="3757483"/>
                  </a:cubicBezTo>
                  <a:lnTo>
                    <a:pt x="1627218" y="3715351"/>
                  </a:lnTo>
                  <a:lnTo>
                    <a:pt x="1627218" y="3032067"/>
                  </a:lnTo>
                  <a:lnTo>
                    <a:pt x="1628401" y="3032067"/>
                  </a:lnTo>
                  <a:lnTo>
                    <a:pt x="1628401" y="487271"/>
                  </a:lnTo>
                  <a:cubicBezTo>
                    <a:pt x="1628401" y="311621"/>
                    <a:pt x="1486009" y="169229"/>
                    <a:pt x="1310359" y="169229"/>
                  </a:cubicBezTo>
                  <a:lnTo>
                    <a:pt x="38231" y="169229"/>
                  </a:lnTo>
                  <a:cubicBezTo>
                    <a:pt x="25228" y="169229"/>
                    <a:pt x="12407" y="170009"/>
                    <a:pt x="0" y="173083"/>
                  </a:cubicBezTo>
                  <a:cubicBezTo>
                    <a:pt x="82574" y="67041"/>
                    <a:pt x="211757" y="0"/>
                    <a:pt x="356599" y="0"/>
                  </a:cubicBezTo>
                  <a:close/>
                </a:path>
              </a:pathLst>
            </a:custGeom>
            <a:solidFill>
              <a:srgbClr val="D6967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732000" y="1135835"/>
              <a:ext cx="438655" cy="523220"/>
              <a:chOff x="2732000" y="1122583"/>
              <a:chExt cx="438655" cy="52322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732000" y="1158240"/>
                <a:ext cx="438655" cy="438655"/>
              </a:xfrm>
              <a:prstGeom prst="ellipse">
                <a:avLst/>
              </a:prstGeom>
              <a:solidFill>
                <a:srgbClr val="D6967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2758806" y="1122583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" pitchFamily="34" charset="0"/>
                    <a:ea typeface="Arial Unicode MS" pitchFamily="34" charset="-122"/>
                    <a:cs typeface="Arial" pitchFamily="34" charset="0"/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  <a:latin typeface="Arial" pitchFamily="34" charset="0"/>
                  <a:ea typeface="Arial Unicode MS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462221" y="1554612"/>
            <a:ext cx="1819524" cy="3588888"/>
            <a:chOff x="4401829" y="1554612"/>
            <a:chExt cx="1819524" cy="3588888"/>
          </a:xfrm>
        </p:grpSpPr>
        <p:sp>
          <p:nvSpPr>
            <p:cNvPr id="10" name="圆角矩形 1"/>
            <p:cNvSpPr/>
            <p:nvPr/>
          </p:nvSpPr>
          <p:spPr>
            <a:xfrm flipH="1">
              <a:off x="4401829" y="1743659"/>
              <a:ext cx="1805485" cy="3399841"/>
            </a:xfrm>
            <a:custGeom>
              <a:avLst/>
              <a:gdLst/>
              <a:ahLst/>
              <a:cxnLst/>
              <a:rect l="l" t="t" r="r" b="b"/>
              <a:pathLst>
                <a:path w="1805485" h="3399841">
                  <a:moveTo>
                    <a:pt x="1346159" y="0"/>
                  </a:moveTo>
                  <a:lnTo>
                    <a:pt x="356599" y="0"/>
                  </a:lnTo>
                  <a:cubicBezTo>
                    <a:pt x="211757" y="0"/>
                    <a:pt x="82574" y="67041"/>
                    <a:pt x="0" y="173083"/>
                  </a:cubicBezTo>
                  <a:cubicBezTo>
                    <a:pt x="12407" y="170009"/>
                    <a:pt x="25228" y="169229"/>
                    <a:pt x="38231" y="169229"/>
                  </a:cubicBezTo>
                  <a:lnTo>
                    <a:pt x="1310359" y="169229"/>
                  </a:lnTo>
                  <a:cubicBezTo>
                    <a:pt x="1486009" y="169229"/>
                    <a:pt x="1628401" y="311621"/>
                    <a:pt x="1628401" y="487271"/>
                  </a:cubicBezTo>
                  <a:lnTo>
                    <a:pt x="1628401" y="3399841"/>
                  </a:lnTo>
                  <a:lnTo>
                    <a:pt x="1804685" y="3399841"/>
                  </a:lnTo>
                  <a:lnTo>
                    <a:pt x="1805485" y="3393102"/>
                  </a:lnTo>
                  <a:lnTo>
                    <a:pt x="1805485" y="459326"/>
                  </a:lnTo>
                  <a:cubicBezTo>
                    <a:pt x="1805485" y="205647"/>
                    <a:pt x="1599838" y="0"/>
                    <a:pt x="1346159" y="0"/>
                  </a:cubicBezTo>
                  <a:close/>
                </a:path>
              </a:pathLst>
            </a:custGeom>
            <a:solidFill>
              <a:srgbClr val="FFC56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782698" y="1554612"/>
              <a:ext cx="438655" cy="523220"/>
              <a:chOff x="5782698" y="1554612"/>
              <a:chExt cx="438655" cy="52322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782698" y="1596895"/>
                <a:ext cx="438655" cy="438655"/>
              </a:xfrm>
              <a:prstGeom prst="ellipse">
                <a:avLst/>
              </a:prstGeom>
              <a:solidFill>
                <a:srgbClr val="FFC56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5822383" y="1554612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" pitchFamily="34" charset="0"/>
                    <a:ea typeface="Arial Unicode MS" pitchFamily="34" charset="-122"/>
                    <a:cs typeface="Arial" pitchFamily="34" charset="0"/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  <a:latin typeface="Arial" pitchFamily="34" charset="0"/>
                  <a:ea typeface="Arial Unicode MS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2792392" y="2934835"/>
            <a:ext cx="1848096" cy="2208665"/>
            <a:chOff x="2732000" y="2934835"/>
            <a:chExt cx="1848096" cy="2208665"/>
          </a:xfrm>
        </p:grpSpPr>
        <p:sp>
          <p:nvSpPr>
            <p:cNvPr id="15" name="圆角矩形 1"/>
            <p:cNvSpPr/>
            <p:nvPr/>
          </p:nvSpPr>
          <p:spPr>
            <a:xfrm>
              <a:off x="2774611" y="3111811"/>
              <a:ext cx="1805485" cy="2031689"/>
            </a:xfrm>
            <a:custGeom>
              <a:avLst/>
              <a:gdLst/>
              <a:ahLst/>
              <a:cxnLst/>
              <a:rect l="l" t="t" r="r" b="b"/>
              <a:pathLst>
                <a:path w="1805485" h="2031689">
                  <a:moveTo>
                    <a:pt x="356599" y="0"/>
                  </a:moveTo>
                  <a:lnTo>
                    <a:pt x="1346159" y="0"/>
                  </a:lnTo>
                  <a:cubicBezTo>
                    <a:pt x="1599838" y="0"/>
                    <a:pt x="1805485" y="205647"/>
                    <a:pt x="1805485" y="459326"/>
                  </a:cubicBezTo>
                  <a:lnTo>
                    <a:pt x="1805485" y="2031689"/>
                  </a:lnTo>
                  <a:lnTo>
                    <a:pt x="1628401" y="2031689"/>
                  </a:lnTo>
                  <a:lnTo>
                    <a:pt x="1628401" y="487271"/>
                  </a:lnTo>
                  <a:cubicBezTo>
                    <a:pt x="1628401" y="311621"/>
                    <a:pt x="1486009" y="169229"/>
                    <a:pt x="1310359" y="169229"/>
                  </a:cubicBezTo>
                  <a:lnTo>
                    <a:pt x="38231" y="169229"/>
                  </a:lnTo>
                  <a:cubicBezTo>
                    <a:pt x="25228" y="169229"/>
                    <a:pt x="12407" y="170009"/>
                    <a:pt x="0" y="173083"/>
                  </a:cubicBezTo>
                  <a:cubicBezTo>
                    <a:pt x="82574" y="67041"/>
                    <a:pt x="211757" y="0"/>
                    <a:pt x="356599" y="0"/>
                  </a:cubicBezTo>
                  <a:close/>
                </a:path>
              </a:pathLst>
            </a:custGeom>
            <a:solidFill>
              <a:srgbClr val="D6967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732000" y="2934835"/>
              <a:ext cx="438655" cy="523220"/>
              <a:chOff x="2732000" y="1115957"/>
              <a:chExt cx="438655" cy="52322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732000" y="1158240"/>
                <a:ext cx="438655" cy="438655"/>
              </a:xfrm>
              <a:prstGeom prst="ellipse">
                <a:avLst/>
              </a:prstGeom>
              <a:solidFill>
                <a:srgbClr val="D6967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2758806" y="1115957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" pitchFamily="34" charset="0"/>
                    <a:ea typeface="Arial Unicode MS" pitchFamily="34" charset="-122"/>
                    <a:cs typeface="Arial" pitchFamily="34" charset="0"/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  <a:latin typeface="Arial" pitchFamily="34" charset="0"/>
                  <a:ea typeface="Arial Unicode MS" pitchFamily="34" charset="-122"/>
                  <a:cs typeface="Arial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462221" y="3373490"/>
            <a:ext cx="1819524" cy="1770010"/>
            <a:chOff x="4401829" y="3373490"/>
            <a:chExt cx="1819524" cy="1770010"/>
          </a:xfrm>
        </p:grpSpPr>
        <p:sp>
          <p:nvSpPr>
            <p:cNvPr id="20" name="圆角矩形 1"/>
            <p:cNvSpPr/>
            <p:nvPr/>
          </p:nvSpPr>
          <p:spPr>
            <a:xfrm flipH="1">
              <a:off x="4401829" y="3543858"/>
              <a:ext cx="1805485" cy="1599642"/>
            </a:xfrm>
            <a:custGeom>
              <a:avLst/>
              <a:gdLst/>
              <a:ahLst/>
              <a:cxnLst/>
              <a:rect l="l" t="t" r="r" b="b"/>
              <a:pathLst>
                <a:path w="1805485" h="1599642">
                  <a:moveTo>
                    <a:pt x="1346159" y="0"/>
                  </a:moveTo>
                  <a:lnTo>
                    <a:pt x="356599" y="0"/>
                  </a:lnTo>
                  <a:cubicBezTo>
                    <a:pt x="211757" y="0"/>
                    <a:pt x="82574" y="67041"/>
                    <a:pt x="0" y="173083"/>
                  </a:cubicBezTo>
                  <a:cubicBezTo>
                    <a:pt x="12407" y="170009"/>
                    <a:pt x="25228" y="169229"/>
                    <a:pt x="38231" y="169229"/>
                  </a:cubicBezTo>
                  <a:lnTo>
                    <a:pt x="1310359" y="169229"/>
                  </a:lnTo>
                  <a:cubicBezTo>
                    <a:pt x="1486009" y="169229"/>
                    <a:pt x="1628401" y="311621"/>
                    <a:pt x="1628401" y="487271"/>
                  </a:cubicBezTo>
                  <a:lnTo>
                    <a:pt x="1628401" y="1599642"/>
                  </a:lnTo>
                  <a:lnTo>
                    <a:pt x="1805485" y="1599642"/>
                  </a:lnTo>
                  <a:lnTo>
                    <a:pt x="1805485" y="459326"/>
                  </a:lnTo>
                  <a:cubicBezTo>
                    <a:pt x="1805485" y="205647"/>
                    <a:pt x="1599838" y="0"/>
                    <a:pt x="1346159" y="0"/>
                  </a:cubicBezTo>
                  <a:close/>
                </a:path>
              </a:pathLst>
            </a:custGeom>
            <a:solidFill>
              <a:srgbClr val="FFC56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782698" y="3373490"/>
              <a:ext cx="438655" cy="523220"/>
              <a:chOff x="5782698" y="1554612"/>
              <a:chExt cx="438655" cy="52322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782698" y="1596895"/>
                <a:ext cx="438655" cy="438655"/>
              </a:xfrm>
              <a:prstGeom prst="ellipse">
                <a:avLst/>
              </a:prstGeom>
              <a:solidFill>
                <a:srgbClr val="FFC56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822383" y="1554612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" pitchFamily="34" charset="0"/>
                    <a:ea typeface="Arial Unicode MS" pitchFamily="34" charset="-122"/>
                    <a:cs typeface="Arial" pitchFamily="34" charset="0"/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  <a:latin typeface="Arial" pitchFamily="34" charset="0"/>
                  <a:ea typeface="Arial Unicode MS" pitchFamily="34" charset="-122"/>
                  <a:cs typeface="Arial" pitchFamily="34" charset="0"/>
                </a:endParaRP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1075367" y="123348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2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75367" y="1775285"/>
            <a:ext cx="2512909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75367" y="303493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2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75367" y="3576740"/>
            <a:ext cx="2512909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68596" y="165905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2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371459" y="2200859"/>
            <a:ext cx="2512909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68596" y="346051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点击添加标题</a:t>
            </a:r>
          </a:p>
        </p:txBody>
      </p:sp>
      <p:sp>
        <p:nvSpPr>
          <p:cNvPr id="3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371459" y="4002314"/>
            <a:ext cx="2512909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82720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96972" y="1229532"/>
            <a:ext cx="402297" cy="400050"/>
            <a:chOff x="1676400" y="2235200"/>
            <a:chExt cx="536394" cy="533400"/>
          </a:xfrm>
        </p:grpSpPr>
        <p:sp>
          <p:nvSpPr>
            <p:cNvPr id="5" name="椭圆 4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rgbClr val="D6967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4546A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01543" y="2304412"/>
              <a:ext cx="511251" cy="410369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60559" y="4253232"/>
            <a:ext cx="400050" cy="400050"/>
            <a:chOff x="6588983" y="2230703"/>
            <a:chExt cx="533400" cy="533400"/>
          </a:xfrm>
          <a:solidFill>
            <a:srgbClr val="FF0000"/>
          </a:solidFill>
        </p:grpSpPr>
        <p:sp>
          <p:nvSpPr>
            <p:cNvPr id="8" name="椭圆 7"/>
            <p:cNvSpPr/>
            <p:nvPr/>
          </p:nvSpPr>
          <p:spPr>
            <a:xfrm>
              <a:off x="6588983" y="2230703"/>
              <a:ext cx="533400" cy="533400"/>
            </a:xfrm>
            <a:prstGeom prst="ellipse">
              <a:avLst/>
            </a:prstGeom>
            <a:solidFill>
              <a:srgbClr val="FFC56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602998" y="2244962"/>
              <a:ext cx="517192" cy="4678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ctr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 rot="16200000" flipH="1">
            <a:off x="2734719" y="341732"/>
            <a:ext cx="400051" cy="2175647"/>
          </a:xfrm>
          <a:prstGeom prst="rect">
            <a:avLst/>
          </a:prstGeom>
          <a:solidFill>
            <a:srgbClr val="D6967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8576" tIns="34287" rIns="68576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95737" y="1275606"/>
            <a:ext cx="1574690" cy="315465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添加项目名称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158491" y="3682766"/>
            <a:ext cx="2885096" cy="567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218922" y="1786769"/>
            <a:ext cx="2769692" cy="1794985"/>
          </a:xfrm>
          <a:prstGeom prst="rect">
            <a:avLst/>
          </a:prstGeom>
          <a:blipFill>
            <a:blip r:embed="rId3"/>
            <a:srcRect/>
            <a:stretch>
              <a:fillRect l="1" r="1"/>
            </a:stretch>
          </a:blipFill>
          <a:ln w="12700" cap="flat" cmpd="sng" algn="ctr">
            <a:solidFill>
              <a:srgbClr val="C69258"/>
            </a:solidFill>
            <a:prstDash val="solid"/>
            <a:miter lim="800000"/>
          </a:ln>
          <a:effectLst/>
        </p:spPr>
        <p:txBody>
          <a:bodyPr lIns="68576" tIns="34287" rIns="68576" bIns="3428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42667" y="2284036"/>
            <a:ext cx="2769692" cy="1794985"/>
          </a:xfrm>
          <a:prstGeom prst="rect">
            <a:avLst/>
          </a:prstGeom>
          <a:blipFill>
            <a:blip r:embed="rId4"/>
            <a:srcRect/>
            <a:stretch>
              <a:fillRect l="1" r="1"/>
            </a:stretch>
          </a:blipFill>
          <a:ln w="12700" cap="flat" cmpd="sng" algn="ctr">
            <a:solidFill>
              <a:srgbClr val="C69258"/>
            </a:solidFill>
            <a:prstDash val="solid"/>
            <a:miter lim="800000"/>
          </a:ln>
          <a:effectLst/>
        </p:spPr>
        <p:txBody>
          <a:bodyPr lIns="68576" tIns="34287" rIns="68576" bIns="3428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4990118" y="1656844"/>
            <a:ext cx="2822242" cy="567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6" name="矩形 15"/>
          <p:cNvSpPr/>
          <p:nvPr/>
        </p:nvSpPr>
        <p:spPr>
          <a:xfrm rot="16200000" flipH="1">
            <a:off x="5940976" y="3368828"/>
            <a:ext cx="400051" cy="2175647"/>
          </a:xfrm>
          <a:prstGeom prst="rect">
            <a:avLst/>
          </a:prstGeom>
          <a:solidFill>
            <a:srgbClr val="FFC56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8576" tIns="34287" rIns="68576" bIns="3428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54730" y="4312093"/>
            <a:ext cx="1593534" cy="315465"/>
          </a:xfrm>
          <a:prstGeom prst="rect">
            <a:avLst/>
          </a:prstGeom>
        </p:spPr>
        <p:txBody>
          <a:bodyPr wrap="square" lIns="68573" tIns="34287" rIns="68573" bIns="3428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添加项目标题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720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/>
      <p:bldP spid="12" grpId="0"/>
      <p:bldP spid="13" grpId="0" animBg="1"/>
      <p:bldP spid="14" grpId="0" animBg="1"/>
      <p:bldP spid="15" grpId="0"/>
      <p:bldP spid="1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直接连接符 10"/>
          <p:cNvSpPr>
            <a:spLocks noChangeShapeType="1"/>
          </p:cNvSpPr>
          <p:nvPr/>
        </p:nvSpPr>
        <p:spPr bwMode="auto">
          <a:xfrm flipH="1">
            <a:off x="755650" y="3373957"/>
            <a:ext cx="5360988" cy="0"/>
          </a:xfrm>
          <a:prstGeom prst="line">
            <a:avLst/>
          </a:prstGeom>
          <a:noFill/>
          <a:ln w="9525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直接连接符 11"/>
          <p:cNvSpPr>
            <a:spLocks noChangeShapeType="1"/>
          </p:cNvSpPr>
          <p:nvPr/>
        </p:nvSpPr>
        <p:spPr bwMode="auto">
          <a:xfrm flipH="1">
            <a:off x="755650" y="2781820"/>
            <a:ext cx="5360988" cy="1588"/>
          </a:xfrm>
          <a:prstGeom prst="line">
            <a:avLst/>
          </a:prstGeom>
          <a:noFill/>
          <a:ln w="9525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直接连接符 12"/>
          <p:cNvSpPr>
            <a:spLocks noChangeShapeType="1"/>
          </p:cNvSpPr>
          <p:nvPr/>
        </p:nvSpPr>
        <p:spPr bwMode="auto">
          <a:xfrm flipH="1">
            <a:off x="755650" y="2062682"/>
            <a:ext cx="5360988" cy="0"/>
          </a:xfrm>
          <a:prstGeom prst="line">
            <a:avLst/>
          </a:prstGeom>
          <a:noFill/>
          <a:ln w="9525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直接连接符 13"/>
          <p:cNvSpPr>
            <a:spLocks noChangeShapeType="1"/>
          </p:cNvSpPr>
          <p:nvPr/>
        </p:nvSpPr>
        <p:spPr bwMode="auto">
          <a:xfrm flipH="1">
            <a:off x="755650" y="1413395"/>
            <a:ext cx="5360988" cy="1588"/>
          </a:xfrm>
          <a:prstGeom prst="line">
            <a:avLst/>
          </a:prstGeom>
          <a:noFill/>
          <a:ln w="9525">
            <a:solidFill>
              <a:srgbClr val="7F7F7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8" name="图片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80696" y="1241291"/>
            <a:ext cx="2175395" cy="1374493"/>
          </a:xfrm>
          <a:prstGeom prst="rect">
            <a:avLst/>
          </a:prstGeom>
          <a:noFill/>
          <a:ln w="190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6333" y="2972885"/>
            <a:ext cx="2144121" cy="1367296"/>
          </a:xfrm>
          <a:prstGeom prst="rect">
            <a:avLst/>
          </a:prstGeom>
          <a:noFill/>
          <a:ln w="190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直接连接符 16"/>
          <p:cNvSpPr>
            <a:spLocks noChangeShapeType="1"/>
          </p:cNvSpPr>
          <p:nvPr/>
        </p:nvSpPr>
        <p:spPr bwMode="auto">
          <a:xfrm>
            <a:off x="755650" y="4007369"/>
            <a:ext cx="5327650" cy="0"/>
          </a:xfrm>
          <a:prstGeom prst="line">
            <a:avLst/>
          </a:prstGeom>
          <a:noFill/>
          <a:ln w="19050">
            <a:solidFill>
              <a:srgbClr val="D69673"/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直接连接符 17"/>
          <p:cNvSpPr>
            <a:spLocks noChangeShapeType="1"/>
          </p:cNvSpPr>
          <p:nvPr/>
        </p:nvSpPr>
        <p:spPr bwMode="auto">
          <a:xfrm flipV="1">
            <a:off x="755650" y="1197494"/>
            <a:ext cx="0" cy="2809875"/>
          </a:xfrm>
          <a:prstGeom prst="line">
            <a:avLst/>
          </a:prstGeom>
          <a:noFill/>
          <a:ln w="19050">
            <a:solidFill>
              <a:srgbClr val="D69673"/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TextBox 18"/>
          <p:cNvSpPr>
            <a:spLocks noChangeArrowheads="1"/>
          </p:cNvSpPr>
          <p:nvPr/>
        </p:nvSpPr>
        <p:spPr bwMode="auto">
          <a:xfrm>
            <a:off x="449998" y="699542"/>
            <a:ext cx="172354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15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单击此处添加文本</a:t>
            </a:r>
          </a:p>
        </p:txBody>
      </p:sp>
      <p:grpSp>
        <p:nvGrpSpPr>
          <p:cNvPr id="13" name="组合 19"/>
          <p:cNvGrpSpPr>
            <a:grpSpLocks/>
          </p:cNvGrpSpPr>
          <p:nvPr/>
        </p:nvGrpSpPr>
        <p:grpSpPr bwMode="auto">
          <a:xfrm>
            <a:off x="1260476" y="4034359"/>
            <a:ext cx="4375395" cy="307777"/>
            <a:chOff x="0" y="0"/>
            <a:chExt cx="4376878" cy="307580"/>
          </a:xfrm>
        </p:grpSpPr>
        <p:sp>
          <p:nvSpPr>
            <p:cNvPr id="14" name="矩形 20"/>
            <p:cNvSpPr>
              <a:spLocks noChangeArrowheads="1"/>
            </p:cNvSpPr>
            <p:nvPr/>
          </p:nvSpPr>
          <p:spPr bwMode="auto">
            <a:xfrm>
              <a:off x="0" y="0"/>
              <a:ext cx="723520" cy="307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14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工作一</a:t>
              </a:r>
            </a:p>
          </p:txBody>
        </p:sp>
        <p:sp>
          <p:nvSpPr>
            <p:cNvPr id="15" name="矩形 21"/>
            <p:cNvSpPr>
              <a:spLocks noChangeArrowheads="1"/>
            </p:cNvSpPr>
            <p:nvPr/>
          </p:nvSpPr>
          <p:spPr bwMode="auto">
            <a:xfrm>
              <a:off x="1205086" y="0"/>
              <a:ext cx="723520" cy="307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14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工作二</a:t>
              </a:r>
            </a:p>
          </p:txBody>
        </p:sp>
        <p:sp>
          <p:nvSpPr>
            <p:cNvPr id="16" name="矩形 22"/>
            <p:cNvSpPr>
              <a:spLocks noChangeArrowheads="1"/>
            </p:cNvSpPr>
            <p:nvPr/>
          </p:nvSpPr>
          <p:spPr bwMode="auto">
            <a:xfrm>
              <a:off x="3653358" y="0"/>
              <a:ext cx="723520" cy="307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14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工作四</a:t>
              </a:r>
            </a:p>
          </p:txBody>
        </p:sp>
        <p:sp>
          <p:nvSpPr>
            <p:cNvPr id="17" name="矩形 23"/>
            <p:cNvSpPr>
              <a:spLocks noChangeArrowheads="1"/>
            </p:cNvSpPr>
            <p:nvPr/>
          </p:nvSpPr>
          <p:spPr bwMode="auto">
            <a:xfrm>
              <a:off x="2429222" y="0"/>
              <a:ext cx="723520" cy="307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14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itchFamily="2" charset="-122"/>
                </a:rPr>
                <a:t>工作三</a:t>
              </a:r>
            </a:p>
          </p:txBody>
        </p:sp>
      </p:grpSp>
      <p:sp>
        <p:nvSpPr>
          <p:cNvPr id="18" name="矩形 24"/>
          <p:cNvSpPr>
            <a:spLocks noChangeArrowheads="1"/>
          </p:cNvSpPr>
          <p:nvPr/>
        </p:nvSpPr>
        <p:spPr bwMode="auto">
          <a:xfrm>
            <a:off x="1187452" y="2853258"/>
            <a:ext cx="288925" cy="1144587"/>
          </a:xfrm>
          <a:prstGeom prst="rect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20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" name="矩形 25"/>
          <p:cNvSpPr>
            <a:spLocks noChangeArrowheads="1"/>
          </p:cNvSpPr>
          <p:nvPr/>
        </p:nvSpPr>
        <p:spPr bwMode="auto">
          <a:xfrm>
            <a:off x="1584327" y="2350020"/>
            <a:ext cx="288925" cy="1647825"/>
          </a:xfrm>
          <a:prstGeom prst="rect">
            <a:avLst/>
          </a:prstGeom>
          <a:solidFill>
            <a:srgbClr val="D6967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" name="矩形 26"/>
          <p:cNvSpPr>
            <a:spLocks noChangeArrowheads="1"/>
          </p:cNvSpPr>
          <p:nvPr/>
        </p:nvSpPr>
        <p:spPr bwMode="auto">
          <a:xfrm>
            <a:off x="2495550" y="2227782"/>
            <a:ext cx="287338" cy="1763712"/>
          </a:xfrm>
          <a:prstGeom prst="rect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" name="矩形 27"/>
          <p:cNvSpPr>
            <a:spLocks noChangeArrowheads="1"/>
          </p:cNvSpPr>
          <p:nvPr/>
        </p:nvSpPr>
        <p:spPr bwMode="auto">
          <a:xfrm>
            <a:off x="2892426" y="1676920"/>
            <a:ext cx="288925" cy="2314575"/>
          </a:xfrm>
          <a:prstGeom prst="rect">
            <a:avLst/>
          </a:prstGeom>
          <a:solidFill>
            <a:srgbClr val="D6967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矩形 28"/>
          <p:cNvSpPr>
            <a:spLocks noChangeArrowheads="1"/>
          </p:cNvSpPr>
          <p:nvPr/>
        </p:nvSpPr>
        <p:spPr bwMode="auto">
          <a:xfrm>
            <a:off x="3719515" y="2765944"/>
            <a:ext cx="288925" cy="1225551"/>
          </a:xfrm>
          <a:prstGeom prst="rect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" name="矩形 29"/>
          <p:cNvSpPr>
            <a:spLocks noChangeArrowheads="1"/>
          </p:cNvSpPr>
          <p:nvPr/>
        </p:nvSpPr>
        <p:spPr bwMode="auto">
          <a:xfrm>
            <a:off x="4116390" y="2227782"/>
            <a:ext cx="288925" cy="1763712"/>
          </a:xfrm>
          <a:prstGeom prst="rect">
            <a:avLst/>
          </a:prstGeom>
          <a:solidFill>
            <a:srgbClr val="D6967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" name="矩形 30"/>
          <p:cNvSpPr>
            <a:spLocks noChangeArrowheads="1"/>
          </p:cNvSpPr>
          <p:nvPr/>
        </p:nvSpPr>
        <p:spPr bwMode="auto">
          <a:xfrm>
            <a:off x="4951414" y="2500832"/>
            <a:ext cx="288925" cy="1490663"/>
          </a:xfrm>
          <a:prstGeom prst="rect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" name="矩形 31"/>
          <p:cNvSpPr>
            <a:spLocks noChangeArrowheads="1"/>
          </p:cNvSpPr>
          <p:nvPr/>
        </p:nvSpPr>
        <p:spPr bwMode="auto">
          <a:xfrm>
            <a:off x="5348290" y="1846782"/>
            <a:ext cx="288925" cy="2144712"/>
          </a:xfrm>
          <a:prstGeom prst="rect">
            <a:avLst/>
          </a:prstGeom>
          <a:solidFill>
            <a:srgbClr val="D6967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" name="TextBox 32"/>
          <p:cNvSpPr>
            <a:spLocks noChangeArrowheads="1"/>
          </p:cNvSpPr>
          <p:nvPr/>
        </p:nvSpPr>
        <p:spPr bwMode="auto">
          <a:xfrm>
            <a:off x="1438275" y="2042045"/>
            <a:ext cx="5725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charset="-122"/>
              </a:rPr>
              <a:t>57%</a:t>
            </a:r>
          </a:p>
        </p:txBody>
      </p:sp>
      <p:sp>
        <p:nvSpPr>
          <p:cNvPr id="27" name="TextBox 33"/>
          <p:cNvSpPr>
            <a:spLocks noChangeArrowheads="1"/>
          </p:cNvSpPr>
          <p:nvPr/>
        </p:nvSpPr>
        <p:spPr bwMode="auto">
          <a:xfrm>
            <a:off x="2765425" y="1368945"/>
            <a:ext cx="5725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charset="-122"/>
              </a:rPr>
              <a:t>81%</a:t>
            </a:r>
          </a:p>
        </p:txBody>
      </p:sp>
      <p:sp>
        <p:nvSpPr>
          <p:cNvPr id="28" name="TextBox 34"/>
          <p:cNvSpPr>
            <a:spLocks noChangeArrowheads="1"/>
          </p:cNvSpPr>
          <p:nvPr/>
        </p:nvSpPr>
        <p:spPr bwMode="auto">
          <a:xfrm>
            <a:off x="3984625" y="1908695"/>
            <a:ext cx="5725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charset="-122"/>
              </a:rPr>
              <a:t>59%</a:t>
            </a:r>
          </a:p>
        </p:txBody>
      </p:sp>
      <p:sp>
        <p:nvSpPr>
          <p:cNvPr id="29" name="TextBox 35"/>
          <p:cNvSpPr>
            <a:spLocks noChangeArrowheads="1"/>
          </p:cNvSpPr>
          <p:nvPr/>
        </p:nvSpPr>
        <p:spPr bwMode="auto">
          <a:xfrm>
            <a:off x="5221289" y="1522933"/>
            <a:ext cx="5725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charset="-122"/>
              </a:rPr>
              <a:t>72%</a:t>
            </a:r>
          </a:p>
        </p:txBody>
      </p:sp>
      <p:sp>
        <p:nvSpPr>
          <p:cNvPr id="30" name="矩形 36"/>
          <p:cNvSpPr>
            <a:spLocks noChangeArrowheads="1"/>
          </p:cNvSpPr>
          <p:nvPr/>
        </p:nvSpPr>
        <p:spPr bwMode="auto">
          <a:xfrm>
            <a:off x="936625" y="4583634"/>
            <a:ext cx="287338" cy="192087"/>
          </a:xfrm>
          <a:prstGeom prst="rect">
            <a:avLst/>
          </a:prstGeom>
          <a:solidFill>
            <a:srgbClr val="FFC56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1" name="矩形 37"/>
          <p:cNvSpPr>
            <a:spLocks noChangeArrowheads="1"/>
          </p:cNvSpPr>
          <p:nvPr/>
        </p:nvSpPr>
        <p:spPr bwMode="auto">
          <a:xfrm>
            <a:off x="2351090" y="4583634"/>
            <a:ext cx="287337" cy="192087"/>
          </a:xfrm>
          <a:prstGeom prst="rect">
            <a:avLst/>
          </a:prstGeom>
          <a:solidFill>
            <a:srgbClr val="D6967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2" name="矩形 38"/>
          <p:cNvSpPr>
            <a:spLocks noChangeArrowheads="1"/>
          </p:cNvSpPr>
          <p:nvPr/>
        </p:nvSpPr>
        <p:spPr bwMode="auto">
          <a:xfrm>
            <a:off x="1260477" y="4526483"/>
            <a:ext cx="723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计划数</a:t>
            </a:r>
          </a:p>
        </p:txBody>
      </p:sp>
      <p:sp>
        <p:nvSpPr>
          <p:cNvPr id="33" name="矩形 39"/>
          <p:cNvSpPr>
            <a:spLocks noChangeArrowheads="1"/>
          </p:cNvSpPr>
          <p:nvPr/>
        </p:nvSpPr>
        <p:spPr bwMode="auto">
          <a:xfrm>
            <a:off x="2736851" y="4526483"/>
            <a:ext cx="723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实际数</a:t>
            </a:r>
          </a:p>
        </p:txBody>
      </p:sp>
    </p:spTree>
    <p:extLst>
      <p:ext uri="{BB962C8B-B14F-4D97-AF65-F5344CB8AC3E}">
        <p14:creationId xmlns:p14="http://schemas.microsoft.com/office/powerpoint/2010/main" val="82720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50"/>
                            </p:stCondLst>
                            <p:childTnLst>
                              <p:par>
                                <p:cTn id="7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25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bldLvl="0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nimBg="1" autoUpdateAnimBg="0"/>
      <p:bldP spid="22" grpId="0" bldLvl="0" animBg="1" autoUpdateAnimBg="0"/>
      <p:bldP spid="23" grpId="0" bldLvl="0" animBg="1" autoUpdateAnimBg="0"/>
      <p:bldP spid="24" grpId="0" bldLvl="0" animBg="1" autoUpdateAnimBg="0"/>
      <p:bldP spid="25" grpId="0" bldLvl="0" animBg="1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nimBg="1" autoUpdateAnimBg="0"/>
      <p:bldP spid="31" grpId="0" bldLvl="0" animBg="1" autoUpdateAnimBg="0"/>
      <p:bldP spid="32" grpId="0" bldLvl="0" autoUpdateAnimBg="0"/>
      <p:bldP spid="33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826851" y="70520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5"/>
          <p:cNvSpPr txBox="1"/>
          <p:nvPr/>
        </p:nvSpPr>
        <p:spPr>
          <a:xfrm>
            <a:off x="3422893" y="439866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9082" y="3115491"/>
            <a:ext cx="1341942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6864" y="1419622"/>
            <a:ext cx="1481841" cy="718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85447" y="2233693"/>
            <a:ext cx="1341942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5879" y="3519653"/>
            <a:ext cx="1481841" cy="718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98549" y="3115491"/>
            <a:ext cx="1341942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71743" y="1419622"/>
            <a:ext cx="1481841" cy="718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55770" y="2233693"/>
            <a:ext cx="1341942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95346" y="3519653"/>
            <a:ext cx="1481841" cy="7360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18654" y="1193424"/>
            <a:ext cx="2011946" cy="1811058"/>
            <a:chOff x="970904" y="1476932"/>
            <a:chExt cx="2682595" cy="2414744"/>
          </a:xfrm>
        </p:grpSpPr>
        <p:grpSp>
          <p:nvGrpSpPr>
            <p:cNvPr id="13" name="组合 12"/>
            <p:cNvGrpSpPr/>
            <p:nvPr/>
          </p:nvGrpSpPr>
          <p:grpSpPr>
            <a:xfrm>
              <a:off x="970904" y="1476932"/>
              <a:ext cx="2682595" cy="2414744"/>
              <a:chOff x="757631" y="1755286"/>
              <a:chExt cx="2682595" cy="2414744"/>
            </a:xfrm>
          </p:grpSpPr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1016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8" cy="23728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solidFill>
                <a:srgbClr val="FFC56E"/>
              </a:solidFill>
              <a:ln w="19050">
                <a:solidFill>
                  <a:srgbClr val="FFC56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椭圆 13"/>
            <p:cNvSpPr/>
            <p:nvPr/>
          </p:nvSpPr>
          <p:spPr>
            <a:xfrm>
              <a:off x="1349092" y="1747820"/>
              <a:ext cx="1926218" cy="1926217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7361" y="1243492"/>
            <a:ext cx="545988" cy="545988"/>
            <a:chOff x="1377884" y="1463694"/>
            <a:chExt cx="727984" cy="727984"/>
          </a:xfrm>
          <a:solidFill>
            <a:srgbClr val="D69673"/>
          </a:solidFill>
        </p:grpSpPr>
        <p:grpSp>
          <p:nvGrpSpPr>
            <p:cNvPr id="18" name="组合 17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  <a:grpFill/>
          </p:grpSpPr>
          <p:sp>
            <p:nvSpPr>
              <p:cNvPr id="20" name="椭圆 19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grpFill/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grpFill/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507625" y="1590911"/>
              <a:ext cx="46850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olidFill>
                    <a:schemeClr val="bg1"/>
                  </a:solidFill>
                </a:rPr>
                <a:t>1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621023" y="2711481"/>
            <a:ext cx="2011946" cy="1811058"/>
            <a:chOff x="3431704" y="3501008"/>
            <a:chExt cx="2682595" cy="2414744"/>
          </a:xfrm>
        </p:grpSpPr>
        <p:grpSp>
          <p:nvGrpSpPr>
            <p:cNvPr id="23" name="组合 22"/>
            <p:cNvGrpSpPr/>
            <p:nvPr/>
          </p:nvGrpSpPr>
          <p:grpSpPr>
            <a:xfrm>
              <a:off x="3431704" y="3501008"/>
              <a:ext cx="2682595" cy="2414744"/>
              <a:chOff x="757631" y="1755286"/>
              <a:chExt cx="2682595" cy="2414744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1016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8" cy="23728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solidFill>
                <a:srgbClr val="FFC56E"/>
              </a:solidFill>
              <a:ln w="19050">
                <a:solidFill>
                  <a:srgbClr val="FFC56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3809892" y="3745271"/>
              <a:ext cx="1926218" cy="1926217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617762" y="2763568"/>
            <a:ext cx="545988" cy="545988"/>
            <a:chOff x="1377884" y="1463694"/>
            <a:chExt cx="727984" cy="727984"/>
          </a:xfrm>
        </p:grpSpPr>
        <p:grpSp>
          <p:nvGrpSpPr>
            <p:cNvPr id="28" name="组合 27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solidFill>
                <a:srgbClr val="D53F19"/>
              </a:solidFill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solidFill>
                <a:srgbClr val="D69673"/>
              </a:solidFill>
              <a:ln w="19050">
                <a:solidFill>
                  <a:srgbClr val="D6967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1507625" y="1590911"/>
              <a:ext cx="46850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olidFill>
                    <a:schemeClr val="bg1"/>
                  </a:solidFill>
                </a:rPr>
                <a:t>2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62476" y="1193424"/>
            <a:ext cx="2011946" cy="1811058"/>
            <a:chOff x="6096000" y="1476932"/>
            <a:chExt cx="2682595" cy="2414744"/>
          </a:xfrm>
        </p:grpSpPr>
        <p:grpSp>
          <p:nvGrpSpPr>
            <p:cNvPr id="33" name="组合 32"/>
            <p:cNvGrpSpPr/>
            <p:nvPr/>
          </p:nvGrpSpPr>
          <p:grpSpPr>
            <a:xfrm>
              <a:off x="6096000" y="1476932"/>
              <a:ext cx="2682595" cy="2414744"/>
              <a:chOff x="757631" y="1755286"/>
              <a:chExt cx="2682595" cy="2414744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757631" y="1755286"/>
                <a:ext cx="2682595" cy="24147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1016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780904" y="1776236"/>
                <a:ext cx="2636048" cy="2372844"/>
              </a:xfrm>
              <a:custGeom>
                <a:avLst/>
                <a:gdLst>
                  <a:gd name="T0" fmla="*/ 802 w 2624"/>
                  <a:gd name="T1" fmla="*/ 2362 h 2362"/>
                  <a:gd name="T2" fmla="*/ 766 w 2624"/>
                  <a:gd name="T3" fmla="*/ 2358 h 2362"/>
                  <a:gd name="T4" fmla="*/ 730 w 2624"/>
                  <a:gd name="T5" fmla="*/ 2350 h 2362"/>
                  <a:gd name="T6" fmla="*/ 656 w 2624"/>
                  <a:gd name="T7" fmla="*/ 2318 h 2362"/>
                  <a:gd name="T8" fmla="*/ 590 w 2624"/>
                  <a:gd name="T9" fmla="*/ 2270 h 2362"/>
                  <a:gd name="T10" fmla="*/ 564 w 2624"/>
                  <a:gd name="T11" fmla="*/ 2242 h 2362"/>
                  <a:gd name="T12" fmla="*/ 544 w 2624"/>
                  <a:gd name="T13" fmla="*/ 2212 h 2362"/>
                  <a:gd name="T14" fmla="*/ 34 w 2624"/>
                  <a:gd name="T15" fmla="*/ 1330 h 2362"/>
                  <a:gd name="T16" fmla="*/ 20 w 2624"/>
                  <a:gd name="T17" fmla="*/ 1298 h 2362"/>
                  <a:gd name="T18" fmla="*/ 8 w 2624"/>
                  <a:gd name="T19" fmla="*/ 1260 h 2362"/>
                  <a:gd name="T20" fmla="*/ 0 w 2624"/>
                  <a:gd name="T21" fmla="*/ 1180 h 2362"/>
                  <a:gd name="T22" fmla="*/ 8 w 2624"/>
                  <a:gd name="T23" fmla="*/ 1102 h 2362"/>
                  <a:gd name="T24" fmla="*/ 20 w 2624"/>
                  <a:gd name="T25" fmla="*/ 1064 h 2362"/>
                  <a:gd name="T26" fmla="*/ 34 w 2624"/>
                  <a:gd name="T27" fmla="*/ 1032 h 2362"/>
                  <a:gd name="T28" fmla="*/ 544 w 2624"/>
                  <a:gd name="T29" fmla="*/ 150 h 2362"/>
                  <a:gd name="T30" fmla="*/ 564 w 2624"/>
                  <a:gd name="T31" fmla="*/ 120 h 2362"/>
                  <a:gd name="T32" fmla="*/ 590 w 2624"/>
                  <a:gd name="T33" fmla="*/ 92 h 2362"/>
                  <a:gd name="T34" fmla="*/ 656 w 2624"/>
                  <a:gd name="T35" fmla="*/ 44 h 2362"/>
                  <a:gd name="T36" fmla="*/ 730 w 2624"/>
                  <a:gd name="T37" fmla="*/ 12 h 2362"/>
                  <a:gd name="T38" fmla="*/ 766 w 2624"/>
                  <a:gd name="T39" fmla="*/ 4 h 2362"/>
                  <a:gd name="T40" fmla="*/ 802 w 2624"/>
                  <a:gd name="T41" fmla="*/ 0 h 2362"/>
                  <a:gd name="T42" fmla="*/ 1820 w 2624"/>
                  <a:gd name="T43" fmla="*/ 0 h 2362"/>
                  <a:gd name="T44" fmla="*/ 1858 w 2624"/>
                  <a:gd name="T45" fmla="*/ 4 h 2362"/>
                  <a:gd name="T46" fmla="*/ 1894 w 2624"/>
                  <a:gd name="T47" fmla="*/ 12 h 2362"/>
                  <a:gd name="T48" fmla="*/ 1968 w 2624"/>
                  <a:gd name="T49" fmla="*/ 44 h 2362"/>
                  <a:gd name="T50" fmla="*/ 2032 w 2624"/>
                  <a:gd name="T51" fmla="*/ 92 h 2362"/>
                  <a:gd name="T52" fmla="*/ 2060 w 2624"/>
                  <a:gd name="T53" fmla="*/ 120 h 2362"/>
                  <a:gd name="T54" fmla="*/ 2080 w 2624"/>
                  <a:gd name="T55" fmla="*/ 150 h 2362"/>
                  <a:gd name="T56" fmla="*/ 2588 w 2624"/>
                  <a:gd name="T57" fmla="*/ 1032 h 2362"/>
                  <a:gd name="T58" fmla="*/ 2604 w 2624"/>
                  <a:gd name="T59" fmla="*/ 1064 h 2362"/>
                  <a:gd name="T60" fmla="*/ 2616 w 2624"/>
                  <a:gd name="T61" fmla="*/ 1102 h 2362"/>
                  <a:gd name="T62" fmla="*/ 2624 w 2624"/>
                  <a:gd name="T63" fmla="*/ 1180 h 2362"/>
                  <a:gd name="T64" fmla="*/ 2616 w 2624"/>
                  <a:gd name="T65" fmla="*/ 1260 h 2362"/>
                  <a:gd name="T66" fmla="*/ 2604 w 2624"/>
                  <a:gd name="T67" fmla="*/ 1298 h 2362"/>
                  <a:gd name="T68" fmla="*/ 2588 w 2624"/>
                  <a:gd name="T69" fmla="*/ 1330 h 2362"/>
                  <a:gd name="T70" fmla="*/ 2080 w 2624"/>
                  <a:gd name="T71" fmla="*/ 2212 h 2362"/>
                  <a:gd name="T72" fmla="*/ 2060 w 2624"/>
                  <a:gd name="T73" fmla="*/ 2242 h 2362"/>
                  <a:gd name="T74" fmla="*/ 2032 w 2624"/>
                  <a:gd name="T75" fmla="*/ 2270 h 2362"/>
                  <a:gd name="T76" fmla="*/ 1968 w 2624"/>
                  <a:gd name="T77" fmla="*/ 2318 h 2362"/>
                  <a:gd name="T78" fmla="*/ 1894 w 2624"/>
                  <a:gd name="T79" fmla="*/ 2350 h 2362"/>
                  <a:gd name="T80" fmla="*/ 1858 w 2624"/>
                  <a:gd name="T81" fmla="*/ 2358 h 2362"/>
                  <a:gd name="T82" fmla="*/ 1820 w 2624"/>
                  <a:gd name="T83" fmla="*/ 2362 h 2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24" h="2362">
                    <a:moveTo>
                      <a:pt x="802" y="2362"/>
                    </a:moveTo>
                    <a:lnTo>
                      <a:pt x="802" y="2362"/>
                    </a:lnTo>
                    <a:lnTo>
                      <a:pt x="784" y="2360"/>
                    </a:lnTo>
                    <a:lnTo>
                      <a:pt x="766" y="2358"/>
                    </a:lnTo>
                    <a:lnTo>
                      <a:pt x="748" y="2354"/>
                    </a:lnTo>
                    <a:lnTo>
                      <a:pt x="730" y="2350"/>
                    </a:lnTo>
                    <a:lnTo>
                      <a:pt x="692" y="2336"/>
                    </a:lnTo>
                    <a:lnTo>
                      <a:pt x="656" y="2318"/>
                    </a:lnTo>
                    <a:lnTo>
                      <a:pt x="622" y="2296"/>
                    </a:lnTo>
                    <a:lnTo>
                      <a:pt x="590" y="2270"/>
                    </a:lnTo>
                    <a:lnTo>
                      <a:pt x="578" y="2256"/>
                    </a:lnTo>
                    <a:lnTo>
                      <a:pt x="564" y="2242"/>
                    </a:lnTo>
                    <a:lnTo>
                      <a:pt x="554" y="2228"/>
                    </a:lnTo>
                    <a:lnTo>
                      <a:pt x="544" y="2212"/>
                    </a:lnTo>
                    <a:lnTo>
                      <a:pt x="34" y="1330"/>
                    </a:lnTo>
                    <a:lnTo>
                      <a:pt x="34" y="1330"/>
                    </a:lnTo>
                    <a:lnTo>
                      <a:pt x="26" y="1314"/>
                    </a:lnTo>
                    <a:lnTo>
                      <a:pt x="20" y="1298"/>
                    </a:lnTo>
                    <a:lnTo>
                      <a:pt x="14" y="1280"/>
                    </a:lnTo>
                    <a:lnTo>
                      <a:pt x="8" y="1260"/>
                    </a:lnTo>
                    <a:lnTo>
                      <a:pt x="2" y="1222"/>
                    </a:lnTo>
                    <a:lnTo>
                      <a:pt x="0" y="1180"/>
                    </a:lnTo>
                    <a:lnTo>
                      <a:pt x="2" y="1140"/>
                    </a:lnTo>
                    <a:lnTo>
                      <a:pt x="8" y="1102"/>
                    </a:lnTo>
                    <a:lnTo>
                      <a:pt x="14" y="1082"/>
                    </a:lnTo>
                    <a:lnTo>
                      <a:pt x="20" y="1064"/>
                    </a:lnTo>
                    <a:lnTo>
                      <a:pt x="26" y="1048"/>
                    </a:lnTo>
                    <a:lnTo>
                      <a:pt x="34" y="1032"/>
                    </a:lnTo>
                    <a:lnTo>
                      <a:pt x="544" y="150"/>
                    </a:lnTo>
                    <a:lnTo>
                      <a:pt x="544" y="150"/>
                    </a:lnTo>
                    <a:lnTo>
                      <a:pt x="554" y="134"/>
                    </a:lnTo>
                    <a:lnTo>
                      <a:pt x="564" y="120"/>
                    </a:lnTo>
                    <a:lnTo>
                      <a:pt x="578" y="106"/>
                    </a:lnTo>
                    <a:lnTo>
                      <a:pt x="590" y="92"/>
                    </a:lnTo>
                    <a:lnTo>
                      <a:pt x="622" y="66"/>
                    </a:lnTo>
                    <a:lnTo>
                      <a:pt x="656" y="44"/>
                    </a:lnTo>
                    <a:lnTo>
                      <a:pt x="692" y="26"/>
                    </a:lnTo>
                    <a:lnTo>
                      <a:pt x="730" y="12"/>
                    </a:lnTo>
                    <a:lnTo>
                      <a:pt x="748" y="6"/>
                    </a:lnTo>
                    <a:lnTo>
                      <a:pt x="766" y="4"/>
                    </a:lnTo>
                    <a:lnTo>
                      <a:pt x="784" y="0"/>
                    </a:lnTo>
                    <a:lnTo>
                      <a:pt x="802" y="0"/>
                    </a:lnTo>
                    <a:lnTo>
                      <a:pt x="1820" y="0"/>
                    </a:lnTo>
                    <a:lnTo>
                      <a:pt x="1820" y="0"/>
                    </a:lnTo>
                    <a:lnTo>
                      <a:pt x="1838" y="0"/>
                    </a:lnTo>
                    <a:lnTo>
                      <a:pt x="1858" y="4"/>
                    </a:lnTo>
                    <a:lnTo>
                      <a:pt x="1876" y="6"/>
                    </a:lnTo>
                    <a:lnTo>
                      <a:pt x="1894" y="12"/>
                    </a:lnTo>
                    <a:lnTo>
                      <a:pt x="1932" y="26"/>
                    </a:lnTo>
                    <a:lnTo>
                      <a:pt x="1968" y="44"/>
                    </a:lnTo>
                    <a:lnTo>
                      <a:pt x="2002" y="66"/>
                    </a:lnTo>
                    <a:lnTo>
                      <a:pt x="2032" y="92"/>
                    </a:lnTo>
                    <a:lnTo>
                      <a:pt x="2046" y="106"/>
                    </a:lnTo>
                    <a:lnTo>
                      <a:pt x="2060" y="120"/>
                    </a:lnTo>
                    <a:lnTo>
                      <a:pt x="2070" y="134"/>
                    </a:lnTo>
                    <a:lnTo>
                      <a:pt x="2080" y="150"/>
                    </a:lnTo>
                    <a:lnTo>
                      <a:pt x="2588" y="1032"/>
                    </a:lnTo>
                    <a:lnTo>
                      <a:pt x="2588" y="1032"/>
                    </a:lnTo>
                    <a:lnTo>
                      <a:pt x="2598" y="1048"/>
                    </a:lnTo>
                    <a:lnTo>
                      <a:pt x="2604" y="1064"/>
                    </a:lnTo>
                    <a:lnTo>
                      <a:pt x="2610" y="1082"/>
                    </a:lnTo>
                    <a:lnTo>
                      <a:pt x="2616" y="1102"/>
                    </a:lnTo>
                    <a:lnTo>
                      <a:pt x="2622" y="1140"/>
                    </a:lnTo>
                    <a:lnTo>
                      <a:pt x="2624" y="1180"/>
                    </a:lnTo>
                    <a:lnTo>
                      <a:pt x="2622" y="1222"/>
                    </a:lnTo>
                    <a:lnTo>
                      <a:pt x="2616" y="1260"/>
                    </a:lnTo>
                    <a:lnTo>
                      <a:pt x="2610" y="1280"/>
                    </a:lnTo>
                    <a:lnTo>
                      <a:pt x="2604" y="1298"/>
                    </a:lnTo>
                    <a:lnTo>
                      <a:pt x="2598" y="1314"/>
                    </a:lnTo>
                    <a:lnTo>
                      <a:pt x="2588" y="1330"/>
                    </a:lnTo>
                    <a:lnTo>
                      <a:pt x="2080" y="2212"/>
                    </a:lnTo>
                    <a:lnTo>
                      <a:pt x="2080" y="2212"/>
                    </a:lnTo>
                    <a:lnTo>
                      <a:pt x="2070" y="2228"/>
                    </a:lnTo>
                    <a:lnTo>
                      <a:pt x="2060" y="2242"/>
                    </a:lnTo>
                    <a:lnTo>
                      <a:pt x="2046" y="2256"/>
                    </a:lnTo>
                    <a:lnTo>
                      <a:pt x="2032" y="2270"/>
                    </a:lnTo>
                    <a:lnTo>
                      <a:pt x="2002" y="2296"/>
                    </a:lnTo>
                    <a:lnTo>
                      <a:pt x="1968" y="2318"/>
                    </a:lnTo>
                    <a:lnTo>
                      <a:pt x="1932" y="2336"/>
                    </a:lnTo>
                    <a:lnTo>
                      <a:pt x="1894" y="2350"/>
                    </a:lnTo>
                    <a:lnTo>
                      <a:pt x="1876" y="2354"/>
                    </a:lnTo>
                    <a:lnTo>
                      <a:pt x="1858" y="2358"/>
                    </a:lnTo>
                    <a:lnTo>
                      <a:pt x="1838" y="2360"/>
                    </a:lnTo>
                    <a:lnTo>
                      <a:pt x="1820" y="2362"/>
                    </a:lnTo>
                    <a:lnTo>
                      <a:pt x="802" y="2362"/>
                    </a:lnTo>
                    <a:close/>
                  </a:path>
                </a:pathLst>
              </a:custGeom>
              <a:solidFill>
                <a:srgbClr val="FFC56E"/>
              </a:solidFill>
              <a:ln w="19050">
                <a:solidFill>
                  <a:srgbClr val="FFC56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6475617" y="1721195"/>
              <a:ext cx="1926218" cy="1926217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531848" y="1243492"/>
            <a:ext cx="545988" cy="545988"/>
            <a:chOff x="1377884" y="1463694"/>
            <a:chExt cx="727984" cy="727984"/>
          </a:xfrm>
        </p:grpSpPr>
        <p:grpSp>
          <p:nvGrpSpPr>
            <p:cNvPr id="38" name="组合 37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solidFill>
                <a:srgbClr val="D69673"/>
              </a:solidFill>
              <a:ln w="19050">
                <a:solidFill>
                  <a:srgbClr val="D6967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507625" y="1590911"/>
              <a:ext cx="46850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olidFill>
                    <a:schemeClr val="bg1"/>
                  </a:solidFill>
                </a:rPr>
                <a:t>3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24148" y="2727194"/>
            <a:ext cx="1977036" cy="1779633"/>
            <a:chOff x="8711561" y="3521958"/>
            <a:chExt cx="2636048" cy="2372844"/>
          </a:xfrm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8711561" y="3521958"/>
              <a:ext cx="2636048" cy="2372844"/>
            </a:xfrm>
            <a:custGeom>
              <a:avLst/>
              <a:gdLst>
                <a:gd name="T0" fmla="*/ 802 w 2624"/>
                <a:gd name="T1" fmla="*/ 2362 h 2362"/>
                <a:gd name="T2" fmla="*/ 766 w 2624"/>
                <a:gd name="T3" fmla="*/ 2358 h 2362"/>
                <a:gd name="T4" fmla="*/ 730 w 2624"/>
                <a:gd name="T5" fmla="*/ 2350 h 2362"/>
                <a:gd name="T6" fmla="*/ 656 w 2624"/>
                <a:gd name="T7" fmla="*/ 2318 h 2362"/>
                <a:gd name="T8" fmla="*/ 590 w 2624"/>
                <a:gd name="T9" fmla="*/ 2270 h 2362"/>
                <a:gd name="T10" fmla="*/ 564 w 2624"/>
                <a:gd name="T11" fmla="*/ 2242 h 2362"/>
                <a:gd name="T12" fmla="*/ 544 w 2624"/>
                <a:gd name="T13" fmla="*/ 2212 h 2362"/>
                <a:gd name="T14" fmla="*/ 34 w 2624"/>
                <a:gd name="T15" fmla="*/ 1330 h 2362"/>
                <a:gd name="T16" fmla="*/ 20 w 2624"/>
                <a:gd name="T17" fmla="*/ 1298 h 2362"/>
                <a:gd name="T18" fmla="*/ 8 w 2624"/>
                <a:gd name="T19" fmla="*/ 1260 h 2362"/>
                <a:gd name="T20" fmla="*/ 0 w 2624"/>
                <a:gd name="T21" fmla="*/ 1180 h 2362"/>
                <a:gd name="T22" fmla="*/ 8 w 2624"/>
                <a:gd name="T23" fmla="*/ 1102 h 2362"/>
                <a:gd name="T24" fmla="*/ 20 w 2624"/>
                <a:gd name="T25" fmla="*/ 1064 h 2362"/>
                <a:gd name="T26" fmla="*/ 34 w 2624"/>
                <a:gd name="T27" fmla="*/ 1032 h 2362"/>
                <a:gd name="T28" fmla="*/ 544 w 2624"/>
                <a:gd name="T29" fmla="*/ 150 h 2362"/>
                <a:gd name="T30" fmla="*/ 564 w 2624"/>
                <a:gd name="T31" fmla="*/ 120 h 2362"/>
                <a:gd name="T32" fmla="*/ 590 w 2624"/>
                <a:gd name="T33" fmla="*/ 92 h 2362"/>
                <a:gd name="T34" fmla="*/ 656 w 2624"/>
                <a:gd name="T35" fmla="*/ 44 h 2362"/>
                <a:gd name="T36" fmla="*/ 730 w 2624"/>
                <a:gd name="T37" fmla="*/ 12 h 2362"/>
                <a:gd name="T38" fmla="*/ 766 w 2624"/>
                <a:gd name="T39" fmla="*/ 4 h 2362"/>
                <a:gd name="T40" fmla="*/ 802 w 2624"/>
                <a:gd name="T41" fmla="*/ 0 h 2362"/>
                <a:gd name="T42" fmla="*/ 1820 w 2624"/>
                <a:gd name="T43" fmla="*/ 0 h 2362"/>
                <a:gd name="T44" fmla="*/ 1858 w 2624"/>
                <a:gd name="T45" fmla="*/ 4 h 2362"/>
                <a:gd name="T46" fmla="*/ 1894 w 2624"/>
                <a:gd name="T47" fmla="*/ 12 h 2362"/>
                <a:gd name="T48" fmla="*/ 1968 w 2624"/>
                <a:gd name="T49" fmla="*/ 44 h 2362"/>
                <a:gd name="T50" fmla="*/ 2032 w 2624"/>
                <a:gd name="T51" fmla="*/ 92 h 2362"/>
                <a:gd name="T52" fmla="*/ 2060 w 2624"/>
                <a:gd name="T53" fmla="*/ 120 h 2362"/>
                <a:gd name="T54" fmla="*/ 2080 w 2624"/>
                <a:gd name="T55" fmla="*/ 150 h 2362"/>
                <a:gd name="T56" fmla="*/ 2588 w 2624"/>
                <a:gd name="T57" fmla="*/ 1032 h 2362"/>
                <a:gd name="T58" fmla="*/ 2604 w 2624"/>
                <a:gd name="T59" fmla="*/ 1064 h 2362"/>
                <a:gd name="T60" fmla="*/ 2616 w 2624"/>
                <a:gd name="T61" fmla="*/ 1102 h 2362"/>
                <a:gd name="T62" fmla="*/ 2624 w 2624"/>
                <a:gd name="T63" fmla="*/ 1180 h 2362"/>
                <a:gd name="T64" fmla="*/ 2616 w 2624"/>
                <a:gd name="T65" fmla="*/ 1260 h 2362"/>
                <a:gd name="T66" fmla="*/ 2604 w 2624"/>
                <a:gd name="T67" fmla="*/ 1298 h 2362"/>
                <a:gd name="T68" fmla="*/ 2588 w 2624"/>
                <a:gd name="T69" fmla="*/ 1330 h 2362"/>
                <a:gd name="T70" fmla="*/ 2080 w 2624"/>
                <a:gd name="T71" fmla="*/ 2212 h 2362"/>
                <a:gd name="T72" fmla="*/ 2060 w 2624"/>
                <a:gd name="T73" fmla="*/ 2242 h 2362"/>
                <a:gd name="T74" fmla="*/ 2032 w 2624"/>
                <a:gd name="T75" fmla="*/ 2270 h 2362"/>
                <a:gd name="T76" fmla="*/ 1968 w 2624"/>
                <a:gd name="T77" fmla="*/ 2318 h 2362"/>
                <a:gd name="T78" fmla="*/ 1894 w 2624"/>
                <a:gd name="T79" fmla="*/ 2350 h 2362"/>
                <a:gd name="T80" fmla="*/ 1858 w 2624"/>
                <a:gd name="T81" fmla="*/ 2358 h 2362"/>
                <a:gd name="T82" fmla="*/ 1820 w 2624"/>
                <a:gd name="T83" fmla="*/ 2362 h 2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24" h="2362">
                  <a:moveTo>
                    <a:pt x="802" y="2362"/>
                  </a:moveTo>
                  <a:lnTo>
                    <a:pt x="802" y="2362"/>
                  </a:lnTo>
                  <a:lnTo>
                    <a:pt x="784" y="2360"/>
                  </a:lnTo>
                  <a:lnTo>
                    <a:pt x="766" y="2358"/>
                  </a:lnTo>
                  <a:lnTo>
                    <a:pt x="748" y="2354"/>
                  </a:lnTo>
                  <a:lnTo>
                    <a:pt x="730" y="2350"/>
                  </a:lnTo>
                  <a:lnTo>
                    <a:pt x="692" y="2336"/>
                  </a:lnTo>
                  <a:lnTo>
                    <a:pt x="656" y="2318"/>
                  </a:lnTo>
                  <a:lnTo>
                    <a:pt x="622" y="2296"/>
                  </a:lnTo>
                  <a:lnTo>
                    <a:pt x="590" y="2270"/>
                  </a:lnTo>
                  <a:lnTo>
                    <a:pt x="578" y="2256"/>
                  </a:lnTo>
                  <a:lnTo>
                    <a:pt x="564" y="2242"/>
                  </a:lnTo>
                  <a:lnTo>
                    <a:pt x="554" y="2228"/>
                  </a:lnTo>
                  <a:lnTo>
                    <a:pt x="544" y="2212"/>
                  </a:lnTo>
                  <a:lnTo>
                    <a:pt x="34" y="1330"/>
                  </a:lnTo>
                  <a:lnTo>
                    <a:pt x="34" y="1330"/>
                  </a:lnTo>
                  <a:lnTo>
                    <a:pt x="26" y="1314"/>
                  </a:lnTo>
                  <a:lnTo>
                    <a:pt x="20" y="1298"/>
                  </a:lnTo>
                  <a:lnTo>
                    <a:pt x="14" y="1280"/>
                  </a:lnTo>
                  <a:lnTo>
                    <a:pt x="8" y="1260"/>
                  </a:lnTo>
                  <a:lnTo>
                    <a:pt x="2" y="1222"/>
                  </a:lnTo>
                  <a:lnTo>
                    <a:pt x="0" y="1180"/>
                  </a:lnTo>
                  <a:lnTo>
                    <a:pt x="2" y="1140"/>
                  </a:lnTo>
                  <a:lnTo>
                    <a:pt x="8" y="1102"/>
                  </a:lnTo>
                  <a:lnTo>
                    <a:pt x="14" y="1082"/>
                  </a:lnTo>
                  <a:lnTo>
                    <a:pt x="20" y="1064"/>
                  </a:lnTo>
                  <a:lnTo>
                    <a:pt x="26" y="1048"/>
                  </a:lnTo>
                  <a:lnTo>
                    <a:pt x="34" y="1032"/>
                  </a:lnTo>
                  <a:lnTo>
                    <a:pt x="544" y="150"/>
                  </a:lnTo>
                  <a:lnTo>
                    <a:pt x="544" y="150"/>
                  </a:lnTo>
                  <a:lnTo>
                    <a:pt x="554" y="134"/>
                  </a:lnTo>
                  <a:lnTo>
                    <a:pt x="564" y="120"/>
                  </a:lnTo>
                  <a:lnTo>
                    <a:pt x="578" y="106"/>
                  </a:lnTo>
                  <a:lnTo>
                    <a:pt x="590" y="92"/>
                  </a:lnTo>
                  <a:lnTo>
                    <a:pt x="622" y="66"/>
                  </a:lnTo>
                  <a:lnTo>
                    <a:pt x="656" y="44"/>
                  </a:lnTo>
                  <a:lnTo>
                    <a:pt x="692" y="26"/>
                  </a:lnTo>
                  <a:lnTo>
                    <a:pt x="730" y="12"/>
                  </a:lnTo>
                  <a:lnTo>
                    <a:pt x="748" y="6"/>
                  </a:lnTo>
                  <a:lnTo>
                    <a:pt x="766" y="4"/>
                  </a:lnTo>
                  <a:lnTo>
                    <a:pt x="784" y="0"/>
                  </a:lnTo>
                  <a:lnTo>
                    <a:pt x="802" y="0"/>
                  </a:lnTo>
                  <a:lnTo>
                    <a:pt x="1820" y="0"/>
                  </a:lnTo>
                  <a:lnTo>
                    <a:pt x="1820" y="0"/>
                  </a:lnTo>
                  <a:lnTo>
                    <a:pt x="1838" y="0"/>
                  </a:lnTo>
                  <a:lnTo>
                    <a:pt x="1858" y="4"/>
                  </a:lnTo>
                  <a:lnTo>
                    <a:pt x="1876" y="6"/>
                  </a:lnTo>
                  <a:lnTo>
                    <a:pt x="1894" y="12"/>
                  </a:lnTo>
                  <a:lnTo>
                    <a:pt x="1932" y="26"/>
                  </a:lnTo>
                  <a:lnTo>
                    <a:pt x="1968" y="44"/>
                  </a:lnTo>
                  <a:lnTo>
                    <a:pt x="2002" y="66"/>
                  </a:lnTo>
                  <a:lnTo>
                    <a:pt x="2032" y="92"/>
                  </a:lnTo>
                  <a:lnTo>
                    <a:pt x="2046" y="106"/>
                  </a:lnTo>
                  <a:lnTo>
                    <a:pt x="2060" y="120"/>
                  </a:lnTo>
                  <a:lnTo>
                    <a:pt x="2070" y="134"/>
                  </a:lnTo>
                  <a:lnTo>
                    <a:pt x="2080" y="150"/>
                  </a:lnTo>
                  <a:lnTo>
                    <a:pt x="2588" y="1032"/>
                  </a:lnTo>
                  <a:lnTo>
                    <a:pt x="2588" y="1032"/>
                  </a:lnTo>
                  <a:lnTo>
                    <a:pt x="2598" y="1048"/>
                  </a:lnTo>
                  <a:lnTo>
                    <a:pt x="2604" y="1064"/>
                  </a:lnTo>
                  <a:lnTo>
                    <a:pt x="2610" y="1082"/>
                  </a:lnTo>
                  <a:lnTo>
                    <a:pt x="2616" y="1102"/>
                  </a:lnTo>
                  <a:lnTo>
                    <a:pt x="2622" y="1140"/>
                  </a:lnTo>
                  <a:lnTo>
                    <a:pt x="2624" y="1180"/>
                  </a:lnTo>
                  <a:lnTo>
                    <a:pt x="2622" y="1222"/>
                  </a:lnTo>
                  <a:lnTo>
                    <a:pt x="2616" y="1260"/>
                  </a:lnTo>
                  <a:lnTo>
                    <a:pt x="2610" y="1280"/>
                  </a:lnTo>
                  <a:lnTo>
                    <a:pt x="2604" y="1298"/>
                  </a:lnTo>
                  <a:lnTo>
                    <a:pt x="2598" y="1314"/>
                  </a:lnTo>
                  <a:lnTo>
                    <a:pt x="2588" y="1330"/>
                  </a:lnTo>
                  <a:lnTo>
                    <a:pt x="2080" y="2212"/>
                  </a:lnTo>
                  <a:lnTo>
                    <a:pt x="2080" y="2212"/>
                  </a:lnTo>
                  <a:lnTo>
                    <a:pt x="2070" y="2228"/>
                  </a:lnTo>
                  <a:lnTo>
                    <a:pt x="2060" y="2242"/>
                  </a:lnTo>
                  <a:lnTo>
                    <a:pt x="2046" y="2256"/>
                  </a:lnTo>
                  <a:lnTo>
                    <a:pt x="2032" y="2270"/>
                  </a:lnTo>
                  <a:lnTo>
                    <a:pt x="2002" y="2296"/>
                  </a:lnTo>
                  <a:lnTo>
                    <a:pt x="1968" y="2318"/>
                  </a:lnTo>
                  <a:lnTo>
                    <a:pt x="1932" y="2336"/>
                  </a:lnTo>
                  <a:lnTo>
                    <a:pt x="1894" y="2350"/>
                  </a:lnTo>
                  <a:lnTo>
                    <a:pt x="1876" y="2354"/>
                  </a:lnTo>
                  <a:lnTo>
                    <a:pt x="1858" y="2358"/>
                  </a:lnTo>
                  <a:lnTo>
                    <a:pt x="1838" y="2360"/>
                  </a:lnTo>
                  <a:lnTo>
                    <a:pt x="1820" y="2362"/>
                  </a:lnTo>
                  <a:lnTo>
                    <a:pt x="802" y="2362"/>
                  </a:lnTo>
                  <a:close/>
                </a:path>
              </a:pathLst>
            </a:custGeom>
            <a:solidFill>
              <a:srgbClr val="FFC56E"/>
            </a:solidFill>
            <a:ln w="19050">
              <a:solidFill>
                <a:srgbClr val="FFC56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9066476" y="3745270"/>
              <a:ext cx="1926218" cy="1926217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495712" y="2763568"/>
            <a:ext cx="545988" cy="545988"/>
            <a:chOff x="1377884" y="1463694"/>
            <a:chExt cx="727984" cy="7279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377884" y="1463694"/>
              <a:ext cx="727984" cy="727984"/>
              <a:chOff x="372609" y="2524616"/>
              <a:chExt cx="2739344" cy="2739343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72609" y="2524616"/>
                <a:ext cx="2739344" cy="2739343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19050">
                <a:noFill/>
              </a:ln>
              <a:effectLst>
                <a:outerShdw blurRad="2286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9597" y="2551604"/>
                <a:ext cx="2685369" cy="2685369"/>
              </a:xfrm>
              <a:prstGeom prst="ellipse">
                <a:avLst/>
              </a:prstGeom>
              <a:solidFill>
                <a:srgbClr val="D69673"/>
              </a:solidFill>
              <a:ln w="19050">
                <a:solidFill>
                  <a:srgbClr val="D6967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1507625" y="1590911"/>
              <a:ext cx="468504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 b="1">
                  <a:ln>
                    <a:noFill/>
                  </a:ln>
                  <a:gradFill>
                    <a:gsLst>
                      <a:gs pos="1000">
                        <a:schemeClr val="accent5"/>
                      </a:gs>
                      <a:gs pos="46000">
                        <a:srgbClr val="7AC672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effectLst>
                    <a:outerShdw blurRad="50800" dist="50800" dir="13500000" algn="tl" rotWithShape="0">
                      <a:schemeClr val="bg1">
                        <a:alpha val="7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olidFill>
                    <a:schemeClr val="bg1"/>
                  </a:solidFill>
                </a:rPr>
                <a:t>4</a:t>
              </a:r>
              <a:endParaRPr lang="zh-CN" altLang="en-US" sz="21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720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9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15"/>
                            </p:stCondLst>
                            <p:childTnLst>
                              <p:par>
                                <p:cTn id="4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15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15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05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930"/>
                            </p:stCondLst>
                            <p:childTnLst>
                              <p:par>
                                <p:cTn id="6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93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43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82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145"/>
                            </p:stCondLst>
                            <p:childTnLst>
                              <p:par>
                                <p:cTn id="9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145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645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035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40638" y="2728941"/>
            <a:ext cx="35237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D69673"/>
                </a:solidFill>
                <a:latin typeface="微软雅黑" pitchFamily="34" charset="-122"/>
                <a:ea typeface="微软雅黑" pitchFamily="34" charset="-122"/>
              </a:rPr>
              <a:t>章节过渡页标题内容</a:t>
            </a:r>
            <a:endParaRPr lang="zh-CN" altLang="en-US" sz="2800" b="1" dirty="0">
              <a:solidFill>
                <a:srgbClr val="D6967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03852" y="3208876"/>
            <a:ext cx="31972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</a:t>
            </a:r>
            <a:r>
              <a:rPr lang="en-US" altLang="zh-CN" sz="2000" dirty="0" smtClean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medical </a:t>
            </a:r>
            <a:r>
              <a:rPr lang="en-US" altLang="zh-CN" sz="2000" dirty="0">
                <a:solidFill>
                  <a:srgbClr val="80808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network</a:t>
            </a:r>
            <a:endParaRPr lang="zh-CN" altLang="en-US" sz="2000" dirty="0">
              <a:solidFill>
                <a:srgbClr val="80808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6315" y="1880794"/>
            <a:ext cx="33123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200" b="1" dirty="0" smtClean="0">
                <a:latin typeface="微软雅黑" pitchFamily="34" charset="-122"/>
                <a:ea typeface="微软雅黑" pitchFamily="34" charset="-122"/>
              </a:rPr>
              <a:t>PART 02</a:t>
            </a:r>
          </a:p>
        </p:txBody>
      </p:sp>
    </p:spTree>
    <p:extLst>
      <p:ext uri="{BB962C8B-B14F-4D97-AF65-F5344CB8AC3E}">
        <p14:creationId xmlns:p14="http://schemas.microsoft.com/office/powerpoint/2010/main" val="3425108415"/>
      </p:ext>
    </p:extLst>
  </p:cSld>
  <p:clrMapOvr>
    <a:masterClrMapping/>
  </p:clrMapOvr>
  <p:transition spd="slow" advClick="0" advTm="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 tmFilter="0,0; .5, 1; 1, 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2845</Words>
  <Application>Microsoft Office PowerPoint</Application>
  <PresentationFormat>全屏显示(16:9)</PresentationFormat>
  <Paragraphs>346</Paragraphs>
  <Slides>33</Slides>
  <Notes>33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www.tukuppt.com</dc:creator>
  <cp:keywords>tukuppt</cp:keywords>
  <dcterms:created xsi:type="dcterms:W3CDTF">2016-09-09T02:34:08Z</dcterms:created>
  <dcterms:modified xsi:type="dcterms:W3CDTF">2016-09-09T07:14:19Z</dcterms:modified>
</cp:coreProperties>
</file>