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3E0B"/>
    <a:srgbClr val="C7210D"/>
    <a:srgbClr val="D90A10"/>
    <a:srgbClr val="DF330D"/>
    <a:srgbClr val="E0260F"/>
    <a:srgbClr val="D90710"/>
    <a:srgbClr val="DC250F"/>
    <a:srgbClr val="DA0B10"/>
    <a:srgbClr val="DA0D10"/>
    <a:srgbClr val="DB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95" autoAdjust="0"/>
    <p:restoredTop sz="91050" autoAdjust="0"/>
  </p:normalViewPr>
  <p:slideViewPr>
    <p:cSldViewPr snapToGrid="0">
      <p:cViewPr varScale="1">
        <p:scale>
          <a:sx n="67" d="100"/>
          <a:sy n="67" d="100"/>
        </p:scale>
        <p:origin x="9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zh-CN" altLang="en-US" dirty="0" smtClean="0"/>
              <a:t>欢迎关注</a:t>
            </a:r>
            <a:r>
              <a:rPr lang="en-US" altLang="zh-CN" dirty="0" err="1" smtClean="0"/>
              <a:t>ColourPPT</a:t>
            </a:r>
            <a:endParaRPr lang="zh-CN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D9071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811395952"/>
        <c:axId val="1811382352"/>
      </c:barChart>
      <c:catAx>
        <c:axId val="18113959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811382352"/>
        <c:crosses val="autoZero"/>
        <c:auto val="1"/>
        <c:lblAlgn val="ctr"/>
        <c:lblOffset val="100"/>
        <c:noMultiLvlLbl val="0"/>
      </c:catAx>
      <c:valAx>
        <c:axId val="1811382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811395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solidFill>
            <a:schemeClr val="bg1"/>
          </a:solidFill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A9A77-0CE4-4E25-84E3-55E754075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71A85F-987C-4966-9EA5-739D5AF1443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1A85F-987C-4966-9EA5-739D5AF144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71A85F-987C-4966-9EA5-739D5AF1443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63F0A"/>
              </a:gs>
              <a:gs pos="100000">
                <a:srgbClr val="D7001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E63F0A"/>
              </a:gs>
              <a:gs pos="100000">
                <a:srgbClr val="D7001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A5677-1990-4DEF-94A6-269AB3DAB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6C3AE-BC06-43B9-998E-CC8415D264D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A5677-1990-4DEF-94A6-269AB3DAB6C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6C3AE-BC06-43B9-998E-CC8415D264D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2.jpeg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696432" y="1097600"/>
            <a:ext cx="7495569" cy="576040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" y="0"/>
            <a:ext cx="11829889" cy="6022170"/>
          </a:xfrm>
          <a:custGeom>
            <a:avLst/>
            <a:gdLst>
              <a:gd name="connsiteX0" fmla="*/ 0 w 11829889"/>
              <a:gd name="connsiteY0" fmla="*/ 0 h 6022170"/>
              <a:gd name="connsiteX1" fmla="*/ 11829889 w 11829889"/>
              <a:gd name="connsiteY1" fmla="*/ 0 h 6022170"/>
              <a:gd name="connsiteX2" fmla="*/ 11638999 w 11829889"/>
              <a:gd name="connsiteY2" fmla="*/ 372708 h 6022170"/>
              <a:gd name="connsiteX3" fmla="*/ 2146897 w 11829889"/>
              <a:gd name="connsiteY3" fmla="*/ 6022170 h 6022170"/>
              <a:gd name="connsiteX4" fmla="*/ 502925 w 11829889"/>
              <a:gd name="connsiteY4" fmla="*/ 5897788 h 6022170"/>
              <a:gd name="connsiteX5" fmla="*/ 0 w 11829889"/>
              <a:gd name="connsiteY5" fmla="*/ 5807975 h 6022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889" h="6022170">
                <a:moveTo>
                  <a:pt x="0" y="0"/>
                </a:moveTo>
                <a:lnTo>
                  <a:pt x="11829889" y="0"/>
                </a:lnTo>
                <a:lnTo>
                  <a:pt x="11638999" y="372708"/>
                </a:lnTo>
                <a:cubicBezTo>
                  <a:pt x="9810981" y="3737782"/>
                  <a:pt x="6245713" y="6022170"/>
                  <a:pt x="2146897" y="6022170"/>
                </a:cubicBezTo>
                <a:cubicBezTo>
                  <a:pt x="1587968" y="6022170"/>
                  <a:pt x="1038959" y="5979692"/>
                  <a:pt x="502925" y="5897788"/>
                </a:cubicBezTo>
                <a:lnTo>
                  <a:pt x="0" y="5807975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21" y="3069322"/>
            <a:ext cx="48013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渐变清新年终总结模板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550" y="3765545"/>
            <a:ext cx="21183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0260F"/>
                </a:solidFill>
                <a:cs typeface="+mn-ea"/>
                <a:sym typeface="+mn-lt"/>
              </a:rPr>
              <a:t>报告人：</a:t>
            </a:r>
            <a:r>
              <a:rPr lang="en-US" altLang="zh-CN" dirty="0" err="1" smtClean="0">
                <a:solidFill>
                  <a:srgbClr val="E0260F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rgbClr val="E0260F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7021" y="2330659"/>
            <a:ext cx="1430020" cy="9144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2018 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 rot="5400000">
            <a:off x="2413262" y="2644490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7984505" y="2644490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等腰三角形 20"/>
          <p:cNvSpPr/>
          <p:nvPr/>
        </p:nvSpPr>
        <p:spPr>
          <a:xfrm rot="16200000" flipH="1">
            <a:off x="4034673" y="4510999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16200000" flipH="1">
            <a:off x="9605916" y="4510999"/>
            <a:ext cx="328171" cy="282906"/>
          </a:xfrm>
          <a:prstGeom prst="triangl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E0E0E0"/>
              </a:gs>
            </a:gsLst>
            <a:lin ang="5400000" scaled="1"/>
          </a:gradFill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5400000" scaled="1"/>
            </a:gradFill>
          </a:ln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862055" y="2204571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862055" y="2544818"/>
            <a:ext cx="313771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533387" y="2163026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533387" y="2503273"/>
            <a:ext cx="313771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827233" y="4071018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09871" y="4411265"/>
            <a:ext cx="313771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305831" y="4071018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21127" y="4411265"/>
            <a:ext cx="313771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098029" y="2163026"/>
            <a:ext cx="1118780" cy="1245834"/>
            <a:chOff x="1098029" y="2163026"/>
            <a:chExt cx="1118780" cy="1245834"/>
          </a:xfrm>
        </p:grpSpPr>
        <p:sp>
          <p:nvSpPr>
            <p:cNvPr id="15" name="任意多边形 14"/>
            <p:cNvSpPr/>
            <p:nvPr/>
          </p:nvSpPr>
          <p:spPr>
            <a:xfrm rot="5400000">
              <a:off x="1034502" y="2226553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803"/>
            <p:cNvSpPr/>
            <p:nvPr/>
          </p:nvSpPr>
          <p:spPr bwMode="auto">
            <a:xfrm>
              <a:off x="1334796" y="2478982"/>
              <a:ext cx="645246" cy="613922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18B0E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45014" y="2186917"/>
            <a:ext cx="1118780" cy="1245834"/>
            <a:chOff x="6645014" y="2186917"/>
            <a:chExt cx="1118780" cy="1245834"/>
          </a:xfrm>
        </p:grpSpPr>
        <p:sp>
          <p:nvSpPr>
            <p:cNvPr id="16" name="任意多边形 15"/>
            <p:cNvSpPr/>
            <p:nvPr/>
          </p:nvSpPr>
          <p:spPr>
            <a:xfrm rot="5400000">
              <a:off x="6581487" y="2250444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817"/>
            <p:cNvSpPr>
              <a:spLocks noEditPoints="1"/>
            </p:cNvSpPr>
            <p:nvPr/>
          </p:nvSpPr>
          <p:spPr bwMode="auto">
            <a:xfrm>
              <a:off x="6883056" y="2465374"/>
              <a:ext cx="642696" cy="641138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47109" y="4025144"/>
            <a:ext cx="1118780" cy="1245834"/>
            <a:chOff x="4547109" y="4025144"/>
            <a:chExt cx="1118780" cy="1245834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4483582" y="4088671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4789701" y="4391737"/>
              <a:ext cx="629218" cy="51264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36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7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10114078" y="4025144"/>
            <a:ext cx="1118780" cy="1245834"/>
            <a:chOff x="10114078" y="4025144"/>
            <a:chExt cx="1118780" cy="1245834"/>
          </a:xfrm>
        </p:grpSpPr>
        <p:sp>
          <p:nvSpPr>
            <p:cNvPr id="17" name="任意多边形 16"/>
            <p:cNvSpPr/>
            <p:nvPr/>
          </p:nvSpPr>
          <p:spPr>
            <a:xfrm rot="5400000">
              <a:off x="10050551" y="4088671"/>
              <a:ext cx="1245834" cy="111878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0389178" y="4363994"/>
              <a:ext cx="568580" cy="561508"/>
              <a:chOff x="2089150" y="2809876"/>
              <a:chExt cx="638175" cy="630238"/>
            </a:xfrm>
            <a:solidFill>
              <a:srgbClr val="2FA598"/>
            </a:solidFill>
          </p:grpSpPr>
          <p:sp>
            <p:nvSpPr>
              <p:cNvPr id="42" name="Freeform 828"/>
              <p:cNvSpPr>
                <a:spLocks noEditPoints="1"/>
              </p:cNvSpPr>
              <p:nvPr/>
            </p:nvSpPr>
            <p:spPr bwMode="auto">
              <a:xfrm>
                <a:off x="2089150" y="2809876"/>
                <a:ext cx="552450" cy="630238"/>
              </a:xfrm>
              <a:custGeom>
                <a:avLst/>
                <a:gdLst>
                  <a:gd name="T0" fmla="*/ 0 w 147"/>
                  <a:gd name="T1" fmla="*/ 10 h 168"/>
                  <a:gd name="T2" fmla="*/ 0 w 147"/>
                  <a:gd name="T3" fmla="*/ 158 h 168"/>
                  <a:gd name="T4" fmla="*/ 10 w 147"/>
                  <a:gd name="T5" fmla="*/ 168 h 168"/>
                  <a:gd name="T6" fmla="*/ 22 w 147"/>
                  <a:gd name="T7" fmla="*/ 168 h 168"/>
                  <a:gd name="T8" fmla="*/ 22 w 147"/>
                  <a:gd name="T9" fmla="*/ 0 h 168"/>
                  <a:gd name="T10" fmla="*/ 10 w 147"/>
                  <a:gd name="T11" fmla="*/ 0 h 168"/>
                  <a:gd name="T12" fmla="*/ 0 w 147"/>
                  <a:gd name="T13" fmla="*/ 10 h 168"/>
                  <a:gd name="T14" fmla="*/ 34 w 147"/>
                  <a:gd name="T15" fmla="*/ 0 h 168"/>
                  <a:gd name="T16" fmla="*/ 34 w 147"/>
                  <a:gd name="T17" fmla="*/ 168 h 168"/>
                  <a:gd name="T18" fmla="*/ 147 w 147"/>
                  <a:gd name="T19" fmla="*/ 168 h 168"/>
                  <a:gd name="T20" fmla="*/ 147 w 147"/>
                  <a:gd name="T21" fmla="*/ 0 h 168"/>
                  <a:gd name="T22" fmla="*/ 34 w 147"/>
                  <a:gd name="T23" fmla="*/ 0 h 168"/>
                  <a:gd name="T24" fmla="*/ 134 w 147"/>
                  <a:gd name="T25" fmla="*/ 124 h 168"/>
                  <a:gd name="T26" fmla="*/ 47 w 147"/>
                  <a:gd name="T27" fmla="*/ 124 h 168"/>
                  <a:gd name="T28" fmla="*/ 47 w 147"/>
                  <a:gd name="T29" fmla="*/ 111 h 168"/>
                  <a:gd name="T30" fmla="*/ 58 w 147"/>
                  <a:gd name="T31" fmla="*/ 104 h 168"/>
                  <a:gd name="T32" fmla="*/ 71 w 147"/>
                  <a:gd name="T33" fmla="*/ 99 h 168"/>
                  <a:gd name="T34" fmla="*/ 75 w 147"/>
                  <a:gd name="T35" fmla="*/ 98 h 168"/>
                  <a:gd name="T36" fmla="*/ 79 w 147"/>
                  <a:gd name="T37" fmla="*/ 92 h 168"/>
                  <a:gd name="T38" fmla="*/ 80 w 147"/>
                  <a:gd name="T39" fmla="*/ 91 h 168"/>
                  <a:gd name="T40" fmla="*/ 78 w 147"/>
                  <a:gd name="T41" fmla="*/ 87 h 168"/>
                  <a:gd name="T42" fmla="*/ 77 w 147"/>
                  <a:gd name="T43" fmla="*/ 80 h 168"/>
                  <a:gd name="T44" fmla="*/ 76 w 147"/>
                  <a:gd name="T45" fmla="*/ 80 h 168"/>
                  <a:gd name="T46" fmla="*/ 73 w 147"/>
                  <a:gd name="T47" fmla="*/ 70 h 168"/>
                  <a:gd name="T48" fmla="*/ 74 w 147"/>
                  <a:gd name="T49" fmla="*/ 66 h 168"/>
                  <a:gd name="T50" fmla="*/ 81 w 147"/>
                  <a:gd name="T51" fmla="*/ 46 h 168"/>
                  <a:gd name="T52" fmla="*/ 99 w 147"/>
                  <a:gd name="T53" fmla="*/ 46 h 168"/>
                  <a:gd name="T54" fmla="*/ 101 w 147"/>
                  <a:gd name="T55" fmla="*/ 48 h 168"/>
                  <a:gd name="T56" fmla="*/ 104 w 147"/>
                  <a:gd name="T57" fmla="*/ 48 h 168"/>
                  <a:gd name="T58" fmla="*/ 106 w 147"/>
                  <a:gd name="T59" fmla="*/ 52 h 168"/>
                  <a:gd name="T60" fmla="*/ 107 w 147"/>
                  <a:gd name="T61" fmla="*/ 58 h 168"/>
                  <a:gd name="T62" fmla="*/ 106 w 147"/>
                  <a:gd name="T63" fmla="*/ 66 h 168"/>
                  <a:gd name="T64" fmla="*/ 107 w 147"/>
                  <a:gd name="T65" fmla="*/ 69 h 168"/>
                  <a:gd name="T66" fmla="*/ 107 w 147"/>
                  <a:gd name="T67" fmla="*/ 75 h 168"/>
                  <a:gd name="T68" fmla="*/ 106 w 147"/>
                  <a:gd name="T69" fmla="*/ 79 h 168"/>
                  <a:gd name="T70" fmla="*/ 103 w 147"/>
                  <a:gd name="T71" fmla="*/ 81 h 168"/>
                  <a:gd name="T72" fmla="*/ 103 w 147"/>
                  <a:gd name="T73" fmla="*/ 86 h 168"/>
                  <a:gd name="T74" fmla="*/ 100 w 147"/>
                  <a:gd name="T75" fmla="*/ 91 h 168"/>
                  <a:gd name="T76" fmla="*/ 103 w 147"/>
                  <a:gd name="T77" fmla="*/ 92 h 168"/>
                  <a:gd name="T78" fmla="*/ 106 w 147"/>
                  <a:gd name="T79" fmla="*/ 98 h 168"/>
                  <a:gd name="T80" fmla="*/ 110 w 147"/>
                  <a:gd name="T81" fmla="*/ 99 h 168"/>
                  <a:gd name="T82" fmla="*/ 124 w 147"/>
                  <a:gd name="T83" fmla="*/ 104 h 168"/>
                  <a:gd name="T84" fmla="*/ 134 w 147"/>
                  <a:gd name="T85" fmla="*/ 111 h 168"/>
                  <a:gd name="T86" fmla="*/ 134 w 147"/>
                  <a:gd name="T87" fmla="*/ 1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" h="168">
                    <a:moveTo>
                      <a:pt x="0" y="1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4"/>
                      <a:pt x="4" y="168"/>
                      <a:pt x="1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lose/>
                    <a:moveTo>
                      <a:pt x="34" y="0"/>
                    </a:moveTo>
                    <a:cubicBezTo>
                      <a:pt x="34" y="168"/>
                      <a:pt x="34" y="168"/>
                      <a:pt x="34" y="168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34" y="0"/>
                    </a:lnTo>
                    <a:close/>
                    <a:moveTo>
                      <a:pt x="134" y="124"/>
                    </a:move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0"/>
                      <a:pt x="47" y="114"/>
                      <a:pt x="47" y="111"/>
                    </a:cubicBezTo>
                    <a:cubicBezTo>
                      <a:pt x="49" y="107"/>
                      <a:pt x="54" y="106"/>
                      <a:pt x="58" y="104"/>
                    </a:cubicBezTo>
                    <a:cubicBezTo>
                      <a:pt x="62" y="103"/>
                      <a:pt x="67" y="100"/>
                      <a:pt x="71" y="99"/>
                    </a:cubicBezTo>
                    <a:cubicBezTo>
                      <a:pt x="72" y="98"/>
                      <a:pt x="74" y="98"/>
                      <a:pt x="75" y="98"/>
                    </a:cubicBezTo>
                    <a:cubicBezTo>
                      <a:pt x="76" y="97"/>
                      <a:pt x="78" y="93"/>
                      <a:pt x="79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89"/>
                      <a:pt x="79" y="89"/>
                      <a:pt x="78" y="87"/>
                    </a:cubicBezTo>
                    <a:cubicBezTo>
                      <a:pt x="78" y="85"/>
                      <a:pt x="78" y="82"/>
                      <a:pt x="77" y="80"/>
                    </a:cubicBezTo>
                    <a:cubicBezTo>
                      <a:pt x="77" y="80"/>
                      <a:pt x="76" y="80"/>
                      <a:pt x="76" y="80"/>
                    </a:cubicBezTo>
                    <a:cubicBezTo>
                      <a:pt x="73" y="78"/>
                      <a:pt x="73" y="72"/>
                      <a:pt x="73" y="70"/>
                    </a:cubicBezTo>
                    <a:cubicBezTo>
                      <a:pt x="73" y="69"/>
                      <a:pt x="74" y="68"/>
                      <a:pt x="74" y="66"/>
                    </a:cubicBezTo>
                    <a:cubicBezTo>
                      <a:pt x="71" y="54"/>
                      <a:pt x="75" y="48"/>
                      <a:pt x="81" y="46"/>
                    </a:cubicBezTo>
                    <a:cubicBezTo>
                      <a:pt x="85" y="45"/>
                      <a:pt x="92" y="42"/>
                      <a:pt x="99" y="46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5" y="49"/>
                      <a:pt x="106" y="52"/>
                      <a:pt x="106" y="52"/>
                    </a:cubicBezTo>
                    <a:cubicBezTo>
                      <a:pt x="107" y="54"/>
                      <a:pt x="107" y="55"/>
                      <a:pt x="107" y="58"/>
                    </a:cubicBezTo>
                    <a:cubicBezTo>
                      <a:pt x="107" y="59"/>
                      <a:pt x="106" y="64"/>
                      <a:pt x="106" y="66"/>
                    </a:cubicBezTo>
                    <a:cubicBezTo>
                      <a:pt x="106" y="67"/>
                      <a:pt x="107" y="67"/>
                      <a:pt x="107" y="69"/>
                    </a:cubicBezTo>
                    <a:cubicBezTo>
                      <a:pt x="108" y="71"/>
                      <a:pt x="108" y="73"/>
                      <a:pt x="107" y="75"/>
                    </a:cubicBezTo>
                    <a:cubicBezTo>
                      <a:pt x="107" y="76"/>
                      <a:pt x="107" y="78"/>
                      <a:pt x="106" y="79"/>
                    </a:cubicBezTo>
                    <a:cubicBezTo>
                      <a:pt x="105" y="80"/>
                      <a:pt x="104" y="80"/>
                      <a:pt x="103" y="81"/>
                    </a:cubicBezTo>
                    <a:cubicBezTo>
                      <a:pt x="103" y="82"/>
                      <a:pt x="103" y="85"/>
                      <a:pt x="103" y="86"/>
                    </a:cubicBezTo>
                    <a:cubicBezTo>
                      <a:pt x="102" y="88"/>
                      <a:pt x="100" y="89"/>
                      <a:pt x="100" y="91"/>
                    </a:cubicBezTo>
                    <a:cubicBezTo>
                      <a:pt x="101" y="91"/>
                      <a:pt x="102" y="91"/>
                      <a:pt x="103" y="92"/>
                    </a:cubicBezTo>
                    <a:cubicBezTo>
                      <a:pt x="103" y="93"/>
                      <a:pt x="105" y="97"/>
                      <a:pt x="106" y="98"/>
                    </a:cubicBezTo>
                    <a:cubicBezTo>
                      <a:pt x="108" y="98"/>
                      <a:pt x="109" y="98"/>
                      <a:pt x="110" y="99"/>
                    </a:cubicBezTo>
                    <a:cubicBezTo>
                      <a:pt x="114" y="100"/>
                      <a:pt x="119" y="103"/>
                      <a:pt x="124" y="104"/>
                    </a:cubicBezTo>
                    <a:cubicBezTo>
                      <a:pt x="128" y="106"/>
                      <a:pt x="132" y="107"/>
                      <a:pt x="134" y="111"/>
                    </a:cubicBezTo>
                    <a:cubicBezTo>
                      <a:pt x="134" y="114"/>
                      <a:pt x="134" y="120"/>
                      <a:pt x="134" y="12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Rectangle 829"/>
              <p:cNvSpPr>
                <a:spLocks noChangeArrowheads="1"/>
              </p:cNvSpPr>
              <p:nvPr/>
            </p:nvSpPr>
            <p:spPr bwMode="auto">
              <a:xfrm>
                <a:off x="2671762" y="2809876"/>
                <a:ext cx="55563" cy="142875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Rectangle 830"/>
              <p:cNvSpPr>
                <a:spLocks noChangeArrowheads="1"/>
              </p:cNvSpPr>
              <p:nvPr/>
            </p:nvSpPr>
            <p:spPr bwMode="auto">
              <a:xfrm>
                <a:off x="2671762" y="2990851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Rectangle 831"/>
              <p:cNvSpPr>
                <a:spLocks noChangeArrowheads="1"/>
              </p:cNvSpPr>
              <p:nvPr/>
            </p:nvSpPr>
            <p:spPr bwMode="auto">
              <a:xfrm>
                <a:off x="2671762" y="3173413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9" name="椭圆 48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914213" cy="646331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194418" cy="707886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3852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03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72881" y="1706779"/>
            <a:ext cx="4567532" cy="4010501"/>
            <a:chOff x="496844" y="1197726"/>
            <a:chExt cx="6201102" cy="5444851"/>
          </a:xfrm>
          <a:solidFill>
            <a:schemeClr val="bg1"/>
          </a:solidFill>
          <a:effectLst>
            <a:outerShdw blurRad="444500" dist="228600" dir="2700000" algn="tr" rotWithShape="0">
              <a:prstClr val="black">
                <a:alpha val="24000"/>
              </a:prstClr>
            </a:outerShdw>
          </a:effectLst>
        </p:grpSpPr>
        <p:sp>
          <p:nvSpPr>
            <p:cNvPr id="11" name="Freeform 3"/>
            <p:cNvSpPr/>
            <p:nvPr/>
          </p:nvSpPr>
          <p:spPr bwMode="auto">
            <a:xfrm>
              <a:off x="5033270" y="3571799"/>
              <a:ext cx="796473" cy="570833"/>
            </a:xfrm>
            <a:custGeom>
              <a:avLst/>
              <a:gdLst>
                <a:gd name="T0" fmla="*/ 121 w 549"/>
                <a:gd name="T1" fmla="*/ 365 h 378"/>
                <a:gd name="T2" fmla="*/ 125 w 549"/>
                <a:gd name="T3" fmla="*/ 343 h 378"/>
                <a:gd name="T4" fmla="*/ 145 w 549"/>
                <a:gd name="T5" fmla="*/ 334 h 378"/>
                <a:gd name="T6" fmla="*/ 180 w 549"/>
                <a:gd name="T7" fmla="*/ 365 h 378"/>
                <a:gd name="T8" fmla="*/ 191 w 549"/>
                <a:gd name="T9" fmla="*/ 365 h 378"/>
                <a:gd name="T10" fmla="*/ 224 w 549"/>
                <a:gd name="T11" fmla="*/ 360 h 378"/>
                <a:gd name="T12" fmla="*/ 243 w 549"/>
                <a:gd name="T13" fmla="*/ 345 h 378"/>
                <a:gd name="T14" fmla="*/ 269 w 549"/>
                <a:gd name="T15" fmla="*/ 367 h 378"/>
                <a:gd name="T16" fmla="*/ 281 w 549"/>
                <a:gd name="T17" fmla="*/ 348 h 378"/>
                <a:gd name="T18" fmla="*/ 283 w 549"/>
                <a:gd name="T19" fmla="*/ 336 h 378"/>
                <a:gd name="T20" fmla="*/ 305 w 549"/>
                <a:gd name="T21" fmla="*/ 324 h 378"/>
                <a:gd name="T22" fmla="*/ 311 w 549"/>
                <a:gd name="T23" fmla="*/ 297 h 378"/>
                <a:gd name="T24" fmla="*/ 334 w 549"/>
                <a:gd name="T25" fmla="*/ 293 h 378"/>
                <a:gd name="T26" fmla="*/ 394 w 549"/>
                <a:gd name="T27" fmla="*/ 189 h 378"/>
                <a:gd name="T28" fmla="*/ 384 w 549"/>
                <a:gd name="T29" fmla="*/ 172 h 378"/>
                <a:gd name="T30" fmla="*/ 394 w 549"/>
                <a:gd name="T31" fmla="*/ 160 h 378"/>
                <a:gd name="T32" fmla="*/ 408 w 549"/>
                <a:gd name="T33" fmla="*/ 165 h 378"/>
                <a:gd name="T34" fmla="*/ 427 w 549"/>
                <a:gd name="T35" fmla="*/ 154 h 378"/>
                <a:gd name="T36" fmla="*/ 439 w 549"/>
                <a:gd name="T37" fmla="*/ 129 h 378"/>
                <a:gd name="T38" fmla="*/ 489 w 549"/>
                <a:gd name="T39" fmla="*/ 83 h 378"/>
                <a:gd name="T40" fmla="*/ 528 w 549"/>
                <a:gd name="T41" fmla="*/ 70 h 378"/>
                <a:gd name="T42" fmla="*/ 548 w 549"/>
                <a:gd name="T43" fmla="*/ 52 h 378"/>
                <a:gd name="T44" fmla="*/ 542 w 549"/>
                <a:gd name="T45" fmla="*/ 16 h 378"/>
                <a:gd name="T46" fmla="*/ 515 w 549"/>
                <a:gd name="T47" fmla="*/ 13 h 378"/>
                <a:gd name="T48" fmla="*/ 456 w 549"/>
                <a:gd name="T49" fmla="*/ 19 h 378"/>
                <a:gd name="T50" fmla="*/ 415 w 549"/>
                <a:gd name="T51" fmla="*/ 0 h 378"/>
                <a:gd name="T52" fmla="*/ 390 w 549"/>
                <a:gd name="T53" fmla="*/ 4 h 378"/>
                <a:gd name="T54" fmla="*/ 329 w 549"/>
                <a:gd name="T55" fmla="*/ 83 h 378"/>
                <a:gd name="T56" fmla="*/ 311 w 549"/>
                <a:gd name="T57" fmla="*/ 95 h 378"/>
                <a:gd name="T58" fmla="*/ 272 w 549"/>
                <a:gd name="T59" fmla="*/ 77 h 378"/>
                <a:gd name="T60" fmla="*/ 269 w 549"/>
                <a:gd name="T61" fmla="*/ 57 h 378"/>
                <a:gd name="T62" fmla="*/ 260 w 549"/>
                <a:gd name="T63" fmla="*/ 21 h 378"/>
                <a:gd name="T64" fmla="*/ 239 w 549"/>
                <a:gd name="T65" fmla="*/ 9 h 378"/>
                <a:gd name="T66" fmla="*/ 204 w 549"/>
                <a:gd name="T67" fmla="*/ 17 h 378"/>
                <a:gd name="T68" fmla="*/ 181 w 549"/>
                <a:gd name="T69" fmla="*/ 2 h 378"/>
                <a:gd name="T70" fmla="*/ 149 w 549"/>
                <a:gd name="T71" fmla="*/ 43 h 378"/>
                <a:gd name="T72" fmla="*/ 114 w 549"/>
                <a:gd name="T73" fmla="*/ 52 h 378"/>
                <a:gd name="T74" fmla="*/ 66 w 549"/>
                <a:gd name="T75" fmla="*/ 96 h 378"/>
                <a:gd name="T76" fmla="*/ 13 w 549"/>
                <a:gd name="T77" fmla="*/ 194 h 378"/>
                <a:gd name="T78" fmla="*/ 26 w 549"/>
                <a:gd name="T79" fmla="*/ 220 h 378"/>
                <a:gd name="T80" fmla="*/ 25 w 549"/>
                <a:gd name="T81" fmla="*/ 231 h 378"/>
                <a:gd name="T82" fmla="*/ 25 w 549"/>
                <a:gd name="T83" fmla="*/ 244 h 378"/>
                <a:gd name="T84" fmla="*/ 30 w 549"/>
                <a:gd name="T85" fmla="*/ 255 h 378"/>
                <a:gd name="T86" fmla="*/ 49 w 549"/>
                <a:gd name="T87" fmla="*/ 242 h 378"/>
                <a:gd name="T88" fmla="*/ 76 w 549"/>
                <a:gd name="T89" fmla="*/ 235 h 378"/>
                <a:gd name="T90" fmla="*/ 0 w 549"/>
                <a:gd name="T91" fmla="*/ 321 h 378"/>
                <a:gd name="T92" fmla="*/ 0 w 549"/>
                <a:gd name="T93" fmla="*/ 341 h 378"/>
                <a:gd name="T94" fmla="*/ 16 w 549"/>
                <a:gd name="T95" fmla="*/ 345 h 378"/>
                <a:gd name="T96" fmla="*/ 50 w 549"/>
                <a:gd name="T97" fmla="*/ 377 h 378"/>
                <a:gd name="T98" fmla="*/ 105 w 549"/>
                <a:gd name="T99" fmla="*/ 370 h 378"/>
                <a:gd name="T100" fmla="*/ 121 w 549"/>
                <a:gd name="T101" fmla="*/ 365 h 378"/>
                <a:gd name="T102" fmla="*/ 121 w 549"/>
                <a:gd name="T103" fmla="*/ 365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Freeform 4"/>
            <p:cNvSpPr/>
            <p:nvPr/>
          </p:nvSpPr>
          <p:spPr bwMode="auto">
            <a:xfrm>
              <a:off x="5322671" y="5009122"/>
              <a:ext cx="534279" cy="705487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Freeform 5"/>
            <p:cNvSpPr/>
            <p:nvPr/>
          </p:nvSpPr>
          <p:spPr bwMode="auto">
            <a:xfrm>
              <a:off x="5114895" y="5925379"/>
              <a:ext cx="103887" cy="73184"/>
            </a:xfrm>
            <a:custGeom>
              <a:avLst/>
              <a:gdLst>
                <a:gd name="T0" fmla="*/ 6 w 72"/>
                <a:gd name="T1" fmla="*/ 14 h 50"/>
                <a:gd name="T2" fmla="*/ 30 w 72"/>
                <a:gd name="T3" fmla="*/ 21 h 50"/>
                <a:gd name="T4" fmla="*/ 59 w 72"/>
                <a:gd name="T5" fmla="*/ 0 h 50"/>
                <a:gd name="T6" fmla="*/ 71 w 72"/>
                <a:gd name="T7" fmla="*/ 36 h 50"/>
                <a:gd name="T8" fmla="*/ 42 w 72"/>
                <a:gd name="T9" fmla="*/ 49 h 50"/>
                <a:gd name="T10" fmla="*/ 6 w 72"/>
                <a:gd name="T11" fmla="*/ 47 h 50"/>
                <a:gd name="T12" fmla="*/ 0 w 72"/>
                <a:gd name="T13" fmla="*/ 21 h 50"/>
                <a:gd name="T14" fmla="*/ 6 w 72"/>
                <a:gd name="T15" fmla="*/ 14 h 50"/>
                <a:gd name="T16" fmla="*/ 6 w 72"/>
                <a:gd name="T17" fmla="*/ 14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5911368" y="5366257"/>
              <a:ext cx="187987" cy="509356"/>
            </a:xfrm>
            <a:custGeom>
              <a:avLst/>
              <a:gdLst>
                <a:gd name="T0" fmla="*/ 128 w 129"/>
                <a:gd name="T1" fmla="*/ 92 h 338"/>
                <a:gd name="T2" fmla="*/ 101 w 129"/>
                <a:gd name="T3" fmla="*/ 239 h 338"/>
                <a:gd name="T4" fmla="*/ 89 w 129"/>
                <a:gd name="T5" fmla="*/ 286 h 338"/>
                <a:gd name="T6" fmla="*/ 89 w 129"/>
                <a:gd name="T7" fmla="*/ 325 h 338"/>
                <a:gd name="T8" fmla="*/ 78 w 129"/>
                <a:gd name="T9" fmla="*/ 337 h 338"/>
                <a:gd name="T10" fmla="*/ 52 w 129"/>
                <a:gd name="T11" fmla="*/ 296 h 338"/>
                <a:gd name="T12" fmla="*/ 23 w 129"/>
                <a:gd name="T13" fmla="*/ 274 h 338"/>
                <a:gd name="T14" fmla="*/ 0 w 129"/>
                <a:gd name="T15" fmla="*/ 209 h 338"/>
                <a:gd name="T16" fmla="*/ 2 w 129"/>
                <a:gd name="T17" fmla="*/ 149 h 338"/>
                <a:gd name="T18" fmla="*/ 44 w 129"/>
                <a:gd name="T19" fmla="*/ 41 h 338"/>
                <a:gd name="T20" fmla="*/ 91 w 129"/>
                <a:gd name="T21" fmla="*/ 0 h 338"/>
                <a:gd name="T22" fmla="*/ 121 w 129"/>
                <a:gd name="T23" fmla="*/ 14 h 338"/>
                <a:gd name="T24" fmla="*/ 128 w 129"/>
                <a:gd name="T25" fmla="*/ 92 h 338"/>
                <a:gd name="T26" fmla="*/ 128 w 129"/>
                <a:gd name="T27" fmla="*/ 92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4580617" y="5497987"/>
              <a:ext cx="937462" cy="825509"/>
            </a:xfrm>
            <a:custGeom>
              <a:avLst/>
              <a:gdLst>
                <a:gd name="T0" fmla="*/ 189 w 648"/>
                <a:gd name="T1" fmla="*/ 79 h 546"/>
                <a:gd name="T2" fmla="*/ 198 w 648"/>
                <a:gd name="T3" fmla="*/ 43 h 546"/>
                <a:gd name="T4" fmla="*/ 257 w 648"/>
                <a:gd name="T5" fmla="*/ 64 h 546"/>
                <a:gd name="T6" fmla="*/ 255 w 648"/>
                <a:gd name="T7" fmla="*/ 35 h 546"/>
                <a:gd name="T8" fmla="*/ 281 w 648"/>
                <a:gd name="T9" fmla="*/ 4 h 546"/>
                <a:gd name="T10" fmla="*/ 346 w 648"/>
                <a:gd name="T11" fmla="*/ 0 h 546"/>
                <a:gd name="T12" fmla="*/ 406 w 648"/>
                <a:gd name="T13" fmla="*/ 6 h 546"/>
                <a:gd name="T14" fmla="*/ 401 w 648"/>
                <a:gd name="T15" fmla="*/ 40 h 546"/>
                <a:gd name="T16" fmla="*/ 379 w 648"/>
                <a:gd name="T17" fmla="*/ 81 h 546"/>
                <a:gd name="T18" fmla="*/ 480 w 648"/>
                <a:gd name="T19" fmla="*/ 55 h 546"/>
                <a:gd name="T20" fmla="*/ 520 w 648"/>
                <a:gd name="T21" fmla="*/ 64 h 546"/>
                <a:gd name="T22" fmla="*/ 513 w 648"/>
                <a:gd name="T23" fmla="*/ 33 h 546"/>
                <a:gd name="T24" fmla="*/ 580 w 648"/>
                <a:gd name="T25" fmla="*/ 53 h 546"/>
                <a:gd name="T26" fmla="*/ 620 w 648"/>
                <a:gd name="T27" fmla="*/ 81 h 546"/>
                <a:gd name="T28" fmla="*/ 628 w 648"/>
                <a:gd name="T29" fmla="*/ 152 h 546"/>
                <a:gd name="T30" fmla="*/ 600 w 648"/>
                <a:gd name="T31" fmla="*/ 185 h 546"/>
                <a:gd name="T32" fmla="*/ 544 w 648"/>
                <a:gd name="T33" fmla="*/ 233 h 546"/>
                <a:gd name="T34" fmla="*/ 515 w 648"/>
                <a:gd name="T35" fmla="*/ 243 h 546"/>
                <a:gd name="T36" fmla="*/ 502 w 648"/>
                <a:gd name="T37" fmla="*/ 250 h 546"/>
                <a:gd name="T38" fmla="*/ 456 w 648"/>
                <a:gd name="T39" fmla="*/ 265 h 546"/>
                <a:gd name="T40" fmla="*/ 421 w 648"/>
                <a:gd name="T41" fmla="*/ 269 h 546"/>
                <a:gd name="T42" fmla="*/ 334 w 648"/>
                <a:gd name="T43" fmla="*/ 258 h 546"/>
                <a:gd name="T44" fmla="*/ 344 w 648"/>
                <a:gd name="T45" fmla="*/ 320 h 546"/>
                <a:gd name="T46" fmla="*/ 289 w 648"/>
                <a:gd name="T47" fmla="*/ 361 h 546"/>
                <a:gd name="T48" fmla="*/ 233 w 648"/>
                <a:gd name="T49" fmla="*/ 380 h 546"/>
                <a:gd name="T50" fmla="*/ 167 w 648"/>
                <a:gd name="T51" fmla="*/ 406 h 546"/>
                <a:gd name="T52" fmla="*/ 62 w 648"/>
                <a:gd name="T53" fmla="*/ 455 h 546"/>
                <a:gd name="T54" fmla="*/ 78 w 648"/>
                <a:gd name="T55" fmla="*/ 525 h 546"/>
                <a:gd name="T56" fmla="*/ 29 w 648"/>
                <a:gd name="T57" fmla="*/ 542 h 546"/>
                <a:gd name="T58" fmla="*/ 5 w 648"/>
                <a:gd name="T59" fmla="*/ 445 h 546"/>
                <a:gd name="T60" fmla="*/ 27 w 648"/>
                <a:gd name="T61" fmla="*/ 390 h 546"/>
                <a:gd name="T62" fmla="*/ 53 w 648"/>
                <a:gd name="T63" fmla="*/ 364 h 546"/>
                <a:gd name="T64" fmla="*/ 86 w 648"/>
                <a:gd name="T65" fmla="*/ 318 h 546"/>
                <a:gd name="T66" fmla="*/ 134 w 648"/>
                <a:gd name="T67" fmla="*/ 225 h 546"/>
                <a:gd name="T68" fmla="*/ 172 w 648"/>
                <a:gd name="T69" fmla="*/ 154 h 546"/>
                <a:gd name="T70" fmla="*/ 172 w 648"/>
                <a:gd name="T71" fmla="*/ 93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3870719" y="5418950"/>
              <a:ext cx="977038" cy="734762"/>
            </a:xfrm>
            <a:custGeom>
              <a:avLst/>
              <a:gdLst>
                <a:gd name="T0" fmla="*/ 30 w 673"/>
                <a:gd name="T1" fmla="*/ 189 h 490"/>
                <a:gd name="T2" fmla="*/ 74 w 673"/>
                <a:gd name="T3" fmla="*/ 170 h 490"/>
                <a:gd name="T4" fmla="*/ 145 w 673"/>
                <a:gd name="T5" fmla="*/ 187 h 490"/>
                <a:gd name="T6" fmla="*/ 157 w 673"/>
                <a:gd name="T7" fmla="*/ 156 h 490"/>
                <a:gd name="T8" fmla="*/ 256 w 673"/>
                <a:gd name="T9" fmla="*/ 119 h 490"/>
                <a:gd name="T10" fmla="*/ 334 w 673"/>
                <a:gd name="T11" fmla="*/ 97 h 490"/>
                <a:gd name="T12" fmla="*/ 368 w 673"/>
                <a:gd name="T13" fmla="*/ 105 h 490"/>
                <a:gd name="T14" fmla="*/ 394 w 673"/>
                <a:gd name="T15" fmla="*/ 86 h 490"/>
                <a:gd name="T16" fmla="*/ 405 w 673"/>
                <a:gd name="T17" fmla="*/ 66 h 490"/>
                <a:gd name="T18" fmla="*/ 437 w 673"/>
                <a:gd name="T19" fmla="*/ 42 h 490"/>
                <a:gd name="T20" fmla="*/ 482 w 673"/>
                <a:gd name="T21" fmla="*/ 18 h 490"/>
                <a:gd name="T22" fmla="*/ 499 w 673"/>
                <a:gd name="T23" fmla="*/ 40 h 490"/>
                <a:gd name="T24" fmla="*/ 542 w 673"/>
                <a:gd name="T25" fmla="*/ 9 h 490"/>
                <a:gd name="T26" fmla="*/ 587 w 673"/>
                <a:gd name="T27" fmla="*/ 9 h 490"/>
                <a:gd name="T28" fmla="*/ 609 w 673"/>
                <a:gd name="T29" fmla="*/ 44 h 490"/>
                <a:gd name="T30" fmla="*/ 582 w 673"/>
                <a:gd name="T31" fmla="*/ 108 h 490"/>
                <a:gd name="T32" fmla="*/ 582 w 673"/>
                <a:gd name="T33" fmla="*/ 136 h 490"/>
                <a:gd name="T34" fmla="*/ 626 w 673"/>
                <a:gd name="T35" fmla="*/ 158 h 490"/>
                <a:gd name="T36" fmla="*/ 659 w 673"/>
                <a:gd name="T37" fmla="*/ 148 h 490"/>
                <a:gd name="T38" fmla="*/ 659 w 673"/>
                <a:gd name="T39" fmla="*/ 209 h 490"/>
                <a:gd name="T40" fmla="*/ 621 w 673"/>
                <a:gd name="T41" fmla="*/ 280 h 490"/>
                <a:gd name="T42" fmla="*/ 573 w 673"/>
                <a:gd name="T43" fmla="*/ 372 h 490"/>
                <a:gd name="T44" fmla="*/ 540 w 673"/>
                <a:gd name="T45" fmla="*/ 418 h 490"/>
                <a:gd name="T46" fmla="*/ 514 w 673"/>
                <a:gd name="T47" fmla="*/ 445 h 490"/>
                <a:gd name="T48" fmla="*/ 435 w 673"/>
                <a:gd name="T49" fmla="*/ 489 h 490"/>
                <a:gd name="T50" fmla="*/ 374 w 673"/>
                <a:gd name="T51" fmla="*/ 454 h 490"/>
                <a:gd name="T52" fmla="*/ 310 w 673"/>
                <a:gd name="T53" fmla="*/ 487 h 490"/>
                <a:gd name="T54" fmla="*/ 210 w 673"/>
                <a:gd name="T55" fmla="*/ 449 h 490"/>
                <a:gd name="T56" fmla="*/ 214 w 673"/>
                <a:gd name="T57" fmla="*/ 379 h 490"/>
                <a:gd name="T58" fmla="*/ 169 w 673"/>
                <a:gd name="T59" fmla="*/ 363 h 490"/>
                <a:gd name="T60" fmla="*/ 133 w 673"/>
                <a:gd name="T61" fmla="*/ 363 h 490"/>
                <a:gd name="T62" fmla="*/ 116 w 673"/>
                <a:gd name="T63" fmla="*/ 312 h 490"/>
                <a:gd name="T64" fmla="*/ 147 w 673"/>
                <a:gd name="T65" fmla="*/ 304 h 490"/>
                <a:gd name="T66" fmla="*/ 145 w 673"/>
                <a:gd name="T67" fmla="*/ 260 h 490"/>
                <a:gd name="T68" fmla="*/ 57 w 673"/>
                <a:gd name="T69" fmla="*/ 225 h 490"/>
                <a:gd name="T70" fmla="*/ 16 w 673"/>
                <a:gd name="T71" fmla="*/ 225 h 490"/>
                <a:gd name="T72" fmla="*/ 2 w 673"/>
                <a:gd name="T73" fmla="*/ 187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Freeform 9"/>
            <p:cNvSpPr/>
            <p:nvPr/>
          </p:nvSpPr>
          <p:spPr bwMode="auto">
            <a:xfrm>
              <a:off x="4456942" y="6343987"/>
              <a:ext cx="311663" cy="298590"/>
            </a:xfrm>
            <a:custGeom>
              <a:avLst/>
              <a:gdLst>
                <a:gd name="T0" fmla="*/ 213 w 214"/>
                <a:gd name="T1" fmla="*/ 34 h 199"/>
                <a:gd name="T2" fmla="*/ 174 w 214"/>
                <a:gd name="T3" fmla="*/ 105 h 199"/>
                <a:gd name="T4" fmla="*/ 174 w 214"/>
                <a:gd name="T5" fmla="*/ 134 h 199"/>
                <a:gd name="T6" fmla="*/ 95 w 214"/>
                <a:gd name="T7" fmla="*/ 198 h 199"/>
                <a:gd name="T8" fmla="*/ 14 w 214"/>
                <a:gd name="T9" fmla="*/ 171 h 199"/>
                <a:gd name="T10" fmla="*/ 0 w 214"/>
                <a:gd name="T11" fmla="*/ 111 h 199"/>
                <a:gd name="T12" fmla="*/ 4 w 214"/>
                <a:gd name="T13" fmla="*/ 85 h 199"/>
                <a:gd name="T14" fmla="*/ 47 w 214"/>
                <a:gd name="T15" fmla="*/ 41 h 199"/>
                <a:gd name="T16" fmla="*/ 62 w 214"/>
                <a:gd name="T17" fmla="*/ 28 h 199"/>
                <a:gd name="T18" fmla="*/ 135 w 214"/>
                <a:gd name="T19" fmla="*/ 14 h 199"/>
                <a:gd name="T20" fmla="*/ 167 w 214"/>
                <a:gd name="T21" fmla="*/ 12 h 199"/>
                <a:gd name="T22" fmla="*/ 178 w 214"/>
                <a:gd name="T23" fmla="*/ 0 h 199"/>
                <a:gd name="T24" fmla="*/ 202 w 214"/>
                <a:gd name="T25" fmla="*/ 5 h 199"/>
                <a:gd name="T26" fmla="*/ 213 w 214"/>
                <a:gd name="T27" fmla="*/ 34 h 199"/>
                <a:gd name="T28" fmla="*/ 213 w 214"/>
                <a:gd name="T29" fmla="*/ 3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2977779" y="5026686"/>
              <a:ext cx="1118029" cy="1214847"/>
            </a:xfrm>
            <a:custGeom>
              <a:avLst/>
              <a:gdLst>
                <a:gd name="T0" fmla="*/ 675 w 773"/>
                <a:gd name="T1" fmla="*/ 125 h 806"/>
                <a:gd name="T2" fmla="*/ 623 w 773"/>
                <a:gd name="T3" fmla="*/ 139 h 806"/>
                <a:gd name="T4" fmla="*/ 599 w 773"/>
                <a:gd name="T5" fmla="*/ 99 h 806"/>
                <a:gd name="T6" fmla="*/ 587 w 773"/>
                <a:gd name="T7" fmla="*/ 70 h 806"/>
                <a:gd name="T8" fmla="*/ 548 w 773"/>
                <a:gd name="T9" fmla="*/ 72 h 806"/>
                <a:gd name="T10" fmla="*/ 529 w 773"/>
                <a:gd name="T11" fmla="*/ 105 h 806"/>
                <a:gd name="T12" fmla="*/ 529 w 773"/>
                <a:gd name="T13" fmla="*/ 141 h 806"/>
                <a:gd name="T14" fmla="*/ 482 w 773"/>
                <a:gd name="T15" fmla="*/ 279 h 806"/>
                <a:gd name="T16" fmla="*/ 443 w 773"/>
                <a:gd name="T17" fmla="*/ 289 h 806"/>
                <a:gd name="T18" fmla="*/ 371 w 773"/>
                <a:gd name="T19" fmla="*/ 308 h 806"/>
                <a:gd name="T20" fmla="*/ 263 w 773"/>
                <a:gd name="T21" fmla="*/ 139 h 806"/>
                <a:gd name="T22" fmla="*/ 227 w 773"/>
                <a:gd name="T23" fmla="*/ 112 h 806"/>
                <a:gd name="T24" fmla="*/ 219 w 773"/>
                <a:gd name="T25" fmla="*/ 72 h 806"/>
                <a:gd name="T26" fmla="*/ 167 w 773"/>
                <a:gd name="T27" fmla="*/ 99 h 806"/>
                <a:gd name="T28" fmla="*/ 144 w 773"/>
                <a:gd name="T29" fmla="*/ 0 h 806"/>
                <a:gd name="T30" fmla="*/ 107 w 773"/>
                <a:gd name="T31" fmla="*/ 40 h 806"/>
                <a:gd name="T32" fmla="*/ 103 w 773"/>
                <a:gd name="T33" fmla="*/ 101 h 806"/>
                <a:gd name="T34" fmla="*/ 79 w 773"/>
                <a:gd name="T35" fmla="*/ 90 h 806"/>
                <a:gd name="T36" fmla="*/ 79 w 773"/>
                <a:gd name="T37" fmla="*/ 163 h 806"/>
                <a:gd name="T38" fmla="*/ 107 w 773"/>
                <a:gd name="T39" fmla="*/ 172 h 806"/>
                <a:gd name="T40" fmla="*/ 105 w 773"/>
                <a:gd name="T41" fmla="*/ 329 h 806"/>
                <a:gd name="T42" fmla="*/ 17 w 773"/>
                <a:gd name="T43" fmla="*/ 433 h 806"/>
                <a:gd name="T44" fmla="*/ 0 w 773"/>
                <a:gd name="T45" fmla="*/ 460 h 806"/>
                <a:gd name="T46" fmla="*/ 2 w 773"/>
                <a:gd name="T47" fmla="*/ 522 h 806"/>
                <a:gd name="T48" fmla="*/ 50 w 773"/>
                <a:gd name="T49" fmla="*/ 515 h 806"/>
                <a:gd name="T50" fmla="*/ 103 w 773"/>
                <a:gd name="T51" fmla="*/ 536 h 806"/>
                <a:gd name="T52" fmla="*/ 117 w 773"/>
                <a:gd name="T53" fmla="*/ 590 h 806"/>
                <a:gd name="T54" fmla="*/ 160 w 773"/>
                <a:gd name="T55" fmla="*/ 604 h 806"/>
                <a:gd name="T56" fmla="*/ 158 w 773"/>
                <a:gd name="T57" fmla="*/ 638 h 806"/>
                <a:gd name="T58" fmla="*/ 142 w 773"/>
                <a:gd name="T59" fmla="*/ 695 h 806"/>
                <a:gd name="T60" fmla="*/ 172 w 773"/>
                <a:gd name="T61" fmla="*/ 708 h 806"/>
                <a:gd name="T62" fmla="*/ 206 w 773"/>
                <a:gd name="T63" fmla="*/ 734 h 806"/>
                <a:gd name="T64" fmla="*/ 265 w 773"/>
                <a:gd name="T65" fmla="*/ 772 h 806"/>
                <a:gd name="T66" fmla="*/ 323 w 773"/>
                <a:gd name="T67" fmla="*/ 754 h 806"/>
                <a:gd name="T68" fmla="*/ 328 w 773"/>
                <a:gd name="T69" fmla="*/ 792 h 806"/>
                <a:gd name="T70" fmla="*/ 364 w 773"/>
                <a:gd name="T71" fmla="*/ 799 h 806"/>
                <a:gd name="T72" fmla="*/ 381 w 773"/>
                <a:gd name="T73" fmla="*/ 796 h 806"/>
                <a:gd name="T74" fmla="*/ 366 w 773"/>
                <a:gd name="T75" fmla="*/ 696 h 806"/>
                <a:gd name="T76" fmla="*/ 414 w 773"/>
                <a:gd name="T77" fmla="*/ 677 h 806"/>
                <a:gd name="T78" fmla="*/ 443 w 773"/>
                <a:gd name="T79" fmla="*/ 652 h 806"/>
                <a:gd name="T80" fmla="*/ 517 w 773"/>
                <a:gd name="T81" fmla="*/ 650 h 806"/>
                <a:gd name="T82" fmla="*/ 550 w 773"/>
                <a:gd name="T83" fmla="*/ 648 h 806"/>
                <a:gd name="T84" fmla="*/ 579 w 773"/>
                <a:gd name="T85" fmla="*/ 669 h 806"/>
                <a:gd name="T86" fmla="*/ 603 w 773"/>
                <a:gd name="T87" fmla="*/ 640 h 806"/>
                <a:gd name="T88" fmla="*/ 636 w 773"/>
                <a:gd name="T89" fmla="*/ 642 h 806"/>
                <a:gd name="T90" fmla="*/ 680 w 773"/>
                <a:gd name="T91" fmla="*/ 593 h 806"/>
                <a:gd name="T92" fmla="*/ 723 w 773"/>
                <a:gd name="T93" fmla="*/ 602 h 806"/>
                <a:gd name="T94" fmla="*/ 757 w 773"/>
                <a:gd name="T95" fmla="*/ 568 h 806"/>
                <a:gd name="T96" fmla="*/ 772 w 773"/>
                <a:gd name="T97" fmla="*/ 534 h 806"/>
                <a:gd name="T98" fmla="*/ 689 w 773"/>
                <a:gd name="T99" fmla="*/ 505 h 806"/>
                <a:gd name="T100" fmla="*/ 654 w 773"/>
                <a:gd name="T101" fmla="*/ 483 h 806"/>
                <a:gd name="T102" fmla="*/ 618 w 773"/>
                <a:gd name="T103" fmla="*/ 459 h 806"/>
                <a:gd name="T104" fmla="*/ 629 w 773"/>
                <a:gd name="T105" fmla="*/ 392 h 806"/>
                <a:gd name="T106" fmla="*/ 623 w 773"/>
                <a:gd name="T107" fmla="*/ 271 h 806"/>
                <a:gd name="T108" fmla="*/ 558 w 773"/>
                <a:gd name="T109" fmla="*/ 274 h 806"/>
                <a:gd name="T110" fmla="*/ 548 w 773"/>
                <a:gd name="T111" fmla="*/ 231 h 806"/>
                <a:gd name="T112" fmla="*/ 561 w 773"/>
                <a:gd name="T113" fmla="*/ 187 h 806"/>
                <a:gd name="T114" fmla="*/ 599 w 773"/>
                <a:gd name="T115" fmla="*/ 185 h 806"/>
                <a:gd name="T116" fmla="*/ 668 w 773"/>
                <a:gd name="T117" fmla="*/ 185 h 806"/>
                <a:gd name="T118" fmla="*/ 682 w 773"/>
                <a:gd name="T119" fmla="*/ 148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4998642" y="4783716"/>
              <a:ext cx="588697" cy="854784"/>
            </a:xfrm>
            <a:custGeom>
              <a:avLst/>
              <a:gdLst>
                <a:gd name="T0" fmla="*/ 9 w 404"/>
                <a:gd name="T1" fmla="*/ 124 h 566"/>
                <a:gd name="T2" fmla="*/ 35 w 404"/>
                <a:gd name="T3" fmla="*/ 174 h 566"/>
                <a:gd name="T4" fmla="*/ 37 w 404"/>
                <a:gd name="T5" fmla="*/ 201 h 566"/>
                <a:gd name="T6" fmla="*/ 23 w 404"/>
                <a:gd name="T7" fmla="*/ 227 h 566"/>
                <a:gd name="T8" fmla="*/ 4 w 404"/>
                <a:gd name="T9" fmla="*/ 242 h 566"/>
                <a:gd name="T10" fmla="*/ 0 w 404"/>
                <a:gd name="T11" fmla="*/ 291 h 566"/>
                <a:gd name="T12" fmla="*/ 6 w 404"/>
                <a:gd name="T13" fmla="*/ 298 h 566"/>
                <a:gd name="T14" fmla="*/ 18 w 404"/>
                <a:gd name="T15" fmla="*/ 293 h 566"/>
                <a:gd name="T16" fmla="*/ 23 w 404"/>
                <a:gd name="T17" fmla="*/ 298 h 566"/>
                <a:gd name="T18" fmla="*/ 23 w 404"/>
                <a:gd name="T19" fmla="*/ 329 h 566"/>
                <a:gd name="T20" fmla="*/ 37 w 404"/>
                <a:gd name="T21" fmla="*/ 363 h 566"/>
                <a:gd name="T22" fmla="*/ 52 w 404"/>
                <a:gd name="T23" fmla="*/ 370 h 566"/>
                <a:gd name="T24" fmla="*/ 54 w 404"/>
                <a:gd name="T25" fmla="*/ 423 h 566"/>
                <a:gd name="T26" fmla="*/ 46 w 404"/>
                <a:gd name="T27" fmla="*/ 459 h 566"/>
                <a:gd name="T28" fmla="*/ 54 w 404"/>
                <a:gd name="T29" fmla="*/ 474 h 566"/>
                <a:gd name="T30" fmla="*/ 71 w 404"/>
                <a:gd name="T31" fmla="*/ 491 h 566"/>
                <a:gd name="T32" fmla="*/ 114 w 404"/>
                <a:gd name="T33" fmla="*/ 480 h 566"/>
                <a:gd name="T34" fmla="*/ 123 w 404"/>
                <a:gd name="T35" fmla="*/ 495 h 566"/>
                <a:gd name="T36" fmla="*/ 109 w 404"/>
                <a:gd name="T37" fmla="*/ 514 h 566"/>
                <a:gd name="T38" fmla="*/ 87 w 404"/>
                <a:gd name="T39" fmla="*/ 546 h 566"/>
                <a:gd name="T40" fmla="*/ 87 w 404"/>
                <a:gd name="T41" fmla="*/ 555 h 566"/>
                <a:gd name="T42" fmla="*/ 100 w 404"/>
                <a:gd name="T43" fmla="*/ 565 h 566"/>
                <a:gd name="T44" fmla="*/ 188 w 404"/>
                <a:gd name="T45" fmla="*/ 529 h 566"/>
                <a:gd name="T46" fmla="*/ 219 w 404"/>
                <a:gd name="T47" fmla="*/ 546 h 566"/>
                <a:gd name="T48" fmla="*/ 228 w 404"/>
                <a:gd name="T49" fmla="*/ 538 h 566"/>
                <a:gd name="T50" fmla="*/ 219 w 404"/>
                <a:gd name="T51" fmla="*/ 517 h 566"/>
                <a:gd name="T52" fmla="*/ 221 w 404"/>
                <a:gd name="T53" fmla="*/ 507 h 566"/>
                <a:gd name="T54" fmla="*/ 234 w 404"/>
                <a:gd name="T55" fmla="*/ 425 h 566"/>
                <a:gd name="T56" fmla="*/ 247 w 404"/>
                <a:gd name="T57" fmla="*/ 406 h 566"/>
                <a:gd name="T58" fmla="*/ 254 w 404"/>
                <a:gd name="T59" fmla="*/ 384 h 566"/>
                <a:gd name="T60" fmla="*/ 269 w 404"/>
                <a:gd name="T61" fmla="*/ 350 h 566"/>
                <a:gd name="T62" fmla="*/ 260 w 404"/>
                <a:gd name="T63" fmla="*/ 337 h 566"/>
                <a:gd name="T64" fmla="*/ 262 w 404"/>
                <a:gd name="T65" fmla="*/ 309 h 566"/>
                <a:gd name="T66" fmla="*/ 300 w 404"/>
                <a:gd name="T67" fmla="*/ 266 h 566"/>
                <a:gd name="T68" fmla="*/ 297 w 404"/>
                <a:gd name="T69" fmla="*/ 238 h 566"/>
                <a:gd name="T70" fmla="*/ 321 w 404"/>
                <a:gd name="T71" fmla="*/ 196 h 566"/>
                <a:gd name="T72" fmla="*/ 345 w 404"/>
                <a:gd name="T73" fmla="*/ 203 h 566"/>
                <a:gd name="T74" fmla="*/ 393 w 404"/>
                <a:gd name="T75" fmla="*/ 168 h 566"/>
                <a:gd name="T76" fmla="*/ 403 w 404"/>
                <a:gd name="T77" fmla="*/ 150 h 566"/>
                <a:gd name="T78" fmla="*/ 372 w 404"/>
                <a:gd name="T79" fmla="*/ 93 h 566"/>
                <a:gd name="T80" fmla="*/ 352 w 404"/>
                <a:gd name="T81" fmla="*/ 64 h 566"/>
                <a:gd name="T82" fmla="*/ 367 w 404"/>
                <a:gd name="T83" fmla="*/ 50 h 566"/>
                <a:gd name="T84" fmla="*/ 348 w 404"/>
                <a:gd name="T85" fmla="*/ 33 h 566"/>
                <a:gd name="T86" fmla="*/ 302 w 404"/>
                <a:gd name="T87" fmla="*/ 33 h 566"/>
                <a:gd name="T88" fmla="*/ 281 w 404"/>
                <a:gd name="T89" fmla="*/ 11 h 566"/>
                <a:gd name="T90" fmla="*/ 245 w 404"/>
                <a:gd name="T91" fmla="*/ 48 h 566"/>
                <a:gd name="T92" fmla="*/ 231 w 404"/>
                <a:gd name="T93" fmla="*/ 42 h 566"/>
                <a:gd name="T94" fmla="*/ 247 w 404"/>
                <a:gd name="T95" fmla="*/ 13 h 566"/>
                <a:gd name="T96" fmla="*/ 245 w 404"/>
                <a:gd name="T97" fmla="*/ 4 h 566"/>
                <a:gd name="T98" fmla="*/ 231 w 404"/>
                <a:gd name="T99" fmla="*/ 0 h 566"/>
                <a:gd name="T100" fmla="*/ 188 w 404"/>
                <a:gd name="T101" fmla="*/ 24 h 566"/>
                <a:gd name="T102" fmla="*/ 152 w 404"/>
                <a:gd name="T103" fmla="*/ 35 h 566"/>
                <a:gd name="T104" fmla="*/ 124 w 404"/>
                <a:gd name="T105" fmla="*/ 33 h 566"/>
                <a:gd name="T106" fmla="*/ 63 w 404"/>
                <a:gd name="T107" fmla="*/ 90 h 566"/>
                <a:gd name="T108" fmla="*/ 30 w 404"/>
                <a:gd name="T109" fmla="*/ 101 h 566"/>
                <a:gd name="T110" fmla="*/ 9 w 404"/>
                <a:gd name="T111" fmla="*/ 124 h 566"/>
                <a:gd name="T112" fmla="*/ 9 w 404"/>
                <a:gd name="T113" fmla="*/ 124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Freeform 12"/>
            <p:cNvSpPr/>
            <p:nvPr/>
          </p:nvSpPr>
          <p:spPr bwMode="auto">
            <a:xfrm>
              <a:off x="4407471" y="4865682"/>
              <a:ext cx="675268" cy="793309"/>
            </a:xfrm>
            <a:custGeom>
              <a:avLst/>
              <a:gdLst>
                <a:gd name="T0" fmla="*/ 398 w 465"/>
                <a:gd name="T1" fmla="*/ 64 h 524"/>
                <a:gd name="T2" fmla="*/ 389 w 465"/>
                <a:gd name="T3" fmla="*/ 19 h 524"/>
                <a:gd name="T4" fmla="*/ 356 w 465"/>
                <a:gd name="T5" fmla="*/ 26 h 524"/>
                <a:gd name="T6" fmla="*/ 330 w 465"/>
                <a:gd name="T7" fmla="*/ 42 h 524"/>
                <a:gd name="T8" fmla="*/ 306 w 465"/>
                <a:gd name="T9" fmla="*/ 24 h 524"/>
                <a:gd name="T10" fmla="*/ 262 w 465"/>
                <a:gd name="T11" fmla="*/ 31 h 524"/>
                <a:gd name="T12" fmla="*/ 126 w 465"/>
                <a:gd name="T13" fmla="*/ 0 h 524"/>
                <a:gd name="T14" fmla="*/ 136 w 465"/>
                <a:gd name="T15" fmla="*/ 35 h 524"/>
                <a:gd name="T16" fmla="*/ 74 w 465"/>
                <a:gd name="T17" fmla="*/ 35 h 524"/>
                <a:gd name="T18" fmla="*/ 21 w 465"/>
                <a:gd name="T19" fmla="*/ 99 h 524"/>
                <a:gd name="T20" fmla="*/ 43 w 465"/>
                <a:gd name="T21" fmla="*/ 249 h 524"/>
                <a:gd name="T22" fmla="*/ 4 w 465"/>
                <a:gd name="T23" fmla="*/ 305 h 524"/>
                <a:gd name="T24" fmla="*/ 57 w 465"/>
                <a:gd name="T25" fmla="*/ 311 h 524"/>
                <a:gd name="T26" fmla="*/ 67 w 465"/>
                <a:gd name="T27" fmla="*/ 406 h 524"/>
                <a:gd name="T28" fmla="*/ 112 w 465"/>
                <a:gd name="T29" fmla="*/ 382 h 524"/>
                <a:gd name="T30" fmla="*/ 129 w 465"/>
                <a:gd name="T31" fmla="*/ 404 h 524"/>
                <a:gd name="T32" fmla="*/ 172 w 465"/>
                <a:gd name="T33" fmla="*/ 373 h 524"/>
                <a:gd name="T34" fmla="*/ 217 w 465"/>
                <a:gd name="T35" fmla="*/ 373 h 524"/>
                <a:gd name="T36" fmla="*/ 238 w 465"/>
                <a:gd name="T37" fmla="*/ 408 h 524"/>
                <a:gd name="T38" fmla="*/ 212 w 465"/>
                <a:gd name="T39" fmla="*/ 472 h 524"/>
                <a:gd name="T40" fmla="*/ 212 w 465"/>
                <a:gd name="T41" fmla="*/ 501 h 524"/>
                <a:gd name="T42" fmla="*/ 256 w 465"/>
                <a:gd name="T43" fmla="*/ 523 h 524"/>
                <a:gd name="T44" fmla="*/ 289 w 465"/>
                <a:gd name="T45" fmla="*/ 512 h 524"/>
                <a:gd name="T46" fmla="*/ 306 w 465"/>
                <a:gd name="T47" fmla="*/ 472 h 524"/>
                <a:gd name="T48" fmla="*/ 337 w 465"/>
                <a:gd name="T49" fmla="*/ 465 h 524"/>
                <a:gd name="T50" fmla="*/ 380 w 465"/>
                <a:gd name="T51" fmla="*/ 470 h 524"/>
                <a:gd name="T52" fmla="*/ 374 w 465"/>
                <a:gd name="T53" fmla="*/ 443 h 524"/>
                <a:gd name="T54" fmla="*/ 440 w 465"/>
                <a:gd name="T55" fmla="*/ 435 h 524"/>
                <a:gd name="T56" fmla="*/ 456 w 465"/>
                <a:gd name="T57" fmla="*/ 404 h 524"/>
                <a:gd name="T58" fmla="*/ 461 w 465"/>
                <a:gd name="T59" fmla="*/ 315 h 524"/>
                <a:gd name="T60" fmla="*/ 433 w 465"/>
                <a:gd name="T61" fmla="*/ 274 h 524"/>
                <a:gd name="T62" fmla="*/ 427 w 465"/>
                <a:gd name="T63" fmla="*/ 238 h 524"/>
                <a:gd name="T64" fmla="*/ 409 w 465"/>
                <a:gd name="T65" fmla="*/ 236 h 524"/>
                <a:gd name="T66" fmla="*/ 433 w 465"/>
                <a:gd name="T67" fmla="*/ 172 h 524"/>
                <a:gd name="T68" fmla="*/ 444 w 465"/>
                <a:gd name="T69" fmla="*/ 119 h 524"/>
                <a:gd name="T70" fmla="*/ 418 w 465"/>
                <a:gd name="T71" fmla="*/ 69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Freeform 13"/>
            <p:cNvSpPr/>
            <p:nvPr/>
          </p:nvSpPr>
          <p:spPr bwMode="auto">
            <a:xfrm>
              <a:off x="3754463" y="5020831"/>
              <a:ext cx="749475" cy="693779"/>
            </a:xfrm>
            <a:custGeom>
              <a:avLst/>
              <a:gdLst>
                <a:gd name="T0" fmla="*/ 145 w 520"/>
                <a:gd name="T1" fmla="*/ 153 h 459"/>
                <a:gd name="T2" fmla="*/ 131 w 520"/>
                <a:gd name="T3" fmla="*/ 190 h 459"/>
                <a:gd name="T4" fmla="*/ 109 w 520"/>
                <a:gd name="T5" fmla="*/ 197 h 459"/>
                <a:gd name="T6" fmla="*/ 61 w 520"/>
                <a:gd name="T7" fmla="*/ 190 h 459"/>
                <a:gd name="T8" fmla="*/ 50 w 520"/>
                <a:gd name="T9" fmla="*/ 201 h 459"/>
                <a:gd name="T10" fmla="*/ 24 w 520"/>
                <a:gd name="T11" fmla="*/ 192 h 459"/>
                <a:gd name="T12" fmla="*/ 0 w 520"/>
                <a:gd name="T13" fmla="*/ 226 h 459"/>
                <a:gd name="T14" fmla="*/ 11 w 520"/>
                <a:gd name="T15" fmla="*/ 236 h 459"/>
                <a:gd name="T16" fmla="*/ 11 w 520"/>
                <a:gd name="T17" fmla="*/ 258 h 459"/>
                <a:gd name="T18" fmla="*/ 21 w 520"/>
                <a:gd name="T19" fmla="*/ 279 h 459"/>
                <a:gd name="T20" fmla="*/ 70 w 520"/>
                <a:gd name="T21" fmla="*/ 263 h 459"/>
                <a:gd name="T22" fmla="*/ 85 w 520"/>
                <a:gd name="T23" fmla="*/ 276 h 459"/>
                <a:gd name="T24" fmla="*/ 64 w 520"/>
                <a:gd name="T25" fmla="*/ 369 h 459"/>
                <a:gd name="T26" fmla="*/ 92 w 520"/>
                <a:gd name="T27" fmla="*/ 398 h 459"/>
                <a:gd name="T28" fmla="*/ 83 w 520"/>
                <a:gd name="T29" fmla="*/ 451 h 459"/>
                <a:gd name="T30" fmla="*/ 112 w 520"/>
                <a:gd name="T31" fmla="*/ 453 h 459"/>
                <a:gd name="T32" fmla="*/ 142 w 520"/>
                <a:gd name="T33" fmla="*/ 424 h 459"/>
                <a:gd name="T34" fmla="*/ 155 w 520"/>
                <a:gd name="T35" fmla="*/ 433 h 459"/>
                <a:gd name="T36" fmla="*/ 214 w 520"/>
                <a:gd name="T37" fmla="*/ 458 h 459"/>
                <a:gd name="T38" fmla="*/ 226 w 520"/>
                <a:gd name="T39" fmla="*/ 451 h 459"/>
                <a:gd name="T40" fmla="*/ 228 w 520"/>
                <a:gd name="T41" fmla="*/ 431 h 459"/>
                <a:gd name="T42" fmla="*/ 238 w 520"/>
                <a:gd name="T43" fmla="*/ 419 h 459"/>
                <a:gd name="T44" fmla="*/ 322 w 520"/>
                <a:gd name="T45" fmla="*/ 364 h 459"/>
                <a:gd name="T46" fmla="*/ 337 w 520"/>
                <a:gd name="T47" fmla="*/ 383 h 459"/>
                <a:gd name="T48" fmla="*/ 387 w 520"/>
                <a:gd name="T49" fmla="*/ 398 h 459"/>
                <a:gd name="T50" fmla="*/ 416 w 520"/>
                <a:gd name="T51" fmla="*/ 361 h 459"/>
                <a:gd name="T52" fmla="*/ 429 w 520"/>
                <a:gd name="T53" fmla="*/ 369 h 459"/>
                <a:gd name="T54" fmla="*/ 449 w 520"/>
                <a:gd name="T55" fmla="*/ 369 h 459"/>
                <a:gd name="T56" fmla="*/ 449 w 520"/>
                <a:gd name="T57" fmla="*/ 358 h 459"/>
                <a:gd name="T58" fmla="*/ 475 w 520"/>
                <a:gd name="T59" fmla="*/ 349 h 459"/>
                <a:gd name="T60" fmla="*/ 475 w 520"/>
                <a:gd name="T61" fmla="*/ 340 h 459"/>
                <a:gd name="T62" fmla="*/ 486 w 520"/>
                <a:gd name="T63" fmla="*/ 329 h 459"/>
                <a:gd name="T64" fmla="*/ 492 w 520"/>
                <a:gd name="T65" fmla="*/ 332 h 459"/>
                <a:gd name="T66" fmla="*/ 519 w 520"/>
                <a:gd name="T67" fmla="*/ 305 h 459"/>
                <a:gd name="T68" fmla="*/ 497 w 520"/>
                <a:gd name="T69" fmla="*/ 265 h 459"/>
                <a:gd name="T70" fmla="*/ 508 w 520"/>
                <a:gd name="T71" fmla="*/ 209 h 459"/>
                <a:gd name="T72" fmla="*/ 494 w 520"/>
                <a:gd name="T73" fmla="*/ 192 h 459"/>
                <a:gd name="T74" fmla="*/ 456 w 520"/>
                <a:gd name="T75" fmla="*/ 204 h 459"/>
                <a:gd name="T76" fmla="*/ 451 w 520"/>
                <a:gd name="T77" fmla="*/ 197 h 459"/>
                <a:gd name="T78" fmla="*/ 494 w 520"/>
                <a:gd name="T79" fmla="*/ 148 h 459"/>
                <a:gd name="T80" fmla="*/ 475 w 520"/>
                <a:gd name="T81" fmla="*/ 71 h 459"/>
                <a:gd name="T82" fmla="*/ 446 w 520"/>
                <a:gd name="T83" fmla="*/ 93 h 459"/>
                <a:gd name="T84" fmla="*/ 420 w 520"/>
                <a:gd name="T85" fmla="*/ 66 h 459"/>
                <a:gd name="T86" fmla="*/ 396 w 520"/>
                <a:gd name="T87" fmla="*/ 33 h 459"/>
                <a:gd name="T88" fmla="*/ 394 w 520"/>
                <a:gd name="T89" fmla="*/ 13 h 459"/>
                <a:gd name="T90" fmla="*/ 377 w 520"/>
                <a:gd name="T91" fmla="*/ 9 h 459"/>
                <a:gd name="T92" fmla="*/ 357 w 520"/>
                <a:gd name="T93" fmla="*/ 16 h 459"/>
                <a:gd name="T94" fmla="*/ 324 w 520"/>
                <a:gd name="T95" fmla="*/ 0 h 459"/>
                <a:gd name="T96" fmla="*/ 308 w 520"/>
                <a:gd name="T97" fmla="*/ 38 h 459"/>
                <a:gd name="T98" fmla="*/ 281 w 520"/>
                <a:gd name="T99" fmla="*/ 40 h 459"/>
                <a:gd name="T100" fmla="*/ 260 w 520"/>
                <a:gd name="T101" fmla="*/ 71 h 459"/>
                <a:gd name="T102" fmla="*/ 248 w 520"/>
                <a:gd name="T103" fmla="*/ 64 h 459"/>
                <a:gd name="T104" fmla="*/ 228 w 520"/>
                <a:gd name="T105" fmla="*/ 71 h 459"/>
                <a:gd name="T106" fmla="*/ 197 w 520"/>
                <a:gd name="T107" fmla="*/ 53 h 459"/>
                <a:gd name="T108" fmla="*/ 173 w 520"/>
                <a:gd name="T109" fmla="*/ 81 h 459"/>
                <a:gd name="T110" fmla="*/ 173 w 520"/>
                <a:gd name="T111" fmla="*/ 95 h 459"/>
                <a:gd name="T112" fmla="*/ 221 w 520"/>
                <a:gd name="T113" fmla="*/ 122 h 459"/>
                <a:gd name="T114" fmla="*/ 232 w 520"/>
                <a:gd name="T115" fmla="*/ 141 h 459"/>
                <a:gd name="T116" fmla="*/ 197 w 520"/>
                <a:gd name="T117" fmla="*/ 154 h 459"/>
                <a:gd name="T118" fmla="*/ 145 w 520"/>
                <a:gd name="T119" fmla="*/ 153 h 459"/>
                <a:gd name="T120" fmla="*/ 145 w 520"/>
                <a:gd name="T121" fmla="*/ 153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Freeform 14"/>
            <p:cNvSpPr/>
            <p:nvPr/>
          </p:nvSpPr>
          <p:spPr bwMode="auto">
            <a:xfrm>
              <a:off x="5515606" y="4546603"/>
              <a:ext cx="469968" cy="579613"/>
            </a:xfrm>
            <a:custGeom>
              <a:avLst/>
              <a:gdLst>
                <a:gd name="T0" fmla="*/ 236 w 327"/>
                <a:gd name="T1" fmla="*/ 361 h 381"/>
                <a:gd name="T2" fmla="*/ 186 w 327"/>
                <a:gd name="T3" fmla="*/ 380 h 381"/>
                <a:gd name="T4" fmla="*/ 157 w 327"/>
                <a:gd name="T5" fmla="*/ 351 h 381"/>
                <a:gd name="T6" fmla="*/ 139 w 327"/>
                <a:gd name="T7" fmla="*/ 375 h 381"/>
                <a:gd name="T8" fmla="*/ 107 w 327"/>
                <a:gd name="T9" fmla="*/ 375 h 381"/>
                <a:gd name="T10" fmla="*/ 93 w 327"/>
                <a:gd name="T11" fmla="*/ 348 h 381"/>
                <a:gd name="T12" fmla="*/ 78 w 327"/>
                <a:gd name="T13" fmla="*/ 308 h 381"/>
                <a:gd name="T14" fmla="*/ 50 w 327"/>
                <a:gd name="T15" fmla="*/ 305 h 381"/>
                <a:gd name="T16" fmla="*/ 19 w 327"/>
                <a:gd name="T17" fmla="*/ 247 h 381"/>
                <a:gd name="T18" fmla="*/ 0 w 327"/>
                <a:gd name="T19" fmla="*/ 218 h 381"/>
                <a:gd name="T20" fmla="*/ 14 w 327"/>
                <a:gd name="T21" fmla="*/ 204 h 381"/>
                <a:gd name="T22" fmla="*/ 19 w 327"/>
                <a:gd name="T23" fmla="*/ 199 h 381"/>
                <a:gd name="T24" fmla="*/ 52 w 327"/>
                <a:gd name="T25" fmla="*/ 152 h 381"/>
                <a:gd name="T26" fmla="*/ 50 w 327"/>
                <a:gd name="T27" fmla="*/ 115 h 381"/>
                <a:gd name="T28" fmla="*/ 60 w 327"/>
                <a:gd name="T29" fmla="*/ 99 h 381"/>
                <a:gd name="T30" fmla="*/ 86 w 327"/>
                <a:gd name="T31" fmla="*/ 95 h 381"/>
                <a:gd name="T32" fmla="*/ 93 w 327"/>
                <a:gd name="T33" fmla="*/ 84 h 381"/>
                <a:gd name="T34" fmla="*/ 84 w 327"/>
                <a:gd name="T35" fmla="*/ 66 h 381"/>
                <a:gd name="T36" fmla="*/ 98 w 327"/>
                <a:gd name="T37" fmla="*/ 48 h 381"/>
                <a:gd name="T38" fmla="*/ 98 w 327"/>
                <a:gd name="T39" fmla="*/ 13 h 381"/>
                <a:gd name="T40" fmla="*/ 115 w 327"/>
                <a:gd name="T41" fmla="*/ 4 h 381"/>
                <a:gd name="T42" fmla="*/ 146 w 327"/>
                <a:gd name="T43" fmla="*/ 21 h 381"/>
                <a:gd name="T44" fmla="*/ 184 w 327"/>
                <a:gd name="T45" fmla="*/ 28 h 381"/>
                <a:gd name="T46" fmla="*/ 210 w 327"/>
                <a:gd name="T47" fmla="*/ 0 h 381"/>
                <a:gd name="T48" fmla="*/ 240 w 327"/>
                <a:gd name="T49" fmla="*/ 24 h 381"/>
                <a:gd name="T50" fmla="*/ 227 w 327"/>
                <a:gd name="T51" fmla="*/ 35 h 381"/>
                <a:gd name="T52" fmla="*/ 210 w 327"/>
                <a:gd name="T53" fmla="*/ 59 h 381"/>
                <a:gd name="T54" fmla="*/ 186 w 327"/>
                <a:gd name="T55" fmla="*/ 66 h 381"/>
                <a:gd name="T56" fmla="*/ 177 w 327"/>
                <a:gd name="T57" fmla="*/ 72 h 381"/>
                <a:gd name="T58" fmla="*/ 201 w 327"/>
                <a:gd name="T59" fmla="*/ 86 h 381"/>
                <a:gd name="T60" fmla="*/ 244 w 327"/>
                <a:gd name="T61" fmla="*/ 66 h 381"/>
                <a:gd name="T62" fmla="*/ 317 w 327"/>
                <a:gd name="T63" fmla="*/ 97 h 381"/>
                <a:gd name="T64" fmla="*/ 326 w 327"/>
                <a:gd name="T65" fmla="*/ 158 h 381"/>
                <a:gd name="T66" fmla="*/ 295 w 327"/>
                <a:gd name="T67" fmla="*/ 158 h 381"/>
                <a:gd name="T68" fmla="*/ 292 w 327"/>
                <a:gd name="T69" fmla="*/ 177 h 381"/>
                <a:gd name="T70" fmla="*/ 308 w 327"/>
                <a:gd name="T71" fmla="*/ 202 h 381"/>
                <a:gd name="T72" fmla="*/ 295 w 327"/>
                <a:gd name="T73" fmla="*/ 218 h 381"/>
                <a:gd name="T74" fmla="*/ 311 w 327"/>
                <a:gd name="T75" fmla="*/ 242 h 381"/>
                <a:gd name="T76" fmla="*/ 287 w 327"/>
                <a:gd name="T77" fmla="*/ 271 h 381"/>
                <a:gd name="T78" fmla="*/ 275 w 327"/>
                <a:gd name="T79" fmla="*/ 257 h 381"/>
                <a:gd name="T80" fmla="*/ 240 w 327"/>
                <a:gd name="T81" fmla="*/ 348 h 381"/>
                <a:gd name="T82" fmla="*/ 236 w 327"/>
                <a:gd name="T83" fmla="*/ 361 h 381"/>
                <a:gd name="T84" fmla="*/ 236 w 327"/>
                <a:gd name="T85" fmla="*/ 361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Freeform 15"/>
            <p:cNvSpPr/>
            <p:nvPr/>
          </p:nvSpPr>
          <p:spPr bwMode="auto">
            <a:xfrm>
              <a:off x="5070374" y="4125065"/>
              <a:ext cx="588697" cy="734762"/>
            </a:xfrm>
            <a:custGeom>
              <a:avLst/>
              <a:gdLst>
                <a:gd name="T0" fmla="*/ 96 w 406"/>
                <a:gd name="T1" fmla="*/ 0 h 488"/>
                <a:gd name="T2" fmla="*/ 165 w 406"/>
                <a:gd name="T3" fmla="*/ 41 h 488"/>
                <a:gd name="T4" fmla="*/ 220 w 406"/>
                <a:gd name="T5" fmla="*/ 66 h 488"/>
                <a:gd name="T6" fmla="*/ 247 w 406"/>
                <a:gd name="T7" fmla="*/ 70 h 488"/>
                <a:gd name="T8" fmla="*/ 261 w 406"/>
                <a:gd name="T9" fmla="*/ 130 h 488"/>
                <a:gd name="T10" fmla="*/ 304 w 406"/>
                <a:gd name="T11" fmla="*/ 154 h 488"/>
                <a:gd name="T12" fmla="*/ 337 w 406"/>
                <a:gd name="T13" fmla="*/ 134 h 488"/>
                <a:gd name="T14" fmla="*/ 347 w 406"/>
                <a:gd name="T15" fmla="*/ 168 h 488"/>
                <a:gd name="T16" fmla="*/ 308 w 406"/>
                <a:gd name="T17" fmla="*/ 189 h 488"/>
                <a:gd name="T18" fmla="*/ 292 w 406"/>
                <a:gd name="T19" fmla="*/ 221 h 488"/>
                <a:gd name="T20" fmla="*/ 337 w 406"/>
                <a:gd name="T21" fmla="*/ 262 h 488"/>
                <a:gd name="T22" fmla="*/ 405 w 406"/>
                <a:gd name="T23" fmla="*/ 295 h 488"/>
                <a:gd name="T24" fmla="*/ 391 w 406"/>
                <a:gd name="T25" fmla="*/ 348 h 488"/>
                <a:gd name="T26" fmla="*/ 393 w 406"/>
                <a:gd name="T27" fmla="*/ 377 h 488"/>
                <a:gd name="T28" fmla="*/ 356 w 406"/>
                <a:gd name="T29" fmla="*/ 397 h 488"/>
                <a:gd name="T30" fmla="*/ 326 w 406"/>
                <a:gd name="T31" fmla="*/ 481 h 488"/>
                <a:gd name="T32" fmla="*/ 302 w 406"/>
                <a:gd name="T33" fmla="*/ 469 h 488"/>
                <a:gd name="T34" fmla="*/ 235 w 406"/>
                <a:gd name="T35" fmla="*/ 447 h 488"/>
                <a:gd name="T36" fmla="*/ 185 w 406"/>
                <a:gd name="T37" fmla="*/ 478 h 488"/>
                <a:gd name="T38" fmla="*/ 199 w 406"/>
                <a:gd name="T39" fmla="*/ 440 h 488"/>
                <a:gd name="T40" fmla="*/ 141 w 406"/>
                <a:gd name="T41" fmla="*/ 460 h 488"/>
                <a:gd name="T42" fmla="*/ 113 w 406"/>
                <a:gd name="T43" fmla="*/ 356 h 488"/>
                <a:gd name="T44" fmla="*/ 86 w 406"/>
                <a:gd name="T45" fmla="*/ 341 h 488"/>
                <a:gd name="T46" fmla="*/ 65 w 406"/>
                <a:gd name="T47" fmla="*/ 288 h 488"/>
                <a:gd name="T48" fmla="*/ 91 w 406"/>
                <a:gd name="T49" fmla="*/ 253 h 488"/>
                <a:gd name="T50" fmla="*/ 77 w 406"/>
                <a:gd name="T51" fmla="*/ 204 h 488"/>
                <a:gd name="T52" fmla="*/ 24 w 406"/>
                <a:gd name="T53" fmla="*/ 200 h 488"/>
                <a:gd name="T54" fmla="*/ 24 w 406"/>
                <a:gd name="T55" fmla="*/ 151 h 488"/>
                <a:gd name="T56" fmla="*/ 45 w 406"/>
                <a:gd name="T57" fmla="*/ 110 h 488"/>
                <a:gd name="T58" fmla="*/ 53 w 406"/>
                <a:gd name="T59" fmla="*/ 59 h 488"/>
                <a:gd name="T60" fmla="*/ 86 w 406"/>
                <a:gd name="T61" fmla="*/ 90 h 488"/>
                <a:gd name="T62" fmla="*/ 122 w 406"/>
                <a:gd name="T63" fmla="*/ 62 h 488"/>
                <a:gd name="T64" fmla="*/ 86 w 406"/>
                <a:gd name="T65" fmla="*/ 24 h 488"/>
                <a:gd name="T66" fmla="*/ 80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Freeform 16"/>
            <p:cNvSpPr/>
            <p:nvPr/>
          </p:nvSpPr>
          <p:spPr bwMode="auto">
            <a:xfrm>
              <a:off x="5822322" y="4473419"/>
              <a:ext cx="103887" cy="114167"/>
            </a:xfrm>
            <a:custGeom>
              <a:avLst/>
              <a:gdLst>
                <a:gd name="T0" fmla="*/ 29 w 73"/>
                <a:gd name="T1" fmla="*/ 75 h 76"/>
                <a:gd name="T2" fmla="*/ 0 w 73"/>
                <a:gd name="T3" fmla="*/ 50 h 76"/>
                <a:gd name="T4" fmla="*/ 12 w 73"/>
                <a:gd name="T5" fmla="*/ 33 h 76"/>
                <a:gd name="T6" fmla="*/ 24 w 73"/>
                <a:gd name="T7" fmla="*/ 0 h 76"/>
                <a:gd name="T8" fmla="*/ 56 w 73"/>
                <a:gd name="T9" fmla="*/ 13 h 76"/>
                <a:gd name="T10" fmla="*/ 72 w 73"/>
                <a:gd name="T11" fmla="*/ 35 h 76"/>
                <a:gd name="T12" fmla="*/ 60 w 73"/>
                <a:gd name="T13" fmla="*/ 50 h 76"/>
                <a:gd name="T14" fmla="*/ 29 w 73"/>
                <a:gd name="T15" fmla="*/ 75 h 76"/>
                <a:gd name="T16" fmla="*/ 29 w 73"/>
                <a:gd name="T17" fmla="*/ 75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Freeform 17"/>
            <p:cNvSpPr/>
            <p:nvPr/>
          </p:nvSpPr>
          <p:spPr bwMode="auto">
            <a:xfrm>
              <a:off x="5208889" y="4019680"/>
              <a:ext cx="697531" cy="573757"/>
            </a:xfrm>
            <a:custGeom>
              <a:avLst/>
              <a:gdLst>
                <a:gd name="T0" fmla="*/ 444 w 478"/>
                <a:gd name="T1" fmla="*/ 304 h 385"/>
                <a:gd name="T2" fmla="*/ 433 w 478"/>
                <a:gd name="T3" fmla="*/ 337 h 385"/>
                <a:gd name="T4" fmla="*/ 420 w 478"/>
                <a:gd name="T5" fmla="*/ 355 h 385"/>
                <a:gd name="T6" fmla="*/ 394 w 478"/>
                <a:gd name="T7" fmla="*/ 384 h 385"/>
                <a:gd name="T8" fmla="*/ 356 w 478"/>
                <a:gd name="T9" fmla="*/ 377 h 385"/>
                <a:gd name="T10" fmla="*/ 326 w 478"/>
                <a:gd name="T11" fmla="*/ 359 h 385"/>
                <a:gd name="T12" fmla="*/ 308 w 478"/>
                <a:gd name="T13" fmla="*/ 369 h 385"/>
                <a:gd name="T14" fmla="*/ 242 w 478"/>
                <a:gd name="T15" fmla="*/ 362 h 385"/>
                <a:gd name="T16" fmla="*/ 241 w 478"/>
                <a:gd name="T17" fmla="*/ 335 h 385"/>
                <a:gd name="T18" fmla="*/ 208 w 478"/>
                <a:gd name="T19" fmla="*/ 313 h 385"/>
                <a:gd name="T20" fmla="*/ 196 w 478"/>
                <a:gd name="T21" fmla="*/ 294 h 385"/>
                <a:gd name="T22" fmla="*/ 212 w 478"/>
                <a:gd name="T23" fmla="*/ 275 h 385"/>
                <a:gd name="T24" fmla="*/ 212 w 478"/>
                <a:gd name="T25" fmla="*/ 262 h 385"/>
                <a:gd name="T26" fmla="*/ 212 w 478"/>
                <a:gd name="T27" fmla="*/ 245 h 385"/>
                <a:gd name="T28" fmla="*/ 251 w 478"/>
                <a:gd name="T29" fmla="*/ 241 h 385"/>
                <a:gd name="T30" fmla="*/ 253 w 478"/>
                <a:gd name="T31" fmla="*/ 224 h 385"/>
                <a:gd name="T32" fmla="*/ 241 w 478"/>
                <a:gd name="T33" fmla="*/ 207 h 385"/>
                <a:gd name="T34" fmla="*/ 220 w 478"/>
                <a:gd name="T35" fmla="*/ 205 h 385"/>
                <a:gd name="T36" fmla="*/ 208 w 478"/>
                <a:gd name="T37" fmla="*/ 227 h 385"/>
                <a:gd name="T38" fmla="*/ 175 w 478"/>
                <a:gd name="T39" fmla="*/ 220 h 385"/>
                <a:gd name="T40" fmla="*/ 165 w 478"/>
                <a:gd name="T41" fmla="*/ 202 h 385"/>
                <a:gd name="T42" fmla="*/ 144 w 478"/>
                <a:gd name="T43" fmla="*/ 190 h 385"/>
                <a:gd name="T44" fmla="*/ 150 w 478"/>
                <a:gd name="T45" fmla="*/ 142 h 385"/>
                <a:gd name="T46" fmla="*/ 146 w 478"/>
                <a:gd name="T47" fmla="*/ 134 h 385"/>
                <a:gd name="T48" fmla="*/ 124 w 478"/>
                <a:gd name="T49" fmla="*/ 139 h 385"/>
                <a:gd name="T50" fmla="*/ 109 w 478"/>
                <a:gd name="T51" fmla="*/ 125 h 385"/>
                <a:gd name="T52" fmla="*/ 69 w 478"/>
                <a:gd name="T53" fmla="*/ 114 h 385"/>
                <a:gd name="T54" fmla="*/ 48 w 478"/>
                <a:gd name="T55" fmla="*/ 92 h 385"/>
                <a:gd name="T56" fmla="*/ 0 w 478"/>
                <a:gd name="T57" fmla="*/ 72 h 385"/>
                <a:gd name="T58" fmla="*/ 4 w 478"/>
                <a:gd name="T59" fmla="*/ 50 h 385"/>
                <a:gd name="T60" fmla="*/ 24 w 478"/>
                <a:gd name="T61" fmla="*/ 41 h 385"/>
                <a:gd name="T62" fmla="*/ 59 w 478"/>
                <a:gd name="T63" fmla="*/ 72 h 385"/>
                <a:gd name="T64" fmla="*/ 69 w 478"/>
                <a:gd name="T65" fmla="*/ 72 h 385"/>
                <a:gd name="T66" fmla="*/ 102 w 478"/>
                <a:gd name="T67" fmla="*/ 68 h 385"/>
                <a:gd name="T68" fmla="*/ 122 w 478"/>
                <a:gd name="T69" fmla="*/ 53 h 385"/>
                <a:gd name="T70" fmla="*/ 148 w 478"/>
                <a:gd name="T71" fmla="*/ 74 h 385"/>
                <a:gd name="T72" fmla="*/ 160 w 478"/>
                <a:gd name="T73" fmla="*/ 55 h 385"/>
                <a:gd name="T74" fmla="*/ 162 w 478"/>
                <a:gd name="T75" fmla="*/ 43 h 385"/>
                <a:gd name="T76" fmla="*/ 184 w 478"/>
                <a:gd name="T77" fmla="*/ 31 h 385"/>
                <a:gd name="T78" fmla="*/ 189 w 478"/>
                <a:gd name="T79" fmla="*/ 4 h 385"/>
                <a:gd name="T80" fmla="*/ 212 w 478"/>
                <a:gd name="T81" fmla="*/ 0 h 385"/>
                <a:gd name="T82" fmla="*/ 267 w 478"/>
                <a:gd name="T83" fmla="*/ 36 h 385"/>
                <a:gd name="T84" fmla="*/ 306 w 478"/>
                <a:gd name="T85" fmla="*/ 53 h 385"/>
                <a:gd name="T86" fmla="*/ 383 w 478"/>
                <a:gd name="T87" fmla="*/ 178 h 385"/>
                <a:gd name="T88" fmla="*/ 378 w 478"/>
                <a:gd name="T89" fmla="*/ 192 h 385"/>
                <a:gd name="T90" fmla="*/ 428 w 478"/>
                <a:gd name="T91" fmla="*/ 216 h 385"/>
                <a:gd name="T92" fmla="*/ 442 w 478"/>
                <a:gd name="T93" fmla="*/ 238 h 385"/>
                <a:gd name="T94" fmla="*/ 466 w 478"/>
                <a:gd name="T95" fmla="*/ 249 h 385"/>
                <a:gd name="T96" fmla="*/ 477 w 478"/>
                <a:gd name="T97" fmla="*/ 270 h 385"/>
                <a:gd name="T98" fmla="*/ 462 w 478"/>
                <a:gd name="T99" fmla="*/ 277 h 385"/>
                <a:gd name="T100" fmla="*/ 438 w 478"/>
                <a:gd name="T101" fmla="*/ 269 h 385"/>
                <a:gd name="T102" fmla="*/ 400 w 478"/>
                <a:gd name="T103" fmla="*/ 269 h 385"/>
                <a:gd name="T104" fmla="*/ 368 w 478"/>
                <a:gd name="T105" fmla="*/ 258 h 385"/>
                <a:gd name="T106" fmla="*/ 354 w 478"/>
                <a:gd name="T107" fmla="*/ 269 h 385"/>
                <a:gd name="T108" fmla="*/ 385 w 478"/>
                <a:gd name="T109" fmla="*/ 277 h 385"/>
                <a:gd name="T110" fmla="*/ 416 w 478"/>
                <a:gd name="T111" fmla="*/ 291 h 385"/>
                <a:gd name="T112" fmla="*/ 444 w 478"/>
                <a:gd name="T113" fmla="*/ 304 h 385"/>
                <a:gd name="T114" fmla="*/ 444 w 478"/>
                <a:gd name="T115" fmla="*/ 304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18"/>
            <p:cNvSpPr/>
            <p:nvPr/>
          </p:nvSpPr>
          <p:spPr bwMode="auto">
            <a:xfrm>
              <a:off x="4330792" y="4400234"/>
              <a:ext cx="947356" cy="617667"/>
            </a:xfrm>
            <a:custGeom>
              <a:avLst/>
              <a:gdLst>
                <a:gd name="T0" fmla="*/ 90 w 654"/>
                <a:gd name="T1" fmla="*/ 380 h 411"/>
                <a:gd name="T2" fmla="*/ 166 w 654"/>
                <a:gd name="T3" fmla="*/ 361 h 411"/>
                <a:gd name="T4" fmla="*/ 171 w 654"/>
                <a:gd name="T5" fmla="*/ 322 h 411"/>
                <a:gd name="T6" fmla="*/ 282 w 654"/>
                <a:gd name="T7" fmla="*/ 317 h 411"/>
                <a:gd name="T8" fmla="*/ 335 w 654"/>
                <a:gd name="T9" fmla="*/ 353 h 411"/>
                <a:gd name="T10" fmla="*/ 380 w 654"/>
                <a:gd name="T11" fmla="*/ 329 h 411"/>
                <a:gd name="T12" fmla="*/ 401 w 654"/>
                <a:gd name="T13" fmla="*/ 353 h 411"/>
                <a:gd name="T14" fmla="*/ 433 w 654"/>
                <a:gd name="T15" fmla="*/ 315 h 411"/>
                <a:gd name="T16" fmla="*/ 444 w 654"/>
                <a:gd name="T17" fmla="*/ 361 h 411"/>
                <a:gd name="T18" fmla="*/ 473 w 654"/>
                <a:gd name="T19" fmla="*/ 380 h 411"/>
                <a:gd name="T20" fmla="*/ 528 w 654"/>
                <a:gd name="T21" fmla="*/ 346 h 411"/>
                <a:gd name="T22" fmla="*/ 617 w 654"/>
                <a:gd name="T23" fmla="*/ 291 h 411"/>
                <a:gd name="T24" fmla="*/ 611 w 654"/>
                <a:gd name="T25" fmla="*/ 200 h 411"/>
                <a:gd name="T26" fmla="*/ 619 w 654"/>
                <a:gd name="T27" fmla="*/ 168 h 411"/>
                <a:gd name="T28" fmla="*/ 561 w 654"/>
                <a:gd name="T29" fmla="*/ 139 h 411"/>
                <a:gd name="T30" fmla="*/ 519 w 654"/>
                <a:gd name="T31" fmla="*/ 139 h 411"/>
                <a:gd name="T32" fmla="*/ 458 w 654"/>
                <a:gd name="T33" fmla="*/ 117 h 411"/>
                <a:gd name="T34" fmla="*/ 425 w 654"/>
                <a:gd name="T35" fmla="*/ 79 h 411"/>
                <a:gd name="T36" fmla="*/ 392 w 654"/>
                <a:gd name="T37" fmla="*/ 77 h 411"/>
                <a:gd name="T38" fmla="*/ 320 w 654"/>
                <a:gd name="T39" fmla="*/ 77 h 411"/>
                <a:gd name="T40" fmla="*/ 188 w 654"/>
                <a:gd name="T41" fmla="*/ 0 h 411"/>
                <a:gd name="T42" fmla="*/ 160 w 654"/>
                <a:gd name="T43" fmla="*/ 9 h 411"/>
                <a:gd name="T44" fmla="*/ 78 w 654"/>
                <a:gd name="T45" fmla="*/ 9 h 411"/>
                <a:gd name="T46" fmla="*/ 90 w 654"/>
                <a:gd name="T47" fmla="*/ 38 h 411"/>
                <a:gd name="T48" fmla="*/ 126 w 654"/>
                <a:gd name="T49" fmla="*/ 48 h 411"/>
                <a:gd name="T50" fmla="*/ 85 w 654"/>
                <a:gd name="T51" fmla="*/ 77 h 411"/>
                <a:gd name="T52" fmla="*/ 85 w 654"/>
                <a:gd name="T53" fmla="*/ 112 h 411"/>
                <a:gd name="T54" fmla="*/ 109 w 654"/>
                <a:gd name="T55" fmla="*/ 147 h 411"/>
                <a:gd name="T56" fmla="*/ 138 w 654"/>
                <a:gd name="T57" fmla="*/ 225 h 411"/>
                <a:gd name="T58" fmla="*/ 118 w 654"/>
                <a:gd name="T59" fmla="*/ 238 h 411"/>
                <a:gd name="T60" fmla="*/ 17 w 654"/>
                <a:gd name="T61" fmla="*/ 278 h 411"/>
                <a:gd name="T62" fmla="*/ 13 w 654"/>
                <a:gd name="T63" fmla="*/ 313 h 411"/>
                <a:gd name="T64" fmla="*/ 33 w 654"/>
                <a:gd name="T65" fmla="*/ 355 h 411"/>
                <a:gd name="T66" fmla="*/ 76 w 654"/>
                <a:gd name="T67" fmla="*/ 410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Freeform 19"/>
            <p:cNvSpPr/>
            <p:nvPr/>
          </p:nvSpPr>
          <p:spPr bwMode="auto">
            <a:xfrm>
              <a:off x="3007461" y="4306559"/>
              <a:ext cx="1521211" cy="1206064"/>
            </a:xfrm>
            <a:custGeom>
              <a:avLst/>
              <a:gdLst>
                <a:gd name="T0" fmla="*/ 409 w 1051"/>
                <a:gd name="T1" fmla="*/ 67 h 799"/>
                <a:gd name="T2" fmla="*/ 392 w 1051"/>
                <a:gd name="T3" fmla="*/ 24 h 799"/>
                <a:gd name="T4" fmla="*/ 459 w 1051"/>
                <a:gd name="T5" fmla="*/ 0 h 799"/>
                <a:gd name="T6" fmla="*/ 471 w 1051"/>
                <a:gd name="T7" fmla="*/ 46 h 799"/>
                <a:gd name="T8" fmla="*/ 533 w 1051"/>
                <a:gd name="T9" fmla="*/ 99 h 799"/>
                <a:gd name="T10" fmla="*/ 565 w 1051"/>
                <a:gd name="T11" fmla="*/ 99 h 799"/>
                <a:gd name="T12" fmla="*/ 591 w 1051"/>
                <a:gd name="T13" fmla="*/ 149 h 799"/>
                <a:gd name="T14" fmla="*/ 657 w 1051"/>
                <a:gd name="T15" fmla="*/ 142 h 799"/>
                <a:gd name="T16" fmla="*/ 688 w 1051"/>
                <a:gd name="T17" fmla="*/ 118 h 799"/>
                <a:gd name="T18" fmla="*/ 708 w 1051"/>
                <a:gd name="T19" fmla="*/ 142 h 799"/>
                <a:gd name="T20" fmla="*/ 780 w 1051"/>
                <a:gd name="T21" fmla="*/ 133 h 799"/>
                <a:gd name="T22" fmla="*/ 793 w 1051"/>
                <a:gd name="T23" fmla="*/ 154 h 799"/>
                <a:gd name="T24" fmla="*/ 868 w 1051"/>
                <a:gd name="T25" fmla="*/ 184 h 799"/>
                <a:gd name="T26" fmla="*/ 957 w 1051"/>
                <a:gd name="T27" fmla="*/ 195 h 799"/>
                <a:gd name="T28" fmla="*/ 1001 w 1051"/>
                <a:gd name="T29" fmla="*/ 207 h 799"/>
                <a:gd name="T30" fmla="*/ 1040 w 1051"/>
                <a:gd name="T31" fmla="*/ 234 h 799"/>
                <a:gd name="T32" fmla="*/ 1043 w 1051"/>
                <a:gd name="T33" fmla="*/ 304 h 799"/>
                <a:gd name="T34" fmla="*/ 992 w 1051"/>
                <a:gd name="T35" fmla="*/ 328 h 799"/>
                <a:gd name="T36" fmla="*/ 911 w 1051"/>
                <a:gd name="T37" fmla="*/ 356 h 799"/>
                <a:gd name="T38" fmla="*/ 927 w 1051"/>
                <a:gd name="T39" fmla="*/ 412 h 799"/>
                <a:gd name="T40" fmla="*/ 988 w 1051"/>
                <a:gd name="T41" fmla="*/ 470 h 799"/>
                <a:gd name="T42" fmla="*/ 961 w 1051"/>
                <a:gd name="T43" fmla="*/ 566 h 799"/>
                <a:gd name="T44" fmla="*/ 911 w 1051"/>
                <a:gd name="T45" fmla="*/ 506 h 799"/>
                <a:gd name="T46" fmla="*/ 892 w 1051"/>
                <a:gd name="T47" fmla="*/ 482 h 799"/>
                <a:gd name="T48" fmla="*/ 839 w 1051"/>
                <a:gd name="T49" fmla="*/ 473 h 799"/>
                <a:gd name="T50" fmla="*/ 796 w 1051"/>
                <a:gd name="T51" fmla="*/ 513 h 799"/>
                <a:gd name="T52" fmla="*/ 762 w 1051"/>
                <a:gd name="T53" fmla="*/ 537 h 799"/>
                <a:gd name="T54" fmla="*/ 712 w 1051"/>
                <a:gd name="T55" fmla="*/ 526 h 799"/>
                <a:gd name="T56" fmla="*/ 688 w 1051"/>
                <a:gd name="T57" fmla="*/ 568 h 799"/>
                <a:gd name="T58" fmla="*/ 746 w 1051"/>
                <a:gd name="T59" fmla="*/ 614 h 799"/>
                <a:gd name="T60" fmla="*/ 659 w 1051"/>
                <a:gd name="T61" fmla="*/ 626 h 799"/>
                <a:gd name="T62" fmla="*/ 633 w 1051"/>
                <a:gd name="T63" fmla="*/ 597 h 799"/>
                <a:gd name="T64" fmla="*/ 578 w 1051"/>
                <a:gd name="T65" fmla="*/ 605 h 799"/>
                <a:gd name="T66" fmla="*/ 565 w 1051"/>
                <a:gd name="T67" fmla="*/ 564 h 799"/>
                <a:gd name="T68" fmla="*/ 535 w 1051"/>
                <a:gd name="T69" fmla="*/ 542 h 799"/>
                <a:gd name="T70" fmla="*/ 530 w 1051"/>
                <a:gd name="T71" fmla="*/ 573 h 799"/>
                <a:gd name="T72" fmla="*/ 499 w 1051"/>
                <a:gd name="T73" fmla="*/ 599 h 799"/>
                <a:gd name="T74" fmla="*/ 451 w 1051"/>
                <a:gd name="T75" fmla="*/ 682 h 799"/>
                <a:gd name="T76" fmla="*/ 433 w 1051"/>
                <a:gd name="T77" fmla="*/ 780 h 799"/>
                <a:gd name="T78" fmla="*/ 368 w 1051"/>
                <a:gd name="T79" fmla="*/ 798 h 799"/>
                <a:gd name="T80" fmla="*/ 272 w 1051"/>
                <a:gd name="T81" fmla="*/ 639 h 799"/>
                <a:gd name="T82" fmla="*/ 217 w 1051"/>
                <a:gd name="T83" fmla="*/ 610 h 799"/>
                <a:gd name="T84" fmla="*/ 219 w 1051"/>
                <a:gd name="T85" fmla="*/ 568 h 799"/>
                <a:gd name="T86" fmla="*/ 171 w 1051"/>
                <a:gd name="T87" fmla="*/ 573 h 799"/>
                <a:gd name="T88" fmla="*/ 126 w 1051"/>
                <a:gd name="T89" fmla="*/ 497 h 799"/>
                <a:gd name="T90" fmla="*/ 118 w 1051"/>
                <a:gd name="T91" fmla="*/ 350 h 799"/>
                <a:gd name="T92" fmla="*/ 112 w 1051"/>
                <a:gd name="T93" fmla="*/ 272 h 799"/>
                <a:gd name="T94" fmla="*/ 0 w 1051"/>
                <a:gd name="T95" fmla="*/ 131 h 799"/>
                <a:gd name="T96" fmla="*/ 16 w 1051"/>
                <a:gd name="T97" fmla="*/ 94 h 799"/>
                <a:gd name="T98" fmla="*/ 164 w 1051"/>
                <a:gd name="T99" fmla="*/ 99 h 799"/>
                <a:gd name="T100" fmla="*/ 212 w 1051"/>
                <a:gd name="T101" fmla="*/ 109 h 799"/>
                <a:gd name="T102" fmla="*/ 291 w 1051"/>
                <a:gd name="T103" fmla="*/ 147 h 799"/>
                <a:gd name="T104" fmla="*/ 300 w 1051"/>
                <a:gd name="T105" fmla="*/ 103 h 799"/>
                <a:gd name="T106" fmla="*/ 348 w 1051"/>
                <a:gd name="T107" fmla="*/ 111 h 799"/>
                <a:gd name="T108" fmla="*/ 396 w 1051"/>
                <a:gd name="T109" fmla="*/ 101 h 799"/>
                <a:gd name="T110" fmla="*/ 396 w 1051"/>
                <a:gd name="T111" fmla="*/ 99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8" name="Freeform 20"/>
            <p:cNvSpPr/>
            <p:nvPr/>
          </p:nvSpPr>
          <p:spPr bwMode="auto">
            <a:xfrm>
              <a:off x="791192" y="3846968"/>
              <a:ext cx="2394362" cy="1361212"/>
            </a:xfrm>
            <a:custGeom>
              <a:avLst/>
              <a:gdLst>
                <a:gd name="T0" fmla="*/ 1005 w 1652"/>
                <a:gd name="T1" fmla="*/ 860 h 902"/>
                <a:gd name="T2" fmla="*/ 1031 w 1652"/>
                <a:gd name="T3" fmla="*/ 889 h 902"/>
                <a:gd name="T4" fmla="*/ 1114 w 1652"/>
                <a:gd name="T5" fmla="*/ 860 h 902"/>
                <a:gd name="T6" fmla="*/ 1167 w 1652"/>
                <a:gd name="T7" fmla="*/ 821 h 902"/>
                <a:gd name="T8" fmla="*/ 1231 w 1652"/>
                <a:gd name="T9" fmla="*/ 797 h 902"/>
                <a:gd name="T10" fmla="*/ 1296 w 1652"/>
                <a:gd name="T11" fmla="*/ 774 h 902"/>
                <a:gd name="T12" fmla="*/ 1404 w 1652"/>
                <a:gd name="T13" fmla="*/ 756 h 902"/>
                <a:gd name="T14" fmla="*/ 1406 w 1652"/>
                <a:gd name="T15" fmla="*/ 797 h 902"/>
                <a:gd name="T16" fmla="*/ 1439 w 1652"/>
                <a:gd name="T17" fmla="*/ 803 h 902"/>
                <a:gd name="T18" fmla="*/ 1418 w 1652"/>
                <a:gd name="T19" fmla="*/ 853 h 902"/>
                <a:gd name="T20" fmla="*/ 1439 w 1652"/>
                <a:gd name="T21" fmla="*/ 860 h 902"/>
                <a:gd name="T22" fmla="*/ 1530 w 1652"/>
                <a:gd name="T23" fmla="*/ 853 h 902"/>
                <a:gd name="T24" fmla="*/ 1585 w 1652"/>
                <a:gd name="T25" fmla="*/ 872 h 902"/>
                <a:gd name="T26" fmla="*/ 1609 w 1652"/>
                <a:gd name="T27" fmla="*/ 882 h 902"/>
                <a:gd name="T28" fmla="*/ 1614 w 1652"/>
                <a:gd name="T29" fmla="*/ 821 h 902"/>
                <a:gd name="T30" fmla="*/ 1651 w 1652"/>
                <a:gd name="T31" fmla="*/ 781 h 902"/>
                <a:gd name="T32" fmla="*/ 1622 w 1652"/>
                <a:gd name="T33" fmla="*/ 589 h 902"/>
                <a:gd name="T34" fmla="*/ 1590 w 1652"/>
                <a:gd name="T35" fmla="*/ 483 h 902"/>
                <a:gd name="T36" fmla="*/ 1511 w 1652"/>
                <a:gd name="T37" fmla="*/ 445 h 902"/>
                <a:gd name="T38" fmla="*/ 1461 w 1652"/>
                <a:gd name="T39" fmla="*/ 542 h 902"/>
                <a:gd name="T40" fmla="*/ 1366 w 1652"/>
                <a:gd name="T41" fmla="*/ 491 h 902"/>
                <a:gd name="T42" fmla="*/ 1191 w 1652"/>
                <a:gd name="T43" fmla="*/ 428 h 902"/>
                <a:gd name="T44" fmla="*/ 1119 w 1652"/>
                <a:gd name="T45" fmla="*/ 417 h 902"/>
                <a:gd name="T46" fmla="*/ 978 w 1652"/>
                <a:gd name="T47" fmla="*/ 357 h 902"/>
                <a:gd name="T48" fmla="*/ 911 w 1652"/>
                <a:gd name="T49" fmla="*/ 194 h 902"/>
                <a:gd name="T50" fmla="*/ 937 w 1652"/>
                <a:gd name="T51" fmla="*/ 141 h 902"/>
                <a:gd name="T52" fmla="*/ 935 w 1652"/>
                <a:gd name="T53" fmla="*/ 70 h 902"/>
                <a:gd name="T54" fmla="*/ 945 w 1652"/>
                <a:gd name="T55" fmla="*/ 35 h 902"/>
                <a:gd name="T56" fmla="*/ 823 w 1652"/>
                <a:gd name="T57" fmla="*/ 0 h 902"/>
                <a:gd name="T58" fmla="*/ 734 w 1652"/>
                <a:gd name="T59" fmla="*/ 11 h 902"/>
                <a:gd name="T60" fmla="*/ 621 w 1652"/>
                <a:gd name="T61" fmla="*/ 48 h 902"/>
                <a:gd name="T62" fmla="*/ 512 w 1652"/>
                <a:gd name="T63" fmla="*/ 62 h 902"/>
                <a:gd name="T64" fmla="*/ 437 w 1652"/>
                <a:gd name="T65" fmla="*/ 21 h 902"/>
                <a:gd name="T66" fmla="*/ 317 w 1652"/>
                <a:gd name="T67" fmla="*/ 43 h 902"/>
                <a:gd name="T68" fmla="*/ 268 w 1652"/>
                <a:gd name="T69" fmla="*/ 16 h 902"/>
                <a:gd name="T70" fmla="*/ 177 w 1652"/>
                <a:gd name="T71" fmla="*/ 28 h 902"/>
                <a:gd name="T72" fmla="*/ 133 w 1652"/>
                <a:gd name="T73" fmla="*/ 86 h 902"/>
                <a:gd name="T74" fmla="*/ 109 w 1652"/>
                <a:gd name="T75" fmla="*/ 117 h 902"/>
                <a:gd name="T76" fmla="*/ 78 w 1652"/>
                <a:gd name="T77" fmla="*/ 132 h 902"/>
                <a:gd name="T78" fmla="*/ 62 w 1652"/>
                <a:gd name="T79" fmla="*/ 156 h 902"/>
                <a:gd name="T80" fmla="*/ 89 w 1652"/>
                <a:gd name="T81" fmla="*/ 207 h 902"/>
                <a:gd name="T82" fmla="*/ 83 w 1652"/>
                <a:gd name="T83" fmla="*/ 260 h 902"/>
                <a:gd name="T84" fmla="*/ 24 w 1652"/>
                <a:gd name="T85" fmla="*/ 243 h 902"/>
                <a:gd name="T86" fmla="*/ 0 w 1652"/>
                <a:gd name="T87" fmla="*/ 262 h 902"/>
                <a:gd name="T88" fmla="*/ 12 w 1652"/>
                <a:gd name="T89" fmla="*/ 311 h 902"/>
                <a:gd name="T90" fmla="*/ 9 w 1652"/>
                <a:gd name="T91" fmla="*/ 356 h 902"/>
                <a:gd name="T92" fmla="*/ 34 w 1652"/>
                <a:gd name="T93" fmla="*/ 373 h 902"/>
                <a:gd name="T94" fmla="*/ 109 w 1652"/>
                <a:gd name="T95" fmla="*/ 443 h 902"/>
                <a:gd name="T96" fmla="*/ 153 w 1652"/>
                <a:gd name="T97" fmla="*/ 508 h 902"/>
                <a:gd name="T98" fmla="*/ 181 w 1652"/>
                <a:gd name="T99" fmla="*/ 530 h 902"/>
                <a:gd name="T100" fmla="*/ 232 w 1652"/>
                <a:gd name="T101" fmla="*/ 525 h 902"/>
                <a:gd name="T102" fmla="*/ 349 w 1652"/>
                <a:gd name="T103" fmla="*/ 655 h 902"/>
                <a:gd name="T104" fmla="*/ 385 w 1652"/>
                <a:gd name="T105" fmla="*/ 642 h 902"/>
                <a:gd name="T106" fmla="*/ 396 w 1652"/>
                <a:gd name="T107" fmla="*/ 693 h 902"/>
                <a:gd name="T108" fmla="*/ 468 w 1652"/>
                <a:gd name="T109" fmla="*/ 723 h 902"/>
                <a:gd name="T110" fmla="*/ 528 w 1652"/>
                <a:gd name="T111" fmla="*/ 785 h 902"/>
                <a:gd name="T112" fmla="*/ 538 w 1652"/>
                <a:gd name="T113" fmla="*/ 812 h 902"/>
                <a:gd name="T114" fmla="*/ 607 w 1652"/>
                <a:gd name="T115" fmla="*/ 809 h 902"/>
                <a:gd name="T116" fmla="*/ 720 w 1652"/>
                <a:gd name="T117" fmla="*/ 834 h 902"/>
                <a:gd name="T118" fmla="*/ 772 w 1652"/>
                <a:gd name="T119" fmla="*/ 850 h 902"/>
                <a:gd name="T120" fmla="*/ 775 w 1652"/>
                <a:gd name="T121" fmla="*/ 901 h 902"/>
                <a:gd name="T122" fmla="*/ 873 w 1652"/>
                <a:gd name="T123" fmla="*/ 823 h 902"/>
                <a:gd name="T124" fmla="*/ 952 w 1652"/>
                <a:gd name="T125" fmla="*/ 853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Freeform 21"/>
            <p:cNvSpPr/>
            <p:nvPr/>
          </p:nvSpPr>
          <p:spPr bwMode="auto">
            <a:xfrm>
              <a:off x="2109576" y="3504470"/>
              <a:ext cx="1548421" cy="115922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2641382" y="3039022"/>
              <a:ext cx="1679517" cy="1501726"/>
            </a:xfrm>
            <a:custGeom>
              <a:avLst/>
              <a:gdLst>
                <a:gd name="T0" fmla="*/ 5 w 1155"/>
                <a:gd name="T1" fmla="*/ 158 h 994"/>
                <a:gd name="T2" fmla="*/ 177 w 1155"/>
                <a:gd name="T3" fmla="*/ 63 h 994"/>
                <a:gd name="T4" fmla="*/ 225 w 1155"/>
                <a:gd name="T5" fmla="*/ 0 h 994"/>
                <a:gd name="T6" fmla="*/ 291 w 1155"/>
                <a:gd name="T7" fmla="*/ 34 h 994"/>
                <a:gd name="T8" fmla="*/ 341 w 1155"/>
                <a:gd name="T9" fmla="*/ 202 h 994"/>
                <a:gd name="T10" fmla="*/ 481 w 1155"/>
                <a:gd name="T11" fmla="*/ 188 h 994"/>
                <a:gd name="T12" fmla="*/ 503 w 1155"/>
                <a:gd name="T13" fmla="*/ 233 h 994"/>
                <a:gd name="T14" fmla="*/ 514 w 1155"/>
                <a:gd name="T15" fmla="*/ 323 h 994"/>
                <a:gd name="T16" fmla="*/ 536 w 1155"/>
                <a:gd name="T17" fmla="*/ 347 h 994"/>
                <a:gd name="T18" fmla="*/ 674 w 1155"/>
                <a:gd name="T19" fmla="*/ 374 h 994"/>
                <a:gd name="T20" fmla="*/ 792 w 1155"/>
                <a:gd name="T21" fmla="*/ 368 h 994"/>
                <a:gd name="T22" fmla="*/ 755 w 1155"/>
                <a:gd name="T23" fmla="*/ 434 h 994"/>
                <a:gd name="T24" fmla="*/ 797 w 1155"/>
                <a:gd name="T25" fmla="*/ 522 h 994"/>
                <a:gd name="T26" fmla="*/ 890 w 1155"/>
                <a:gd name="T27" fmla="*/ 646 h 994"/>
                <a:gd name="T28" fmla="*/ 926 w 1155"/>
                <a:gd name="T29" fmla="*/ 711 h 994"/>
                <a:gd name="T30" fmla="*/ 974 w 1155"/>
                <a:gd name="T31" fmla="*/ 690 h 994"/>
                <a:gd name="T32" fmla="*/ 990 w 1155"/>
                <a:gd name="T33" fmla="*/ 632 h 994"/>
                <a:gd name="T34" fmla="*/ 996 w 1155"/>
                <a:gd name="T35" fmla="*/ 537 h 994"/>
                <a:gd name="T36" fmla="*/ 1040 w 1155"/>
                <a:gd name="T37" fmla="*/ 557 h 994"/>
                <a:gd name="T38" fmla="*/ 1154 w 1155"/>
                <a:gd name="T39" fmla="*/ 639 h 994"/>
                <a:gd name="T40" fmla="*/ 1139 w 1155"/>
                <a:gd name="T41" fmla="*/ 716 h 994"/>
                <a:gd name="T42" fmla="*/ 1079 w 1155"/>
                <a:gd name="T43" fmla="*/ 736 h 994"/>
                <a:gd name="T44" fmla="*/ 1016 w 1155"/>
                <a:gd name="T45" fmla="*/ 745 h 994"/>
                <a:gd name="T46" fmla="*/ 988 w 1155"/>
                <a:gd name="T47" fmla="*/ 767 h 994"/>
                <a:gd name="T48" fmla="*/ 996 w 1155"/>
                <a:gd name="T49" fmla="*/ 822 h 994"/>
                <a:gd name="T50" fmla="*/ 983 w 1155"/>
                <a:gd name="T51" fmla="*/ 891 h 994"/>
                <a:gd name="T52" fmla="*/ 948 w 1155"/>
                <a:gd name="T53" fmla="*/ 926 h 994"/>
                <a:gd name="T54" fmla="*/ 906 w 1155"/>
                <a:gd name="T55" fmla="*/ 981 h 994"/>
                <a:gd name="T56" fmla="*/ 818 w 1155"/>
                <a:gd name="T57" fmla="*/ 972 h 994"/>
                <a:gd name="T58" fmla="*/ 782 w 1155"/>
                <a:gd name="T59" fmla="*/ 937 h 994"/>
                <a:gd name="T60" fmla="*/ 718 w 1155"/>
                <a:gd name="T61" fmla="*/ 858 h 994"/>
                <a:gd name="T62" fmla="*/ 641 w 1155"/>
                <a:gd name="T63" fmla="*/ 862 h 994"/>
                <a:gd name="T64" fmla="*/ 591 w 1155"/>
                <a:gd name="T65" fmla="*/ 855 h 994"/>
                <a:gd name="T66" fmla="*/ 553 w 1155"/>
                <a:gd name="T67" fmla="*/ 809 h 994"/>
                <a:gd name="T68" fmla="*/ 617 w 1155"/>
                <a:gd name="T69" fmla="*/ 820 h 994"/>
                <a:gd name="T70" fmla="*/ 656 w 1155"/>
                <a:gd name="T71" fmla="*/ 745 h 994"/>
                <a:gd name="T72" fmla="*/ 698 w 1155"/>
                <a:gd name="T73" fmla="*/ 632 h 994"/>
                <a:gd name="T74" fmla="*/ 613 w 1155"/>
                <a:gd name="T75" fmla="*/ 484 h 994"/>
                <a:gd name="T76" fmla="*/ 492 w 1155"/>
                <a:gd name="T77" fmla="*/ 427 h 994"/>
                <a:gd name="T78" fmla="*/ 352 w 1155"/>
                <a:gd name="T79" fmla="*/ 342 h 994"/>
                <a:gd name="T80" fmla="*/ 213 w 1155"/>
                <a:gd name="T81" fmla="*/ 378 h 994"/>
                <a:gd name="T82" fmla="*/ 110 w 1155"/>
                <a:gd name="T83" fmla="*/ 337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496844" y="1973470"/>
              <a:ext cx="2475990" cy="1970100"/>
            </a:xfrm>
            <a:custGeom>
              <a:avLst/>
              <a:gdLst>
                <a:gd name="T0" fmla="*/ 1172 w 1707"/>
                <a:gd name="T1" fmla="*/ 43 h 1305"/>
                <a:gd name="T2" fmla="*/ 1224 w 1707"/>
                <a:gd name="T3" fmla="*/ 110 h 1305"/>
                <a:gd name="T4" fmla="*/ 1298 w 1707"/>
                <a:gd name="T5" fmla="*/ 158 h 1305"/>
                <a:gd name="T6" fmla="*/ 1361 w 1707"/>
                <a:gd name="T7" fmla="*/ 284 h 1305"/>
                <a:gd name="T8" fmla="*/ 1327 w 1707"/>
                <a:gd name="T9" fmla="*/ 383 h 1305"/>
                <a:gd name="T10" fmla="*/ 1511 w 1707"/>
                <a:gd name="T11" fmla="*/ 467 h 1305"/>
                <a:gd name="T12" fmla="*/ 1640 w 1707"/>
                <a:gd name="T13" fmla="*/ 562 h 1305"/>
                <a:gd name="T14" fmla="*/ 1706 w 1707"/>
                <a:gd name="T15" fmla="*/ 706 h 1305"/>
                <a:gd name="T16" fmla="*/ 1657 w 1707"/>
                <a:gd name="T17" fmla="*/ 769 h 1305"/>
                <a:gd name="T18" fmla="*/ 1486 w 1707"/>
                <a:gd name="T19" fmla="*/ 865 h 1305"/>
                <a:gd name="T20" fmla="*/ 1460 w 1707"/>
                <a:gd name="T21" fmla="*/ 1014 h 1305"/>
                <a:gd name="T22" fmla="*/ 1217 w 1707"/>
                <a:gd name="T23" fmla="*/ 1087 h 1305"/>
                <a:gd name="T24" fmla="*/ 1261 w 1707"/>
                <a:gd name="T25" fmla="*/ 1224 h 1305"/>
                <a:gd name="T26" fmla="*/ 1234 w 1707"/>
                <a:gd name="T27" fmla="*/ 1270 h 1305"/>
                <a:gd name="T28" fmla="*/ 1199 w 1707"/>
                <a:gd name="T29" fmla="*/ 1301 h 1305"/>
                <a:gd name="T30" fmla="*/ 1103 w 1707"/>
                <a:gd name="T31" fmla="*/ 1277 h 1305"/>
                <a:gd name="T32" fmla="*/ 935 w 1707"/>
                <a:gd name="T33" fmla="*/ 1253 h 1305"/>
                <a:gd name="T34" fmla="*/ 768 w 1707"/>
                <a:gd name="T35" fmla="*/ 1284 h 1305"/>
                <a:gd name="T36" fmla="*/ 639 w 1707"/>
                <a:gd name="T37" fmla="*/ 1263 h 1305"/>
                <a:gd name="T38" fmla="*/ 492 w 1707"/>
                <a:gd name="T39" fmla="*/ 1275 h 1305"/>
                <a:gd name="T40" fmla="*/ 409 w 1707"/>
                <a:gd name="T41" fmla="*/ 1234 h 1305"/>
                <a:gd name="T42" fmla="*/ 321 w 1707"/>
                <a:gd name="T43" fmla="*/ 1173 h 1305"/>
                <a:gd name="T44" fmla="*/ 131 w 1707"/>
                <a:gd name="T45" fmla="*/ 1138 h 1305"/>
                <a:gd name="T46" fmla="*/ 105 w 1707"/>
                <a:gd name="T47" fmla="*/ 1065 h 1305"/>
                <a:gd name="T48" fmla="*/ 65 w 1707"/>
                <a:gd name="T49" fmla="*/ 1012 h 1305"/>
                <a:gd name="T50" fmla="*/ 38 w 1707"/>
                <a:gd name="T51" fmla="*/ 961 h 1305"/>
                <a:gd name="T52" fmla="*/ 65 w 1707"/>
                <a:gd name="T53" fmla="*/ 901 h 1305"/>
                <a:gd name="T54" fmla="*/ 10 w 1707"/>
                <a:gd name="T55" fmla="*/ 829 h 1305"/>
                <a:gd name="T56" fmla="*/ 5 w 1707"/>
                <a:gd name="T57" fmla="*/ 752 h 1305"/>
                <a:gd name="T58" fmla="*/ 38 w 1707"/>
                <a:gd name="T59" fmla="*/ 701 h 1305"/>
                <a:gd name="T60" fmla="*/ 134 w 1707"/>
                <a:gd name="T61" fmla="*/ 668 h 1305"/>
                <a:gd name="T62" fmla="*/ 181 w 1707"/>
                <a:gd name="T63" fmla="*/ 672 h 1305"/>
                <a:gd name="T64" fmla="*/ 235 w 1707"/>
                <a:gd name="T65" fmla="*/ 699 h 1305"/>
                <a:gd name="T66" fmla="*/ 409 w 1707"/>
                <a:gd name="T67" fmla="*/ 639 h 1305"/>
                <a:gd name="T68" fmla="*/ 555 w 1707"/>
                <a:gd name="T69" fmla="*/ 544 h 1305"/>
                <a:gd name="T70" fmla="*/ 601 w 1707"/>
                <a:gd name="T71" fmla="*/ 501 h 1305"/>
                <a:gd name="T72" fmla="*/ 575 w 1707"/>
                <a:gd name="T73" fmla="*/ 342 h 1305"/>
                <a:gd name="T74" fmla="*/ 704 w 1707"/>
                <a:gd name="T75" fmla="*/ 313 h 1305"/>
                <a:gd name="T76" fmla="*/ 761 w 1707"/>
                <a:gd name="T77" fmla="*/ 342 h 1305"/>
                <a:gd name="T78" fmla="*/ 827 w 1707"/>
                <a:gd name="T79" fmla="*/ 163 h 1305"/>
                <a:gd name="T80" fmla="*/ 930 w 1707"/>
                <a:gd name="T81" fmla="*/ 187 h 1305"/>
                <a:gd name="T82" fmla="*/ 1019 w 1707"/>
                <a:gd name="T83" fmla="*/ 84 h 1305"/>
                <a:gd name="T84" fmla="*/ 1098 w 1707"/>
                <a:gd name="T85" fmla="*/ 36 h 1305"/>
                <a:gd name="T86" fmla="*/ 1165 w 1707"/>
                <a:gd name="T87" fmla="*/ 10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2" name="Freeform 24"/>
            <p:cNvSpPr/>
            <p:nvPr/>
          </p:nvSpPr>
          <p:spPr bwMode="auto">
            <a:xfrm>
              <a:off x="3991919" y="3481051"/>
              <a:ext cx="615904" cy="1144590"/>
            </a:xfrm>
            <a:custGeom>
              <a:avLst/>
              <a:gdLst>
                <a:gd name="T0" fmla="*/ 349 w 420"/>
                <a:gd name="T1" fmla="*/ 453 h 761"/>
                <a:gd name="T2" fmla="*/ 340 w 420"/>
                <a:gd name="T3" fmla="*/ 255 h 761"/>
                <a:gd name="T4" fmla="*/ 368 w 420"/>
                <a:gd name="T5" fmla="*/ 191 h 761"/>
                <a:gd name="T6" fmla="*/ 366 w 420"/>
                <a:gd name="T7" fmla="*/ 101 h 761"/>
                <a:gd name="T8" fmla="*/ 383 w 420"/>
                <a:gd name="T9" fmla="*/ 39 h 761"/>
                <a:gd name="T10" fmla="*/ 370 w 420"/>
                <a:gd name="T11" fmla="*/ 0 h 761"/>
                <a:gd name="T12" fmla="*/ 306 w 420"/>
                <a:gd name="T13" fmla="*/ 21 h 761"/>
                <a:gd name="T14" fmla="*/ 285 w 420"/>
                <a:gd name="T15" fmla="*/ 77 h 761"/>
                <a:gd name="T16" fmla="*/ 261 w 420"/>
                <a:gd name="T17" fmla="*/ 96 h 761"/>
                <a:gd name="T18" fmla="*/ 179 w 420"/>
                <a:gd name="T19" fmla="*/ 193 h 761"/>
                <a:gd name="T20" fmla="*/ 117 w 420"/>
                <a:gd name="T21" fmla="*/ 191 h 761"/>
                <a:gd name="T22" fmla="*/ 103 w 420"/>
                <a:gd name="T23" fmla="*/ 253 h 761"/>
                <a:gd name="T24" fmla="*/ 179 w 420"/>
                <a:gd name="T25" fmla="*/ 301 h 761"/>
                <a:gd name="T26" fmla="*/ 223 w 420"/>
                <a:gd name="T27" fmla="*/ 347 h 761"/>
                <a:gd name="T28" fmla="*/ 215 w 420"/>
                <a:gd name="T29" fmla="*/ 409 h 761"/>
                <a:gd name="T30" fmla="*/ 155 w 420"/>
                <a:gd name="T31" fmla="*/ 429 h 761"/>
                <a:gd name="T32" fmla="*/ 148 w 420"/>
                <a:gd name="T33" fmla="*/ 444 h 761"/>
                <a:gd name="T34" fmla="*/ 107 w 420"/>
                <a:gd name="T35" fmla="*/ 465 h 761"/>
                <a:gd name="T36" fmla="*/ 57 w 420"/>
                <a:gd name="T37" fmla="*/ 453 h 761"/>
                <a:gd name="T38" fmla="*/ 57 w 420"/>
                <a:gd name="T39" fmla="*/ 475 h 761"/>
                <a:gd name="T40" fmla="*/ 38 w 420"/>
                <a:gd name="T41" fmla="*/ 508 h 761"/>
                <a:gd name="T42" fmla="*/ 45 w 420"/>
                <a:gd name="T43" fmla="*/ 571 h 761"/>
                <a:gd name="T44" fmla="*/ 52 w 420"/>
                <a:gd name="T45" fmla="*/ 599 h 761"/>
                <a:gd name="T46" fmla="*/ 0 w 420"/>
                <a:gd name="T47" fmla="*/ 610 h 761"/>
                <a:gd name="T48" fmla="*/ 6 w 420"/>
                <a:gd name="T49" fmla="*/ 665 h 761"/>
                <a:gd name="T50" fmla="*/ 26 w 420"/>
                <a:gd name="T51" fmla="*/ 689 h 761"/>
                <a:gd name="T52" fmla="*/ 98 w 420"/>
                <a:gd name="T53" fmla="*/ 680 h 761"/>
                <a:gd name="T54" fmla="*/ 112 w 420"/>
                <a:gd name="T55" fmla="*/ 701 h 761"/>
                <a:gd name="T56" fmla="*/ 186 w 420"/>
                <a:gd name="T57" fmla="*/ 731 h 761"/>
                <a:gd name="T58" fmla="*/ 275 w 420"/>
                <a:gd name="T59" fmla="*/ 742 h 761"/>
                <a:gd name="T60" fmla="*/ 320 w 420"/>
                <a:gd name="T61" fmla="*/ 754 h 761"/>
                <a:gd name="T62" fmla="*/ 309 w 420"/>
                <a:gd name="T63" fmla="*/ 711 h 761"/>
                <a:gd name="T64" fmla="*/ 349 w 420"/>
                <a:gd name="T65" fmla="*/ 670 h 761"/>
                <a:gd name="T66" fmla="*/ 340 w 420"/>
                <a:gd name="T67" fmla="*/ 650 h 761"/>
                <a:gd name="T68" fmla="*/ 299 w 420"/>
                <a:gd name="T69" fmla="*/ 625 h 761"/>
                <a:gd name="T70" fmla="*/ 375 w 420"/>
                <a:gd name="T71" fmla="*/ 617 h 761"/>
                <a:gd name="T72" fmla="*/ 399 w 420"/>
                <a:gd name="T73" fmla="*/ 624 h 761"/>
                <a:gd name="T74" fmla="*/ 419 w 420"/>
                <a:gd name="T75" fmla="*/ 581 h 761"/>
                <a:gd name="T76" fmla="*/ 359 w 420"/>
                <a:gd name="T77" fmla="*/ 480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Freeform 25"/>
            <p:cNvSpPr/>
            <p:nvPr/>
          </p:nvSpPr>
          <p:spPr bwMode="auto">
            <a:xfrm>
              <a:off x="4513832" y="3914297"/>
              <a:ext cx="739582" cy="693779"/>
            </a:xfrm>
            <a:custGeom>
              <a:avLst/>
              <a:gdLst>
                <a:gd name="T0" fmla="*/ 59 w 506"/>
                <a:gd name="T1" fmla="*/ 319 h 460"/>
                <a:gd name="T2" fmla="*/ 131 w 506"/>
                <a:gd name="T3" fmla="*/ 384 h 460"/>
                <a:gd name="T4" fmla="*/ 191 w 506"/>
                <a:gd name="T5" fmla="*/ 396 h 460"/>
                <a:gd name="T6" fmla="*/ 246 w 506"/>
                <a:gd name="T7" fmla="*/ 388 h 460"/>
                <a:gd name="T8" fmla="*/ 263 w 506"/>
                <a:gd name="T9" fmla="*/ 396 h 460"/>
                <a:gd name="T10" fmla="*/ 282 w 506"/>
                <a:gd name="T11" fmla="*/ 386 h 460"/>
                <a:gd name="T12" fmla="*/ 296 w 506"/>
                <a:gd name="T13" fmla="*/ 399 h 460"/>
                <a:gd name="T14" fmla="*/ 303 w 506"/>
                <a:gd name="T15" fmla="*/ 421 h 460"/>
                <a:gd name="T16" fmla="*/ 329 w 506"/>
                <a:gd name="T17" fmla="*/ 437 h 460"/>
                <a:gd name="T18" fmla="*/ 364 w 506"/>
                <a:gd name="T19" fmla="*/ 437 h 460"/>
                <a:gd name="T20" fmla="*/ 390 w 506"/>
                <a:gd name="T21" fmla="*/ 459 h 460"/>
                <a:gd name="T22" fmla="*/ 414 w 506"/>
                <a:gd name="T23" fmla="*/ 447 h 460"/>
                <a:gd name="T24" fmla="*/ 432 w 506"/>
                <a:gd name="T25" fmla="*/ 459 h 460"/>
                <a:gd name="T26" fmla="*/ 447 w 506"/>
                <a:gd name="T27" fmla="*/ 427 h 460"/>
                <a:gd name="T28" fmla="*/ 469 w 506"/>
                <a:gd name="T29" fmla="*/ 416 h 460"/>
                <a:gd name="T30" fmla="*/ 474 w 506"/>
                <a:gd name="T31" fmla="*/ 392 h 460"/>
                <a:gd name="T32" fmla="*/ 464 w 506"/>
                <a:gd name="T33" fmla="*/ 348 h 460"/>
                <a:gd name="T34" fmla="*/ 460 w 506"/>
                <a:gd name="T35" fmla="*/ 343 h 460"/>
                <a:gd name="T36" fmla="*/ 438 w 506"/>
                <a:gd name="T37" fmla="*/ 365 h 460"/>
                <a:gd name="T38" fmla="*/ 406 w 506"/>
                <a:gd name="T39" fmla="*/ 339 h 460"/>
                <a:gd name="T40" fmla="*/ 382 w 506"/>
                <a:gd name="T41" fmla="*/ 309 h 460"/>
                <a:gd name="T42" fmla="*/ 406 w 506"/>
                <a:gd name="T43" fmla="*/ 291 h 460"/>
                <a:gd name="T44" fmla="*/ 412 w 506"/>
                <a:gd name="T45" fmla="*/ 259 h 460"/>
                <a:gd name="T46" fmla="*/ 428 w 506"/>
                <a:gd name="T47" fmla="*/ 249 h 460"/>
                <a:gd name="T48" fmla="*/ 425 w 506"/>
                <a:gd name="T49" fmla="*/ 207 h 460"/>
                <a:gd name="T50" fmla="*/ 436 w 506"/>
                <a:gd name="T51" fmla="*/ 199 h 460"/>
                <a:gd name="T52" fmla="*/ 456 w 506"/>
                <a:gd name="T53" fmla="*/ 211 h 460"/>
                <a:gd name="T54" fmla="*/ 469 w 506"/>
                <a:gd name="T55" fmla="*/ 230 h 460"/>
                <a:gd name="T56" fmla="*/ 495 w 506"/>
                <a:gd name="T57" fmla="*/ 211 h 460"/>
                <a:gd name="T58" fmla="*/ 505 w 506"/>
                <a:gd name="T59" fmla="*/ 201 h 460"/>
                <a:gd name="T60" fmla="*/ 500 w 506"/>
                <a:gd name="T61" fmla="*/ 180 h 460"/>
                <a:gd name="T62" fmla="*/ 469 w 506"/>
                <a:gd name="T63" fmla="*/ 163 h 460"/>
                <a:gd name="T64" fmla="*/ 462 w 506"/>
                <a:gd name="T65" fmla="*/ 143 h 460"/>
                <a:gd name="T66" fmla="*/ 407 w 506"/>
                <a:gd name="T67" fmla="*/ 150 h 460"/>
                <a:gd name="T68" fmla="*/ 373 w 506"/>
                <a:gd name="T69" fmla="*/ 119 h 460"/>
                <a:gd name="T70" fmla="*/ 357 w 506"/>
                <a:gd name="T71" fmla="*/ 115 h 460"/>
                <a:gd name="T72" fmla="*/ 357 w 506"/>
                <a:gd name="T73" fmla="*/ 95 h 460"/>
                <a:gd name="T74" fmla="*/ 434 w 506"/>
                <a:gd name="T75" fmla="*/ 9 h 460"/>
                <a:gd name="T76" fmla="*/ 406 w 506"/>
                <a:gd name="T77" fmla="*/ 16 h 460"/>
                <a:gd name="T78" fmla="*/ 388 w 506"/>
                <a:gd name="T79" fmla="*/ 28 h 460"/>
                <a:gd name="T80" fmla="*/ 382 w 506"/>
                <a:gd name="T81" fmla="*/ 18 h 460"/>
                <a:gd name="T82" fmla="*/ 382 w 506"/>
                <a:gd name="T83" fmla="*/ 4 h 460"/>
                <a:gd name="T84" fmla="*/ 368 w 506"/>
                <a:gd name="T85" fmla="*/ 0 h 460"/>
                <a:gd name="T86" fmla="*/ 333 w 506"/>
                <a:gd name="T87" fmla="*/ 13 h 460"/>
                <a:gd name="T88" fmla="*/ 246 w 506"/>
                <a:gd name="T89" fmla="*/ 2 h 460"/>
                <a:gd name="T90" fmla="*/ 241 w 506"/>
                <a:gd name="T91" fmla="*/ 75 h 460"/>
                <a:gd name="T92" fmla="*/ 199 w 506"/>
                <a:gd name="T93" fmla="*/ 108 h 460"/>
                <a:gd name="T94" fmla="*/ 143 w 506"/>
                <a:gd name="T95" fmla="*/ 119 h 460"/>
                <a:gd name="T96" fmla="*/ 64 w 506"/>
                <a:gd name="T97" fmla="*/ 174 h 460"/>
                <a:gd name="T98" fmla="*/ 0 w 506"/>
                <a:gd name="T99" fmla="*/ 192 h 460"/>
                <a:gd name="T100" fmla="*/ 0 w 506"/>
                <a:gd name="T101" fmla="*/ 203 h 460"/>
                <a:gd name="T102" fmla="*/ 59 w 506"/>
                <a:gd name="T103" fmla="*/ 293 h 460"/>
                <a:gd name="T104" fmla="*/ 59 w 506"/>
                <a:gd name="T105" fmla="*/ 319 h 460"/>
                <a:gd name="T106" fmla="*/ 59 w 506"/>
                <a:gd name="T107" fmla="*/ 319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Freeform 26"/>
            <p:cNvSpPr/>
            <p:nvPr/>
          </p:nvSpPr>
          <p:spPr bwMode="auto">
            <a:xfrm>
              <a:off x="4486623" y="3293700"/>
              <a:ext cx="425445" cy="913329"/>
            </a:xfrm>
            <a:custGeom>
              <a:avLst/>
              <a:gdLst>
                <a:gd name="T0" fmla="*/ 19 w 292"/>
                <a:gd name="T1" fmla="*/ 605 h 606"/>
                <a:gd name="T2" fmla="*/ 83 w 292"/>
                <a:gd name="T3" fmla="*/ 587 h 606"/>
                <a:gd name="T4" fmla="*/ 162 w 292"/>
                <a:gd name="T5" fmla="*/ 532 h 606"/>
                <a:gd name="T6" fmla="*/ 217 w 292"/>
                <a:gd name="T7" fmla="*/ 520 h 606"/>
                <a:gd name="T8" fmla="*/ 260 w 292"/>
                <a:gd name="T9" fmla="*/ 488 h 606"/>
                <a:gd name="T10" fmla="*/ 264 w 292"/>
                <a:gd name="T11" fmla="*/ 414 h 606"/>
                <a:gd name="T12" fmla="*/ 244 w 292"/>
                <a:gd name="T13" fmla="*/ 388 h 606"/>
                <a:gd name="T14" fmla="*/ 251 w 292"/>
                <a:gd name="T15" fmla="*/ 366 h 606"/>
                <a:gd name="T16" fmla="*/ 264 w 292"/>
                <a:gd name="T17" fmla="*/ 346 h 606"/>
                <a:gd name="T18" fmla="*/ 269 w 292"/>
                <a:gd name="T19" fmla="*/ 315 h 606"/>
                <a:gd name="T20" fmla="*/ 281 w 292"/>
                <a:gd name="T21" fmla="*/ 293 h 606"/>
                <a:gd name="T22" fmla="*/ 260 w 292"/>
                <a:gd name="T23" fmla="*/ 250 h 606"/>
                <a:gd name="T24" fmla="*/ 229 w 292"/>
                <a:gd name="T25" fmla="*/ 214 h 606"/>
                <a:gd name="T26" fmla="*/ 246 w 292"/>
                <a:gd name="T27" fmla="*/ 156 h 606"/>
                <a:gd name="T28" fmla="*/ 284 w 292"/>
                <a:gd name="T29" fmla="*/ 132 h 606"/>
                <a:gd name="T30" fmla="*/ 291 w 292"/>
                <a:gd name="T31" fmla="*/ 95 h 606"/>
                <a:gd name="T32" fmla="*/ 275 w 292"/>
                <a:gd name="T33" fmla="*/ 62 h 606"/>
                <a:gd name="T34" fmla="*/ 275 w 292"/>
                <a:gd name="T35" fmla="*/ 21 h 606"/>
                <a:gd name="T36" fmla="*/ 251 w 292"/>
                <a:gd name="T37" fmla="*/ 0 h 606"/>
                <a:gd name="T38" fmla="*/ 194 w 292"/>
                <a:gd name="T39" fmla="*/ 28 h 606"/>
                <a:gd name="T40" fmla="*/ 186 w 292"/>
                <a:gd name="T41" fmla="*/ 20 h 606"/>
                <a:gd name="T42" fmla="*/ 155 w 292"/>
                <a:gd name="T43" fmla="*/ 42 h 606"/>
                <a:gd name="T44" fmla="*/ 131 w 292"/>
                <a:gd name="T45" fmla="*/ 40 h 606"/>
                <a:gd name="T46" fmla="*/ 83 w 292"/>
                <a:gd name="T47" fmla="*/ 110 h 606"/>
                <a:gd name="T48" fmla="*/ 67 w 292"/>
                <a:gd name="T49" fmla="*/ 110 h 606"/>
                <a:gd name="T50" fmla="*/ 41 w 292"/>
                <a:gd name="T51" fmla="*/ 132 h 606"/>
                <a:gd name="T52" fmla="*/ 43 w 292"/>
                <a:gd name="T53" fmla="*/ 163 h 606"/>
                <a:gd name="T54" fmla="*/ 30 w 292"/>
                <a:gd name="T55" fmla="*/ 190 h 606"/>
                <a:gd name="T56" fmla="*/ 26 w 292"/>
                <a:gd name="T57" fmla="*/ 225 h 606"/>
                <a:gd name="T58" fmla="*/ 2 w 292"/>
                <a:gd name="T59" fmla="*/ 262 h 606"/>
                <a:gd name="T60" fmla="*/ 28 w 292"/>
                <a:gd name="T61" fmla="*/ 315 h 606"/>
                <a:gd name="T62" fmla="*/ 19 w 292"/>
                <a:gd name="T63" fmla="*/ 346 h 606"/>
                <a:gd name="T64" fmla="*/ 0 w 292"/>
                <a:gd name="T65" fmla="*/ 380 h 606"/>
                <a:gd name="T66" fmla="*/ 28 w 292"/>
                <a:gd name="T67" fmla="*/ 510 h 606"/>
                <a:gd name="T68" fmla="*/ 9 w 292"/>
                <a:gd name="T69" fmla="*/ 578 h 606"/>
                <a:gd name="T70" fmla="*/ 19 w 292"/>
                <a:gd name="T71" fmla="*/ 605 h 606"/>
                <a:gd name="T72" fmla="*/ 19 w 292"/>
                <a:gd name="T73" fmla="*/ 605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5" name="Freeform 27"/>
            <p:cNvSpPr/>
            <p:nvPr/>
          </p:nvSpPr>
          <p:spPr bwMode="auto">
            <a:xfrm>
              <a:off x="4813128" y="2942420"/>
              <a:ext cx="657955" cy="992368"/>
            </a:xfrm>
            <a:custGeom>
              <a:avLst/>
              <a:gdLst>
                <a:gd name="T0" fmla="*/ 179 w 455"/>
                <a:gd name="T1" fmla="*/ 637 h 658"/>
                <a:gd name="T2" fmla="*/ 219 w 455"/>
                <a:gd name="T3" fmla="*/ 513 h 658"/>
                <a:gd name="T4" fmla="*/ 303 w 455"/>
                <a:gd name="T5" fmla="*/ 460 h 658"/>
                <a:gd name="T6" fmla="*/ 322 w 455"/>
                <a:gd name="T7" fmla="*/ 409 h 658"/>
                <a:gd name="T8" fmla="*/ 284 w 455"/>
                <a:gd name="T9" fmla="*/ 390 h 658"/>
                <a:gd name="T10" fmla="*/ 241 w 455"/>
                <a:gd name="T11" fmla="*/ 368 h 658"/>
                <a:gd name="T12" fmla="*/ 217 w 455"/>
                <a:gd name="T13" fmla="*/ 306 h 658"/>
                <a:gd name="T14" fmla="*/ 176 w 455"/>
                <a:gd name="T15" fmla="*/ 310 h 658"/>
                <a:gd name="T16" fmla="*/ 131 w 455"/>
                <a:gd name="T17" fmla="*/ 300 h 658"/>
                <a:gd name="T18" fmla="*/ 164 w 455"/>
                <a:gd name="T19" fmla="*/ 233 h 658"/>
                <a:gd name="T20" fmla="*/ 200 w 455"/>
                <a:gd name="T21" fmla="*/ 167 h 658"/>
                <a:gd name="T22" fmla="*/ 263 w 455"/>
                <a:gd name="T23" fmla="*/ 194 h 658"/>
                <a:gd name="T24" fmla="*/ 287 w 455"/>
                <a:gd name="T25" fmla="*/ 238 h 658"/>
                <a:gd name="T26" fmla="*/ 291 w 455"/>
                <a:gd name="T27" fmla="*/ 277 h 658"/>
                <a:gd name="T28" fmla="*/ 327 w 455"/>
                <a:gd name="T29" fmla="*/ 317 h 658"/>
                <a:gd name="T30" fmla="*/ 416 w 455"/>
                <a:gd name="T31" fmla="*/ 293 h 658"/>
                <a:gd name="T32" fmla="*/ 454 w 455"/>
                <a:gd name="T33" fmla="*/ 218 h 658"/>
                <a:gd name="T34" fmla="*/ 408 w 455"/>
                <a:gd name="T35" fmla="*/ 178 h 658"/>
                <a:gd name="T36" fmla="*/ 384 w 455"/>
                <a:gd name="T37" fmla="*/ 115 h 658"/>
                <a:gd name="T38" fmla="*/ 303 w 455"/>
                <a:gd name="T39" fmla="*/ 72 h 658"/>
                <a:gd name="T40" fmla="*/ 256 w 455"/>
                <a:gd name="T41" fmla="*/ 0 h 658"/>
                <a:gd name="T42" fmla="*/ 200 w 455"/>
                <a:gd name="T43" fmla="*/ 42 h 658"/>
                <a:gd name="T44" fmla="*/ 202 w 455"/>
                <a:gd name="T45" fmla="*/ 74 h 658"/>
                <a:gd name="T46" fmla="*/ 147 w 455"/>
                <a:gd name="T47" fmla="*/ 93 h 658"/>
                <a:gd name="T48" fmla="*/ 116 w 455"/>
                <a:gd name="T49" fmla="*/ 101 h 658"/>
                <a:gd name="T50" fmla="*/ 66 w 455"/>
                <a:gd name="T51" fmla="*/ 117 h 658"/>
                <a:gd name="T52" fmla="*/ 52 w 455"/>
                <a:gd name="T53" fmla="*/ 74 h 658"/>
                <a:gd name="T54" fmla="*/ 9 w 455"/>
                <a:gd name="T55" fmla="*/ 134 h 658"/>
                <a:gd name="T56" fmla="*/ 28 w 455"/>
                <a:gd name="T57" fmla="*/ 231 h 658"/>
                <a:gd name="T58" fmla="*/ 52 w 455"/>
                <a:gd name="T59" fmla="*/ 293 h 658"/>
                <a:gd name="T60" fmla="*/ 61 w 455"/>
                <a:gd name="T61" fmla="*/ 363 h 658"/>
                <a:gd name="T62" fmla="*/ 6 w 455"/>
                <a:gd name="T63" fmla="*/ 445 h 658"/>
                <a:gd name="T64" fmla="*/ 59 w 455"/>
                <a:gd name="T65" fmla="*/ 524 h 658"/>
                <a:gd name="T66" fmla="*/ 42 w 455"/>
                <a:gd name="T67" fmla="*/ 577 h 658"/>
                <a:gd name="T68" fmla="*/ 21 w 455"/>
                <a:gd name="T69" fmla="*/ 619 h 658"/>
                <a:gd name="T70" fmla="*/ 129 w 455"/>
                <a:gd name="T71" fmla="*/ 657 h 658"/>
                <a:gd name="T72" fmla="*/ 178 w 455"/>
                <a:gd name="T73" fmla="*/ 647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6" name="Freeform 28"/>
            <p:cNvSpPr/>
            <p:nvPr/>
          </p:nvSpPr>
          <p:spPr bwMode="auto">
            <a:xfrm>
              <a:off x="5156946" y="3293700"/>
              <a:ext cx="131096" cy="240041"/>
            </a:xfrm>
            <a:custGeom>
              <a:avLst/>
              <a:gdLst>
                <a:gd name="T0" fmla="*/ 72 w 89"/>
                <a:gd name="T1" fmla="*/ 148 h 160"/>
                <a:gd name="T2" fmla="*/ 45 w 89"/>
                <a:gd name="T3" fmla="*/ 159 h 160"/>
                <a:gd name="T4" fmla="*/ 4 w 89"/>
                <a:gd name="T5" fmla="*/ 148 h 160"/>
                <a:gd name="T6" fmla="*/ 2 w 89"/>
                <a:gd name="T7" fmla="*/ 137 h 160"/>
                <a:gd name="T8" fmla="*/ 0 w 89"/>
                <a:gd name="T9" fmla="*/ 66 h 160"/>
                <a:gd name="T10" fmla="*/ 28 w 89"/>
                <a:gd name="T11" fmla="*/ 53 h 160"/>
                <a:gd name="T12" fmla="*/ 24 w 89"/>
                <a:gd name="T13" fmla="*/ 40 h 160"/>
                <a:gd name="T14" fmla="*/ 30 w 89"/>
                <a:gd name="T15" fmla="*/ 13 h 160"/>
                <a:gd name="T16" fmla="*/ 33 w 89"/>
                <a:gd name="T17" fmla="*/ 0 h 160"/>
                <a:gd name="T18" fmla="*/ 48 w 89"/>
                <a:gd name="T19" fmla="*/ 6 h 160"/>
                <a:gd name="T20" fmla="*/ 54 w 89"/>
                <a:gd name="T21" fmla="*/ 31 h 160"/>
                <a:gd name="T22" fmla="*/ 52 w 89"/>
                <a:gd name="T23" fmla="*/ 46 h 160"/>
                <a:gd name="T24" fmla="*/ 83 w 89"/>
                <a:gd name="T25" fmla="*/ 69 h 160"/>
                <a:gd name="T26" fmla="*/ 88 w 89"/>
                <a:gd name="T27" fmla="*/ 86 h 160"/>
                <a:gd name="T28" fmla="*/ 69 w 89"/>
                <a:gd name="T29" fmla="*/ 99 h 160"/>
                <a:gd name="T30" fmla="*/ 64 w 89"/>
                <a:gd name="T31" fmla="*/ 127 h 160"/>
                <a:gd name="T32" fmla="*/ 72 w 89"/>
                <a:gd name="T33" fmla="*/ 148 h 160"/>
                <a:gd name="T34" fmla="*/ 72 w 89"/>
                <a:gd name="T35" fmla="*/ 14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7" name="Freeform 29"/>
            <p:cNvSpPr/>
            <p:nvPr/>
          </p:nvSpPr>
          <p:spPr bwMode="auto">
            <a:xfrm>
              <a:off x="4998642" y="3194171"/>
              <a:ext cx="205301" cy="231259"/>
            </a:xfrm>
            <a:custGeom>
              <a:avLst/>
              <a:gdLst>
                <a:gd name="T0" fmla="*/ 107 w 142"/>
                <a:gd name="T1" fmla="*/ 130 h 153"/>
                <a:gd name="T2" fmla="*/ 105 w 142"/>
                <a:gd name="T3" fmla="*/ 108 h 153"/>
                <a:gd name="T4" fmla="*/ 98 w 142"/>
                <a:gd name="T5" fmla="*/ 92 h 153"/>
                <a:gd name="T6" fmla="*/ 138 w 142"/>
                <a:gd name="T7" fmla="*/ 77 h 153"/>
                <a:gd name="T8" fmla="*/ 141 w 142"/>
                <a:gd name="T9" fmla="*/ 63 h 153"/>
                <a:gd name="T10" fmla="*/ 131 w 142"/>
                <a:gd name="T11" fmla="*/ 26 h 153"/>
                <a:gd name="T12" fmla="*/ 119 w 142"/>
                <a:gd name="T13" fmla="*/ 26 h 153"/>
                <a:gd name="T14" fmla="*/ 68 w 142"/>
                <a:gd name="T15" fmla="*/ 0 h 153"/>
                <a:gd name="T16" fmla="*/ 40 w 142"/>
                <a:gd name="T17" fmla="*/ 28 h 153"/>
                <a:gd name="T18" fmla="*/ 33 w 142"/>
                <a:gd name="T19" fmla="*/ 65 h 153"/>
                <a:gd name="T20" fmla="*/ 4 w 142"/>
                <a:gd name="T21" fmla="*/ 99 h 153"/>
                <a:gd name="T22" fmla="*/ 0 w 142"/>
                <a:gd name="T23" fmla="*/ 132 h 153"/>
                <a:gd name="T24" fmla="*/ 6 w 142"/>
                <a:gd name="T25" fmla="*/ 149 h 153"/>
                <a:gd name="T26" fmla="*/ 44 w 142"/>
                <a:gd name="T27" fmla="*/ 142 h 153"/>
                <a:gd name="T28" fmla="*/ 72 w 142"/>
                <a:gd name="T29" fmla="*/ 152 h 153"/>
                <a:gd name="T30" fmla="*/ 85 w 142"/>
                <a:gd name="T31" fmla="*/ 138 h 153"/>
                <a:gd name="T32" fmla="*/ 107 w 142"/>
                <a:gd name="T33" fmla="*/ 130 h 153"/>
                <a:gd name="T34" fmla="*/ 107 w 142"/>
                <a:gd name="T35" fmla="*/ 130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Freeform 30"/>
            <p:cNvSpPr/>
            <p:nvPr/>
          </p:nvSpPr>
          <p:spPr bwMode="auto">
            <a:xfrm>
              <a:off x="3828668" y="3524961"/>
              <a:ext cx="338873" cy="603032"/>
            </a:xfrm>
            <a:custGeom>
              <a:avLst/>
              <a:gdLst>
                <a:gd name="T0" fmla="*/ 214 w 230"/>
                <a:gd name="T1" fmla="*/ 223 h 400"/>
                <a:gd name="T2" fmla="*/ 216 w 230"/>
                <a:gd name="T3" fmla="*/ 180 h 400"/>
                <a:gd name="T4" fmla="*/ 229 w 230"/>
                <a:gd name="T5" fmla="*/ 160 h 400"/>
                <a:gd name="T6" fmla="*/ 223 w 230"/>
                <a:gd name="T7" fmla="*/ 141 h 400"/>
                <a:gd name="T8" fmla="*/ 152 w 230"/>
                <a:gd name="T9" fmla="*/ 114 h 400"/>
                <a:gd name="T10" fmla="*/ 157 w 230"/>
                <a:gd name="T11" fmla="*/ 86 h 400"/>
                <a:gd name="T12" fmla="*/ 178 w 230"/>
                <a:gd name="T13" fmla="*/ 55 h 400"/>
                <a:gd name="T14" fmla="*/ 166 w 230"/>
                <a:gd name="T15" fmla="*/ 6 h 400"/>
                <a:gd name="T16" fmla="*/ 159 w 230"/>
                <a:gd name="T17" fmla="*/ 0 h 400"/>
                <a:gd name="T18" fmla="*/ 113 w 230"/>
                <a:gd name="T19" fmla="*/ 31 h 400"/>
                <a:gd name="T20" fmla="*/ 92 w 230"/>
                <a:gd name="T21" fmla="*/ 101 h 400"/>
                <a:gd name="T22" fmla="*/ 85 w 230"/>
                <a:gd name="T23" fmla="*/ 150 h 400"/>
                <a:gd name="T24" fmla="*/ 47 w 230"/>
                <a:gd name="T25" fmla="*/ 180 h 400"/>
                <a:gd name="T26" fmla="*/ 26 w 230"/>
                <a:gd name="T27" fmla="*/ 189 h 400"/>
                <a:gd name="T28" fmla="*/ 0 w 230"/>
                <a:gd name="T29" fmla="*/ 196 h 400"/>
                <a:gd name="T30" fmla="*/ 59 w 230"/>
                <a:gd name="T31" fmla="*/ 269 h 400"/>
                <a:gd name="T32" fmla="*/ 71 w 230"/>
                <a:gd name="T33" fmla="*/ 324 h 400"/>
                <a:gd name="T34" fmla="*/ 66 w 230"/>
                <a:gd name="T35" fmla="*/ 350 h 400"/>
                <a:gd name="T36" fmla="*/ 107 w 230"/>
                <a:gd name="T37" fmla="*/ 372 h 400"/>
                <a:gd name="T38" fmla="*/ 107 w 230"/>
                <a:gd name="T39" fmla="*/ 389 h 400"/>
                <a:gd name="T40" fmla="*/ 144 w 230"/>
                <a:gd name="T41" fmla="*/ 399 h 400"/>
                <a:gd name="T42" fmla="*/ 154 w 230"/>
                <a:gd name="T43" fmla="*/ 399 h 400"/>
                <a:gd name="T44" fmla="*/ 154 w 230"/>
                <a:gd name="T45" fmla="*/ 367 h 400"/>
                <a:gd name="T46" fmla="*/ 183 w 230"/>
                <a:gd name="T47" fmla="*/ 363 h 400"/>
                <a:gd name="T48" fmla="*/ 190 w 230"/>
                <a:gd name="T49" fmla="*/ 326 h 400"/>
                <a:gd name="T50" fmla="*/ 170 w 230"/>
                <a:gd name="T51" fmla="*/ 310 h 400"/>
                <a:gd name="T52" fmla="*/ 154 w 230"/>
                <a:gd name="T53" fmla="*/ 295 h 400"/>
                <a:gd name="T54" fmla="*/ 161 w 230"/>
                <a:gd name="T55" fmla="*/ 225 h 400"/>
                <a:gd name="T56" fmla="*/ 176 w 230"/>
                <a:gd name="T57" fmla="*/ 216 h 400"/>
                <a:gd name="T58" fmla="*/ 202 w 230"/>
                <a:gd name="T59" fmla="*/ 227 h 400"/>
                <a:gd name="T60" fmla="*/ 214 w 230"/>
                <a:gd name="T61" fmla="*/ 223 h 400"/>
                <a:gd name="T62" fmla="*/ 214 w 230"/>
                <a:gd name="T63" fmla="*/ 22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9" name="Freeform 31"/>
            <p:cNvSpPr/>
            <p:nvPr/>
          </p:nvSpPr>
          <p:spPr bwMode="auto">
            <a:xfrm>
              <a:off x="3069301" y="1265055"/>
              <a:ext cx="2715920" cy="2564348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5349881" y="2699452"/>
              <a:ext cx="712373" cy="720125"/>
            </a:xfrm>
            <a:custGeom>
              <a:avLst/>
              <a:gdLst>
                <a:gd name="T0" fmla="*/ 406 w 491"/>
                <a:gd name="T1" fmla="*/ 331 h 478"/>
                <a:gd name="T2" fmla="*/ 458 w 491"/>
                <a:gd name="T3" fmla="*/ 254 h 478"/>
                <a:gd name="T4" fmla="*/ 490 w 491"/>
                <a:gd name="T5" fmla="*/ 216 h 478"/>
                <a:gd name="T6" fmla="*/ 485 w 491"/>
                <a:gd name="T7" fmla="*/ 178 h 478"/>
                <a:gd name="T8" fmla="*/ 451 w 491"/>
                <a:gd name="T9" fmla="*/ 139 h 478"/>
                <a:gd name="T10" fmla="*/ 446 w 491"/>
                <a:gd name="T11" fmla="*/ 106 h 478"/>
                <a:gd name="T12" fmla="*/ 384 w 491"/>
                <a:gd name="T13" fmla="*/ 20 h 478"/>
                <a:gd name="T14" fmla="*/ 380 w 491"/>
                <a:gd name="T15" fmla="*/ 28 h 478"/>
                <a:gd name="T16" fmla="*/ 367 w 491"/>
                <a:gd name="T17" fmla="*/ 42 h 478"/>
                <a:gd name="T18" fmla="*/ 341 w 491"/>
                <a:gd name="T19" fmla="*/ 11 h 478"/>
                <a:gd name="T20" fmla="*/ 303 w 491"/>
                <a:gd name="T21" fmla="*/ 0 h 478"/>
                <a:gd name="T22" fmla="*/ 301 w 491"/>
                <a:gd name="T23" fmla="*/ 11 h 478"/>
                <a:gd name="T24" fmla="*/ 301 w 491"/>
                <a:gd name="T25" fmla="*/ 28 h 478"/>
                <a:gd name="T26" fmla="*/ 286 w 491"/>
                <a:gd name="T27" fmla="*/ 44 h 478"/>
                <a:gd name="T28" fmla="*/ 255 w 491"/>
                <a:gd name="T29" fmla="*/ 74 h 478"/>
                <a:gd name="T30" fmla="*/ 221 w 491"/>
                <a:gd name="T31" fmla="*/ 74 h 478"/>
                <a:gd name="T32" fmla="*/ 207 w 491"/>
                <a:gd name="T33" fmla="*/ 97 h 478"/>
                <a:gd name="T34" fmla="*/ 195 w 491"/>
                <a:gd name="T35" fmla="*/ 97 h 478"/>
                <a:gd name="T36" fmla="*/ 171 w 491"/>
                <a:gd name="T37" fmla="*/ 122 h 478"/>
                <a:gd name="T38" fmla="*/ 157 w 491"/>
                <a:gd name="T39" fmla="*/ 122 h 478"/>
                <a:gd name="T40" fmla="*/ 129 w 491"/>
                <a:gd name="T41" fmla="*/ 150 h 478"/>
                <a:gd name="T42" fmla="*/ 111 w 491"/>
                <a:gd name="T43" fmla="*/ 154 h 478"/>
                <a:gd name="T44" fmla="*/ 74 w 491"/>
                <a:gd name="T45" fmla="*/ 212 h 478"/>
                <a:gd name="T46" fmla="*/ 50 w 491"/>
                <a:gd name="T47" fmla="*/ 177 h 478"/>
                <a:gd name="T48" fmla="*/ 23 w 491"/>
                <a:gd name="T49" fmla="*/ 159 h 478"/>
                <a:gd name="T50" fmla="*/ 11 w 491"/>
                <a:gd name="T51" fmla="*/ 172 h 478"/>
                <a:gd name="T52" fmla="*/ 26 w 491"/>
                <a:gd name="T53" fmla="*/ 250 h 478"/>
                <a:gd name="T54" fmla="*/ 13 w 491"/>
                <a:gd name="T55" fmla="*/ 276 h 478"/>
                <a:gd name="T56" fmla="*/ 0 w 491"/>
                <a:gd name="T57" fmla="*/ 315 h 478"/>
                <a:gd name="T58" fmla="*/ 37 w 491"/>
                <a:gd name="T59" fmla="*/ 339 h 478"/>
                <a:gd name="T60" fmla="*/ 57 w 491"/>
                <a:gd name="T61" fmla="*/ 342 h 478"/>
                <a:gd name="T62" fmla="*/ 83 w 491"/>
                <a:gd name="T63" fmla="*/ 380 h 478"/>
                <a:gd name="T64" fmla="*/ 102 w 491"/>
                <a:gd name="T65" fmla="*/ 368 h 478"/>
                <a:gd name="T66" fmla="*/ 133 w 491"/>
                <a:gd name="T67" fmla="*/ 331 h 478"/>
                <a:gd name="T68" fmla="*/ 164 w 491"/>
                <a:gd name="T69" fmla="*/ 278 h 478"/>
                <a:gd name="T70" fmla="*/ 217 w 491"/>
                <a:gd name="T71" fmla="*/ 267 h 478"/>
                <a:gd name="T72" fmla="*/ 250 w 491"/>
                <a:gd name="T73" fmla="*/ 300 h 478"/>
                <a:gd name="T74" fmla="*/ 225 w 491"/>
                <a:gd name="T75" fmla="*/ 353 h 478"/>
                <a:gd name="T76" fmla="*/ 195 w 491"/>
                <a:gd name="T77" fmla="*/ 402 h 478"/>
                <a:gd name="T78" fmla="*/ 223 w 491"/>
                <a:gd name="T79" fmla="*/ 421 h 478"/>
                <a:gd name="T80" fmla="*/ 221 w 491"/>
                <a:gd name="T81" fmla="*/ 445 h 478"/>
                <a:gd name="T82" fmla="*/ 198 w 491"/>
                <a:gd name="T83" fmla="*/ 467 h 478"/>
                <a:gd name="T84" fmla="*/ 203 w 491"/>
                <a:gd name="T85" fmla="*/ 477 h 478"/>
                <a:gd name="T86" fmla="*/ 243 w 491"/>
                <a:gd name="T87" fmla="*/ 457 h 478"/>
                <a:gd name="T88" fmla="*/ 298 w 491"/>
                <a:gd name="T89" fmla="*/ 384 h 478"/>
                <a:gd name="T90" fmla="*/ 379 w 491"/>
                <a:gd name="T91" fmla="*/ 337 h 478"/>
                <a:gd name="T92" fmla="*/ 406 w 491"/>
                <a:gd name="T93" fmla="*/ 331 h 478"/>
                <a:gd name="T94" fmla="*/ 406 w 491"/>
                <a:gd name="T95" fmla="*/ 331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Freeform 33"/>
            <p:cNvSpPr/>
            <p:nvPr/>
          </p:nvSpPr>
          <p:spPr bwMode="auto">
            <a:xfrm>
              <a:off x="5518079" y="2289623"/>
              <a:ext cx="1028983" cy="740617"/>
            </a:xfrm>
            <a:custGeom>
              <a:avLst/>
              <a:gdLst>
                <a:gd name="T0" fmla="*/ 686 w 709"/>
                <a:gd name="T1" fmla="*/ 135 h 488"/>
                <a:gd name="T2" fmla="*/ 631 w 709"/>
                <a:gd name="T3" fmla="*/ 125 h 488"/>
                <a:gd name="T4" fmla="*/ 609 w 709"/>
                <a:gd name="T5" fmla="*/ 120 h 488"/>
                <a:gd name="T6" fmla="*/ 561 w 709"/>
                <a:gd name="T7" fmla="*/ 149 h 488"/>
                <a:gd name="T8" fmla="*/ 539 w 709"/>
                <a:gd name="T9" fmla="*/ 162 h 488"/>
                <a:gd name="T10" fmla="*/ 496 w 709"/>
                <a:gd name="T11" fmla="*/ 130 h 488"/>
                <a:gd name="T12" fmla="*/ 458 w 709"/>
                <a:gd name="T13" fmla="*/ 96 h 488"/>
                <a:gd name="T14" fmla="*/ 451 w 709"/>
                <a:gd name="T15" fmla="*/ 142 h 488"/>
                <a:gd name="T16" fmla="*/ 412 w 709"/>
                <a:gd name="T17" fmla="*/ 96 h 488"/>
                <a:gd name="T18" fmla="*/ 379 w 709"/>
                <a:gd name="T19" fmla="*/ 63 h 488"/>
                <a:gd name="T20" fmla="*/ 307 w 709"/>
                <a:gd name="T21" fmla="*/ 63 h 488"/>
                <a:gd name="T22" fmla="*/ 269 w 709"/>
                <a:gd name="T23" fmla="*/ 36 h 488"/>
                <a:gd name="T24" fmla="*/ 216 w 709"/>
                <a:gd name="T25" fmla="*/ 55 h 488"/>
                <a:gd name="T26" fmla="*/ 161 w 709"/>
                <a:gd name="T27" fmla="*/ 41 h 488"/>
                <a:gd name="T28" fmla="*/ 87 w 709"/>
                <a:gd name="T29" fmla="*/ 10 h 488"/>
                <a:gd name="T30" fmla="*/ 65 w 709"/>
                <a:gd name="T31" fmla="*/ 61 h 488"/>
                <a:gd name="T32" fmla="*/ 0 w 709"/>
                <a:gd name="T33" fmla="*/ 63 h 488"/>
                <a:gd name="T34" fmla="*/ 34 w 709"/>
                <a:gd name="T35" fmla="*/ 99 h 488"/>
                <a:gd name="T36" fmla="*/ 38 w 709"/>
                <a:gd name="T37" fmla="*/ 161 h 488"/>
                <a:gd name="T38" fmla="*/ 58 w 709"/>
                <a:gd name="T39" fmla="*/ 211 h 488"/>
                <a:gd name="T40" fmla="*/ 115 w 709"/>
                <a:gd name="T41" fmla="*/ 178 h 488"/>
                <a:gd name="T42" fmla="*/ 161 w 709"/>
                <a:gd name="T43" fmla="*/ 268 h 488"/>
                <a:gd name="T44" fmla="*/ 187 w 709"/>
                <a:gd name="T45" fmla="*/ 270 h 488"/>
                <a:gd name="T46" fmla="*/ 252 w 709"/>
                <a:gd name="T47" fmla="*/ 313 h 488"/>
                <a:gd name="T48" fmla="*/ 269 w 709"/>
                <a:gd name="T49" fmla="*/ 291 h 488"/>
                <a:gd name="T50" fmla="*/ 335 w 709"/>
                <a:gd name="T51" fmla="*/ 409 h 488"/>
                <a:gd name="T52" fmla="*/ 374 w 709"/>
                <a:gd name="T53" fmla="*/ 487 h 488"/>
                <a:gd name="T54" fmla="*/ 434 w 709"/>
                <a:gd name="T55" fmla="*/ 385 h 488"/>
                <a:gd name="T56" fmla="*/ 477 w 709"/>
                <a:gd name="T57" fmla="*/ 398 h 488"/>
                <a:gd name="T58" fmla="*/ 546 w 709"/>
                <a:gd name="T59" fmla="*/ 376 h 488"/>
                <a:gd name="T60" fmla="*/ 528 w 709"/>
                <a:gd name="T61" fmla="*/ 330 h 488"/>
                <a:gd name="T62" fmla="*/ 594 w 709"/>
                <a:gd name="T63" fmla="*/ 277 h 488"/>
                <a:gd name="T64" fmla="*/ 620 w 709"/>
                <a:gd name="T65" fmla="*/ 229 h 488"/>
                <a:gd name="T66" fmla="*/ 642 w 709"/>
                <a:gd name="T67" fmla="*/ 200 h 488"/>
                <a:gd name="T68" fmla="*/ 666 w 709"/>
                <a:gd name="T69" fmla="*/ 224 h 488"/>
                <a:gd name="T70" fmla="*/ 708 w 709"/>
                <a:gd name="T71" fmla="*/ 147 h 488"/>
                <a:gd name="T72" fmla="*/ 704 w 709"/>
                <a:gd name="T73" fmla="*/ 135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Freeform 34"/>
            <p:cNvSpPr/>
            <p:nvPr/>
          </p:nvSpPr>
          <p:spPr bwMode="auto">
            <a:xfrm>
              <a:off x="5290516" y="1197726"/>
              <a:ext cx="1407430" cy="1337793"/>
            </a:xfrm>
            <a:custGeom>
              <a:avLst/>
              <a:gdLst>
                <a:gd name="T0" fmla="*/ 297 w 970"/>
                <a:gd name="T1" fmla="*/ 724 h 888"/>
                <a:gd name="T2" fmla="*/ 351 w 970"/>
                <a:gd name="T3" fmla="*/ 790 h 888"/>
                <a:gd name="T4" fmla="*/ 394 w 970"/>
                <a:gd name="T5" fmla="*/ 779 h 888"/>
                <a:gd name="T6" fmla="*/ 447 w 970"/>
                <a:gd name="T7" fmla="*/ 785 h 888"/>
                <a:gd name="T8" fmla="*/ 505 w 970"/>
                <a:gd name="T9" fmla="*/ 772 h 888"/>
                <a:gd name="T10" fmla="*/ 547 w 970"/>
                <a:gd name="T11" fmla="*/ 821 h 888"/>
                <a:gd name="T12" fmla="*/ 579 w 970"/>
                <a:gd name="T13" fmla="*/ 835 h 888"/>
                <a:gd name="T14" fmla="*/ 619 w 970"/>
                <a:gd name="T15" fmla="*/ 860 h 888"/>
                <a:gd name="T16" fmla="*/ 629 w 970"/>
                <a:gd name="T17" fmla="*/ 809 h 888"/>
                <a:gd name="T18" fmla="*/ 674 w 970"/>
                <a:gd name="T19" fmla="*/ 862 h 888"/>
                <a:gd name="T20" fmla="*/ 710 w 970"/>
                <a:gd name="T21" fmla="*/ 885 h 888"/>
                <a:gd name="T22" fmla="*/ 750 w 970"/>
                <a:gd name="T23" fmla="*/ 835 h 888"/>
                <a:gd name="T24" fmla="*/ 777 w 970"/>
                <a:gd name="T25" fmla="*/ 830 h 888"/>
                <a:gd name="T26" fmla="*/ 820 w 970"/>
                <a:gd name="T27" fmla="*/ 860 h 888"/>
                <a:gd name="T28" fmla="*/ 860 w 970"/>
                <a:gd name="T29" fmla="*/ 860 h 888"/>
                <a:gd name="T30" fmla="*/ 844 w 970"/>
                <a:gd name="T31" fmla="*/ 790 h 888"/>
                <a:gd name="T32" fmla="*/ 827 w 970"/>
                <a:gd name="T33" fmla="*/ 708 h 888"/>
                <a:gd name="T34" fmla="*/ 921 w 970"/>
                <a:gd name="T35" fmla="*/ 669 h 888"/>
                <a:gd name="T36" fmla="*/ 930 w 970"/>
                <a:gd name="T37" fmla="*/ 628 h 888"/>
                <a:gd name="T38" fmla="*/ 941 w 970"/>
                <a:gd name="T39" fmla="*/ 585 h 888"/>
                <a:gd name="T40" fmla="*/ 947 w 970"/>
                <a:gd name="T41" fmla="*/ 419 h 888"/>
                <a:gd name="T42" fmla="*/ 942 w 970"/>
                <a:gd name="T43" fmla="*/ 349 h 888"/>
                <a:gd name="T44" fmla="*/ 937 w 970"/>
                <a:gd name="T45" fmla="*/ 315 h 888"/>
                <a:gd name="T46" fmla="*/ 875 w 970"/>
                <a:gd name="T47" fmla="*/ 365 h 888"/>
                <a:gd name="T48" fmla="*/ 810 w 970"/>
                <a:gd name="T49" fmla="*/ 426 h 888"/>
                <a:gd name="T50" fmla="*/ 691 w 970"/>
                <a:gd name="T51" fmla="*/ 426 h 888"/>
                <a:gd name="T52" fmla="*/ 678 w 970"/>
                <a:gd name="T53" fmla="*/ 380 h 888"/>
                <a:gd name="T54" fmla="*/ 636 w 970"/>
                <a:gd name="T55" fmla="*/ 349 h 888"/>
                <a:gd name="T56" fmla="*/ 559 w 970"/>
                <a:gd name="T57" fmla="*/ 327 h 888"/>
                <a:gd name="T58" fmla="*/ 497 w 970"/>
                <a:gd name="T59" fmla="*/ 320 h 888"/>
                <a:gd name="T60" fmla="*/ 444 w 970"/>
                <a:gd name="T61" fmla="*/ 283 h 888"/>
                <a:gd name="T62" fmla="*/ 418 w 970"/>
                <a:gd name="T63" fmla="*/ 238 h 888"/>
                <a:gd name="T64" fmla="*/ 375 w 970"/>
                <a:gd name="T65" fmla="*/ 187 h 888"/>
                <a:gd name="T66" fmla="*/ 330 w 970"/>
                <a:gd name="T67" fmla="*/ 110 h 888"/>
                <a:gd name="T68" fmla="*/ 279 w 970"/>
                <a:gd name="T69" fmla="*/ 33 h 888"/>
                <a:gd name="T70" fmla="*/ 196 w 970"/>
                <a:gd name="T71" fmla="*/ 18 h 888"/>
                <a:gd name="T72" fmla="*/ 105 w 970"/>
                <a:gd name="T73" fmla="*/ 0 h 888"/>
                <a:gd name="T74" fmla="*/ 4 w 970"/>
                <a:gd name="T75" fmla="*/ 44 h 888"/>
                <a:gd name="T76" fmla="*/ 0 w 970"/>
                <a:gd name="T77" fmla="*/ 126 h 888"/>
                <a:gd name="T78" fmla="*/ 43 w 970"/>
                <a:gd name="T79" fmla="*/ 155 h 888"/>
                <a:gd name="T80" fmla="*/ 98 w 970"/>
                <a:gd name="T81" fmla="*/ 143 h 888"/>
                <a:gd name="T82" fmla="*/ 108 w 970"/>
                <a:gd name="T83" fmla="*/ 199 h 888"/>
                <a:gd name="T84" fmla="*/ 174 w 970"/>
                <a:gd name="T85" fmla="*/ 232 h 888"/>
                <a:gd name="T86" fmla="*/ 213 w 970"/>
                <a:gd name="T87" fmla="*/ 214 h 888"/>
                <a:gd name="T88" fmla="*/ 330 w 970"/>
                <a:gd name="T89" fmla="*/ 221 h 888"/>
                <a:gd name="T90" fmla="*/ 313 w 970"/>
                <a:gd name="T91" fmla="*/ 375 h 888"/>
                <a:gd name="T92" fmla="*/ 294 w 970"/>
                <a:gd name="T93" fmla="*/ 423 h 888"/>
                <a:gd name="T94" fmla="*/ 289 w 970"/>
                <a:gd name="T95" fmla="*/ 522 h 888"/>
                <a:gd name="T96" fmla="*/ 262 w 970"/>
                <a:gd name="T97" fmla="*/ 501 h 888"/>
                <a:gd name="T98" fmla="*/ 203 w 970"/>
                <a:gd name="T99" fmla="*/ 592 h 888"/>
                <a:gd name="T100" fmla="*/ 179 w 970"/>
                <a:gd name="T101" fmla="*/ 635 h 888"/>
                <a:gd name="T102" fmla="*/ 265 w 970"/>
                <a:gd name="T103" fmla="*/ 666 h 888"/>
                <a:gd name="T104" fmla="*/ 262 w 970"/>
                <a:gd name="T105" fmla="*/ 684 h 888"/>
                <a:gd name="T106" fmla="*/ 231 w 970"/>
                <a:gd name="T107" fmla="*/ 722 h 888"/>
                <a:gd name="T108" fmla="*/ 244 w 970"/>
                <a:gd name="T109" fmla="*/ 734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Freeform 35"/>
            <p:cNvSpPr/>
            <p:nvPr/>
          </p:nvSpPr>
          <p:spPr bwMode="auto">
            <a:xfrm>
              <a:off x="5142104" y="3314191"/>
              <a:ext cx="61840" cy="79038"/>
            </a:xfrm>
            <a:custGeom>
              <a:avLst/>
              <a:gdLst>
                <a:gd name="T0" fmla="*/ 41 w 42"/>
                <a:gd name="T1" fmla="*/ 0 h 54"/>
                <a:gd name="T2" fmla="*/ 33 w 42"/>
                <a:gd name="T3" fmla="*/ 26 h 54"/>
                <a:gd name="T4" fmla="*/ 38 w 42"/>
                <a:gd name="T5" fmla="*/ 39 h 54"/>
                <a:gd name="T6" fmla="*/ 9 w 42"/>
                <a:gd name="T7" fmla="*/ 53 h 54"/>
                <a:gd name="T8" fmla="*/ 7 w 42"/>
                <a:gd name="T9" fmla="*/ 31 h 54"/>
                <a:gd name="T10" fmla="*/ 0 w 42"/>
                <a:gd name="T11" fmla="*/ 14 h 54"/>
                <a:gd name="T12" fmla="*/ 41 w 42"/>
                <a:gd name="T13" fmla="*/ 0 h 54"/>
                <a:gd name="T14" fmla="*/ 41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12700" cap="rnd">
              <a:solidFill>
                <a:srgbClr val="E63E0B"/>
              </a:solidFill>
              <a:round/>
              <a:headEnd type="none" w="sm" len="sm"/>
              <a:tailEnd type="none" w="sm" len="sm"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4" name="Freeform 4"/>
            <p:cNvSpPr/>
            <p:nvPr/>
          </p:nvSpPr>
          <p:spPr bwMode="auto">
            <a:xfrm>
              <a:off x="5326013" y="5009122"/>
              <a:ext cx="534279" cy="705487"/>
            </a:xfrm>
            <a:custGeom>
              <a:avLst/>
              <a:gdLst>
                <a:gd name="T0" fmla="*/ 0 w 369"/>
                <a:gd name="T1" fmla="*/ 357 h 465"/>
                <a:gd name="T2" fmla="*/ 12 w 369"/>
                <a:gd name="T3" fmla="*/ 275 h 465"/>
                <a:gd name="T4" fmla="*/ 26 w 369"/>
                <a:gd name="T5" fmla="*/ 256 h 465"/>
                <a:gd name="T6" fmla="*/ 33 w 369"/>
                <a:gd name="T7" fmla="*/ 234 h 465"/>
                <a:gd name="T8" fmla="*/ 48 w 369"/>
                <a:gd name="T9" fmla="*/ 200 h 465"/>
                <a:gd name="T10" fmla="*/ 38 w 369"/>
                <a:gd name="T11" fmla="*/ 186 h 465"/>
                <a:gd name="T12" fmla="*/ 41 w 369"/>
                <a:gd name="T13" fmla="*/ 159 h 465"/>
                <a:gd name="T14" fmla="*/ 78 w 369"/>
                <a:gd name="T15" fmla="*/ 116 h 465"/>
                <a:gd name="T16" fmla="*/ 76 w 369"/>
                <a:gd name="T17" fmla="*/ 87 h 465"/>
                <a:gd name="T18" fmla="*/ 100 w 369"/>
                <a:gd name="T19" fmla="*/ 46 h 465"/>
                <a:gd name="T20" fmla="*/ 124 w 369"/>
                <a:gd name="T21" fmla="*/ 53 h 465"/>
                <a:gd name="T22" fmla="*/ 172 w 369"/>
                <a:gd name="T23" fmla="*/ 17 h 465"/>
                <a:gd name="T24" fmla="*/ 181 w 369"/>
                <a:gd name="T25" fmla="*/ 0 h 465"/>
                <a:gd name="T26" fmla="*/ 210 w 369"/>
                <a:gd name="T27" fmla="*/ 3 h 465"/>
                <a:gd name="T28" fmla="*/ 225 w 369"/>
                <a:gd name="T29" fmla="*/ 43 h 465"/>
                <a:gd name="T30" fmla="*/ 238 w 369"/>
                <a:gd name="T31" fmla="*/ 70 h 465"/>
                <a:gd name="T32" fmla="*/ 270 w 369"/>
                <a:gd name="T33" fmla="*/ 70 h 465"/>
                <a:gd name="T34" fmla="*/ 289 w 369"/>
                <a:gd name="T35" fmla="*/ 46 h 465"/>
                <a:gd name="T36" fmla="*/ 317 w 369"/>
                <a:gd name="T37" fmla="*/ 75 h 465"/>
                <a:gd name="T38" fmla="*/ 368 w 369"/>
                <a:gd name="T39" fmla="*/ 56 h 465"/>
                <a:gd name="T40" fmla="*/ 337 w 369"/>
                <a:gd name="T41" fmla="*/ 132 h 465"/>
                <a:gd name="T42" fmla="*/ 317 w 369"/>
                <a:gd name="T43" fmla="*/ 123 h 465"/>
                <a:gd name="T44" fmla="*/ 304 w 369"/>
                <a:gd name="T45" fmla="*/ 130 h 465"/>
                <a:gd name="T46" fmla="*/ 304 w 369"/>
                <a:gd name="T47" fmla="*/ 136 h 465"/>
                <a:gd name="T48" fmla="*/ 318 w 369"/>
                <a:gd name="T49" fmla="*/ 156 h 465"/>
                <a:gd name="T50" fmla="*/ 315 w 369"/>
                <a:gd name="T51" fmla="*/ 225 h 465"/>
                <a:gd name="T52" fmla="*/ 318 w 369"/>
                <a:gd name="T53" fmla="*/ 247 h 465"/>
                <a:gd name="T54" fmla="*/ 315 w 369"/>
                <a:gd name="T55" fmla="*/ 253 h 465"/>
                <a:gd name="T56" fmla="*/ 294 w 369"/>
                <a:gd name="T57" fmla="*/ 249 h 465"/>
                <a:gd name="T58" fmla="*/ 282 w 369"/>
                <a:gd name="T59" fmla="*/ 263 h 465"/>
                <a:gd name="T60" fmla="*/ 292 w 369"/>
                <a:gd name="T61" fmla="*/ 280 h 465"/>
                <a:gd name="T62" fmla="*/ 267 w 369"/>
                <a:gd name="T63" fmla="*/ 304 h 465"/>
                <a:gd name="T64" fmla="*/ 270 w 369"/>
                <a:gd name="T65" fmla="*/ 313 h 465"/>
                <a:gd name="T66" fmla="*/ 246 w 369"/>
                <a:gd name="T67" fmla="*/ 326 h 465"/>
                <a:gd name="T68" fmla="*/ 251 w 369"/>
                <a:gd name="T69" fmla="*/ 343 h 465"/>
                <a:gd name="T70" fmla="*/ 242 w 369"/>
                <a:gd name="T71" fmla="*/ 353 h 465"/>
                <a:gd name="T72" fmla="*/ 210 w 369"/>
                <a:gd name="T73" fmla="*/ 353 h 465"/>
                <a:gd name="T74" fmla="*/ 192 w 369"/>
                <a:gd name="T75" fmla="*/ 368 h 465"/>
                <a:gd name="T76" fmla="*/ 189 w 369"/>
                <a:gd name="T77" fmla="*/ 375 h 465"/>
                <a:gd name="T78" fmla="*/ 205 w 369"/>
                <a:gd name="T79" fmla="*/ 386 h 465"/>
                <a:gd name="T80" fmla="*/ 188 w 369"/>
                <a:gd name="T81" fmla="*/ 413 h 465"/>
                <a:gd name="T82" fmla="*/ 165 w 369"/>
                <a:gd name="T83" fmla="*/ 442 h 465"/>
                <a:gd name="T84" fmla="*/ 157 w 369"/>
                <a:gd name="T85" fmla="*/ 439 h 465"/>
                <a:gd name="T86" fmla="*/ 133 w 369"/>
                <a:gd name="T87" fmla="*/ 464 h 465"/>
                <a:gd name="T88" fmla="*/ 107 w 369"/>
                <a:gd name="T89" fmla="*/ 406 h 465"/>
                <a:gd name="T90" fmla="*/ 83 w 369"/>
                <a:gd name="T91" fmla="*/ 375 h 465"/>
                <a:gd name="T92" fmla="*/ 67 w 369"/>
                <a:gd name="T93" fmla="*/ 377 h 465"/>
                <a:gd name="T94" fmla="*/ 57 w 369"/>
                <a:gd name="T95" fmla="*/ 368 h 465"/>
                <a:gd name="T96" fmla="*/ 0 w 369"/>
                <a:gd name="T97" fmla="*/ 357 h 465"/>
                <a:gd name="T98" fmla="*/ 0 w 369"/>
                <a:gd name="T99" fmla="*/ 357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1"/>
            <p:cNvSpPr/>
            <p:nvPr/>
          </p:nvSpPr>
          <p:spPr bwMode="auto">
            <a:xfrm>
              <a:off x="2112916" y="3504470"/>
              <a:ext cx="1548421" cy="1159226"/>
            </a:xfrm>
            <a:custGeom>
              <a:avLst/>
              <a:gdLst>
                <a:gd name="T0" fmla="*/ 86 w 1067"/>
                <a:gd name="T1" fmla="*/ 286 h 770"/>
                <a:gd name="T2" fmla="*/ 138 w 1067"/>
                <a:gd name="T3" fmla="*/ 255 h 770"/>
                <a:gd name="T4" fmla="*/ 115 w 1067"/>
                <a:gd name="T5" fmla="*/ 238 h 770"/>
                <a:gd name="T6" fmla="*/ 148 w 1067"/>
                <a:gd name="T7" fmla="*/ 209 h 770"/>
                <a:gd name="T8" fmla="*/ 107 w 1067"/>
                <a:gd name="T9" fmla="*/ 125 h 770"/>
                <a:gd name="T10" fmla="*/ 133 w 1067"/>
                <a:gd name="T11" fmla="*/ 50 h 770"/>
                <a:gd name="T12" fmla="*/ 347 w 1067"/>
                <a:gd name="T13" fmla="*/ 0 h 770"/>
                <a:gd name="T14" fmla="*/ 478 w 1067"/>
                <a:gd name="T15" fmla="*/ 28 h 770"/>
                <a:gd name="T16" fmla="*/ 554 w 1067"/>
                <a:gd name="T17" fmla="*/ 72 h 770"/>
                <a:gd name="T18" fmla="*/ 626 w 1067"/>
                <a:gd name="T19" fmla="*/ 43 h 770"/>
                <a:gd name="T20" fmla="*/ 719 w 1067"/>
                <a:gd name="T21" fmla="*/ 33 h 770"/>
                <a:gd name="T22" fmla="*/ 838 w 1067"/>
                <a:gd name="T23" fmla="*/ 65 h 770"/>
                <a:gd name="T24" fmla="*/ 912 w 1067"/>
                <a:gd name="T25" fmla="*/ 151 h 770"/>
                <a:gd name="T26" fmla="*/ 980 w 1067"/>
                <a:gd name="T27" fmla="*/ 176 h 770"/>
                <a:gd name="T28" fmla="*/ 1046 w 1067"/>
                <a:gd name="T29" fmla="*/ 295 h 770"/>
                <a:gd name="T30" fmla="*/ 1059 w 1067"/>
                <a:gd name="T31" fmla="*/ 378 h 770"/>
                <a:gd name="T32" fmla="*/ 1023 w 1067"/>
                <a:gd name="T33" fmla="*/ 436 h 770"/>
                <a:gd name="T34" fmla="*/ 984 w 1067"/>
                <a:gd name="T35" fmla="*/ 474 h 770"/>
                <a:gd name="T36" fmla="*/ 965 w 1067"/>
                <a:gd name="T37" fmla="*/ 527 h 770"/>
                <a:gd name="T38" fmla="*/ 920 w 1067"/>
                <a:gd name="T39" fmla="*/ 500 h 770"/>
                <a:gd name="T40" fmla="*/ 923 w 1067"/>
                <a:gd name="T41" fmla="*/ 542 h 770"/>
                <a:gd name="T42" fmla="*/ 991 w 1067"/>
                <a:gd name="T43" fmla="*/ 580 h 770"/>
                <a:gd name="T44" fmla="*/ 1026 w 1067"/>
                <a:gd name="T45" fmla="*/ 597 h 770"/>
                <a:gd name="T46" fmla="*/ 1013 w 1067"/>
                <a:gd name="T47" fmla="*/ 630 h 770"/>
                <a:gd name="T48" fmla="*/ 965 w 1067"/>
                <a:gd name="T49" fmla="*/ 641 h 770"/>
                <a:gd name="T50" fmla="*/ 917 w 1067"/>
                <a:gd name="T51" fmla="*/ 633 h 770"/>
                <a:gd name="T52" fmla="*/ 908 w 1067"/>
                <a:gd name="T53" fmla="*/ 676 h 770"/>
                <a:gd name="T54" fmla="*/ 829 w 1067"/>
                <a:gd name="T55" fmla="*/ 638 h 770"/>
                <a:gd name="T56" fmla="*/ 781 w 1067"/>
                <a:gd name="T57" fmla="*/ 628 h 770"/>
                <a:gd name="T58" fmla="*/ 632 w 1067"/>
                <a:gd name="T59" fmla="*/ 623 h 770"/>
                <a:gd name="T60" fmla="*/ 616 w 1067"/>
                <a:gd name="T61" fmla="*/ 660 h 770"/>
                <a:gd name="T62" fmla="*/ 602 w 1067"/>
                <a:gd name="T63" fmla="*/ 701 h 770"/>
                <a:gd name="T64" fmla="*/ 461 w 1067"/>
                <a:gd name="T65" fmla="*/ 751 h 770"/>
                <a:gd name="T66" fmla="*/ 399 w 1067"/>
                <a:gd name="T67" fmla="*/ 674 h 770"/>
                <a:gd name="T68" fmla="*/ 227 w 1067"/>
                <a:gd name="T69" fmla="*/ 645 h 770"/>
                <a:gd name="T70" fmla="*/ 162 w 1067"/>
                <a:gd name="T71" fmla="*/ 606 h 770"/>
                <a:gd name="T72" fmla="*/ 2 w 1067"/>
                <a:gd name="T73" fmla="*/ 455 h 770"/>
                <a:gd name="T74" fmla="*/ 26 w 1067"/>
                <a:gd name="T75" fmla="*/ 407 h 770"/>
                <a:gd name="T76" fmla="*/ 45 w 1067"/>
                <a:gd name="T77" fmla="*/ 320 h 770"/>
                <a:gd name="T78" fmla="*/ 52 w 1067"/>
                <a:gd name="T79" fmla="*/ 272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31"/>
            <p:cNvSpPr/>
            <p:nvPr/>
          </p:nvSpPr>
          <p:spPr bwMode="auto">
            <a:xfrm>
              <a:off x="3072641" y="1265055"/>
              <a:ext cx="2715921" cy="2564348"/>
            </a:xfrm>
            <a:custGeom>
              <a:avLst/>
              <a:gdLst>
                <a:gd name="T0" fmla="*/ 613 w 1876"/>
                <a:gd name="T1" fmla="*/ 1648 h 1700"/>
                <a:gd name="T2" fmla="*/ 694 w 1876"/>
                <a:gd name="T3" fmla="*/ 1504 h 1700"/>
                <a:gd name="T4" fmla="*/ 751 w 1876"/>
                <a:gd name="T5" fmla="*/ 1639 h 1700"/>
                <a:gd name="T6" fmla="*/ 828 w 1876"/>
                <a:gd name="T7" fmla="*/ 1667 h 1700"/>
                <a:gd name="T8" fmla="*/ 922 w 1876"/>
                <a:gd name="T9" fmla="*/ 1523 h 1700"/>
                <a:gd name="T10" fmla="*/ 1020 w 1876"/>
                <a:gd name="T11" fmla="*/ 1475 h 1700"/>
                <a:gd name="T12" fmla="*/ 1134 w 1876"/>
                <a:gd name="T13" fmla="*/ 1385 h 1700"/>
                <a:gd name="T14" fmla="*/ 1202 w 1876"/>
                <a:gd name="T15" fmla="*/ 1294 h 1700"/>
                <a:gd name="T16" fmla="*/ 1268 w 1876"/>
                <a:gd name="T17" fmla="*/ 1193 h 1700"/>
                <a:gd name="T18" fmla="*/ 1333 w 1876"/>
                <a:gd name="T19" fmla="*/ 1197 h 1700"/>
                <a:gd name="T20" fmla="*/ 1410 w 1876"/>
                <a:gd name="T21" fmla="*/ 1173 h 1700"/>
                <a:gd name="T22" fmla="*/ 1507 w 1876"/>
                <a:gd name="T23" fmla="*/ 1164 h 1700"/>
                <a:gd name="T24" fmla="*/ 1599 w 1876"/>
                <a:gd name="T25" fmla="*/ 1200 h 1700"/>
                <a:gd name="T26" fmla="*/ 1647 w 1876"/>
                <a:gd name="T27" fmla="*/ 1162 h 1700"/>
                <a:gd name="T28" fmla="*/ 1744 w 1876"/>
                <a:gd name="T29" fmla="*/ 1072 h 1700"/>
                <a:gd name="T30" fmla="*/ 1829 w 1876"/>
                <a:gd name="T31" fmla="*/ 1025 h 1700"/>
                <a:gd name="T32" fmla="*/ 1850 w 1876"/>
                <a:gd name="T33" fmla="*/ 947 h 1700"/>
                <a:gd name="T34" fmla="*/ 1748 w 1876"/>
                <a:gd name="T35" fmla="*/ 891 h 1700"/>
                <a:gd name="T36" fmla="*/ 1723 w 1876"/>
                <a:gd name="T37" fmla="*/ 778 h 1700"/>
                <a:gd name="T38" fmla="*/ 1754 w 1876"/>
                <a:gd name="T39" fmla="*/ 740 h 1700"/>
                <a:gd name="T40" fmla="*/ 1766 w 1876"/>
                <a:gd name="T41" fmla="*/ 653 h 1700"/>
                <a:gd name="T42" fmla="*/ 1766 w 1876"/>
                <a:gd name="T43" fmla="*/ 631 h 1700"/>
                <a:gd name="T44" fmla="*/ 1790 w 1876"/>
                <a:gd name="T45" fmla="*/ 463 h 1700"/>
                <a:gd name="T46" fmla="*/ 1826 w 1876"/>
                <a:gd name="T47" fmla="*/ 480 h 1700"/>
                <a:gd name="T48" fmla="*/ 1840 w 1876"/>
                <a:gd name="T49" fmla="*/ 264 h 1700"/>
                <a:gd name="T50" fmla="*/ 1719 w 1876"/>
                <a:gd name="T51" fmla="*/ 171 h 1700"/>
                <a:gd name="T52" fmla="*/ 1627 w 1876"/>
                <a:gd name="T53" fmla="*/ 114 h 1700"/>
                <a:gd name="T54" fmla="*/ 1537 w 1876"/>
                <a:gd name="T55" fmla="*/ 87 h 1700"/>
                <a:gd name="T56" fmla="*/ 1520 w 1876"/>
                <a:gd name="T57" fmla="*/ 0 h 1700"/>
                <a:gd name="T58" fmla="*/ 1484 w 1876"/>
                <a:gd name="T59" fmla="*/ 87 h 1700"/>
                <a:gd name="T60" fmla="*/ 1439 w 1876"/>
                <a:gd name="T61" fmla="*/ 320 h 1700"/>
                <a:gd name="T62" fmla="*/ 1316 w 1876"/>
                <a:gd name="T63" fmla="*/ 412 h 1700"/>
                <a:gd name="T64" fmla="*/ 1235 w 1876"/>
                <a:gd name="T65" fmla="*/ 578 h 1700"/>
                <a:gd name="T66" fmla="*/ 1362 w 1876"/>
                <a:gd name="T67" fmla="*/ 607 h 1700"/>
                <a:gd name="T68" fmla="*/ 1542 w 1876"/>
                <a:gd name="T69" fmla="*/ 668 h 1700"/>
                <a:gd name="T70" fmla="*/ 1415 w 1876"/>
                <a:gd name="T71" fmla="*/ 721 h 1700"/>
                <a:gd name="T72" fmla="*/ 1312 w 1876"/>
                <a:gd name="T73" fmla="*/ 790 h 1700"/>
                <a:gd name="T74" fmla="*/ 1176 w 1876"/>
                <a:gd name="T75" fmla="*/ 915 h 1700"/>
                <a:gd name="T76" fmla="*/ 1014 w 1876"/>
                <a:gd name="T77" fmla="*/ 939 h 1700"/>
                <a:gd name="T78" fmla="*/ 979 w 1876"/>
                <a:gd name="T79" fmla="*/ 1096 h 1700"/>
                <a:gd name="T80" fmla="*/ 728 w 1876"/>
                <a:gd name="T81" fmla="*/ 1202 h 1700"/>
                <a:gd name="T82" fmla="*/ 517 w 1876"/>
                <a:gd name="T83" fmla="*/ 1268 h 1700"/>
                <a:gd name="T84" fmla="*/ 187 w 1876"/>
                <a:gd name="T85" fmla="*/ 1191 h 1700"/>
                <a:gd name="T86" fmla="*/ 10 w 1876"/>
                <a:gd name="T87" fmla="*/ 1248 h 1700"/>
                <a:gd name="T88" fmla="*/ 110 w 1876"/>
                <a:gd name="T89" fmla="*/ 1364 h 1700"/>
                <a:gd name="T90" fmla="*/ 211 w 1876"/>
                <a:gd name="T91" fmla="*/ 1409 h 1700"/>
                <a:gd name="T92" fmla="*/ 242 w 1876"/>
                <a:gd name="T93" fmla="*/ 1499 h 1700"/>
                <a:gd name="T94" fmla="*/ 347 w 1876"/>
                <a:gd name="T95" fmla="*/ 1559 h 1700"/>
                <a:gd name="T96" fmla="*/ 501 w 1876"/>
                <a:gd name="T97" fmla="*/ 1544 h 1700"/>
                <a:gd name="T98" fmla="*/ 450 w 1876"/>
                <a:gd name="T99" fmla="*/ 1625 h 1700"/>
                <a:gd name="T100" fmla="*/ 527 w 1876"/>
                <a:gd name="T101" fmla="*/ 1694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>
              <a:solidFill>
                <a:srgbClr val="E63E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Freeform 29"/>
          <p:cNvSpPr/>
          <p:nvPr/>
        </p:nvSpPr>
        <p:spPr bwMode="auto">
          <a:xfrm>
            <a:off x="5647531" y="2149535"/>
            <a:ext cx="849006" cy="956356"/>
          </a:xfrm>
          <a:custGeom>
            <a:avLst/>
            <a:gdLst>
              <a:gd name="T0" fmla="*/ 107 w 142"/>
              <a:gd name="T1" fmla="*/ 130 h 153"/>
              <a:gd name="T2" fmla="*/ 105 w 142"/>
              <a:gd name="T3" fmla="*/ 108 h 153"/>
              <a:gd name="T4" fmla="*/ 98 w 142"/>
              <a:gd name="T5" fmla="*/ 92 h 153"/>
              <a:gd name="T6" fmla="*/ 138 w 142"/>
              <a:gd name="T7" fmla="*/ 77 h 153"/>
              <a:gd name="T8" fmla="*/ 141 w 142"/>
              <a:gd name="T9" fmla="*/ 63 h 153"/>
              <a:gd name="T10" fmla="*/ 131 w 142"/>
              <a:gd name="T11" fmla="*/ 26 h 153"/>
              <a:gd name="T12" fmla="*/ 119 w 142"/>
              <a:gd name="T13" fmla="*/ 26 h 153"/>
              <a:gd name="T14" fmla="*/ 68 w 142"/>
              <a:gd name="T15" fmla="*/ 0 h 153"/>
              <a:gd name="T16" fmla="*/ 40 w 142"/>
              <a:gd name="T17" fmla="*/ 28 h 153"/>
              <a:gd name="T18" fmla="*/ 33 w 142"/>
              <a:gd name="T19" fmla="*/ 65 h 153"/>
              <a:gd name="T20" fmla="*/ 4 w 142"/>
              <a:gd name="T21" fmla="*/ 99 h 153"/>
              <a:gd name="T22" fmla="*/ 0 w 142"/>
              <a:gd name="T23" fmla="*/ 132 h 153"/>
              <a:gd name="T24" fmla="*/ 6 w 142"/>
              <a:gd name="T25" fmla="*/ 149 h 153"/>
              <a:gd name="T26" fmla="*/ 44 w 142"/>
              <a:gd name="T27" fmla="*/ 142 h 153"/>
              <a:gd name="T28" fmla="*/ 72 w 142"/>
              <a:gd name="T29" fmla="*/ 152 h 153"/>
              <a:gd name="T30" fmla="*/ 85 w 142"/>
              <a:gd name="T31" fmla="*/ 138 h 153"/>
              <a:gd name="T32" fmla="*/ 107 w 142"/>
              <a:gd name="T33" fmla="*/ 130 h 153"/>
              <a:gd name="T34" fmla="*/ 107 w 142"/>
              <a:gd name="T35" fmla="*/ 130 h 15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42"/>
              <a:gd name="T55" fmla="*/ 0 h 153"/>
              <a:gd name="T56" fmla="*/ 142 w 142"/>
              <a:gd name="T57" fmla="*/ 153 h 15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42" h="153">
                <a:moveTo>
                  <a:pt x="107" y="130"/>
                </a:moveTo>
                <a:lnTo>
                  <a:pt x="105" y="108"/>
                </a:lnTo>
                <a:lnTo>
                  <a:pt x="98" y="92"/>
                </a:lnTo>
                <a:lnTo>
                  <a:pt x="138" y="77"/>
                </a:lnTo>
                <a:lnTo>
                  <a:pt x="141" y="63"/>
                </a:lnTo>
                <a:lnTo>
                  <a:pt x="131" y="26"/>
                </a:lnTo>
                <a:lnTo>
                  <a:pt x="119" y="26"/>
                </a:lnTo>
                <a:lnTo>
                  <a:pt x="68" y="0"/>
                </a:lnTo>
                <a:lnTo>
                  <a:pt x="40" y="28"/>
                </a:lnTo>
                <a:lnTo>
                  <a:pt x="33" y="65"/>
                </a:lnTo>
                <a:lnTo>
                  <a:pt x="4" y="99"/>
                </a:lnTo>
                <a:lnTo>
                  <a:pt x="0" y="132"/>
                </a:lnTo>
                <a:lnTo>
                  <a:pt x="6" y="149"/>
                </a:lnTo>
                <a:lnTo>
                  <a:pt x="44" y="142"/>
                </a:lnTo>
                <a:lnTo>
                  <a:pt x="72" y="152"/>
                </a:lnTo>
                <a:lnTo>
                  <a:pt x="85" y="138"/>
                </a:lnTo>
                <a:lnTo>
                  <a:pt x="107" y="13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5670322" y="325943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北京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5261556" y="376088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Freeform 26"/>
          <p:cNvSpPr/>
          <p:nvPr/>
        </p:nvSpPr>
        <p:spPr bwMode="auto">
          <a:xfrm>
            <a:off x="7471009" y="2153940"/>
            <a:ext cx="441384" cy="947546"/>
          </a:xfrm>
          <a:custGeom>
            <a:avLst/>
            <a:gdLst>
              <a:gd name="T0" fmla="*/ 19 w 292"/>
              <a:gd name="T1" fmla="*/ 605 h 606"/>
              <a:gd name="T2" fmla="*/ 83 w 292"/>
              <a:gd name="T3" fmla="*/ 587 h 606"/>
              <a:gd name="T4" fmla="*/ 162 w 292"/>
              <a:gd name="T5" fmla="*/ 532 h 606"/>
              <a:gd name="T6" fmla="*/ 217 w 292"/>
              <a:gd name="T7" fmla="*/ 520 h 606"/>
              <a:gd name="T8" fmla="*/ 260 w 292"/>
              <a:gd name="T9" fmla="*/ 488 h 606"/>
              <a:gd name="T10" fmla="*/ 264 w 292"/>
              <a:gd name="T11" fmla="*/ 414 h 606"/>
              <a:gd name="T12" fmla="*/ 244 w 292"/>
              <a:gd name="T13" fmla="*/ 388 h 606"/>
              <a:gd name="T14" fmla="*/ 251 w 292"/>
              <a:gd name="T15" fmla="*/ 366 h 606"/>
              <a:gd name="T16" fmla="*/ 264 w 292"/>
              <a:gd name="T17" fmla="*/ 346 h 606"/>
              <a:gd name="T18" fmla="*/ 269 w 292"/>
              <a:gd name="T19" fmla="*/ 315 h 606"/>
              <a:gd name="T20" fmla="*/ 281 w 292"/>
              <a:gd name="T21" fmla="*/ 293 h 606"/>
              <a:gd name="T22" fmla="*/ 260 w 292"/>
              <a:gd name="T23" fmla="*/ 250 h 606"/>
              <a:gd name="T24" fmla="*/ 229 w 292"/>
              <a:gd name="T25" fmla="*/ 214 h 606"/>
              <a:gd name="T26" fmla="*/ 246 w 292"/>
              <a:gd name="T27" fmla="*/ 156 h 606"/>
              <a:gd name="T28" fmla="*/ 284 w 292"/>
              <a:gd name="T29" fmla="*/ 132 h 606"/>
              <a:gd name="T30" fmla="*/ 291 w 292"/>
              <a:gd name="T31" fmla="*/ 95 h 606"/>
              <a:gd name="T32" fmla="*/ 275 w 292"/>
              <a:gd name="T33" fmla="*/ 62 h 606"/>
              <a:gd name="T34" fmla="*/ 275 w 292"/>
              <a:gd name="T35" fmla="*/ 21 h 606"/>
              <a:gd name="T36" fmla="*/ 251 w 292"/>
              <a:gd name="T37" fmla="*/ 0 h 606"/>
              <a:gd name="T38" fmla="*/ 194 w 292"/>
              <a:gd name="T39" fmla="*/ 28 h 606"/>
              <a:gd name="T40" fmla="*/ 186 w 292"/>
              <a:gd name="T41" fmla="*/ 20 h 606"/>
              <a:gd name="T42" fmla="*/ 155 w 292"/>
              <a:gd name="T43" fmla="*/ 42 h 606"/>
              <a:gd name="T44" fmla="*/ 131 w 292"/>
              <a:gd name="T45" fmla="*/ 40 h 606"/>
              <a:gd name="T46" fmla="*/ 83 w 292"/>
              <a:gd name="T47" fmla="*/ 110 h 606"/>
              <a:gd name="T48" fmla="*/ 67 w 292"/>
              <a:gd name="T49" fmla="*/ 110 h 606"/>
              <a:gd name="T50" fmla="*/ 41 w 292"/>
              <a:gd name="T51" fmla="*/ 132 h 606"/>
              <a:gd name="T52" fmla="*/ 43 w 292"/>
              <a:gd name="T53" fmla="*/ 163 h 606"/>
              <a:gd name="T54" fmla="*/ 30 w 292"/>
              <a:gd name="T55" fmla="*/ 190 h 606"/>
              <a:gd name="T56" fmla="*/ 26 w 292"/>
              <a:gd name="T57" fmla="*/ 225 h 606"/>
              <a:gd name="T58" fmla="*/ 2 w 292"/>
              <a:gd name="T59" fmla="*/ 262 h 606"/>
              <a:gd name="T60" fmla="*/ 28 w 292"/>
              <a:gd name="T61" fmla="*/ 315 h 606"/>
              <a:gd name="T62" fmla="*/ 19 w 292"/>
              <a:gd name="T63" fmla="*/ 346 h 606"/>
              <a:gd name="T64" fmla="*/ 0 w 292"/>
              <a:gd name="T65" fmla="*/ 380 h 606"/>
              <a:gd name="T66" fmla="*/ 28 w 292"/>
              <a:gd name="T67" fmla="*/ 510 h 606"/>
              <a:gd name="T68" fmla="*/ 9 w 292"/>
              <a:gd name="T69" fmla="*/ 578 h 606"/>
              <a:gd name="T70" fmla="*/ 19 w 292"/>
              <a:gd name="T71" fmla="*/ 605 h 606"/>
              <a:gd name="T72" fmla="*/ 19 w 292"/>
              <a:gd name="T73" fmla="*/ 605 h 60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92"/>
              <a:gd name="T112" fmla="*/ 0 h 606"/>
              <a:gd name="T113" fmla="*/ 292 w 292"/>
              <a:gd name="T114" fmla="*/ 606 h 60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92" h="606">
                <a:moveTo>
                  <a:pt x="19" y="605"/>
                </a:moveTo>
                <a:lnTo>
                  <a:pt x="83" y="587"/>
                </a:lnTo>
                <a:lnTo>
                  <a:pt x="162" y="532"/>
                </a:lnTo>
                <a:lnTo>
                  <a:pt x="217" y="520"/>
                </a:lnTo>
                <a:lnTo>
                  <a:pt x="260" y="488"/>
                </a:lnTo>
                <a:lnTo>
                  <a:pt x="264" y="414"/>
                </a:lnTo>
                <a:lnTo>
                  <a:pt x="244" y="388"/>
                </a:lnTo>
                <a:lnTo>
                  <a:pt x="251" y="366"/>
                </a:lnTo>
                <a:lnTo>
                  <a:pt x="264" y="346"/>
                </a:lnTo>
                <a:lnTo>
                  <a:pt x="269" y="315"/>
                </a:lnTo>
                <a:lnTo>
                  <a:pt x="281" y="293"/>
                </a:lnTo>
                <a:lnTo>
                  <a:pt x="260" y="250"/>
                </a:lnTo>
                <a:lnTo>
                  <a:pt x="229" y="214"/>
                </a:lnTo>
                <a:lnTo>
                  <a:pt x="246" y="156"/>
                </a:lnTo>
                <a:lnTo>
                  <a:pt x="284" y="132"/>
                </a:lnTo>
                <a:lnTo>
                  <a:pt x="291" y="95"/>
                </a:lnTo>
                <a:lnTo>
                  <a:pt x="275" y="62"/>
                </a:lnTo>
                <a:lnTo>
                  <a:pt x="275" y="21"/>
                </a:lnTo>
                <a:lnTo>
                  <a:pt x="251" y="0"/>
                </a:lnTo>
                <a:lnTo>
                  <a:pt x="194" y="28"/>
                </a:lnTo>
                <a:lnTo>
                  <a:pt x="186" y="20"/>
                </a:lnTo>
                <a:lnTo>
                  <a:pt x="155" y="42"/>
                </a:lnTo>
                <a:lnTo>
                  <a:pt x="131" y="40"/>
                </a:lnTo>
                <a:lnTo>
                  <a:pt x="83" y="110"/>
                </a:lnTo>
                <a:lnTo>
                  <a:pt x="67" y="110"/>
                </a:lnTo>
                <a:lnTo>
                  <a:pt x="41" y="132"/>
                </a:lnTo>
                <a:lnTo>
                  <a:pt x="43" y="163"/>
                </a:lnTo>
                <a:lnTo>
                  <a:pt x="30" y="190"/>
                </a:lnTo>
                <a:lnTo>
                  <a:pt x="26" y="225"/>
                </a:lnTo>
                <a:lnTo>
                  <a:pt x="2" y="262"/>
                </a:lnTo>
                <a:lnTo>
                  <a:pt x="28" y="315"/>
                </a:lnTo>
                <a:lnTo>
                  <a:pt x="19" y="346"/>
                </a:lnTo>
                <a:lnTo>
                  <a:pt x="0" y="380"/>
                </a:lnTo>
                <a:lnTo>
                  <a:pt x="28" y="510"/>
                </a:lnTo>
                <a:lnTo>
                  <a:pt x="9" y="578"/>
                </a:lnTo>
                <a:lnTo>
                  <a:pt x="19" y="605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7289989" y="325943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上海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6881223" y="376088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Freeform 17"/>
          <p:cNvSpPr/>
          <p:nvPr/>
        </p:nvSpPr>
        <p:spPr bwMode="auto">
          <a:xfrm>
            <a:off x="8902439" y="2291347"/>
            <a:ext cx="817858" cy="672732"/>
          </a:xfrm>
          <a:custGeom>
            <a:avLst/>
            <a:gdLst>
              <a:gd name="T0" fmla="*/ 444 w 478"/>
              <a:gd name="T1" fmla="*/ 304 h 385"/>
              <a:gd name="T2" fmla="*/ 433 w 478"/>
              <a:gd name="T3" fmla="*/ 337 h 385"/>
              <a:gd name="T4" fmla="*/ 420 w 478"/>
              <a:gd name="T5" fmla="*/ 355 h 385"/>
              <a:gd name="T6" fmla="*/ 394 w 478"/>
              <a:gd name="T7" fmla="*/ 384 h 385"/>
              <a:gd name="T8" fmla="*/ 356 w 478"/>
              <a:gd name="T9" fmla="*/ 377 h 385"/>
              <a:gd name="T10" fmla="*/ 326 w 478"/>
              <a:gd name="T11" fmla="*/ 359 h 385"/>
              <a:gd name="T12" fmla="*/ 308 w 478"/>
              <a:gd name="T13" fmla="*/ 369 h 385"/>
              <a:gd name="T14" fmla="*/ 242 w 478"/>
              <a:gd name="T15" fmla="*/ 362 h 385"/>
              <a:gd name="T16" fmla="*/ 241 w 478"/>
              <a:gd name="T17" fmla="*/ 335 h 385"/>
              <a:gd name="T18" fmla="*/ 208 w 478"/>
              <a:gd name="T19" fmla="*/ 313 h 385"/>
              <a:gd name="T20" fmla="*/ 196 w 478"/>
              <a:gd name="T21" fmla="*/ 294 h 385"/>
              <a:gd name="T22" fmla="*/ 212 w 478"/>
              <a:gd name="T23" fmla="*/ 275 h 385"/>
              <a:gd name="T24" fmla="*/ 212 w 478"/>
              <a:gd name="T25" fmla="*/ 262 h 385"/>
              <a:gd name="T26" fmla="*/ 212 w 478"/>
              <a:gd name="T27" fmla="*/ 245 h 385"/>
              <a:gd name="T28" fmla="*/ 251 w 478"/>
              <a:gd name="T29" fmla="*/ 241 h 385"/>
              <a:gd name="T30" fmla="*/ 253 w 478"/>
              <a:gd name="T31" fmla="*/ 224 h 385"/>
              <a:gd name="T32" fmla="*/ 241 w 478"/>
              <a:gd name="T33" fmla="*/ 207 h 385"/>
              <a:gd name="T34" fmla="*/ 220 w 478"/>
              <a:gd name="T35" fmla="*/ 205 h 385"/>
              <a:gd name="T36" fmla="*/ 208 w 478"/>
              <a:gd name="T37" fmla="*/ 227 h 385"/>
              <a:gd name="T38" fmla="*/ 175 w 478"/>
              <a:gd name="T39" fmla="*/ 220 h 385"/>
              <a:gd name="T40" fmla="*/ 165 w 478"/>
              <a:gd name="T41" fmla="*/ 202 h 385"/>
              <a:gd name="T42" fmla="*/ 144 w 478"/>
              <a:gd name="T43" fmla="*/ 190 h 385"/>
              <a:gd name="T44" fmla="*/ 150 w 478"/>
              <a:gd name="T45" fmla="*/ 142 h 385"/>
              <a:gd name="T46" fmla="*/ 146 w 478"/>
              <a:gd name="T47" fmla="*/ 134 h 385"/>
              <a:gd name="T48" fmla="*/ 124 w 478"/>
              <a:gd name="T49" fmla="*/ 139 h 385"/>
              <a:gd name="T50" fmla="*/ 109 w 478"/>
              <a:gd name="T51" fmla="*/ 125 h 385"/>
              <a:gd name="T52" fmla="*/ 69 w 478"/>
              <a:gd name="T53" fmla="*/ 114 h 385"/>
              <a:gd name="T54" fmla="*/ 48 w 478"/>
              <a:gd name="T55" fmla="*/ 92 h 385"/>
              <a:gd name="T56" fmla="*/ 0 w 478"/>
              <a:gd name="T57" fmla="*/ 72 h 385"/>
              <a:gd name="T58" fmla="*/ 4 w 478"/>
              <a:gd name="T59" fmla="*/ 50 h 385"/>
              <a:gd name="T60" fmla="*/ 24 w 478"/>
              <a:gd name="T61" fmla="*/ 41 h 385"/>
              <a:gd name="T62" fmla="*/ 59 w 478"/>
              <a:gd name="T63" fmla="*/ 72 h 385"/>
              <a:gd name="T64" fmla="*/ 69 w 478"/>
              <a:gd name="T65" fmla="*/ 72 h 385"/>
              <a:gd name="T66" fmla="*/ 102 w 478"/>
              <a:gd name="T67" fmla="*/ 68 h 385"/>
              <a:gd name="T68" fmla="*/ 122 w 478"/>
              <a:gd name="T69" fmla="*/ 53 h 385"/>
              <a:gd name="T70" fmla="*/ 148 w 478"/>
              <a:gd name="T71" fmla="*/ 74 h 385"/>
              <a:gd name="T72" fmla="*/ 160 w 478"/>
              <a:gd name="T73" fmla="*/ 55 h 385"/>
              <a:gd name="T74" fmla="*/ 162 w 478"/>
              <a:gd name="T75" fmla="*/ 43 h 385"/>
              <a:gd name="T76" fmla="*/ 184 w 478"/>
              <a:gd name="T77" fmla="*/ 31 h 385"/>
              <a:gd name="T78" fmla="*/ 189 w 478"/>
              <a:gd name="T79" fmla="*/ 4 h 385"/>
              <a:gd name="T80" fmla="*/ 212 w 478"/>
              <a:gd name="T81" fmla="*/ 0 h 385"/>
              <a:gd name="T82" fmla="*/ 267 w 478"/>
              <a:gd name="T83" fmla="*/ 36 h 385"/>
              <a:gd name="T84" fmla="*/ 306 w 478"/>
              <a:gd name="T85" fmla="*/ 53 h 385"/>
              <a:gd name="T86" fmla="*/ 383 w 478"/>
              <a:gd name="T87" fmla="*/ 178 h 385"/>
              <a:gd name="T88" fmla="*/ 378 w 478"/>
              <a:gd name="T89" fmla="*/ 192 h 385"/>
              <a:gd name="T90" fmla="*/ 428 w 478"/>
              <a:gd name="T91" fmla="*/ 216 h 385"/>
              <a:gd name="T92" fmla="*/ 442 w 478"/>
              <a:gd name="T93" fmla="*/ 238 h 385"/>
              <a:gd name="T94" fmla="*/ 466 w 478"/>
              <a:gd name="T95" fmla="*/ 249 h 385"/>
              <a:gd name="T96" fmla="*/ 477 w 478"/>
              <a:gd name="T97" fmla="*/ 270 h 385"/>
              <a:gd name="T98" fmla="*/ 462 w 478"/>
              <a:gd name="T99" fmla="*/ 277 h 385"/>
              <a:gd name="T100" fmla="*/ 438 w 478"/>
              <a:gd name="T101" fmla="*/ 269 h 385"/>
              <a:gd name="T102" fmla="*/ 400 w 478"/>
              <a:gd name="T103" fmla="*/ 269 h 385"/>
              <a:gd name="T104" fmla="*/ 368 w 478"/>
              <a:gd name="T105" fmla="*/ 258 h 385"/>
              <a:gd name="T106" fmla="*/ 354 w 478"/>
              <a:gd name="T107" fmla="*/ 269 h 385"/>
              <a:gd name="T108" fmla="*/ 385 w 478"/>
              <a:gd name="T109" fmla="*/ 277 h 385"/>
              <a:gd name="T110" fmla="*/ 416 w 478"/>
              <a:gd name="T111" fmla="*/ 291 h 385"/>
              <a:gd name="T112" fmla="*/ 444 w 478"/>
              <a:gd name="T113" fmla="*/ 304 h 385"/>
              <a:gd name="T114" fmla="*/ 444 w 478"/>
              <a:gd name="T115" fmla="*/ 304 h 38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478"/>
              <a:gd name="T175" fmla="*/ 0 h 385"/>
              <a:gd name="T176" fmla="*/ 478 w 478"/>
              <a:gd name="T177" fmla="*/ 385 h 385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478" h="385">
                <a:moveTo>
                  <a:pt x="444" y="304"/>
                </a:moveTo>
                <a:lnTo>
                  <a:pt x="433" y="337"/>
                </a:lnTo>
                <a:lnTo>
                  <a:pt x="420" y="355"/>
                </a:lnTo>
                <a:lnTo>
                  <a:pt x="394" y="384"/>
                </a:lnTo>
                <a:lnTo>
                  <a:pt x="356" y="377"/>
                </a:lnTo>
                <a:lnTo>
                  <a:pt x="326" y="359"/>
                </a:lnTo>
                <a:lnTo>
                  <a:pt x="308" y="369"/>
                </a:lnTo>
                <a:lnTo>
                  <a:pt x="242" y="362"/>
                </a:lnTo>
                <a:lnTo>
                  <a:pt x="241" y="335"/>
                </a:lnTo>
                <a:lnTo>
                  <a:pt x="208" y="313"/>
                </a:lnTo>
                <a:lnTo>
                  <a:pt x="196" y="294"/>
                </a:lnTo>
                <a:lnTo>
                  <a:pt x="212" y="275"/>
                </a:lnTo>
                <a:lnTo>
                  <a:pt x="212" y="262"/>
                </a:lnTo>
                <a:lnTo>
                  <a:pt x="212" y="245"/>
                </a:lnTo>
                <a:lnTo>
                  <a:pt x="251" y="241"/>
                </a:lnTo>
                <a:lnTo>
                  <a:pt x="253" y="224"/>
                </a:lnTo>
                <a:lnTo>
                  <a:pt x="241" y="207"/>
                </a:lnTo>
                <a:lnTo>
                  <a:pt x="220" y="205"/>
                </a:lnTo>
                <a:lnTo>
                  <a:pt x="208" y="227"/>
                </a:lnTo>
                <a:lnTo>
                  <a:pt x="175" y="220"/>
                </a:lnTo>
                <a:lnTo>
                  <a:pt x="165" y="202"/>
                </a:lnTo>
                <a:lnTo>
                  <a:pt x="144" y="190"/>
                </a:lnTo>
                <a:lnTo>
                  <a:pt x="150" y="142"/>
                </a:lnTo>
                <a:lnTo>
                  <a:pt x="146" y="134"/>
                </a:lnTo>
                <a:lnTo>
                  <a:pt x="124" y="139"/>
                </a:lnTo>
                <a:lnTo>
                  <a:pt x="109" y="125"/>
                </a:lnTo>
                <a:lnTo>
                  <a:pt x="69" y="114"/>
                </a:lnTo>
                <a:lnTo>
                  <a:pt x="48" y="92"/>
                </a:lnTo>
                <a:lnTo>
                  <a:pt x="0" y="72"/>
                </a:lnTo>
                <a:lnTo>
                  <a:pt x="4" y="50"/>
                </a:lnTo>
                <a:lnTo>
                  <a:pt x="24" y="41"/>
                </a:lnTo>
                <a:lnTo>
                  <a:pt x="59" y="72"/>
                </a:lnTo>
                <a:lnTo>
                  <a:pt x="69" y="72"/>
                </a:lnTo>
                <a:lnTo>
                  <a:pt x="102" y="68"/>
                </a:lnTo>
                <a:lnTo>
                  <a:pt x="122" y="53"/>
                </a:lnTo>
                <a:lnTo>
                  <a:pt x="148" y="74"/>
                </a:lnTo>
                <a:lnTo>
                  <a:pt x="160" y="55"/>
                </a:lnTo>
                <a:lnTo>
                  <a:pt x="162" y="43"/>
                </a:lnTo>
                <a:lnTo>
                  <a:pt x="184" y="31"/>
                </a:lnTo>
                <a:lnTo>
                  <a:pt x="189" y="4"/>
                </a:lnTo>
                <a:lnTo>
                  <a:pt x="212" y="0"/>
                </a:lnTo>
                <a:lnTo>
                  <a:pt x="267" y="36"/>
                </a:lnTo>
                <a:lnTo>
                  <a:pt x="306" y="53"/>
                </a:lnTo>
                <a:lnTo>
                  <a:pt x="383" y="178"/>
                </a:lnTo>
                <a:lnTo>
                  <a:pt x="378" y="192"/>
                </a:lnTo>
                <a:lnTo>
                  <a:pt x="428" y="216"/>
                </a:lnTo>
                <a:lnTo>
                  <a:pt x="442" y="238"/>
                </a:lnTo>
                <a:lnTo>
                  <a:pt x="466" y="249"/>
                </a:lnTo>
                <a:lnTo>
                  <a:pt x="477" y="270"/>
                </a:lnTo>
                <a:lnTo>
                  <a:pt x="462" y="277"/>
                </a:lnTo>
                <a:lnTo>
                  <a:pt x="438" y="269"/>
                </a:lnTo>
                <a:lnTo>
                  <a:pt x="400" y="269"/>
                </a:lnTo>
                <a:lnTo>
                  <a:pt x="368" y="258"/>
                </a:lnTo>
                <a:lnTo>
                  <a:pt x="354" y="269"/>
                </a:lnTo>
                <a:lnTo>
                  <a:pt x="385" y="277"/>
                </a:lnTo>
                <a:lnTo>
                  <a:pt x="416" y="291"/>
                </a:lnTo>
                <a:lnTo>
                  <a:pt x="444" y="304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909656" y="325943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江苏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8500890" y="376088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Freeform 7"/>
          <p:cNvSpPr/>
          <p:nvPr/>
        </p:nvSpPr>
        <p:spPr bwMode="auto">
          <a:xfrm>
            <a:off x="10489765" y="2239139"/>
            <a:ext cx="882542" cy="777148"/>
          </a:xfrm>
          <a:custGeom>
            <a:avLst/>
            <a:gdLst>
              <a:gd name="T0" fmla="*/ 189 w 648"/>
              <a:gd name="T1" fmla="*/ 79 h 546"/>
              <a:gd name="T2" fmla="*/ 198 w 648"/>
              <a:gd name="T3" fmla="*/ 43 h 546"/>
              <a:gd name="T4" fmla="*/ 257 w 648"/>
              <a:gd name="T5" fmla="*/ 64 h 546"/>
              <a:gd name="T6" fmla="*/ 255 w 648"/>
              <a:gd name="T7" fmla="*/ 35 h 546"/>
              <a:gd name="T8" fmla="*/ 281 w 648"/>
              <a:gd name="T9" fmla="*/ 4 h 546"/>
              <a:gd name="T10" fmla="*/ 346 w 648"/>
              <a:gd name="T11" fmla="*/ 0 h 546"/>
              <a:gd name="T12" fmla="*/ 406 w 648"/>
              <a:gd name="T13" fmla="*/ 6 h 546"/>
              <a:gd name="T14" fmla="*/ 401 w 648"/>
              <a:gd name="T15" fmla="*/ 40 h 546"/>
              <a:gd name="T16" fmla="*/ 379 w 648"/>
              <a:gd name="T17" fmla="*/ 81 h 546"/>
              <a:gd name="T18" fmla="*/ 480 w 648"/>
              <a:gd name="T19" fmla="*/ 55 h 546"/>
              <a:gd name="T20" fmla="*/ 520 w 648"/>
              <a:gd name="T21" fmla="*/ 64 h 546"/>
              <a:gd name="T22" fmla="*/ 513 w 648"/>
              <a:gd name="T23" fmla="*/ 33 h 546"/>
              <a:gd name="T24" fmla="*/ 580 w 648"/>
              <a:gd name="T25" fmla="*/ 53 h 546"/>
              <a:gd name="T26" fmla="*/ 620 w 648"/>
              <a:gd name="T27" fmla="*/ 81 h 546"/>
              <a:gd name="T28" fmla="*/ 628 w 648"/>
              <a:gd name="T29" fmla="*/ 152 h 546"/>
              <a:gd name="T30" fmla="*/ 600 w 648"/>
              <a:gd name="T31" fmla="*/ 185 h 546"/>
              <a:gd name="T32" fmla="*/ 544 w 648"/>
              <a:gd name="T33" fmla="*/ 233 h 546"/>
              <a:gd name="T34" fmla="*/ 515 w 648"/>
              <a:gd name="T35" fmla="*/ 243 h 546"/>
              <a:gd name="T36" fmla="*/ 502 w 648"/>
              <a:gd name="T37" fmla="*/ 250 h 546"/>
              <a:gd name="T38" fmla="*/ 456 w 648"/>
              <a:gd name="T39" fmla="*/ 265 h 546"/>
              <a:gd name="T40" fmla="*/ 421 w 648"/>
              <a:gd name="T41" fmla="*/ 269 h 546"/>
              <a:gd name="T42" fmla="*/ 334 w 648"/>
              <a:gd name="T43" fmla="*/ 258 h 546"/>
              <a:gd name="T44" fmla="*/ 344 w 648"/>
              <a:gd name="T45" fmla="*/ 320 h 546"/>
              <a:gd name="T46" fmla="*/ 289 w 648"/>
              <a:gd name="T47" fmla="*/ 361 h 546"/>
              <a:gd name="T48" fmla="*/ 233 w 648"/>
              <a:gd name="T49" fmla="*/ 380 h 546"/>
              <a:gd name="T50" fmla="*/ 167 w 648"/>
              <a:gd name="T51" fmla="*/ 406 h 546"/>
              <a:gd name="T52" fmla="*/ 62 w 648"/>
              <a:gd name="T53" fmla="*/ 455 h 546"/>
              <a:gd name="T54" fmla="*/ 78 w 648"/>
              <a:gd name="T55" fmla="*/ 525 h 546"/>
              <a:gd name="T56" fmla="*/ 29 w 648"/>
              <a:gd name="T57" fmla="*/ 542 h 546"/>
              <a:gd name="T58" fmla="*/ 5 w 648"/>
              <a:gd name="T59" fmla="*/ 445 h 546"/>
              <a:gd name="T60" fmla="*/ 27 w 648"/>
              <a:gd name="T61" fmla="*/ 390 h 546"/>
              <a:gd name="T62" fmla="*/ 53 w 648"/>
              <a:gd name="T63" fmla="*/ 364 h 546"/>
              <a:gd name="T64" fmla="*/ 86 w 648"/>
              <a:gd name="T65" fmla="*/ 318 h 546"/>
              <a:gd name="T66" fmla="*/ 134 w 648"/>
              <a:gd name="T67" fmla="*/ 225 h 546"/>
              <a:gd name="T68" fmla="*/ 172 w 648"/>
              <a:gd name="T69" fmla="*/ 154 h 546"/>
              <a:gd name="T70" fmla="*/ 172 w 648"/>
              <a:gd name="T71" fmla="*/ 93 h 54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648"/>
              <a:gd name="T109" fmla="*/ 0 h 546"/>
              <a:gd name="T110" fmla="*/ 648 w 648"/>
              <a:gd name="T111" fmla="*/ 546 h 54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648" h="546">
                <a:moveTo>
                  <a:pt x="172" y="93"/>
                </a:moveTo>
                <a:lnTo>
                  <a:pt x="189" y="79"/>
                </a:lnTo>
                <a:lnTo>
                  <a:pt x="189" y="53"/>
                </a:lnTo>
                <a:lnTo>
                  <a:pt x="198" y="43"/>
                </a:lnTo>
                <a:lnTo>
                  <a:pt x="220" y="46"/>
                </a:lnTo>
                <a:lnTo>
                  <a:pt x="257" y="64"/>
                </a:lnTo>
                <a:lnTo>
                  <a:pt x="263" y="50"/>
                </a:lnTo>
                <a:lnTo>
                  <a:pt x="255" y="35"/>
                </a:lnTo>
                <a:lnTo>
                  <a:pt x="257" y="24"/>
                </a:lnTo>
                <a:lnTo>
                  <a:pt x="281" y="4"/>
                </a:lnTo>
                <a:lnTo>
                  <a:pt x="322" y="16"/>
                </a:lnTo>
                <a:lnTo>
                  <a:pt x="346" y="0"/>
                </a:lnTo>
                <a:lnTo>
                  <a:pt x="364" y="17"/>
                </a:lnTo>
                <a:lnTo>
                  <a:pt x="406" y="6"/>
                </a:lnTo>
                <a:lnTo>
                  <a:pt x="415" y="21"/>
                </a:lnTo>
                <a:lnTo>
                  <a:pt x="401" y="40"/>
                </a:lnTo>
                <a:lnTo>
                  <a:pt x="379" y="72"/>
                </a:lnTo>
                <a:lnTo>
                  <a:pt x="379" y="81"/>
                </a:lnTo>
                <a:lnTo>
                  <a:pt x="392" y="91"/>
                </a:lnTo>
                <a:lnTo>
                  <a:pt x="480" y="55"/>
                </a:lnTo>
                <a:lnTo>
                  <a:pt x="511" y="72"/>
                </a:lnTo>
                <a:lnTo>
                  <a:pt x="520" y="64"/>
                </a:lnTo>
                <a:lnTo>
                  <a:pt x="511" y="43"/>
                </a:lnTo>
                <a:lnTo>
                  <a:pt x="513" y="33"/>
                </a:lnTo>
                <a:lnTo>
                  <a:pt x="570" y="43"/>
                </a:lnTo>
                <a:lnTo>
                  <a:pt x="580" y="53"/>
                </a:lnTo>
                <a:lnTo>
                  <a:pt x="596" y="50"/>
                </a:lnTo>
                <a:lnTo>
                  <a:pt x="620" y="81"/>
                </a:lnTo>
                <a:lnTo>
                  <a:pt x="647" y="139"/>
                </a:lnTo>
                <a:lnTo>
                  <a:pt x="628" y="152"/>
                </a:lnTo>
                <a:lnTo>
                  <a:pt x="613" y="180"/>
                </a:lnTo>
                <a:lnTo>
                  <a:pt x="600" y="185"/>
                </a:lnTo>
                <a:lnTo>
                  <a:pt x="587" y="212"/>
                </a:lnTo>
                <a:lnTo>
                  <a:pt x="544" y="233"/>
                </a:lnTo>
                <a:lnTo>
                  <a:pt x="526" y="225"/>
                </a:lnTo>
                <a:lnTo>
                  <a:pt x="515" y="243"/>
                </a:lnTo>
                <a:lnTo>
                  <a:pt x="515" y="250"/>
                </a:lnTo>
                <a:lnTo>
                  <a:pt x="502" y="250"/>
                </a:lnTo>
                <a:lnTo>
                  <a:pt x="478" y="250"/>
                </a:lnTo>
                <a:lnTo>
                  <a:pt x="456" y="265"/>
                </a:lnTo>
                <a:lnTo>
                  <a:pt x="441" y="255"/>
                </a:lnTo>
                <a:lnTo>
                  <a:pt x="421" y="269"/>
                </a:lnTo>
                <a:lnTo>
                  <a:pt x="373" y="289"/>
                </a:lnTo>
                <a:lnTo>
                  <a:pt x="334" y="258"/>
                </a:lnTo>
                <a:lnTo>
                  <a:pt x="332" y="282"/>
                </a:lnTo>
                <a:lnTo>
                  <a:pt x="344" y="320"/>
                </a:lnTo>
                <a:lnTo>
                  <a:pt x="310" y="335"/>
                </a:lnTo>
                <a:lnTo>
                  <a:pt x="289" y="361"/>
                </a:lnTo>
                <a:lnTo>
                  <a:pt x="253" y="371"/>
                </a:lnTo>
                <a:lnTo>
                  <a:pt x="233" y="380"/>
                </a:lnTo>
                <a:lnTo>
                  <a:pt x="193" y="380"/>
                </a:lnTo>
                <a:lnTo>
                  <a:pt x="167" y="406"/>
                </a:lnTo>
                <a:lnTo>
                  <a:pt x="98" y="430"/>
                </a:lnTo>
                <a:lnTo>
                  <a:pt x="62" y="455"/>
                </a:lnTo>
                <a:lnTo>
                  <a:pt x="45" y="472"/>
                </a:lnTo>
                <a:lnTo>
                  <a:pt x="78" y="525"/>
                </a:lnTo>
                <a:lnTo>
                  <a:pt x="55" y="545"/>
                </a:lnTo>
                <a:lnTo>
                  <a:pt x="29" y="542"/>
                </a:lnTo>
                <a:lnTo>
                  <a:pt x="0" y="486"/>
                </a:lnTo>
                <a:lnTo>
                  <a:pt x="5" y="445"/>
                </a:lnTo>
                <a:lnTo>
                  <a:pt x="5" y="426"/>
                </a:lnTo>
                <a:lnTo>
                  <a:pt x="27" y="390"/>
                </a:lnTo>
                <a:lnTo>
                  <a:pt x="55" y="383"/>
                </a:lnTo>
                <a:lnTo>
                  <a:pt x="53" y="364"/>
                </a:lnTo>
                <a:lnTo>
                  <a:pt x="82" y="351"/>
                </a:lnTo>
                <a:lnTo>
                  <a:pt x="86" y="318"/>
                </a:lnTo>
                <a:lnTo>
                  <a:pt x="136" y="277"/>
                </a:lnTo>
                <a:lnTo>
                  <a:pt x="134" y="225"/>
                </a:lnTo>
                <a:lnTo>
                  <a:pt x="174" y="173"/>
                </a:lnTo>
                <a:lnTo>
                  <a:pt x="172" y="154"/>
                </a:lnTo>
                <a:lnTo>
                  <a:pt x="184" y="137"/>
                </a:lnTo>
                <a:lnTo>
                  <a:pt x="172" y="93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bg1"/>
            </a:solidFill>
            <a:round/>
            <a:headEnd type="none" w="sm" len="sm"/>
            <a:tailEnd type="none" w="sm" len="sm"/>
          </a:ln>
          <a:effectLst>
            <a:outerShdw blurRad="254000" dist="1270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10529324" y="3259434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cs typeface="+mn-ea"/>
                <a:sym typeface="+mn-lt"/>
              </a:rPr>
              <a:t>广东</a:t>
            </a:r>
            <a:endParaRPr lang="zh-CN" altLang="en-US" sz="2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0120558" y="376088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5240413" y="5208881"/>
            <a:ext cx="6501102" cy="662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2" name="组合 81"/>
          <p:cNvGrpSpPr/>
          <p:nvPr/>
        </p:nvGrpSpPr>
        <p:grpSpPr>
          <a:xfrm>
            <a:off x="5005386" y="4520509"/>
            <a:ext cx="630376" cy="566088"/>
            <a:chOff x="5005386" y="4520509"/>
            <a:chExt cx="630376" cy="566088"/>
          </a:xfrm>
          <a:effectLst>
            <a:outerShdw blurRad="381000" dist="50800" dir="2700000" algn="ctr" rotWithShape="0">
              <a:srgbClr val="000000">
                <a:alpha val="15000"/>
              </a:srgbClr>
            </a:outerShdw>
          </a:effectLst>
        </p:grpSpPr>
        <p:sp>
          <p:nvSpPr>
            <p:cNvPr id="70" name="任意多边形 69"/>
            <p:cNvSpPr/>
            <p:nvPr/>
          </p:nvSpPr>
          <p:spPr>
            <a:xfrm>
              <a:off x="5005386" y="4520509"/>
              <a:ext cx="630376" cy="56608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5138997" y="4667370"/>
              <a:ext cx="363154" cy="272366"/>
              <a:chOff x="6350001" y="922338"/>
              <a:chExt cx="539750" cy="404813"/>
            </a:xfrm>
            <a:solidFill>
              <a:srgbClr val="2FA598"/>
            </a:solidFill>
          </p:grpSpPr>
          <p:sp>
            <p:nvSpPr>
              <p:cNvPr id="71" name="Oval 85"/>
              <p:cNvSpPr>
                <a:spLocks noChangeArrowheads="1"/>
              </p:cNvSpPr>
              <p:nvPr/>
            </p:nvSpPr>
            <p:spPr bwMode="auto">
              <a:xfrm>
                <a:off x="6575426" y="1079500"/>
                <a:ext cx="134938" cy="134938"/>
              </a:xfrm>
              <a:prstGeom prst="ellipse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2" name="Freeform 86"/>
              <p:cNvSpPr>
                <a:spLocks noEditPoints="1"/>
              </p:cNvSpPr>
              <p:nvPr/>
            </p:nvSpPr>
            <p:spPr bwMode="auto">
              <a:xfrm>
                <a:off x="6350001" y="922338"/>
                <a:ext cx="539750" cy="404813"/>
              </a:xfrm>
              <a:custGeom>
                <a:avLst/>
                <a:gdLst>
                  <a:gd name="T0" fmla="*/ 132 w 144"/>
                  <a:gd name="T1" fmla="*/ 12 h 108"/>
                  <a:gd name="T2" fmla="*/ 60 w 144"/>
                  <a:gd name="T3" fmla="*/ 12 h 108"/>
                  <a:gd name="T4" fmla="*/ 48 w 144"/>
                  <a:gd name="T5" fmla="*/ 0 h 108"/>
                  <a:gd name="T6" fmla="*/ 36 w 144"/>
                  <a:gd name="T7" fmla="*/ 0 h 108"/>
                  <a:gd name="T8" fmla="*/ 24 w 144"/>
                  <a:gd name="T9" fmla="*/ 12 h 108"/>
                  <a:gd name="T10" fmla="*/ 12 w 144"/>
                  <a:gd name="T11" fmla="*/ 12 h 108"/>
                  <a:gd name="T12" fmla="*/ 0 w 144"/>
                  <a:gd name="T13" fmla="*/ 24 h 108"/>
                  <a:gd name="T14" fmla="*/ 12 w 144"/>
                  <a:gd name="T15" fmla="*/ 24 h 108"/>
                  <a:gd name="T16" fmla="*/ 24 w 144"/>
                  <a:gd name="T17" fmla="*/ 36 h 108"/>
                  <a:gd name="T18" fmla="*/ 24 w 144"/>
                  <a:gd name="T19" fmla="*/ 84 h 108"/>
                  <a:gd name="T20" fmla="*/ 12 w 144"/>
                  <a:gd name="T21" fmla="*/ 96 h 108"/>
                  <a:gd name="T22" fmla="*/ 0 w 144"/>
                  <a:gd name="T23" fmla="*/ 96 h 108"/>
                  <a:gd name="T24" fmla="*/ 12 w 144"/>
                  <a:gd name="T25" fmla="*/ 108 h 108"/>
                  <a:gd name="T26" fmla="*/ 132 w 144"/>
                  <a:gd name="T27" fmla="*/ 108 h 108"/>
                  <a:gd name="T28" fmla="*/ 144 w 144"/>
                  <a:gd name="T29" fmla="*/ 96 h 108"/>
                  <a:gd name="T30" fmla="*/ 144 w 144"/>
                  <a:gd name="T31" fmla="*/ 24 h 108"/>
                  <a:gd name="T32" fmla="*/ 132 w 144"/>
                  <a:gd name="T33" fmla="*/ 12 h 108"/>
                  <a:gd name="T34" fmla="*/ 78 w 144"/>
                  <a:gd name="T35" fmla="*/ 90 h 108"/>
                  <a:gd name="T36" fmla="*/ 48 w 144"/>
                  <a:gd name="T37" fmla="*/ 60 h 108"/>
                  <a:gd name="T38" fmla="*/ 78 w 144"/>
                  <a:gd name="T39" fmla="*/ 30 h 108"/>
                  <a:gd name="T40" fmla="*/ 108 w 144"/>
                  <a:gd name="T41" fmla="*/ 60 h 108"/>
                  <a:gd name="T42" fmla="*/ 78 w 144"/>
                  <a:gd name="T43" fmla="*/ 90 h 108"/>
                  <a:gd name="T44" fmla="*/ 123 w 144"/>
                  <a:gd name="T45" fmla="*/ 48 h 108"/>
                  <a:gd name="T46" fmla="*/ 114 w 144"/>
                  <a:gd name="T47" fmla="*/ 39 h 108"/>
                  <a:gd name="T48" fmla="*/ 123 w 144"/>
                  <a:gd name="T49" fmla="*/ 30 h 108"/>
                  <a:gd name="T50" fmla="*/ 132 w 144"/>
                  <a:gd name="T51" fmla="*/ 39 h 108"/>
                  <a:gd name="T52" fmla="*/ 123 w 144"/>
                  <a:gd name="T53" fmla="*/ 4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44" h="108">
                    <a:moveTo>
                      <a:pt x="132" y="12"/>
                    </a:moveTo>
                    <a:cubicBezTo>
                      <a:pt x="60" y="12"/>
                      <a:pt x="60" y="12"/>
                      <a:pt x="60" y="12"/>
                    </a:cubicBezTo>
                    <a:cubicBezTo>
                      <a:pt x="60" y="5"/>
                      <a:pt x="55" y="0"/>
                      <a:pt x="48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29" y="0"/>
                      <a:pt x="24" y="5"/>
                      <a:pt x="24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5" y="12"/>
                      <a:pt x="0" y="17"/>
                      <a:pt x="0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9" y="24"/>
                      <a:pt x="24" y="29"/>
                      <a:pt x="24" y="36"/>
                    </a:cubicBezTo>
                    <a:cubicBezTo>
                      <a:pt x="24" y="84"/>
                      <a:pt x="24" y="84"/>
                      <a:pt x="24" y="84"/>
                    </a:cubicBezTo>
                    <a:cubicBezTo>
                      <a:pt x="24" y="91"/>
                      <a:pt x="19" y="96"/>
                      <a:pt x="12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103"/>
                      <a:pt x="5" y="108"/>
                      <a:pt x="12" y="108"/>
                    </a:cubicBezTo>
                    <a:cubicBezTo>
                      <a:pt x="132" y="108"/>
                      <a:pt x="132" y="108"/>
                      <a:pt x="132" y="108"/>
                    </a:cubicBezTo>
                    <a:cubicBezTo>
                      <a:pt x="139" y="108"/>
                      <a:pt x="144" y="103"/>
                      <a:pt x="144" y="96"/>
                    </a:cubicBezTo>
                    <a:cubicBezTo>
                      <a:pt x="144" y="24"/>
                      <a:pt x="144" y="24"/>
                      <a:pt x="144" y="24"/>
                    </a:cubicBezTo>
                    <a:cubicBezTo>
                      <a:pt x="144" y="17"/>
                      <a:pt x="139" y="12"/>
                      <a:pt x="132" y="12"/>
                    </a:cubicBezTo>
                    <a:moveTo>
                      <a:pt x="78" y="90"/>
                    </a:moveTo>
                    <a:cubicBezTo>
                      <a:pt x="61" y="90"/>
                      <a:pt x="48" y="77"/>
                      <a:pt x="48" y="60"/>
                    </a:cubicBezTo>
                    <a:cubicBezTo>
                      <a:pt x="48" y="43"/>
                      <a:pt x="61" y="30"/>
                      <a:pt x="78" y="30"/>
                    </a:cubicBezTo>
                    <a:cubicBezTo>
                      <a:pt x="95" y="30"/>
                      <a:pt x="108" y="43"/>
                      <a:pt x="108" y="60"/>
                    </a:cubicBezTo>
                    <a:cubicBezTo>
                      <a:pt x="108" y="77"/>
                      <a:pt x="95" y="90"/>
                      <a:pt x="78" y="90"/>
                    </a:cubicBezTo>
                    <a:moveTo>
                      <a:pt x="123" y="48"/>
                    </a:moveTo>
                    <a:cubicBezTo>
                      <a:pt x="118" y="48"/>
                      <a:pt x="114" y="44"/>
                      <a:pt x="114" y="39"/>
                    </a:cubicBezTo>
                    <a:cubicBezTo>
                      <a:pt x="114" y="34"/>
                      <a:pt x="118" y="30"/>
                      <a:pt x="123" y="30"/>
                    </a:cubicBezTo>
                    <a:cubicBezTo>
                      <a:pt x="128" y="30"/>
                      <a:pt x="132" y="34"/>
                      <a:pt x="132" y="39"/>
                    </a:cubicBezTo>
                    <a:cubicBezTo>
                      <a:pt x="132" y="44"/>
                      <a:pt x="128" y="48"/>
                      <a:pt x="123" y="48"/>
                    </a:cubicBezTo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3" name="Rectangle 87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4" name="Rectangle 88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5" name="Oval 89"/>
              <p:cNvSpPr>
                <a:spLocks noChangeArrowheads="1"/>
              </p:cNvSpPr>
              <p:nvPr/>
            </p:nvSpPr>
            <p:spPr bwMode="auto">
              <a:xfrm>
                <a:off x="6778626" y="1035050"/>
                <a:ext cx="66675" cy="66675"/>
              </a:xfrm>
              <a:prstGeom prst="ellipse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6" name="Freeform 90"/>
              <p:cNvSpPr/>
              <p:nvPr/>
            </p:nvSpPr>
            <p:spPr bwMode="auto">
              <a:xfrm>
                <a:off x="6350001" y="1012825"/>
                <a:ext cx="0" cy="269875"/>
              </a:xfrm>
              <a:custGeom>
                <a:avLst/>
                <a:gdLst>
                  <a:gd name="T0" fmla="*/ 170 h 170"/>
                  <a:gd name="T1" fmla="*/ 170 h 170"/>
                  <a:gd name="T2" fmla="*/ 0 h 170"/>
                  <a:gd name="T3" fmla="*/ 170 h 17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70">
                    <a:moveTo>
                      <a:pt x="0" y="170"/>
                    </a:moveTo>
                    <a:lnTo>
                      <a:pt x="0" y="170"/>
                    </a:lnTo>
                    <a:lnTo>
                      <a:pt x="0" y="0"/>
                    </a:lnTo>
                    <a:lnTo>
                      <a:pt x="0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7" name="Rectangle 91"/>
              <p:cNvSpPr>
                <a:spLocks noChangeArrowheads="1"/>
              </p:cNvSpPr>
              <p:nvPr/>
            </p:nvSpPr>
            <p:spPr bwMode="auto">
              <a:xfrm>
                <a:off x="6350001" y="1012825"/>
                <a:ext cx="90488" cy="269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8" name="Rectangle 92"/>
              <p:cNvSpPr>
                <a:spLocks noChangeArrowheads="1"/>
              </p:cNvSpPr>
              <p:nvPr/>
            </p:nvSpPr>
            <p:spPr bwMode="auto">
              <a:xfrm>
                <a:off x="6350001" y="1012825"/>
                <a:ext cx="90488" cy="26987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9" name="Freeform 93"/>
              <p:cNvSpPr/>
              <p:nvPr/>
            </p:nvSpPr>
            <p:spPr bwMode="auto">
              <a:xfrm>
                <a:off x="6350001" y="1012825"/>
                <a:ext cx="90488" cy="269875"/>
              </a:xfrm>
              <a:custGeom>
                <a:avLst/>
                <a:gdLst>
                  <a:gd name="T0" fmla="*/ 12 w 24"/>
                  <a:gd name="T1" fmla="*/ 0 h 72"/>
                  <a:gd name="T2" fmla="*/ 0 w 24"/>
                  <a:gd name="T3" fmla="*/ 0 h 72"/>
                  <a:gd name="T4" fmla="*/ 0 w 24"/>
                  <a:gd name="T5" fmla="*/ 0 h 72"/>
                  <a:gd name="T6" fmla="*/ 0 w 24"/>
                  <a:gd name="T7" fmla="*/ 72 h 72"/>
                  <a:gd name="T8" fmla="*/ 12 w 24"/>
                  <a:gd name="T9" fmla="*/ 72 h 72"/>
                  <a:gd name="T10" fmla="*/ 24 w 24"/>
                  <a:gd name="T11" fmla="*/ 60 h 72"/>
                  <a:gd name="T12" fmla="*/ 24 w 24"/>
                  <a:gd name="T13" fmla="*/ 12 h 72"/>
                  <a:gd name="T14" fmla="*/ 12 w 24"/>
                  <a:gd name="T15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72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9" y="72"/>
                      <a:pt x="24" y="67"/>
                      <a:pt x="24" y="60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5"/>
                      <a:pt x="19" y="0"/>
                      <a:pt x="12" y="0"/>
                    </a:cubicBezTo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83" name="矩形 82"/>
          <p:cNvSpPr/>
          <p:nvPr/>
        </p:nvSpPr>
        <p:spPr>
          <a:xfrm>
            <a:off x="5647531" y="4633659"/>
            <a:ext cx="2335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84" name="椭圆 8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任意多边形 54"/>
          <p:cNvSpPr/>
          <p:nvPr/>
        </p:nvSpPr>
        <p:spPr>
          <a:xfrm rot="6916869">
            <a:off x="1177189" y="3205053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155433" y="2812030"/>
            <a:ext cx="1277006" cy="1422030"/>
            <a:chOff x="1155433" y="2812030"/>
            <a:chExt cx="1277006" cy="1422030"/>
          </a:xfrm>
        </p:grpSpPr>
        <p:sp>
          <p:nvSpPr>
            <p:cNvPr id="54" name="任意多边形 53"/>
            <p:cNvSpPr/>
            <p:nvPr/>
          </p:nvSpPr>
          <p:spPr>
            <a:xfrm rot="5400000">
              <a:off x="1082921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803"/>
            <p:cNvSpPr/>
            <p:nvPr/>
          </p:nvSpPr>
          <p:spPr bwMode="auto">
            <a:xfrm>
              <a:off x="1471313" y="3216084"/>
              <a:ext cx="645246" cy="613922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8" name="任意多边形 57"/>
          <p:cNvSpPr/>
          <p:nvPr/>
        </p:nvSpPr>
        <p:spPr>
          <a:xfrm rot="14683131" flipV="1">
            <a:off x="4006490" y="2884542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84734" y="3132541"/>
            <a:ext cx="1277006" cy="1422030"/>
            <a:chOff x="3984734" y="3132541"/>
            <a:chExt cx="1277006" cy="1422030"/>
          </a:xfrm>
        </p:grpSpPr>
        <p:sp>
          <p:nvSpPr>
            <p:cNvPr id="59" name="任意多边形 58"/>
            <p:cNvSpPr/>
            <p:nvPr/>
          </p:nvSpPr>
          <p:spPr>
            <a:xfrm rot="16200000" flipV="1">
              <a:off x="391222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5" name="组合 84"/>
            <p:cNvGrpSpPr/>
            <p:nvPr/>
          </p:nvGrpSpPr>
          <p:grpSpPr>
            <a:xfrm>
              <a:off x="4246205" y="3536373"/>
              <a:ext cx="754063" cy="614364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79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0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1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2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3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4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0" name="任意多边形 69"/>
          <p:cNvSpPr/>
          <p:nvPr/>
        </p:nvSpPr>
        <p:spPr>
          <a:xfrm rot="6916869">
            <a:off x="6932964" y="3205053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911208" y="2812030"/>
            <a:ext cx="1277006" cy="1422030"/>
            <a:chOff x="6911208" y="2812030"/>
            <a:chExt cx="1277006" cy="1422030"/>
          </a:xfrm>
        </p:grpSpPr>
        <p:sp>
          <p:nvSpPr>
            <p:cNvPr id="71" name="任意多边形 70"/>
            <p:cNvSpPr/>
            <p:nvPr/>
          </p:nvSpPr>
          <p:spPr>
            <a:xfrm rot="5400000">
              <a:off x="6838696" y="2884542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7230623" y="3209347"/>
              <a:ext cx="638175" cy="630238"/>
              <a:chOff x="2089150" y="2809876"/>
              <a:chExt cx="638175" cy="630238"/>
            </a:xfrm>
            <a:solidFill>
              <a:srgbClr val="2FA598"/>
            </a:solidFill>
          </p:grpSpPr>
          <p:sp>
            <p:nvSpPr>
              <p:cNvPr id="86" name="Freeform 828"/>
              <p:cNvSpPr>
                <a:spLocks noEditPoints="1"/>
              </p:cNvSpPr>
              <p:nvPr/>
            </p:nvSpPr>
            <p:spPr bwMode="auto">
              <a:xfrm>
                <a:off x="2089150" y="2809876"/>
                <a:ext cx="552450" cy="630238"/>
              </a:xfrm>
              <a:custGeom>
                <a:avLst/>
                <a:gdLst>
                  <a:gd name="T0" fmla="*/ 0 w 147"/>
                  <a:gd name="T1" fmla="*/ 10 h 168"/>
                  <a:gd name="T2" fmla="*/ 0 w 147"/>
                  <a:gd name="T3" fmla="*/ 158 h 168"/>
                  <a:gd name="T4" fmla="*/ 10 w 147"/>
                  <a:gd name="T5" fmla="*/ 168 h 168"/>
                  <a:gd name="T6" fmla="*/ 22 w 147"/>
                  <a:gd name="T7" fmla="*/ 168 h 168"/>
                  <a:gd name="T8" fmla="*/ 22 w 147"/>
                  <a:gd name="T9" fmla="*/ 0 h 168"/>
                  <a:gd name="T10" fmla="*/ 10 w 147"/>
                  <a:gd name="T11" fmla="*/ 0 h 168"/>
                  <a:gd name="T12" fmla="*/ 0 w 147"/>
                  <a:gd name="T13" fmla="*/ 10 h 168"/>
                  <a:gd name="T14" fmla="*/ 34 w 147"/>
                  <a:gd name="T15" fmla="*/ 0 h 168"/>
                  <a:gd name="T16" fmla="*/ 34 w 147"/>
                  <a:gd name="T17" fmla="*/ 168 h 168"/>
                  <a:gd name="T18" fmla="*/ 147 w 147"/>
                  <a:gd name="T19" fmla="*/ 168 h 168"/>
                  <a:gd name="T20" fmla="*/ 147 w 147"/>
                  <a:gd name="T21" fmla="*/ 0 h 168"/>
                  <a:gd name="T22" fmla="*/ 34 w 147"/>
                  <a:gd name="T23" fmla="*/ 0 h 168"/>
                  <a:gd name="T24" fmla="*/ 134 w 147"/>
                  <a:gd name="T25" fmla="*/ 124 h 168"/>
                  <a:gd name="T26" fmla="*/ 47 w 147"/>
                  <a:gd name="T27" fmla="*/ 124 h 168"/>
                  <a:gd name="T28" fmla="*/ 47 w 147"/>
                  <a:gd name="T29" fmla="*/ 111 h 168"/>
                  <a:gd name="T30" fmla="*/ 58 w 147"/>
                  <a:gd name="T31" fmla="*/ 104 h 168"/>
                  <a:gd name="T32" fmla="*/ 71 w 147"/>
                  <a:gd name="T33" fmla="*/ 99 h 168"/>
                  <a:gd name="T34" fmla="*/ 75 w 147"/>
                  <a:gd name="T35" fmla="*/ 98 h 168"/>
                  <a:gd name="T36" fmla="*/ 79 w 147"/>
                  <a:gd name="T37" fmla="*/ 92 h 168"/>
                  <a:gd name="T38" fmla="*/ 80 w 147"/>
                  <a:gd name="T39" fmla="*/ 91 h 168"/>
                  <a:gd name="T40" fmla="*/ 78 w 147"/>
                  <a:gd name="T41" fmla="*/ 87 h 168"/>
                  <a:gd name="T42" fmla="*/ 77 w 147"/>
                  <a:gd name="T43" fmla="*/ 80 h 168"/>
                  <a:gd name="T44" fmla="*/ 76 w 147"/>
                  <a:gd name="T45" fmla="*/ 80 h 168"/>
                  <a:gd name="T46" fmla="*/ 73 w 147"/>
                  <a:gd name="T47" fmla="*/ 70 h 168"/>
                  <a:gd name="T48" fmla="*/ 74 w 147"/>
                  <a:gd name="T49" fmla="*/ 66 h 168"/>
                  <a:gd name="T50" fmla="*/ 81 w 147"/>
                  <a:gd name="T51" fmla="*/ 46 h 168"/>
                  <a:gd name="T52" fmla="*/ 99 w 147"/>
                  <a:gd name="T53" fmla="*/ 46 h 168"/>
                  <a:gd name="T54" fmla="*/ 101 w 147"/>
                  <a:gd name="T55" fmla="*/ 48 h 168"/>
                  <a:gd name="T56" fmla="*/ 104 w 147"/>
                  <a:gd name="T57" fmla="*/ 48 h 168"/>
                  <a:gd name="T58" fmla="*/ 106 w 147"/>
                  <a:gd name="T59" fmla="*/ 52 h 168"/>
                  <a:gd name="T60" fmla="*/ 107 w 147"/>
                  <a:gd name="T61" fmla="*/ 58 h 168"/>
                  <a:gd name="T62" fmla="*/ 106 w 147"/>
                  <a:gd name="T63" fmla="*/ 66 h 168"/>
                  <a:gd name="T64" fmla="*/ 107 w 147"/>
                  <a:gd name="T65" fmla="*/ 69 h 168"/>
                  <a:gd name="T66" fmla="*/ 107 w 147"/>
                  <a:gd name="T67" fmla="*/ 75 h 168"/>
                  <a:gd name="T68" fmla="*/ 106 w 147"/>
                  <a:gd name="T69" fmla="*/ 79 h 168"/>
                  <a:gd name="T70" fmla="*/ 103 w 147"/>
                  <a:gd name="T71" fmla="*/ 81 h 168"/>
                  <a:gd name="T72" fmla="*/ 103 w 147"/>
                  <a:gd name="T73" fmla="*/ 86 h 168"/>
                  <a:gd name="T74" fmla="*/ 100 w 147"/>
                  <a:gd name="T75" fmla="*/ 91 h 168"/>
                  <a:gd name="T76" fmla="*/ 103 w 147"/>
                  <a:gd name="T77" fmla="*/ 92 h 168"/>
                  <a:gd name="T78" fmla="*/ 106 w 147"/>
                  <a:gd name="T79" fmla="*/ 98 h 168"/>
                  <a:gd name="T80" fmla="*/ 110 w 147"/>
                  <a:gd name="T81" fmla="*/ 99 h 168"/>
                  <a:gd name="T82" fmla="*/ 124 w 147"/>
                  <a:gd name="T83" fmla="*/ 104 h 168"/>
                  <a:gd name="T84" fmla="*/ 134 w 147"/>
                  <a:gd name="T85" fmla="*/ 111 h 168"/>
                  <a:gd name="T86" fmla="*/ 134 w 147"/>
                  <a:gd name="T87" fmla="*/ 124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" h="168">
                    <a:moveTo>
                      <a:pt x="0" y="10"/>
                    </a:moveTo>
                    <a:cubicBezTo>
                      <a:pt x="0" y="158"/>
                      <a:pt x="0" y="158"/>
                      <a:pt x="0" y="158"/>
                    </a:cubicBezTo>
                    <a:cubicBezTo>
                      <a:pt x="0" y="164"/>
                      <a:pt x="4" y="168"/>
                      <a:pt x="10" y="168"/>
                    </a:cubicBezTo>
                    <a:cubicBezTo>
                      <a:pt x="22" y="168"/>
                      <a:pt x="22" y="168"/>
                      <a:pt x="22" y="168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lose/>
                    <a:moveTo>
                      <a:pt x="34" y="0"/>
                    </a:moveTo>
                    <a:cubicBezTo>
                      <a:pt x="34" y="168"/>
                      <a:pt x="34" y="168"/>
                      <a:pt x="34" y="168"/>
                    </a:cubicBezTo>
                    <a:cubicBezTo>
                      <a:pt x="147" y="168"/>
                      <a:pt x="147" y="168"/>
                      <a:pt x="147" y="168"/>
                    </a:cubicBezTo>
                    <a:cubicBezTo>
                      <a:pt x="147" y="0"/>
                      <a:pt x="147" y="0"/>
                      <a:pt x="147" y="0"/>
                    </a:cubicBezTo>
                    <a:lnTo>
                      <a:pt x="34" y="0"/>
                    </a:lnTo>
                    <a:close/>
                    <a:moveTo>
                      <a:pt x="134" y="124"/>
                    </a:moveTo>
                    <a:cubicBezTo>
                      <a:pt x="47" y="124"/>
                      <a:pt x="47" y="124"/>
                      <a:pt x="47" y="124"/>
                    </a:cubicBezTo>
                    <a:cubicBezTo>
                      <a:pt x="47" y="120"/>
                      <a:pt x="47" y="114"/>
                      <a:pt x="47" y="111"/>
                    </a:cubicBezTo>
                    <a:cubicBezTo>
                      <a:pt x="49" y="107"/>
                      <a:pt x="54" y="106"/>
                      <a:pt x="58" y="104"/>
                    </a:cubicBezTo>
                    <a:cubicBezTo>
                      <a:pt x="62" y="103"/>
                      <a:pt x="67" y="100"/>
                      <a:pt x="71" y="99"/>
                    </a:cubicBezTo>
                    <a:cubicBezTo>
                      <a:pt x="72" y="98"/>
                      <a:pt x="74" y="98"/>
                      <a:pt x="75" y="98"/>
                    </a:cubicBezTo>
                    <a:cubicBezTo>
                      <a:pt x="76" y="97"/>
                      <a:pt x="78" y="93"/>
                      <a:pt x="79" y="92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80" y="89"/>
                      <a:pt x="79" y="89"/>
                      <a:pt x="78" y="87"/>
                    </a:cubicBezTo>
                    <a:cubicBezTo>
                      <a:pt x="78" y="85"/>
                      <a:pt x="78" y="82"/>
                      <a:pt x="77" y="80"/>
                    </a:cubicBezTo>
                    <a:cubicBezTo>
                      <a:pt x="77" y="80"/>
                      <a:pt x="76" y="80"/>
                      <a:pt x="76" y="80"/>
                    </a:cubicBezTo>
                    <a:cubicBezTo>
                      <a:pt x="73" y="78"/>
                      <a:pt x="73" y="72"/>
                      <a:pt x="73" y="70"/>
                    </a:cubicBezTo>
                    <a:cubicBezTo>
                      <a:pt x="73" y="69"/>
                      <a:pt x="74" y="68"/>
                      <a:pt x="74" y="66"/>
                    </a:cubicBezTo>
                    <a:cubicBezTo>
                      <a:pt x="71" y="54"/>
                      <a:pt x="75" y="48"/>
                      <a:pt x="81" y="46"/>
                    </a:cubicBezTo>
                    <a:cubicBezTo>
                      <a:pt x="85" y="45"/>
                      <a:pt x="92" y="42"/>
                      <a:pt x="99" y="46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5" y="49"/>
                      <a:pt x="106" y="52"/>
                      <a:pt x="106" y="52"/>
                    </a:cubicBezTo>
                    <a:cubicBezTo>
                      <a:pt x="107" y="54"/>
                      <a:pt x="107" y="55"/>
                      <a:pt x="107" y="58"/>
                    </a:cubicBezTo>
                    <a:cubicBezTo>
                      <a:pt x="107" y="59"/>
                      <a:pt x="106" y="64"/>
                      <a:pt x="106" y="66"/>
                    </a:cubicBezTo>
                    <a:cubicBezTo>
                      <a:pt x="106" y="67"/>
                      <a:pt x="107" y="67"/>
                      <a:pt x="107" y="69"/>
                    </a:cubicBezTo>
                    <a:cubicBezTo>
                      <a:pt x="108" y="71"/>
                      <a:pt x="108" y="73"/>
                      <a:pt x="107" y="75"/>
                    </a:cubicBezTo>
                    <a:cubicBezTo>
                      <a:pt x="107" y="76"/>
                      <a:pt x="107" y="78"/>
                      <a:pt x="106" y="79"/>
                    </a:cubicBezTo>
                    <a:cubicBezTo>
                      <a:pt x="105" y="80"/>
                      <a:pt x="104" y="80"/>
                      <a:pt x="103" y="81"/>
                    </a:cubicBezTo>
                    <a:cubicBezTo>
                      <a:pt x="103" y="82"/>
                      <a:pt x="103" y="85"/>
                      <a:pt x="103" y="86"/>
                    </a:cubicBezTo>
                    <a:cubicBezTo>
                      <a:pt x="102" y="88"/>
                      <a:pt x="100" y="89"/>
                      <a:pt x="100" y="91"/>
                    </a:cubicBezTo>
                    <a:cubicBezTo>
                      <a:pt x="101" y="91"/>
                      <a:pt x="102" y="91"/>
                      <a:pt x="103" y="92"/>
                    </a:cubicBezTo>
                    <a:cubicBezTo>
                      <a:pt x="103" y="93"/>
                      <a:pt x="105" y="97"/>
                      <a:pt x="106" y="98"/>
                    </a:cubicBezTo>
                    <a:cubicBezTo>
                      <a:pt x="108" y="98"/>
                      <a:pt x="109" y="98"/>
                      <a:pt x="110" y="99"/>
                    </a:cubicBezTo>
                    <a:cubicBezTo>
                      <a:pt x="114" y="100"/>
                      <a:pt x="119" y="103"/>
                      <a:pt x="124" y="104"/>
                    </a:cubicBezTo>
                    <a:cubicBezTo>
                      <a:pt x="128" y="106"/>
                      <a:pt x="132" y="107"/>
                      <a:pt x="134" y="111"/>
                    </a:cubicBezTo>
                    <a:cubicBezTo>
                      <a:pt x="134" y="114"/>
                      <a:pt x="134" y="120"/>
                      <a:pt x="134" y="12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Rectangle 829"/>
              <p:cNvSpPr>
                <a:spLocks noChangeArrowheads="1"/>
              </p:cNvSpPr>
              <p:nvPr/>
            </p:nvSpPr>
            <p:spPr bwMode="auto">
              <a:xfrm>
                <a:off x="2671762" y="2809876"/>
                <a:ext cx="55563" cy="142875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Rectangle 830"/>
              <p:cNvSpPr>
                <a:spLocks noChangeArrowheads="1"/>
              </p:cNvSpPr>
              <p:nvPr/>
            </p:nvSpPr>
            <p:spPr bwMode="auto">
              <a:xfrm>
                <a:off x="2671762" y="2990851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 w="9525">
                <a:noFill/>
                <a:miter lim="800000"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Rectangle 831"/>
              <p:cNvSpPr>
                <a:spLocks noChangeArrowheads="1"/>
              </p:cNvSpPr>
              <p:nvPr/>
            </p:nvSpPr>
            <p:spPr bwMode="auto">
              <a:xfrm>
                <a:off x="2671762" y="3173413"/>
                <a:ext cx="55563" cy="146050"/>
              </a:xfrm>
              <a:prstGeom prst="rect">
                <a:avLst/>
              </a:pr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73" name="任意多边形 72"/>
          <p:cNvSpPr/>
          <p:nvPr/>
        </p:nvSpPr>
        <p:spPr>
          <a:xfrm rot="14683131" flipV="1">
            <a:off x="9687050" y="2884542"/>
            <a:ext cx="1422030" cy="1277006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solidFill>
            <a:srgbClr val="D90A10"/>
          </a:solidFill>
          <a:ln w="25400">
            <a:noFill/>
          </a:ln>
          <a:effectLst>
            <a:innerShdw blurRad="1524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9665294" y="3132541"/>
            <a:ext cx="1277006" cy="1422030"/>
            <a:chOff x="9665294" y="3132541"/>
            <a:chExt cx="1277006" cy="1422030"/>
          </a:xfrm>
        </p:grpSpPr>
        <p:sp>
          <p:nvSpPr>
            <p:cNvPr id="74" name="任意多边形 73"/>
            <p:cNvSpPr/>
            <p:nvPr/>
          </p:nvSpPr>
          <p:spPr>
            <a:xfrm rot="16200000" flipV="1">
              <a:off x="9592782" y="3205053"/>
              <a:ext cx="1422030" cy="127700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817"/>
            <p:cNvSpPr>
              <a:spLocks noEditPoints="1"/>
            </p:cNvSpPr>
            <p:nvPr/>
          </p:nvSpPr>
          <p:spPr bwMode="auto">
            <a:xfrm>
              <a:off x="9976772" y="3554629"/>
              <a:ext cx="654050" cy="652463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716403" y="4847221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995106" y="5359644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3545704" y="147532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3859893" y="1987743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472178" y="4759152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6786367" y="527157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9226264" y="1435385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9504967" y="1947808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4" name="椭圆 4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939401" y="1610539"/>
            <a:ext cx="891828" cy="993110"/>
            <a:chOff x="939401" y="1610539"/>
            <a:chExt cx="891828" cy="993110"/>
          </a:xfrm>
        </p:grpSpPr>
        <p:sp>
          <p:nvSpPr>
            <p:cNvPr id="12" name="任意多边形 11"/>
            <p:cNvSpPr/>
            <p:nvPr/>
          </p:nvSpPr>
          <p:spPr>
            <a:xfrm rot="5400000">
              <a:off x="888760" y="166118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803"/>
            <p:cNvSpPr/>
            <p:nvPr/>
          </p:nvSpPr>
          <p:spPr bwMode="auto">
            <a:xfrm>
              <a:off x="1081852" y="1819019"/>
              <a:ext cx="605546" cy="5761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58122" y="3053779"/>
            <a:ext cx="891828" cy="993110"/>
            <a:chOff x="958122" y="3053779"/>
            <a:chExt cx="891828" cy="993110"/>
          </a:xfrm>
        </p:grpSpPr>
        <p:sp>
          <p:nvSpPr>
            <p:cNvPr id="13" name="任意多边形 12"/>
            <p:cNvSpPr/>
            <p:nvPr/>
          </p:nvSpPr>
          <p:spPr>
            <a:xfrm rot="5400000">
              <a:off x="907481" y="310442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09504" y="3273386"/>
              <a:ext cx="589064" cy="553896"/>
              <a:chOff x="4235450" y="844550"/>
              <a:chExt cx="638175" cy="600076"/>
            </a:xfrm>
            <a:solidFill>
              <a:srgbClr val="2FA598"/>
            </a:solidFill>
          </p:grpSpPr>
          <p:sp>
            <p:nvSpPr>
              <p:cNvPr id="22" name="Freeform 801"/>
              <p:cNvSpPr>
                <a:spLocks noEditPoints="1"/>
              </p:cNvSpPr>
              <p:nvPr/>
            </p:nvSpPr>
            <p:spPr bwMode="auto">
              <a:xfrm>
                <a:off x="4235450" y="915988"/>
                <a:ext cx="525463" cy="528638"/>
              </a:xfrm>
              <a:custGeom>
                <a:avLst/>
                <a:gdLst>
                  <a:gd name="T0" fmla="*/ 0 w 140"/>
                  <a:gd name="T1" fmla="*/ 115 h 141"/>
                  <a:gd name="T2" fmla="*/ 25 w 140"/>
                  <a:gd name="T3" fmla="*/ 130 h 141"/>
                  <a:gd name="T4" fmla="*/ 10 w 140"/>
                  <a:gd name="T5" fmla="*/ 60 h 141"/>
                  <a:gd name="T6" fmla="*/ 0 w 140"/>
                  <a:gd name="T7" fmla="*/ 81 h 141"/>
                  <a:gd name="T8" fmla="*/ 10 w 140"/>
                  <a:gd name="T9" fmla="*/ 60 h 141"/>
                  <a:gd name="T10" fmla="*/ 10 w 140"/>
                  <a:gd name="T11" fmla="*/ 26 h 141"/>
                  <a:gd name="T12" fmla="*/ 25 w 140"/>
                  <a:gd name="T13" fmla="*/ 0 h 141"/>
                  <a:gd name="T14" fmla="*/ 10 w 140"/>
                  <a:gd name="T15" fmla="*/ 87 h 141"/>
                  <a:gd name="T16" fmla="*/ 0 w 140"/>
                  <a:gd name="T17" fmla="*/ 108 h 141"/>
                  <a:gd name="T18" fmla="*/ 10 w 140"/>
                  <a:gd name="T19" fmla="*/ 87 h 141"/>
                  <a:gd name="T20" fmla="*/ 0 w 140"/>
                  <a:gd name="T21" fmla="*/ 33 h 141"/>
                  <a:gd name="T22" fmla="*/ 10 w 140"/>
                  <a:gd name="T23" fmla="*/ 54 h 141"/>
                  <a:gd name="T24" fmla="*/ 140 w 140"/>
                  <a:gd name="T25" fmla="*/ 42 h 141"/>
                  <a:gd name="T26" fmla="*/ 140 w 140"/>
                  <a:gd name="T27" fmla="*/ 54 h 141"/>
                  <a:gd name="T28" fmla="*/ 107 w 140"/>
                  <a:gd name="T29" fmla="*/ 9 h 141"/>
                  <a:gd name="T30" fmla="*/ 87 w 140"/>
                  <a:gd name="T31" fmla="*/ 0 h 141"/>
                  <a:gd name="T32" fmla="*/ 105 w 140"/>
                  <a:gd name="T33" fmla="*/ 10 h 141"/>
                  <a:gd name="T34" fmla="*/ 32 w 140"/>
                  <a:gd name="T35" fmla="*/ 141 h 141"/>
                  <a:gd name="T36" fmla="*/ 53 w 140"/>
                  <a:gd name="T37" fmla="*/ 131 h 141"/>
                  <a:gd name="T38" fmla="*/ 32 w 140"/>
                  <a:gd name="T39" fmla="*/ 141 h 141"/>
                  <a:gd name="T40" fmla="*/ 140 w 140"/>
                  <a:gd name="T41" fmla="*/ 108 h 141"/>
                  <a:gd name="T42" fmla="*/ 130 w 140"/>
                  <a:gd name="T43" fmla="*/ 87 h 141"/>
                  <a:gd name="T44" fmla="*/ 115 w 140"/>
                  <a:gd name="T45" fmla="*/ 130 h 141"/>
                  <a:gd name="T46" fmla="*/ 140 w 140"/>
                  <a:gd name="T47" fmla="*/ 115 h 141"/>
                  <a:gd name="T48" fmla="*/ 115 w 140"/>
                  <a:gd name="T49" fmla="*/ 130 h 141"/>
                  <a:gd name="T50" fmla="*/ 130 w 140"/>
                  <a:gd name="T51" fmla="*/ 81 h 141"/>
                  <a:gd name="T52" fmla="*/ 140 w 140"/>
                  <a:gd name="T53" fmla="*/ 60 h 141"/>
                  <a:gd name="T54" fmla="*/ 32 w 140"/>
                  <a:gd name="T55" fmla="*/ 10 h 141"/>
                  <a:gd name="T56" fmla="*/ 53 w 140"/>
                  <a:gd name="T57" fmla="*/ 0 h 141"/>
                  <a:gd name="T58" fmla="*/ 32 w 140"/>
                  <a:gd name="T59" fmla="*/ 10 h 141"/>
                  <a:gd name="T60" fmla="*/ 80 w 140"/>
                  <a:gd name="T61" fmla="*/ 10 h 141"/>
                  <a:gd name="T62" fmla="*/ 60 w 140"/>
                  <a:gd name="T63" fmla="*/ 0 h 141"/>
                  <a:gd name="T64" fmla="*/ 60 w 140"/>
                  <a:gd name="T65" fmla="*/ 141 h 141"/>
                  <a:gd name="T66" fmla="*/ 80 w 140"/>
                  <a:gd name="T67" fmla="*/ 131 h 141"/>
                  <a:gd name="T68" fmla="*/ 60 w 140"/>
                  <a:gd name="T69" fmla="*/ 141 h 141"/>
                  <a:gd name="T70" fmla="*/ 107 w 140"/>
                  <a:gd name="T71" fmla="*/ 141 h 141"/>
                  <a:gd name="T72" fmla="*/ 87 w 140"/>
                  <a:gd name="T73" fmla="*/ 13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0" h="141">
                    <a:moveTo>
                      <a:pt x="10" y="115"/>
                    </a:moveTo>
                    <a:cubicBezTo>
                      <a:pt x="0" y="115"/>
                      <a:pt x="0" y="115"/>
                      <a:pt x="0" y="115"/>
                    </a:cubicBezTo>
                    <a:cubicBezTo>
                      <a:pt x="0" y="129"/>
                      <a:pt x="11" y="140"/>
                      <a:pt x="25" y="140"/>
                    </a:cubicBezTo>
                    <a:cubicBezTo>
                      <a:pt x="25" y="130"/>
                      <a:pt x="25" y="130"/>
                      <a:pt x="25" y="130"/>
                    </a:cubicBezTo>
                    <a:cubicBezTo>
                      <a:pt x="17" y="130"/>
                      <a:pt x="10" y="124"/>
                      <a:pt x="10" y="115"/>
                    </a:cubicBezTo>
                    <a:close/>
                    <a:moveTo>
                      <a:pt x="10" y="60"/>
                    </a:moveTo>
                    <a:cubicBezTo>
                      <a:pt x="0" y="60"/>
                      <a:pt x="0" y="60"/>
                      <a:pt x="0" y="60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10" y="81"/>
                      <a:pt x="10" y="81"/>
                      <a:pt x="10" y="81"/>
                    </a:cubicBezTo>
                    <a:lnTo>
                      <a:pt x="10" y="60"/>
                    </a:lnTo>
                    <a:close/>
                    <a:moveTo>
                      <a:pt x="0" y="26"/>
                    </a:moveTo>
                    <a:cubicBezTo>
                      <a:pt x="10" y="26"/>
                      <a:pt x="10" y="26"/>
                      <a:pt x="10" y="26"/>
                    </a:cubicBezTo>
                    <a:cubicBezTo>
                      <a:pt x="10" y="17"/>
                      <a:pt x="17" y="10"/>
                      <a:pt x="25" y="1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2"/>
                      <a:pt x="0" y="26"/>
                    </a:cubicBezTo>
                    <a:close/>
                    <a:moveTo>
                      <a:pt x="10" y="87"/>
                    </a:moveTo>
                    <a:cubicBezTo>
                      <a:pt x="0" y="87"/>
                      <a:pt x="0" y="87"/>
                      <a:pt x="0" y="87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10" y="108"/>
                      <a:pt x="10" y="108"/>
                      <a:pt x="10" y="108"/>
                    </a:cubicBezTo>
                    <a:lnTo>
                      <a:pt x="10" y="87"/>
                    </a:lnTo>
                    <a:close/>
                    <a:moveTo>
                      <a:pt x="10" y="33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10" y="54"/>
                      <a:pt x="10" y="54"/>
                      <a:pt x="10" y="54"/>
                    </a:cubicBezTo>
                    <a:lnTo>
                      <a:pt x="10" y="33"/>
                    </a:lnTo>
                    <a:close/>
                    <a:moveTo>
                      <a:pt x="140" y="42"/>
                    </a:moveTo>
                    <a:cubicBezTo>
                      <a:pt x="137" y="46"/>
                      <a:pt x="135" y="50"/>
                      <a:pt x="132" y="54"/>
                    </a:cubicBezTo>
                    <a:cubicBezTo>
                      <a:pt x="140" y="54"/>
                      <a:pt x="140" y="54"/>
                      <a:pt x="140" y="54"/>
                    </a:cubicBezTo>
                    <a:lnTo>
                      <a:pt x="140" y="42"/>
                    </a:lnTo>
                    <a:close/>
                    <a:moveTo>
                      <a:pt x="107" y="9"/>
                    </a:moveTo>
                    <a:cubicBezTo>
                      <a:pt x="107" y="0"/>
                      <a:pt x="107" y="0"/>
                      <a:pt x="107" y="0"/>
                    </a:cubicBezTo>
                    <a:cubicBezTo>
                      <a:pt x="87" y="0"/>
                      <a:pt x="87" y="0"/>
                      <a:pt x="87" y="0"/>
                    </a:cubicBezTo>
                    <a:cubicBezTo>
                      <a:pt x="87" y="10"/>
                      <a:pt x="87" y="10"/>
                      <a:pt x="87" y="10"/>
                    </a:cubicBezTo>
                    <a:cubicBezTo>
                      <a:pt x="105" y="10"/>
                      <a:pt x="105" y="10"/>
                      <a:pt x="105" y="10"/>
                    </a:cubicBezTo>
                    <a:cubicBezTo>
                      <a:pt x="106" y="10"/>
                      <a:pt x="106" y="9"/>
                      <a:pt x="107" y="9"/>
                    </a:cubicBezTo>
                    <a:close/>
                    <a:moveTo>
                      <a:pt x="32" y="141"/>
                    </a:moveTo>
                    <a:cubicBezTo>
                      <a:pt x="53" y="141"/>
                      <a:pt x="53" y="141"/>
                      <a:pt x="53" y="141"/>
                    </a:cubicBezTo>
                    <a:cubicBezTo>
                      <a:pt x="53" y="131"/>
                      <a:pt x="53" y="131"/>
                      <a:pt x="53" y="131"/>
                    </a:cubicBezTo>
                    <a:cubicBezTo>
                      <a:pt x="32" y="131"/>
                      <a:pt x="32" y="131"/>
                      <a:pt x="32" y="131"/>
                    </a:cubicBezTo>
                    <a:lnTo>
                      <a:pt x="32" y="141"/>
                    </a:lnTo>
                    <a:close/>
                    <a:moveTo>
                      <a:pt x="130" y="108"/>
                    </a:move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40" y="87"/>
                      <a:pt x="140" y="87"/>
                      <a:pt x="140" y="87"/>
                    </a:cubicBezTo>
                    <a:cubicBezTo>
                      <a:pt x="130" y="87"/>
                      <a:pt x="130" y="87"/>
                      <a:pt x="130" y="87"/>
                    </a:cubicBezTo>
                    <a:lnTo>
                      <a:pt x="130" y="108"/>
                    </a:lnTo>
                    <a:close/>
                    <a:moveTo>
                      <a:pt x="115" y="130"/>
                    </a:moveTo>
                    <a:cubicBezTo>
                      <a:pt x="115" y="140"/>
                      <a:pt x="115" y="140"/>
                      <a:pt x="115" y="140"/>
                    </a:cubicBezTo>
                    <a:cubicBezTo>
                      <a:pt x="129" y="140"/>
                      <a:pt x="140" y="129"/>
                      <a:pt x="140" y="115"/>
                    </a:cubicBezTo>
                    <a:cubicBezTo>
                      <a:pt x="130" y="115"/>
                      <a:pt x="130" y="115"/>
                      <a:pt x="130" y="115"/>
                    </a:cubicBezTo>
                    <a:cubicBezTo>
                      <a:pt x="130" y="124"/>
                      <a:pt x="123" y="130"/>
                      <a:pt x="115" y="130"/>
                    </a:cubicBezTo>
                    <a:close/>
                    <a:moveTo>
                      <a:pt x="130" y="60"/>
                    </a:moveTo>
                    <a:cubicBezTo>
                      <a:pt x="130" y="81"/>
                      <a:pt x="130" y="81"/>
                      <a:pt x="130" y="81"/>
                    </a:cubicBezTo>
                    <a:cubicBezTo>
                      <a:pt x="140" y="81"/>
                      <a:pt x="140" y="81"/>
                      <a:pt x="140" y="81"/>
                    </a:cubicBezTo>
                    <a:cubicBezTo>
                      <a:pt x="140" y="60"/>
                      <a:pt x="140" y="60"/>
                      <a:pt x="140" y="60"/>
                    </a:cubicBezTo>
                    <a:lnTo>
                      <a:pt x="130" y="60"/>
                    </a:lnTo>
                    <a:close/>
                    <a:moveTo>
                      <a:pt x="32" y="10"/>
                    </a:moveTo>
                    <a:cubicBezTo>
                      <a:pt x="53" y="10"/>
                      <a:pt x="53" y="10"/>
                      <a:pt x="53" y="1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32" y="0"/>
                      <a:pt x="32" y="0"/>
                      <a:pt x="32" y="0"/>
                    </a:cubicBezTo>
                    <a:lnTo>
                      <a:pt x="32" y="10"/>
                    </a:lnTo>
                    <a:close/>
                    <a:moveTo>
                      <a:pt x="60" y="10"/>
                    </a:move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60" y="0"/>
                      <a:pt x="60" y="0"/>
                      <a:pt x="60" y="0"/>
                    </a:cubicBezTo>
                    <a:lnTo>
                      <a:pt x="60" y="10"/>
                    </a:lnTo>
                    <a:close/>
                    <a:moveTo>
                      <a:pt x="60" y="141"/>
                    </a:moveTo>
                    <a:cubicBezTo>
                      <a:pt x="80" y="141"/>
                      <a:pt x="80" y="141"/>
                      <a:pt x="80" y="141"/>
                    </a:cubicBezTo>
                    <a:cubicBezTo>
                      <a:pt x="80" y="131"/>
                      <a:pt x="80" y="131"/>
                      <a:pt x="80" y="131"/>
                    </a:cubicBezTo>
                    <a:cubicBezTo>
                      <a:pt x="60" y="131"/>
                      <a:pt x="60" y="131"/>
                      <a:pt x="60" y="131"/>
                    </a:cubicBezTo>
                    <a:lnTo>
                      <a:pt x="60" y="141"/>
                    </a:lnTo>
                    <a:close/>
                    <a:moveTo>
                      <a:pt x="87" y="141"/>
                    </a:moveTo>
                    <a:cubicBezTo>
                      <a:pt x="107" y="141"/>
                      <a:pt x="107" y="141"/>
                      <a:pt x="107" y="141"/>
                    </a:cubicBezTo>
                    <a:cubicBezTo>
                      <a:pt x="107" y="131"/>
                      <a:pt x="107" y="131"/>
                      <a:pt x="107" y="131"/>
                    </a:cubicBezTo>
                    <a:cubicBezTo>
                      <a:pt x="87" y="131"/>
                      <a:pt x="87" y="131"/>
                      <a:pt x="87" y="131"/>
                    </a:cubicBezTo>
                    <a:lnTo>
                      <a:pt x="87" y="141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802"/>
              <p:cNvSpPr/>
              <p:nvPr/>
            </p:nvSpPr>
            <p:spPr bwMode="auto">
              <a:xfrm>
                <a:off x="4295775" y="844550"/>
                <a:ext cx="577850" cy="498475"/>
              </a:xfrm>
              <a:custGeom>
                <a:avLst/>
                <a:gdLst>
                  <a:gd name="T0" fmla="*/ 150 w 154"/>
                  <a:gd name="T1" fmla="*/ 0 h 133"/>
                  <a:gd name="T2" fmla="*/ 54 w 154"/>
                  <a:gd name="T3" fmla="*/ 84 h 133"/>
                  <a:gd name="T4" fmla="*/ 17 w 154"/>
                  <a:gd name="T5" fmla="*/ 54 h 133"/>
                  <a:gd name="T6" fmla="*/ 0 w 154"/>
                  <a:gd name="T7" fmla="*/ 68 h 133"/>
                  <a:gd name="T8" fmla="*/ 65 w 154"/>
                  <a:gd name="T9" fmla="*/ 133 h 133"/>
                  <a:gd name="T10" fmla="*/ 154 w 154"/>
                  <a:gd name="T11" fmla="*/ 9 h 133"/>
                  <a:gd name="T12" fmla="*/ 150 w 154"/>
                  <a:gd name="T13" fmla="*/ 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133">
                    <a:moveTo>
                      <a:pt x="150" y="0"/>
                    </a:moveTo>
                    <a:cubicBezTo>
                      <a:pt x="104" y="29"/>
                      <a:pt x="69" y="65"/>
                      <a:pt x="54" y="84"/>
                    </a:cubicBezTo>
                    <a:cubicBezTo>
                      <a:pt x="17" y="54"/>
                      <a:pt x="17" y="54"/>
                      <a:pt x="17" y="54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65" y="133"/>
                      <a:pt x="65" y="133"/>
                      <a:pt x="65" y="133"/>
                    </a:cubicBezTo>
                    <a:cubicBezTo>
                      <a:pt x="76" y="105"/>
                      <a:pt x="111" y="49"/>
                      <a:pt x="154" y="9"/>
                    </a:cubicBez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919857" y="4497019"/>
            <a:ext cx="891828" cy="993110"/>
            <a:chOff x="919857" y="4497019"/>
            <a:chExt cx="891828" cy="993110"/>
          </a:xfrm>
        </p:grpSpPr>
        <p:sp>
          <p:nvSpPr>
            <p:cNvPr id="14" name="任意多边形 13"/>
            <p:cNvSpPr/>
            <p:nvPr/>
          </p:nvSpPr>
          <p:spPr>
            <a:xfrm rot="5400000">
              <a:off x="869216" y="454766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815"/>
            <p:cNvSpPr>
              <a:spLocks noEditPoints="1"/>
            </p:cNvSpPr>
            <p:nvPr/>
          </p:nvSpPr>
          <p:spPr bwMode="auto">
            <a:xfrm>
              <a:off x="1208412" y="4678455"/>
              <a:ext cx="352425" cy="630238"/>
            </a:xfrm>
            <a:custGeom>
              <a:avLst/>
              <a:gdLst>
                <a:gd name="T0" fmla="*/ 80 w 94"/>
                <a:gd name="T1" fmla="*/ 14 h 168"/>
                <a:gd name="T2" fmla="*/ 60 w 94"/>
                <a:gd name="T3" fmla="*/ 2 h 168"/>
                <a:gd name="T4" fmla="*/ 47 w 94"/>
                <a:gd name="T5" fmla="*/ 0 h 168"/>
                <a:gd name="T6" fmla="*/ 14 w 94"/>
                <a:gd name="T7" fmla="*/ 14 h 168"/>
                <a:gd name="T8" fmla="*/ 0 w 94"/>
                <a:gd name="T9" fmla="*/ 47 h 168"/>
                <a:gd name="T10" fmla="*/ 0 w 94"/>
                <a:gd name="T11" fmla="*/ 52 h 168"/>
                <a:gd name="T12" fmla="*/ 6 w 94"/>
                <a:gd name="T13" fmla="*/ 70 h 168"/>
                <a:gd name="T14" fmla="*/ 23 w 94"/>
                <a:gd name="T15" fmla="*/ 122 h 168"/>
                <a:gd name="T16" fmla="*/ 24 w 94"/>
                <a:gd name="T17" fmla="*/ 128 h 168"/>
                <a:gd name="T18" fmla="*/ 30 w 94"/>
                <a:gd name="T19" fmla="*/ 134 h 168"/>
                <a:gd name="T20" fmla="*/ 64 w 94"/>
                <a:gd name="T21" fmla="*/ 134 h 168"/>
                <a:gd name="T22" fmla="*/ 70 w 94"/>
                <a:gd name="T23" fmla="*/ 128 h 168"/>
                <a:gd name="T24" fmla="*/ 71 w 94"/>
                <a:gd name="T25" fmla="*/ 122 h 168"/>
                <a:gd name="T26" fmla="*/ 88 w 94"/>
                <a:gd name="T27" fmla="*/ 70 h 168"/>
                <a:gd name="T28" fmla="*/ 94 w 94"/>
                <a:gd name="T29" fmla="*/ 52 h 168"/>
                <a:gd name="T30" fmla="*/ 94 w 94"/>
                <a:gd name="T31" fmla="*/ 47 h 168"/>
                <a:gd name="T32" fmla="*/ 80 w 94"/>
                <a:gd name="T33" fmla="*/ 14 h 168"/>
                <a:gd name="T34" fmla="*/ 82 w 94"/>
                <a:gd name="T35" fmla="*/ 51 h 168"/>
                <a:gd name="T36" fmla="*/ 78 w 94"/>
                <a:gd name="T37" fmla="*/ 64 h 168"/>
                <a:gd name="T38" fmla="*/ 59 w 94"/>
                <a:gd name="T39" fmla="*/ 121 h 168"/>
                <a:gd name="T40" fmla="*/ 59 w 94"/>
                <a:gd name="T41" fmla="*/ 122 h 168"/>
                <a:gd name="T42" fmla="*/ 53 w 94"/>
                <a:gd name="T43" fmla="*/ 122 h 168"/>
                <a:gd name="T44" fmla="*/ 53 w 94"/>
                <a:gd name="T45" fmla="*/ 100 h 168"/>
                <a:gd name="T46" fmla="*/ 41 w 94"/>
                <a:gd name="T47" fmla="*/ 100 h 168"/>
                <a:gd name="T48" fmla="*/ 41 w 94"/>
                <a:gd name="T49" fmla="*/ 122 h 168"/>
                <a:gd name="T50" fmla="*/ 35 w 94"/>
                <a:gd name="T51" fmla="*/ 122 h 168"/>
                <a:gd name="T52" fmla="*/ 35 w 94"/>
                <a:gd name="T53" fmla="*/ 121 h 168"/>
                <a:gd name="T54" fmla="*/ 17 w 94"/>
                <a:gd name="T55" fmla="*/ 67 h 168"/>
                <a:gd name="T56" fmla="*/ 17 w 94"/>
                <a:gd name="T57" fmla="*/ 66 h 168"/>
                <a:gd name="T58" fmla="*/ 16 w 94"/>
                <a:gd name="T59" fmla="*/ 64 h 168"/>
                <a:gd name="T60" fmla="*/ 12 w 94"/>
                <a:gd name="T61" fmla="*/ 51 h 168"/>
                <a:gd name="T62" fmla="*/ 12 w 94"/>
                <a:gd name="T63" fmla="*/ 47 h 168"/>
                <a:gd name="T64" fmla="*/ 22 w 94"/>
                <a:gd name="T65" fmla="*/ 23 h 168"/>
                <a:gd name="T66" fmla="*/ 47 w 94"/>
                <a:gd name="T67" fmla="*/ 12 h 168"/>
                <a:gd name="T68" fmla="*/ 57 w 94"/>
                <a:gd name="T69" fmla="*/ 14 h 168"/>
                <a:gd name="T70" fmla="*/ 72 w 94"/>
                <a:gd name="T71" fmla="*/ 23 h 168"/>
                <a:gd name="T72" fmla="*/ 82 w 94"/>
                <a:gd name="T73" fmla="*/ 47 h 168"/>
                <a:gd name="T74" fmla="*/ 82 w 94"/>
                <a:gd name="T75" fmla="*/ 51 h 168"/>
                <a:gd name="T76" fmla="*/ 28 w 94"/>
                <a:gd name="T77" fmla="*/ 154 h 168"/>
                <a:gd name="T78" fmla="*/ 66 w 94"/>
                <a:gd name="T79" fmla="*/ 154 h 168"/>
                <a:gd name="T80" fmla="*/ 66 w 94"/>
                <a:gd name="T81" fmla="*/ 142 h 168"/>
                <a:gd name="T82" fmla="*/ 28 w 94"/>
                <a:gd name="T83" fmla="*/ 142 h 168"/>
                <a:gd name="T84" fmla="*/ 28 w 94"/>
                <a:gd name="T85" fmla="*/ 154 h 168"/>
                <a:gd name="T86" fmla="*/ 36 w 94"/>
                <a:gd name="T87" fmla="*/ 168 h 168"/>
                <a:gd name="T88" fmla="*/ 58 w 94"/>
                <a:gd name="T89" fmla="*/ 168 h 168"/>
                <a:gd name="T90" fmla="*/ 58 w 94"/>
                <a:gd name="T91" fmla="*/ 161 h 168"/>
                <a:gd name="T92" fmla="*/ 36 w 94"/>
                <a:gd name="T93" fmla="*/ 161 h 168"/>
                <a:gd name="T94" fmla="*/ 36 w 94"/>
                <a:gd name="T95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168">
                  <a:moveTo>
                    <a:pt x="80" y="14"/>
                  </a:moveTo>
                  <a:cubicBezTo>
                    <a:pt x="75" y="9"/>
                    <a:pt x="68" y="4"/>
                    <a:pt x="60" y="2"/>
                  </a:cubicBezTo>
                  <a:cubicBezTo>
                    <a:pt x="56" y="1"/>
                    <a:pt x="52" y="0"/>
                    <a:pt x="47" y="0"/>
                  </a:cubicBezTo>
                  <a:cubicBezTo>
                    <a:pt x="34" y="0"/>
                    <a:pt x="23" y="5"/>
                    <a:pt x="14" y="14"/>
                  </a:cubicBezTo>
                  <a:cubicBezTo>
                    <a:pt x="5" y="23"/>
                    <a:pt x="0" y="35"/>
                    <a:pt x="0" y="47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58"/>
                    <a:pt x="3" y="64"/>
                    <a:pt x="6" y="70"/>
                  </a:cubicBezTo>
                  <a:cubicBezTo>
                    <a:pt x="6" y="70"/>
                    <a:pt x="23" y="102"/>
                    <a:pt x="23" y="122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5" y="132"/>
                    <a:pt x="27" y="134"/>
                    <a:pt x="30" y="134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7" y="134"/>
                    <a:pt x="69" y="132"/>
                    <a:pt x="70" y="128"/>
                  </a:cubicBezTo>
                  <a:cubicBezTo>
                    <a:pt x="71" y="122"/>
                    <a:pt x="71" y="122"/>
                    <a:pt x="71" y="122"/>
                  </a:cubicBezTo>
                  <a:cubicBezTo>
                    <a:pt x="71" y="102"/>
                    <a:pt x="88" y="70"/>
                    <a:pt x="88" y="70"/>
                  </a:cubicBezTo>
                  <a:cubicBezTo>
                    <a:pt x="91" y="64"/>
                    <a:pt x="93" y="58"/>
                    <a:pt x="94" y="52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5"/>
                    <a:pt x="89" y="23"/>
                    <a:pt x="80" y="14"/>
                  </a:cubicBezTo>
                  <a:close/>
                  <a:moveTo>
                    <a:pt x="82" y="51"/>
                  </a:moveTo>
                  <a:cubicBezTo>
                    <a:pt x="81" y="56"/>
                    <a:pt x="80" y="60"/>
                    <a:pt x="78" y="64"/>
                  </a:cubicBezTo>
                  <a:cubicBezTo>
                    <a:pt x="76" y="68"/>
                    <a:pt x="59" y="99"/>
                    <a:pt x="59" y="121"/>
                  </a:cubicBezTo>
                  <a:cubicBezTo>
                    <a:pt x="59" y="122"/>
                    <a:pt x="59" y="122"/>
                    <a:pt x="59" y="122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41" y="100"/>
                    <a:pt x="41" y="100"/>
                    <a:pt x="41" y="100"/>
                  </a:cubicBezTo>
                  <a:cubicBezTo>
                    <a:pt x="41" y="122"/>
                    <a:pt x="41" y="122"/>
                    <a:pt x="41" y="122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05"/>
                    <a:pt x="26" y="83"/>
                    <a:pt x="17" y="67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4" y="60"/>
                    <a:pt x="13" y="56"/>
                    <a:pt x="12" y="51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38"/>
                    <a:pt x="16" y="29"/>
                    <a:pt x="22" y="23"/>
                  </a:cubicBezTo>
                  <a:cubicBezTo>
                    <a:pt x="29" y="16"/>
                    <a:pt x="38" y="12"/>
                    <a:pt x="47" y="12"/>
                  </a:cubicBezTo>
                  <a:cubicBezTo>
                    <a:pt x="50" y="12"/>
                    <a:pt x="54" y="13"/>
                    <a:pt x="57" y="14"/>
                  </a:cubicBezTo>
                  <a:cubicBezTo>
                    <a:pt x="63" y="15"/>
                    <a:pt x="68" y="18"/>
                    <a:pt x="72" y="23"/>
                  </a:cubicBezTo>
                  <a:cubicBezTo>
                    <a:pt x="78" y="29"/>
                    <a:pt x="82" y="38"/>
                    <a:pt x="82" y="47"/>
                  </a:cubicBezTo>
                  <a:lnTo>
                    <a:pt x="82" y="51"/>
                  </a:lnTo>
                  <a:close/>
                  <a:moveTo>
                    <a:pt x="28" y="154"/>
                  </a:moveTo>
                  <a:cubicBezTo>
                    <a:pt x="66" y="154"/>
                    <a:pt x="66" y="154"/>
                    <a:pt x="66" y="154"/>
                  </a:cubicBezTo>
                  <a:cubicBezTo>
                    <a:pt x="66" y="142"/>
                    <a:pt x="66" y="142"/>
                    <a:pt x="66" y="142"/>
                  </a:cubicBezTo>
                  <a:cubicBezTo>
                    <a:pt x="28" y="142"/>
                    <a:pt x="28" y="142"/>
                    <a:pt x="28" y="142"/>
                  </a:cubicBezTo>
                  <a:lnTo>
                    <a:pt x="28" y="154"/>
                  </a:lnTo>
                  <a:close/>
                  <a:moveTo>
                    <a:pt x="36" y="168"/>
                  </a:moveTo>
                  <a:cubicBezTo>
                    <a:pt x="58" y="168"/>
                    <a:pt x="58" y="168"/>
                    <a:pt x="58" y="168"/>
                  </a:cubicBezTo>
                  <a:cubicBezTo>
                    <a:pt x="58" y="161"/>
                    <a:pt x="58" y="161"/>
                    <a:pt x="58" y="161"/>
                  </a:cubicBezTo>
                  <a:cubicBezTo>
                    <a:pt x="36" y="161"/>
                    <a:pt x="36" y="161"/>
                    <a:pt x="36" y="161"/>
                  </a:cubicBezTo>
                  <a:lnTo>
                    <a:pt x="36" y="168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380316" y="1610539"/>
            <a:ext cx="891828" cy="993110"/>
            <a:chOff x="10380316" y="1610539"/>
            <a:chExt cx="891828" cy="993110"/>
          </a:xfrm>
        </p:grpSpPr>
        <p:sp>
          <p:nvSpPr>
            <p:cNvPr id="17" name="任意多边形 16"/>
            <p:cNvSpPr/>
            <p:nvPr/>
          </p:nvSpPr>
          <p:spPr>
            <a:xfrm rot="5400000">
              <a:off x="10329675" y="166118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10537999" y="1857004"/>
              <a:ext cx="613910" cy="500180"/>
              <a:chOff x="8323263" y="-182563"/>
              <a:chExt cx="754055" cy="614364"/>
            </a:xfrm>
            <a:solidFill>
              <a:srgbClr val="2FA598"/>
            </a:solidFill>
          </p:grpSpPr>
          <p:sp>
            <p:nvSpPr>
              <p:cNvPr id="26" name="Freeform 786"/>
              <p:cNvSpPr>
                <a:spLocks noEditPoints="1"/>
              </p:cNvSpPr>
              <p:nvPr/>
            </p:nvSpPr>
            <p:spPr bwMode="auto">
              <a:xfrm>
                <a:off x="8650280" y="255587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7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10399037" y="3053779"/>
            <a:ext cx="891828" cy="993110"/>
            <a:chOff x="10399037" y="3053779"/>
            <a:chExt cx="891828" cy="993110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10348396" y="310442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864"/>
            <p:cNvSpPr>
              <a:spLocks noEditPoints="1"/>
            </p:cNvSpPr>
            <p:nvPr/>
          </p:nvSpPr>
          <p:spPr bwMode="auto">
            <a:xfrm>
              <a:off x="10590593" y="3310657"/>
              <a:ext cx="514398" cy="479354"/>
            </a:xfrm>
            <a:custGeom>
              <a:avLst/>
              <a:gdLst>
                <a:gd name="T0" fmla="*/ 166 w 174"/>
                <a:gd name="T1" fmla="*/ 29 h 162"/>
                <a:gd name="T2" fmla="*/ 139 w 174"/>
                <a:gd name="T3" fmla="*/ 29 h 162"/>
                <a:gd name="T4" fmla="*/ 139 w 174"/>
                <a:gd name="T5" fmla="*/ 0 h 162"/>
                <a:gd name="T6" fmla="*/ 35 w 174"/>
                <a:gd name="T7" fmla="*/ 0 h 162"/>
                <a:gd name="T8" fmla="*/ 35 w 174"/>
                <a:gd name="T9" fmla="*/ 29 h 162"/>
                <a:gd name="T10" fmla="*/ 8 w 174"/>
                <a:gd name="T11" fmla="*/ 29 h 162"/>
                <a:gd name="T12" fmla="*/ 0 w 174"/>
                <a:gd name="T13" fmla="*/ 38 h 162"/>
                <a:gd name="T14" fmla="*/ 0 w 174"/>
                <a:gd name="T15" fmla="*/ 110 h 162"/>
                <a:gd name="T16" fmla="*/ 35 w 174"/>
                <a:gd name="T17" fmla="*/ 110 h 162"/>
                <a:gd name="T18" fmla="*/ 35 w 174"/>
                <a:gd name="T19" fmla="*/ 123 h 162"/>
                <a:gd name="T20" fmla="*/ 75 w 174"/>
                <a:gd name="T21" fmla="*/ 162 h 162"/>
                <a:gd name="T22" fmla="*/ 139 w 174"/>
                <a:gd name="T23" fmla="*/ 162 h 162"/>
                <a:gd name="T24" fmla="*/ 139 w 174"/>
                <a:gd name="T25" fmla="*/ 111 h 162"/>
                <a:gd name="T26" fmla="*/ 174 w 174"/>
                <a:gd name="T27" fmla="*/ 111 h 162"/>
                <a:gd name="T28" fmla="*/ 174 w 174"/>
                <a:gd name="T29" fmla="*/ 38 h 162"/>
                <a:gd name="T30" fmla="*/ 166 w 174"/>
                <a:gd name="T31" fmla="*/ 29 h 162"/>
                <a:gd name="T32" fmla="*/ 45 w 174"/>
                <a:gd name="T33" fmla="*/ 10 h 162"/>
                <a:gd name="T34" fmla="*/ 129 w 174"/>
                <a:gd name="T35" fmla="*/ 10 h 162"/>
                <a:gd name="T36" fmla="*/ 129 w 174"/>
                <a:gd name="T37" fmla="*/ 29 h 162"/>
                <a:gd name="T38" fmla="*/ 45 w 174"/>
                <a:gd name="T39" fmla="*/ 29 h 162"/>
                <a:gd name="T40" fmla="*/ 45 w 174"/>
                <a:gd name="T41" fmla="*/ 10 h 162"/>
                <a:gd name="T42" fmla="*/ 149 w 174"/>
                <a:gd name="T43" fmla="*/ 97 h 162"/>
                <a:gd name="T44" fmla="*/ 139 w 174"/>
                <a:gd name="T45" fmla="*/ 97 h 162"/>
                <a:gd name="T46" fmla="*/ 139 w 174"/>
                <a:gd name="T47" fmla="*/ 77 h 162"/>
                <a:gd name="T48" fmla="*/ 129 w 174"/>
                <a:gd name="T49" fmla="*/ 77 h 162"/>
                <a:gd name="T50" fmla="*/ 129 w 174"/>
                <a:gd name="T51" fmla="*/ 152 h 162"/>
                <a:gd name="T52" fmla="*/ 88 w 174"/>
                <a:gd name="T53" fmla="*/ 152 h 162"/>
                <a:gd name="T54" fmla="*/ 80 w 174"/>
                <a:gd name="T55" fmla="*/ 117 h 162"/>
                <a:gd name="T56" fmla="*/ 45 w 174"/>
                <a:gd name="T57" fmla="*/ 109 h 162"/>
                <a:gd name="T58" fmla="*/ 45 w 174"/>
                <a:gd name="T59" fmla="*/ 77 h 162"/>
                <a:gd name="T60" fmla="*/ 35 w 174"/>
                <a:gd name="T61" fmla="*/ 77 h 162"/>
                <a:gd name="T62" fmla="*/ 35 w 174"/>
                <a:gd name="T63" fmla="*/ 96 h 162"/>
                <a:gd name="T64" fmla="*/ 25 w 174"/>
                <a:gd name="T65" fmla="*/ 96 h 162"/>
                <a:gd name="T66" fmla="*/ 25 w 174"/>
                <a:gd name="T67" fmla="*/ 63 h 162"/>
                <a:gd name="T68" fmla="*/ 149 w 174"/>
                <a:gd name="T69" fmla="*/ 63 h 162"/>
                <a:gd name="T70" fmla="*/ 149 w 174"/>
                <a:gd name="T71" fmla="*/ 97 h 162"/>
                <a:gd name="T72" fmla="*/ 156 w 174"/>
                <a:gd name="T73" fmla="*/ 50 h 162"/>
                <a:gd name="T74" fmla="*/ 149 w 174"/>
                <a:gd name="T75" fmla="*/ 44 h 162"/>
                <a:gd name="T76" fmla="*/ 156 w 174"/>
                <a:gd name="T77" fmla="*/ 37 h 162"/>
                <a:gd name="T78" fmla="*/ 163 w 174"/>
                <a:gd name="T79" fmla="*/ 44 h 162"/>
                <a:gd name="T80" fmla="*/ 156 w 174"/>
                <a:gd name="T81" fmla="*/ 50 h 162"/>
                <a:gd name="T82" fmla="*/ 117 w 174"/>
                <a:gd name="T83" fmla="*/ 78 h 162"/>
                <a:gd name="T84" fmla="*/ 59 w 174"/>
                <a:gd name="T85" fmla="*/ 78 h 162"/>
                <a:gd name="T86" fmla="*/ 59 w 174"/>
                <a:gd name="T87" fmla="*/ 88 h 162"/>
                <a:gd name="T88" fmla="*/ 117 w 174"/>
                <a:gd name="T89" fmla="*/ 88 h 162"/>
                <a:gd name="T90" fmla="*/ 117 w 174"/>
                <a:gd name="T91" fmla="*/ 78 h 162"/>
                <a:gd name="T92" fmla="*/ 59 w 174"/>
                <a:gd name="T93" fmla="*/ 108 h 162"/>
                <a:gd name="T94" fmla="*/ 117 w 174"/>
                <a:gd name="T95" fmla="*/ 108 h 162"/>
                <a:gd name="T96" fmla="*/ 117 w 174"/>
                <a:gd name="T97" fmla="*/ 98 h 162"/>
                <a:gd name="T98" fmla="*/ 59 w 174"/>
                <a:gd name="T99" fmla="*/ 98 h 162"/>
                <a:gd name="T100" fmla="*/ 59 w 174"/>
                <a:gd name="T101" fmla="*/ 108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4" h="162">
                  <a:moveTo>
                    <a:pt x="166" y="29"/>
                  </a:moveTo>
                  <a:cubicBezTo>
                    <a:pt x="139" y="29"/>
                    <a:pt x="139" y="29"/>
                    <a:pt x="139" y="29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3" y="29"/>
                    <a:pt x="0" y="33"/>
                    <a:pt x="0" y="38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75" y="162"/>
                    <a:pt x="75" y="162"/>
                    <a:pt x="75" y="162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74" y="111"/>
                    <a:pt x="174" y="111"/>
                    <a:pt x="174" y="111"/>
                  </a:cubicBezTo>
                  <a:cubicBezTo>
                    <a:pt x="174" y="38"/>
                    <a:pt x="174" y="38"/>
                    <a:pt x="174" y="38"/>
                  </a:cubicBezTo>
                  <a:cubicBezTo>
                    <a:pt x="174" y="33"/>
                    <a:pt x="171" y="29"/>
                    <a:pt x="166" y="29"/>
                  </a:cubicBezTo>
                  <a:close/>
                  <a:moveTo>
                    <a:pt x="45" y="10"/>
                  </a:moveTo>
                  <a:cubicBezTo>
                    <a:pt x="129" y="10"/>
                    <a:pt x="129" y="10"/>
                    <a:pt x="129" y="10"/>
                  </a:cubicBezTo>
                  <a:cubicBezTo>
                    <a:pt x="129" y="29"/>
                    <a:pt x="129" y="29"/>
                    <a:pt x="129" y="29"/>
                  </a:cubicBezTo>
                  <a:cubicBezTo>
                    <a:pt x="45" y="29"/>
                    <a:pt x="45" y="29"/>
                    <a:pt x="45" y="29"/>
                  </a:cubicBezTo>
                  <a:lnTo>
                    <a:pt x="45" y="10"/>
                  </a:lnTo>
                  <a:close/>
                  <a:moveTo>
                    <a:pt x="149" y="97"/>
                  </a:moveTo>
                  <a:cubicBezTo>
                    <a:pt x="139" y="97"/>
                    <a:pt x="139" y="97"/>
                    <a:pt x="139" y="97"/>
                  </a:cubicBezTo>
                  <a:cubicBezTo>
                    <a:pt x="139" y="77"/>
                    <a:pt x="139" y="77"/>
                    <a:pt x="139" y="77"/>
                  </a:cubicBezTo>
                  <a:cubicBezTo>
                    <a:pt x="129" y="77"/>
                    <a:pt x="129" y="77"/>
                    <a:pt x="129" y="77"/>
                  </a:cubicBezTo>
                  <a:cubicBezTo>
                    <a:pt x="129" y="152"/>
                    <a:pt x="129" y="152"/>
                    <a:pt x="129" y="152"/>
                  </a:cubicBezTo>
                  <a:cubicBezTo>
                    <a:pt x="88" y="152"/>
                    <a:pt x="88" y="152"/>
                    <a:pt x="88" y="152"/>
                  </a:cubicBezTo>
                  <a:cubicBezTo>
                    <a:pt x="73" y="152"/>
                    <a:pt x="80" y="117"/>
                    <a:pt x="80" y="117"/>
                  </a:cubicBezTo>
                  <a:cubicBezTo>
                    <a:pt x="80" y="117"/>
                    <a:pt x="46" y="125"/>
                    <a:pt x="45" y="109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149" y="63"/>
                    <a:pt x="149" y="63"/>
                    <a:pt x="149" y="63"/>
                  </a:cubicBezTo>
                  <a:lnTo>
                    <a:pt x="149" y="97"/>
                  </a:lnTo>
                  <a:close/>
                  <a:moveTo>
                    <a:pt x="156" y="50"/>
                  </a:moveTo>
                  <a:cubicBezTo>
                    <a:pt x="152" y="50"/>
                    <a:pt x="149" y="47"/>
                    <a:pt x="149" y="44"/>
                  </a:cubicBezTo>
                  <a:cubicBezTo>
                    <a:pt x="149" y="40"/>
                    <a:pt x="152" y="37"/>
                    <a:pt x="156" y="37"/>
                  </a:cubicBezTo>
                  <a:cubicBezTo>
                    <a:pt x="160" y="37"/>
                    <a:pt x="163" y="40"/>
                    <a:pt x="163" y="44"/>
                  </a:cubicBezTo>
                  <a:cubicBezTo>
                    <a:pt x="163" y="47"/>
                    <a:pt x="160" y="50"/>
                    <a:pt x="156" y="50"/>
                  </a:cubicBezTo>
                  <a:close/>
                  <a:moveTo>
                    <a:pt x="117" y="78"/>
                  </a:moveTo>
                  <a:cubicBezTo>
                    <a:pt x="59" y="78"/>
                    <a:pt x="59" y="78"/>
                    <a:pt x="59" y="7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lnTo>
                    <a:pt x="117" y="78"/>
                  </a:lnTo>
                  <a:close/>
                  <a:moveTo>
                    <a:pt x="59" y="108"/>
                  </a:moveTo>
                  <a:cubicBezTo>
                    <a:pt x="117" y="108"/>
                    <a:pt x="117" y="108"/>
                    <a:pt x="117" y="108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59" y="98"/>
                    <a:pt x="59" y="98"/>
                    <a:pt x="59" y="98"/>
                  </a:cubicBezTo>
                  <a:lnTo>
                    <a:pt x="59" y="108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0360772" y="4497019"/>
            <a:ext cx="891828" cy="993110"/>
            <a:chOff x="10360772" y="4497019"/>
            <a:chExt cx="891828" cy="993110"/>
          </a:xfrm>
        </p:grpSpPr>
        <p:sp>
          <p:nvSpPr>
            <p:cNvPr id="19" name="任意多边形 18"/>
            <p:cNvSpPr/>
            <p:nvPr/>
          </p:nvSpPr>
          <p:spPr>
            <a:xfrm rot="5400000">
              <a:off x="10310131" y="4547660"/>
              <a:ext cx="993110" cy="89182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943"/>
            <p:cNvSpPr>
              <a:spLocks noEditPoints="1"/>
            </p:cNvSpPr>
            <p:nvPr/>
          </p:nvSpPr>
          <p:spPr bwMode="auto">
            <a:xfrm>
              <a:off x="10522473" y="4718335"/>
              <a:ext cx="563530" cy="550478"/>
            </a:xfrm>
            <a:custGeom>
              <a:avLst/>
              <a:gdLst>
                <a:gd name="T0" fmla="*/ 132 w 201"/>
                <a:gd name="T1" fmla="*/ 17 h 196"/>
                <a:gd name="T2" fmla="*/ 49 w 201"/>
                <a:gd name="T3" fmla="*/ 29 h 196"/>
                <a:gd name="T4" fmla="*/ 55 w 201"/>
                <a:gd name="T5" fmla="*/ 32 h 196"/>
                <a:gd name="T6" fmla="*/ 77 w 201"/>
                <a:gd name="T7" fmla="*/ 32 h 196"/>
                <a:gd name="T8" fmla="*/ 81 w 201"/>
                <a:gd name="T9" fmla="*/ 42 h 196"/>
                <a:gd name="T10" fmla="*/ 82 w 201"/>
                <a:gd name="T11" fmla="*/ 63 h 196"/>
                <a:gd name="T12" fmla="*/ 86 w 201"/>
                <a:gd name="T13" fmla="*/ 78 h 196"/>
                <a:gd name="T14" fmla="*/ 87 w 201"/>
                <a:gd name="T15" fmla="*/ 67 h 196"/>
                <a:gd name="T16" fmla="*/ 91 w 201"/>
                <a:gd name="T17" fmla="*/ 84 h 196"/>
                <a:gd name="T18" fmla="*/ 109 w 201"/>
                <a:gd name="T19" fmla="*/ 101 h 196"/>
                <a:gd name="T20" fmla="*/ 115 w 201"/>
                <a:gd name="T21" fmla="*/ 117 h 196"/>
                <a:gd name="T22" fmla="*/ 114 w 201"/>
                <a:gd name="T23" fmla="*/ 144 h 196"/>
                <a:gd name="T24" fmla="*/ 99 w 201"/>
                <a:gd name="T25" fmla="*/ 174 h 196"/>
                <a:gd name="T26" fmla="*/ 97 w 201"/>
                <a:gd name="T27" fmla="*/ 184 h 196"/>
                <a:gd name="T28" fmla="*/ 119 w 201"/>
                <a:gd name="T29" fmla="*/ 54 h 196"/>
                <a:gd name="T30" fmla="*/ 102 w 201"/>
                <a:gd name="T31" fmla="*/ 179 h 196"/>
                <a:gd name="T32" fmla="*/ 124 w 201"/>
                <a:gd name="T33" fmla="*/ 164 h 196"/>
                <a:gd name="T34" fmla="*/ 157 w 201"/>
                <a:gd name="T35" fmla="*/ 136 h 196"/>
                <a:gd name="T36" fmla="*/ 137 w 201"/>
                <a:gd name="T37" fmla="*/ 112 h 196"/>
                <a:gd name="T38" fmla="*/ 114 w 201"/>
                <a:gd name="T39" fmla="*/ 97 h 196"/>
                <a:gd name="T40" fmla="*/ 113 w 201"/>
                <a:gd name="T41" fmla="*/ 77 h 196"/>
                <a:gd name="T42" fmla="*/ 140 w 201"/>
                <a:gd name="T43" fmla="*/ 66 h 196"/>
                <a:gd name="T44" fmla="*/ 145 w 201"/>
                <a:gd name="T45" fmla="*/ 62 h 196"/>
                <a:gd name="T46" fmla="*/ 147 w 201"/>
                <a:gd name="T47" fmla="*/ 48 h 196"/>
                <a:gd name="T48" fmla="*/ 133 w 201"/>
                <a:gd name="T49" fmla="*/ 50 h 196"/>
                <a:gd name="T50" fmla="*/ 129 w 201"/>
                <a:gd name="T51" fmla="*/ 33 h 196"/>
                <a:gd name="T52" fmla="*/ 133 w 201"/>
                <a:gd name="T53" fmla="*/ 31 h 196"/>
                <a:gd name="T54" fmla="*/ 137 w 201"/>
                <a:gd name="T55" fmla="*/ 38 h 196"/>
                <a:gd name="T56" fmla="*/ 149 w 201"/>
                <a:gd name="T57" fmla="*/ 44 h 196"/>
                <a:gd name="T58" fmla="*/ 148 w 201"/>
                <a:gd name="T59" fmla="*/ 37 h 196"/>
                <a:gd name="T60" fmla="*/ 136 w 201"/>
                <a:gd name="T61" fmla="*/ 28 h 196"/>
                <a:gd name="T62" fmla="*/ 129 w 201"/>
                <a:gd name="T63" fmla="*/ 31 h 196"/>
                <a:gd name="T64" fmla="*/ 121 w 201"/>
                <a:gd name="T65" fmla="*/ 21 h 196"/>
                <a:gd name="T66" fmla="*/ 112 w 201"/>
                <a:gd name="T67" fmla="*/ 25 h 196"/>
                <a:gd name="T68" fmla="*/ 87 w 201"/>
                <a:gd name="T69" fmla="*/ 20 h 196"/>
                <a:gd name="T70" fmla="*/ 124 w 201"/>
                <a:gd name="T71" fmla="*/ 15 h 196"/>
                <a:gd name="T72" fmla="*/ 129 w 201"/>
                <a:gd name="T73" fmla="*/ 20 h 196"/>
                <a:gd name="T74" fmla="*/ 129 w 201"/>
                <a:gd name="T75" fmla="*/ 22 h 196"/>
                <a:gd name="T76" fmla="*/ 138 w 201"/>
                <a:gd name="T77" fmla="*/ 25 h 196"/>
                <a:gd name="T78" fmla="*/ 147 w 201"/>
                <a:gd name="T79" fmla="*/ 27 h 196"/>
                <a:gd name="T80" fmla="*/ 159 w 201"/>
                <a:gd name="T81" fmla="*/ 43 h 196"/>
                <a:gd name="T82" fmla="*/ 165 w 201"/>
                <a:gd name="T83" fmla="*/ 57 h 196"/>
                <a:gd name="T84" fmla="*/ 180 w 201"/>
                <a:gd name="T85" fmla="*/ 60 h 196"/>
                <a:gd name="T86" fmla="*/ 182 w 201"/>
                <a:gd name="T87" fmla="*/ 66 h 196"/>
                <a:gd name="T88" fmla="*/ 125 w 201"/>
                <a:gd name="T89" fmla="*/ 64 h 196"/>
                <a:gd name="T90" fmla="*/ 111 w 201"/>
                <a:gd name="T91" fmla="*/ 14 h 196"/>
                <a:gd name="T92" fmla="*/ 109 w 201"/>
                <a:gd name="T93" fmla="*/ 16 h 196"/>
                <a:gd name="T94" fmla="*/ 106 w 201"/>
                <a:gd name="T95" fmla="*/ 17 h 196"/>
                <a:gd name="T96" fmla="*/ 101 w 201"/>
                <a:gd name="T97" fmla="*/ 15 h 196"/>
                <a:gd name="T98" fmla="*/ 43 w 201"/>
                <a:gd name="T99" fmla="*/ 35 h 196"/>
                <a:gd name="T100" fmla="*/ 122 w 201"/>
                <a:gd name="T101" fmla="*/ 15 h 196"/>
                <a:gd name="T102" fmla="*/ 116 w 201"/>
                <a:gd name="T103" fmla="*/ 14 h 196"/>
                <a:gd name="T104" fmla="*/ 145 w 201"/>
                <a:gd name="T105" fmla="*/ 46 h 196"/>
                <a:gd name="T106" fmla="*/ 157 w 201"/>
                <a:gd name="T107" fmla="*/ 66 h 196"/>
                <a:gd name="T108" fmla="*/ 128 w 201"/>
                <a:gd name="T109" fmla="*/ 96 h 196"/>
                <a:gd name="T110" fmla="*/ 124 w 201"/>
                <a:gd name="T111" fmla="*/ 93 h 196"/>
                <a:gd name="T112" fmla="*/ 116 w 201"/>
                <a:gd name="T113" fmla="*/ 17 h 196"/>
                <a:gd name="T114" fmla="*/ 125 w 201"/>
                <a:gd name="T115" fmla="*/ 21 h 196"/>
                <a:gd name="T116" fmla="*/ 114 w 201"/>
                <a:gd name="T117" fmla="*/ 19 h 196"/>
                <a:gd name="T118" fmla="*/ 104 w 201"/>
                <a:gd name="T119" fmla="*/ 18 h 196"/>
                <a:gd name="T120" fmla="*/ 101 w 201"/>
                <a:gd name="T121" fmla="*/ 18 h 196"/>
                <a:gd name="T122" fmla="*/ 116 w 201"/>
                <a:gd name="T123" fmla="*/ 25 h 196"/>
                <a:gd name="T124" fmla="*/ 116 w 201"/>
                <a:gd name="T125" fmla="*/ 2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1" h="196">
                  <a:moveTo>
                    <a:pt x="190" y="124"/>
                  </a:moveTo>
                  <a:cubicBezTo>
                    <a:pt x="201" y="86"/>
                    <a:pt x="187" y="47"/>
                    <a:pt x="156" y="25"/>
                  </a:cubicBezTo>
                  <a:cubicBezTo>
                    <a:pt x="148" y="19"/>
                    <a:pt x="138" y="14"/>
                    <a:pt x="127" y="11"/>
                  </a:cubicBezTo>
                  <a:cubicBezTo>
                    <a:pt x="89" y="0"/>
                    <a:pt x="49" y="14"/>
                    <a:pt x="26" y="44"/>
                  </a:cubicBezTo>
                  <a:cubicBezTo>
                    <a:pt x="20" y="52"/>
                    <a:pt x="15" y="62"/>
                    <a:pt x="12" y="72"/>
                  </a:cubicBezTo>
                  <a:cubicBezTo>
                    <a:pt x="0" y="110"/>
                    <a:pt x="15" y="149"/>
                    <a:pt x="46" y="171"/>
                  </a:cubicBezTo>
                  <a:cubicBezTo>
                    <a:pt x="54" y="177"/>
                    <a:pt x="64" y="182"/>
                    <a:pt x="75" y="185"/>
                  </a:cubicBezTo>
                  <a:cubicBezTo>
                    <a:pt x="113" y="196"/>
                    <a:pt x="153" y="182"/>
                    <a:pt x="176" y="152"/>
                  </a:cubicBezTo>
                  <a:cubicBezTo>
                    <a:pt x="182" y="144"/>
                    <a:pt x="187" y="134"/>
                    <a:pt x="190" y="124"/>
                  </a:cubicBezTo>
                  <a:close/>
                  <a:moveTo>
                    <a:pt x="177" y="56"/>
                  </a:moveTo>
                  <a:cubicBezTo>
                    <a:pt x="177" y="57"/>
                    <a:pt x="178" y="57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8" y="57"/>
                    <a:pt x="178" y="57"/>
                    <a:pt x="178" y="57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9"/>
                    <a:pt x="180" y="59"/>
                    <a:pt x="180" y="59"/>
                  </a:cubicBezTo>
                  <a:cubicBezTo>
                    <a:pt x="179" y="59"/>
                    <a:pt x="179" y="59"/>
                    <a:pt x="179" y="59"/>
                  </a:cubicBezTo>
                  <a:cubicBezTo>
                    <a:pt x="179" y="58"/>
                    <a:pt x="179" y="58"/>
                    <a:pt x="178" y="58"/>
                  </a:cubicBezTo>
                  <a:cubicBezTo>
                    <a:pt x="178" y="57"/>
                    <a:pt x="178" y="57"/>
                    <a:pt x="177" y="57"/>
                  </a:cubicBezTo>
                  <a:cubicBezTo>
                    <a:pt x="177" y="57"/>
                    <a:pt x="177" y="57"/>
                    <a:pt x="177" y="56"/>
                  </a:cubicBezTo>
                  <a:cubicBezTo>
                    <a:pt x="177" y="56"/>
                    <a:pt x="177" y="56"/>
                    <a:pt x="177" y="56"/>
                  </a:cubicBezTo>
                  <a:close/>
                  <a:moveTo>
                    <a:pt x="132" y="17"/>
                  </a:moveTo>
                  <a:cubicBezTo>
                    <a:pt x="132" y="17"/>
                    <a:pt x="132" y="18"/>
                    <a:pt x="132" y="18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2" y="17"/>
                    <a:pt x="132" y="17"/>
                    <a:pt x="132" y="17"/>
                  </a:cubicBezTo>
                  <a:close/>
                  <a:moveTo>
                    <a:pt x="55" y="24"/>
                  </a:moveTo>
                  <a:cubicBezTo>
                    <a:pt x="55" y="24"/>
                    <a:pt x="55" y="24"/>
                    <a:pt x="55" y="24"/>
                  </a:cubicBezTo>
                  <a:cubicBezTo>
                    <a:pt x="55" y="24"/>
                    <a:pt x="57" y="24"/>
                    <a:pt x="57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5" y="25"/>
                    <a:pt x="55" y="25"/>
                    <a:pt x="54" y="25"/>
                  </a:cubicBezTo>
                  <a:cubicBezTo>
                    <a:pt x="55" y="25"/>
                    <a:pt x="55" y="25"/>
                    <a:pt x="55" y="24"/>
                  </a:cubicBezTo>
                  <a:close/>
                  <a:moveTo>
                    <a:pt x="76" y="181"/>
                  </a:moveTo>
                  <a:cubicBezTo>
                    <a:pt x="66" y="178"/>
                    <a:pt x="57" y="173"/>
                    <a:pt x="49" y="167"/>
                  </a:cubicBezTo>
                  <a:cubicBezTo>
                    <a:pt x="20" y="146"/>
                    <a:pt x="6" y="109"/>
                    <a:pt x="16" y="74"/>
                  </a:cubicBezTo>
                  <a:cubicBezTo>
                    <a:pt x="19" y="64"/>
                    <a:pt x="24" y="55"/>
                    <a:pt x="30" y="47"/>
                  </a:cubicBezTo>
                  <a:cubicBezTo>
                    <a:pt x="36" y="39"/>
                    <a:pt x="43" y="32"/>
                    <a:pt x="51" y="27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52" y="27"/>
                    <a:pt x="54" y="26"/>
                    <a:pt x="54" y="26"/>
                  </a:cubicBezTo>
                  <a:cubicBezTo>
                    <a:pt x="54" y="27"/>
                    <a:pt x="56" y="26"/>
                    <a:pt x="56" y="26"/>
                  </a:cubicBezTo>
                  <a:cubicBezTo>
                    <a:pt x="56" y="27"/>
                    <a:pt x="55" y="27"/>
                    <a:pt x="55" y="27"/>
                  </a:cubicBezTo>
                  <a:cubicBezTo>
                    <a:pt x="55" y="27"/>
                    <a:pt x="55" y="27"/>
                    <a:pt x="54" y="27"/>
                  </a:cubicBezTo>
                  <a:cubicBezTo>
                    <a:pt x="54" y="27"/>
                    <a:pt x="53" y="27"/>
                    <a:pt x="53" y="27"/>
                  </a:cubicBezTo>
                  <a:cubicBezTo>
                    <a:pt x="53" y="27"/>
                    <a:pt x="52" y="27"/>
                    <a:pt x="52" y="27"/>
                  </a:cubicBezTo>
                  <a:cubicBezTo>
                    <a:pt x="52" y="27"/>
                    <a:pt x="52" y="27"/>
                    <a:pt x="52" y="28"/>
                  </a:cubicBezTo>
                  <a:cubicBezTo>
                    <a:pt x="51" y="28"/>
                    <a:pt x="51" y="28"/>
                    <a:pt x="51" y="28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50" y="29"/>
                    <a:pt x="50" y="29"/>
                    <a:pt x="50" y="29"/>
                  </a:cubicBezTo>
                  <a:cubicBezTo>
                    <a:pt x="50" y="29"/>
                    <a:pt x="50" y="29"/>
                    <a:pt x="49" y="29"/>
                  </a:cubicBezTo>
                  <a:cubicBezTo>
                    <a:pt x="49" y="29"/>
                    <a:pt x="50" y="29"/>
                    <a:pt x="50" y="30"/>
                  </a:cubicBezTo>
                  <a:cubicBezTo>
                    <a:pt x="49" y="30"/>
                    <a:pt x="50" y="30"/>
                    <a:pt x="50" y="30"/>
                  </a:cubicBezTo>
                  <a:cubicBezTo>
                    <a:pt x="50" y="30"/>
                    <a:pt x="50" y="31"/>
                    <a:pt x="51" y="30"/>
                  </a:cubicBezTo>
                  <a:cubicBezTo>
                    <a:pt x="51" y="30"/>
                    <a:pt x="51" y="31"/>
                    <a:pt x="51" y="31"/>
                  </a:cubicBezTo>
                  <a:cubicBezTo>
                    <a:pt x="51" y="31"/>
                    <a:pt x="52" y="31"/>
                    <a:pt x="53" y="31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53" y="31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5" y="31"/>
                    <a:pt x="55" y="31"/>
                    <a:pt x="54" y="32"/>
                  </a:cubicBezTo>
                  <a:cubicBezTo>
                    <a:pt x="53" y="32"/>
                    <a:pt x="52" y="33"/>
                    <a:pt x="52" y="33"/>
                  </a:cubicBezTo>
                  <a:cubicBezTo>
                    <a:pt x="52" y="33"/>
                    <a:pt x="51" y="33"/>
                    <a:pt x="51" y="33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9" y="33"/>
                    <a:pt x="48" y="34"/>
                    <a:pt x="47" y="34"/>
                  </a:cubicBezTo>
                  <a:cubicBezTo>
                    <a:pt x="47" y="34"/>
                    <a:pt x="46" y="35"/>
                    <a:pt x="46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5"/>
                    <a:pt x="47" y="35"/>
                    <a:pt x="47" y="35"/>
                  </a:cubicBezTo>
                  <a:cubicBezTo>
                    <a:pt x="47" y="35"/>
                    <a:pt x="47" y="35"/>
                    <a:pt x="48" y="34"/>
                  </a:cubicBezTo>
                  <a:cubicBezTo>
                    <a:pt x="48" y="34"/>
                    <a:pt x="49" y="34"/>
                    <a:pt x="49" y="34"/>
                  </a:cubicBezTo>
                  <a:cubicBezTo>
                    <a:pt x="49" y="34"/>
                    <a:pt x="49" y="34"/>
                    <a:pt x="50" y="34"/>
                  </a:cubicBezTo>
                  <a:cubicBezTo>
                    <a:pt x="50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34"/>
                    <a:pt x="51" y="34"/>
                    <a:pt x="51" y="33"/>
                  </a:cubicBezTo>
                  <a:cubicBezTo>
                    <a:pt x="51" y="33"/>
                    <a:pt x="52" y="33"/>
                    <a:pt x="53" y="33"/>
                  </a:cubicBezTo>
                  <a:cubicBezTo>
                    <a:pt x="54" y="32"/>
                    <a:pt x="55" y="33"/>
                    <a:pt x="55" y="32"/>
                  </a:cubicBezTo>
                  <a:cubicBezTo>
                    <a:pt x="56" y="32"/>
                    <a:pt x="56" y="32"/>
                    <a:pt x="57" y="32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1"/>
                    <a:pt x="58" y="31"/>
                    <a:pt x="59" y="31"/>
                  </a:cubicBezTo>
                  <a:cubicBezTo>
                    <a:pt x="60" y="31"/>
                    <a:pt x="59" y="30"/>
                    <a:pt x="59" y="30"/>
                  </a:cubicBezTo>
                  <a:cubicBezTo>
                    <a:pt x="59" y="30"/>
                    <a:pt x="59" y="30"/>
                    <a:pt x="60" y="30"/>
                  </a:cubicBezTo>
                  <a:cubicBezTo>
                    <a:pt x="60" y="29"/>
                    <a:pt x="60" y="30"/>
                    <a:pt x="61" y="29"/>
                  </a:cubicBezTo>
                  <a:cubicBezTo>
                    <a:pt x="62" y="28"/>
                    <a:pt x="62" y="30"/>
                    <a:pt x="61" y="30"/>
                  </a:cubicBezTo>
                  <a:cubicBezTo>
                    <a:pt x="61" y="30"/>
                    <a:pt x="62" y="30"/>
                    <a:pt x="62" y="30"/>
                  </a:cubicBezTo>
                  <a:cubicBezTo>
                    <a:pt x="62" y="30"/>
                    <a:pt x="63" y="30"/>
                    <a:pt x="63" y="30"/>
                  </a:cubicBezTo>
                  <a:cubicBezTo>
                    <a:pt x="64" y="29"/>
                    <a:pt x="65" y="29"/>
                    <a:pt x="65" y="2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66" y="28"/>
                    <a:pt x="66" y="28"/>
                    <a:pt x="67" y="28"/>
                  </a:cubicBezTo>
                  <a:cubicBezTo>
                    <a:pt x="67" y="28"/>
                    <a:pt x="67" y="29"/>
                    <a:pt x="67" y="29"/>
                  </a:cubicBezTo>
                  <a:cubicBezTo>
                    <a:pt x="67" y="29"/>
                    <a:pt x="66" y="29"/>
                    <a:pt x="66" y="29"/>
                  </a:cubicBezTo>
                  <a:cubicBezTo>
                    <a:pt x="66" y="29"/>
                    <a:pt x="67" y="29"/>
                    <a:pt x="68" y="29"/>
                  </a:cubicBezTo>
                  <a:cubicBezTo>
                    <a:pt x="69" y="30"/>
                    <a:pt x="70" y="29"/>
                    <a:pt x="70" y="29"/>
                  </a:cubicBezTo>
                  <a:cubicBezTo>
                    <a:pt x="70" y="29"/>
                    <a:pt x="70" y="29"/>
                    <a:pt x="70" y="29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1" y="30"/>
                    <a:pt x="73" y="30"/>
                    <a:pt x="73" y="30"/>
                  </a:cubicBezTo>
                  <a:cubicBezTo>
                    <a:pt x="73" y="31"/>
                    <a:pt x="74" y="31"/>
                    <a:pt x="74" y="31"/>
                  </a:cubicBezTo>
                  <a:cubicBezTo>
                    <a:pt x="74" y="31"/>
                    <a:pt x="75" y="32"/>
                    <a:pt x="75" y="32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6" y="33"/>
                    <a:pt x="76" y="33"/>
                    <a:pt x="76" y="34"/>
                  </a:cubicBezTo>
                  <a:cubicBezTo>
                    <a:pt x="76" y="33"/>
                    <a:pt x="76" y="33"/>
                    <a:pt x="77" y="33"/>
                  </a:cubicBezTo>
                  <a:cubicBezTo>
                    <a:pt x="77" y="33"/>
                    <a:pt x="76" y="33"/>
                    <a:pt x="77" y="32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2"/>
                    <a:pt x="77" y="32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8" y="33"/>
                    <a:pt x="78" y="32"/>
                    <a:pt x="78" y="32"/>
                  </a:cubicBezTo>
                  <a:cubicBezTo>
                    <a:pt x="78" y="32"/>
                    <a:pt x="78" y="33"/>
                    <a:pt x="78" y="33"/>
                  </a:cubicBezTo>
                  <a:cubicBezTo>
                    <a:pt x="78" y="33"/>
                    <a:pt x="77" y="33"/>
                    <a:pt x="77" y="33"/>
                  </a:cubicBezTo>
                  <a:cubicBezTo>
                    <a:pt x="77" y="33"/>
                    <a:pt x="76" y="34"/>
                    <a:pt x="77" y="34"/>
                  </a:cubicBezTo>
                  <a:cubicBezTo>
                    <a:pt x="77" y="34"/>
                    <a:pt x="77" y="34"/>
                    <a:pt x="77" y="35"/>
                  </a:cubicBezTo>
                  <a:cubicBezTo>
                    <a:pt x="76" y="35"/>
                    <a:pt x="77" y="35"/>
                    <a:pt x="77" y="35"/>
                  </a:cubicBezTo>
                  <a:cubicBezTo>
                    <a:pt x="77" y="35"/>
                    <a:pt x="78" y="35"/>
                    <a:pt x="78" y="36"/>
                  </a:cubicBezTo>
                  <a:cubicBezTo>
                    <a:pt x="78" y="36"/>
                    <a:pt x="78" y="35"/>
                    <a:pt x="78" y="35"/>
                  </a:cubicBezTo>
                  <a:cubicBezTo>
                    <a:pt x="78" y="35"/>
                    <a:pt x="79" y="35"/>
                    <a:pt x="78" y="35"/>
                  </a:cubicBezTo>
                  <a:cubicBezTo>
                    <a:pt x="78" y="36"/>
                    <a:pt x="79" y="36"/>
                    <a:pt x="79" y="36"/>
                  </a:cubicBezTo>
                  <a:cubicBezTo>
                    <a:pt x="79" y="36"/>
                    <a:pt x="79" y="36"/>
                    <a:pt x="79" y="37"/>
                  </a:cubicBezTo>
                  <a:cubicBezTo>
                    <a:pt x="79" y="37"/>
                    <a:pt x="79" y="37"/>
                    <a:pt x="79" y="38"/>
                  </a:cubicBezTo>
                  <a:cubicBezTo>
                    <a:pt x="79" y="38"/>
                    <a:pt x="79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8"/>
                    <a:pt x="80" y="38"/>
                  </a:cubicBezTo>
                  <a:cubicBezTo>
                    <a:pt x="80" y="38"/>
                    <a:pt x="80" y="39"/>
                    <a:pt x="80" y="39"/>
                  </a:cubicBezTo>
                  <a:cubicBezTo>
                    <a:pt x="80" y="39"/>
                    <a:pt x="80" y="40"/>
                    <a:pt x="81" y="40"/>
                  </a:cubicBezTo>
                  <a:cubicBezTo>
                    <a:pt x="81" y="40"/>
                    <a:pt x="80" y="40"/>
                    <a:pt x="81" y="41"/>
                  </a:cubicBezTo>
                  <a:cubicBezTo>
                    <a:pt x="81" y="41"/>
                    <a:pt x="81" y="41"/>
                    <a:pt x="80" y="40"/>
                  </a:cubicBezTo>
                  <a:cubicBezTo>
                    <a:pt x="80" y="40"/>
                    <a:pt x="80" y="40"/>
                    <a:pt x="79" y="41"/>
                  </a:cubicBezTo>
                  <a:cubicBezTo>
                    <a:pt x="79" y="41"/>
                    <a:pt x="80" y="42"/>
                    <a:pt x="81" y="42"/>
                  </a:cubicBezTo>
                  <a:cubicBezTo>
                    <a:pt x="81" y="42"/>
                    <a:pt x="81" y="42"/>
                    <a:pt x="81" y="42"/>
                  </a:cubicBezTo>
                  <a:cubicBezTo>
                    <a:pt x="81" y="42"/>
                    <a:pt x="81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2" y="43"/>
                    <a:pt x="82" y="43"/>
                    <a:pt x="82" y="44"/>
                  </a:cubicBezTo>
                  <a:cubicBezTo>
                    <a:pt x="82" y="44"/>
                    <a:pt x="83" y="44"/>
                    <a:pt x="83" y="44"/>
                  </a:cubicBezTo>
                  <a:cubicBezTo>
                    <a:pt x="83" y="44"/>
                    <a:pt x="83" y="44"/>
                    <a:pt x="82" y="44"/>
                  </a:cubicBezTo>
                  <a:cubicBezTo>
                    <a:pt x="82" y="44"/>
                    <a:pt x="82" y="45"/>
                    <a:pt x="82" y="45"/>
                  </a:cubicBezTo>
                  <a:cubicBezTo>
                    <a:pt x="82" y="45"/>
                    <a:pt x="82" y="45"/>
                    <a:pt x="82" y="46"/>
                  </a:cubicBezTo>
                  <a:cubicBezTo>
                    <a:pt x="82" y="46"/>
                    <a:pt x="81" y="48"/>
                    <a:pt x="81" y="49"/>
                  </a:cubicBezTo>
                  <a:cubicBezTo>
                    <a:pt x="81" y="49"/>
                    <a:pt x="80" y="50"/>
                    <a:pt x="80" y="50"/>
                  </a:cubicBezTo>
                  <a:cubicBezTo>
                    <a:pt x="80" y="51"/>
                    <a:pt x="80" y="51"/>
                    <a:pt x="80" y="51"/>
                  </a:cubicBezTo>
                  <a:cubicBezTo>
                    <a:pt x="80" y="51"/>
                    <a:pt x="80" y="52"/>
                    <a:pt x="79" y="53"/>
                  </a:cubicBezTo>
                  <a:cubicBezTo>
                    <a:pt x="78" y="53"/>
                    <a:pt x="78" y="54"/>
                    <a:pt x="79" y="54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7"/>
                    <a:pt x="79" y="57"/>
                    <a:pt x="79" y="58"/>
                  </a:cubicBezTo>
                  <a:cubicBezTo>
                    <a:pt x="79" y="58"/>
                    <a:pt x="79" y="58"/>
                    <a:pt x="80" y="58"/>
                  </a:cubicBezTo>
                  <a:cubicBezTo>
                    <a:pt x="80" y="58"/>
                    <a:pt x="80" y="59"/>
                    <a:pt x="79" y="59"/>
                  </a:cubicBezTo>
                  <a:cubicBezTo>
                    <a:pt x="79" y="59"/>
                    <a:pt x="80" y="59"/>
                    <a:pt x="80" y="59"/>
                  </a:cubicBezTo>
                  <a:cubicBezTo>
                    <a:pt x="80" y="59"/>
                    <a:pt x="80" y="60"/>
                    <a:pt x="80" y="61"/>
                  </a:cubicBezTo>
                  <a:cubicBezTo>
                    <a:pt x="81" y="61"/>
                    <a:pt x="81" y="61"/>
                    <a:pt x="81" y="62"/>
                  </a:cubicBezTo>
                  <a:cubicBezTo>
                    <a:pt x="81" y="62"/>
                    <a:pt x="81" y="62"/>
                    <a:pt x="81" y="62"/>
                  </a:cubicBezTo>
                  <a:cubicBezTo>
                    <a:pt x="82" y="62"/>
                    <a:pt x="82" y="62"/>
                    <a:pt x="82" y="62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82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3"/>
                    <a:pt x="83" y="63"/>
                    <a:pt x="83" y="63"/>
                  </a:cubicBezTo>
                  <a:cubicBezTo>
                    <a:pt x="83" y="64"/>
                    <a:pt x="83" y="64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3" y="65"/>
                    <a:pt x="83" y="66"/>
                    <a:pt x="83" y="66"/>
                  </a:cubicBezTo>
                  <a:cubicBezTo>
                    <a:pt x="83" y="66"/>
                    <a:pt x="83" y="67"/>
                    <a:pt x="83" y="67"/>
                  </a:cubicBezTo>
                  <a:cubicBezTo>
                    <a:pt x="83" y="67"/>
                    <a:pt x="83" y="68"/>
                    <a:pt x="83" y="68"/>
                  </a:cubicBezTo>
                  <a:cubicBezTo>
                    <a:pt x="83" y="68"/>
                    <a:pt x="84" y="68"/>
                    <a:pt x="84" y="69"/>
                  </a:cubicBezTo>
                  <a:cubicBezTo>
                    <a:pt x="84" y="69"/>
                    <a:pt x="83" y="69"/>
                    <a:pt x="84" y="69"/>
                  </a:cubicBezTo>
                  <a:cubicBezTo>
                    <a:pt x="84" y="69"/>
                    <a:pt x="84" y="70"/>
                    <a:pt x="84" y="70"/>
                  </a:cubicBezTo>
                  <a:cubicBezTo>
                    <a:pt x="84" y="71"/>
                    <a:pt x="85" y="71"/>
                    <a:pt x="85" y="71"/>
                  </a:cubicBezTo>
                  <a:cubicBezTo>
                    <a:pt x="85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3" y="71"/>
                    <a:pt x="83" y="72"/>
                  </a:cubicBezTo>
                  <a:cubicBezTo>
                    <a:pt x="84" y="72"/>
                    <a:pt x="84" y="73"/>
                    <a:pt x="84" y="73"/>
                  </a:cubicBezTo>
                  <a:cubicBezTo>
                    <a:pt x="85" y="73"/>
                    <a:pt x="85" y="73"/>
                    <a:pt x="85" y="73"/>
                  </a:cubicBezTo>
                  <a:cubicBezTo>
                    <a:pt x="85" y="73"/>
                    <a:pt x="85" y="73"/>
                    <a:pt x="85" y="74"/>
                  </a:cubicBezTo>
                  <a:cubicBezTo>
                    <a:pt x="85" y="74"/>
                    <a:pt x="86" y="74"/>
                    <a:pt x="86" y="74"/>
                  </a:cubicBezTo>
                  <a:cubicBezTo>
                    <a:pt x="86" y="74"/>
                    <a:pt x="86" y="75"/>
                    <a:pt x="86" y="75"/>
                  </a:cubicBezTo>
                  <a:cubicBezTo>
                    <a:pt x="86" y="76"/>
                    <a:pt x="85" y="76"/>
                    <a:pt x="85" y="76"/>
                  </a:cubicBezTo>
                  <a:cubicBezTo>
                    <a:pt x="85" y="76"/>
                    <a:pt x="85" y="76"/>
                    <a:pt x="86" y="76"/>
                  </a:cubicBezTo>
                  <a:cubicBezTo>
                    <a:pt x="86" y="76"/>
                    <a:pt x="85" y="77"/>
                    <a:pt x="86" y="77"/>
                  </a:cubicBezTo>
                  <a:cubicBezTo>
                    <a:pt x="86" y="77"/>
                    <a:pt x="86" y="77"/>
                    <a:pt x="86" y="78"/>
                  </a:cubicBezTo>
                  <a:cubicBezTo>
                    <a:pt x="86" y="78"/>
                    <a:pt x="86" y="78"/>
                    <a:pt x="87" y="78"/>
                  </a:cubicBezTo>
                  <a:cubicBezTo>
                    <a:pt x="87" y="78"/>
                    <a:pt x="87" y="79"/>
                    <a:pt x="87" y="79"/>
                  </a:cubicBezTo>
                  <a:cubicBezTo>
                    <a:pt x="87" y="79"/>
                    <a:pt x="87" y="80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88" y="77"/>
                    <a:pt x="87" y="77"/>
                    <a:pt x="87" y="77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6"/>
                    <a:pt x="87" y="75"/>
                    <a:pt x="87" y="75"/>
                  </a:cubicBezTo>
                  <a:cubicBezTo>
                    <a:pt x="87" y="75"/>
                    <a:pt x="87" y="75"/>
                    <a:pt x="87" y="74"/>
                  </a:cubicBezTo>
                  <a:cubicBezTo>
                    <a:pt x="87" y="74"/>
                    <a:pt x="87" y="74"/>
                    <a:pt x="87" y="74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3"/>
                    <a:pt x="86" y="72"/>
                  </a:cubicBezTo>
                  <a:cubicBezTo>
                    <a:pt x="86" y="72"/>
                    <a:pt x="86" y="72"/>
                    <a:pt x="86" y="72"/>
                  </a:cubicBezTo>
                  <a:cubicBezTo>
                    <a:pt x="86" y="72"/>
                    <a:pt x="86" y="71"/>
                    <a:pt x="86" y="71"/>
                  </a:cubicBezTo>
                  <a:cubicBezTo>
                    <a:pt x="86" y="71"/>
                    <a:pt x="86" y="70"/>
                    <a:pt x="86" y="70"/>
                  </a:cubicBezTo>
                  <a:cubicBezTo>
                    <a:pt x="86" y="70"/>
                    <a:pt x="86" y="70"/>
                    <a:pt x="86" y="69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85" y="69"/>
                    <a:pt x="85" y="69"/>
                    <a:pt x="85" y="69"/>
                  </a:cubicBezTo>
                  <a:cubicBezTo>
                    <a:pt x="85" y="69"/>
                    <a:pt x="85" y="69"/>
                    <a:pt x="85" y="68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5" y="67"/>
                    <a:pt x="85" y="67"/>
                    <a:pt x="85" y="67"/>
                  </a:cubicBezTo>
                  <a:cubicBezTo>
                    <a:pt x="85" y="67"/>
                    <a:pt x="85" y="67"/>
                    <a:pt x="85" y="66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6" y="67"/>
                    <a:pt x="86" y="67"/>
                    <a:pt x="87" y="67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7" y="71"/>
                    <a:pt x="87" y="71"/>
                    <a:pt x="87" y="72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3"/>
                    <a:pt x="88" y="73"/>
                    <a:pt x="88" y="73"/>
                  </a:cubicBezTo>
                  <a:cubicBezTo>
                    <a:pt x="88" y="73"/>
                    <a:pt x="89" y="73"/>
                    <a:pt x="89" y="74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89" y="74"/>
                    <a:pt x="89" y="74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5"/>
                    <a:pt x="89" y="75"/>
                    <a:pt x="89" y="75"/>
                  </a:cubicBezTo>
                  <a:cubicBezTo>
                    <a:pt x="89" y="76"/>
                    <a:pt x="89" y="76"/>
                    <a:pt x="89" y="76"/>
                  </a:cubicBezTo>
                  <a:cubicBezTo>
                    <a:pt x="89" y="76"/>
                    <a:pt x="89" y="76"/>
                    <a:pt x="90" y="76"/>
                  </a:cubicBezTo>
                  <a:cubicBezTo>
                    <a:pt x="90" y="77"/>
                    <a:pt x="90" y="77"/>
                    <a:pt x="90" y="78"/>
                  </a:cubicBezTo>
                  <a:cubicBezTo>
                    <a:pt x="90" y="78"/>
                    <a:pt x="91" y="78"/>
                    <a:pt x="91" y="79"/>
                  </a:cubicBezTo>
                  <a:cubicBezTo>
                    <a:pt x="91" y="79"/>
                    <a:pt x="91" y="79"/>
                    <a:pt x="91" y="80"/>
                  </a:cubicBezTo>
                  <a:cubicBezTo>
                    <a:pt x="92" y="81"/>
                    <a:pt x="92" y="81"/>
                    <a:pt x="92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2"/>
                    <a:pt x="92" y="83"/>
                    <a:pt x="92" y="83"/>
                  </a:cubicBezTo>
                  <a:cubicBezTo>
                    <a:pt x="92" y="83"/>
                    <a:pt x="91" y="83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85"/>
                    <a:pt x="91" y="85"/>
                    <a:pt x="92" y="86"/>
                  </a:cubicBezTo>
                  <a:cubicBezTo>
                    <a:pt x="92" y="86"/>
                    <a:pt x="92" y="86"/>
                    <a:pt x="93" y="87"/>
                  </a:cubicBezTo>
                  <a:cubicBezTo>
                    <a:pt x="93" y="88"/>
                    <a:pt x="94" y="88"/>
                    <a:pt x="94" y="88"/>
                  </a:cubicBezTo>
                  <a:cubicBezTo>
                    <a:pt x="95" y="89"/>
                    <a:pt x="95" y="89"/>
                    <a:pt x="95" y="90"/>
                  </a:cubicBezTo>
                  <a:cubicBezTo>
                    <a:pt x="95" y="90"/>
                    <a:pt x="95" y="90"/>
                    <a:pt x="96" y="90"/>
                  </a:cubicBezTo>
                  <a:cubicBezTo>
                    <a:pt x="96" y="90"/>
                    <a:pt x="97" y="92"/>
                    <a:pt x="98" y="92"/>
                  </a:cubicBezTo>
                  <a:cubicBezTo>
                    <a:pt x="98" y="92"/>
                    <a:pt x="99" y="93"/>
                    <a:pt x="99" y="93"/>
                  </a:cubicBezTo>
                  <a:cubicBezTo>
                    <a:pt x="99" y="93"/>
                    <a:pt x="100" y="93"/>
                    <a:pt x="100" y="93"/>
                  </a:cubicBezTo>
                  <a:cubicBezTo>
                    <a:pt x="100" y="93"/>
                    <a:pt x="101" y="94"/>
                    <a:pt x="101" y="93"/>
                  </a:cubicBezTo>
                  <a:cubicBezTo>
                    <a:pt x="102" y="92"/>
                    <a:pt x="103" y="93"/>
                    <a:pt x="103" y="93"/>
                  </a:cubicBezTo>
                  <a:cubicBezTo>
                    <a:pt x="103" y="94"/>
                    <a:pt x="104" y="94"/>
                    <a:pt x="104" y="94"/>
                  </a:cubicBezTo>
                  <a:cubicBezTo>
                    <a:pt x="104" y="95"/>
                    <a:pt x="104" y="95"/>
                    <a:pt x="104" y="95"/>
                  </a:cubicBezTo>
                  <a:cubicBezTo>
                    <a:pt x="104" y="95"/>
                    <a:pt x="104" y="96"/>
                    <a:pt x="104" y="96"/>
                  </a:cubicBezTo>
                  <a:cubicBezTo>
                    <a:pt x="104" y="96"/>
                    <a:pt x="104" y="97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07" y="98"/>
                    <a:pt x="107" y="98"/>
                    <a:pt x="107" y="99"/>
                  </a:cubicBezTo>
                  <a:cubicBezTo>
                    <a:pt x="107" y="99"/>
                    <a:pt x="107" y="99"/>
                    <a:pt x="107" y="99"/>
                  </a:cubicBezTo>
                  <a:cubicBezTo>
                    <a:pt x="107" y="99"/>
                    <a:pt x="107" y="99"/>
                    <a:pt x="108" y="99"/>
                  </a:cubicBezTo>
                  <a:cubicBezTo>
                    <a:pt x="108" y="99"/>
                    <a:pt x="108" y="99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0"/>
                    <a:pt x="109" y="100"/>
                    <a:pt x="109" y="100"/>
                  </a:cubicBezTo>
                  <a:cubicBezTo>
                    <a:pt x="109" y="101"/>
                    <a:pt x="109" y="101"/>
                    <a:pt x="109" y="101"/>
                  </a:cubicBezTo>
                  <a:cubicBezTo>
                    <a:pt x="110" y="102"/>
                    <a:pt x="110" y="102"/>
                    <a:pt x="110" y="102"/>
                  </a:cubicBezTo>
                  <a:cubicBezTo>
                    <a:pt x="110" y="103"/>
                    <a:pt x="110" y="103"/>
                    <a:pt x="111" y="103"/>
                  </a:cubicBezTo>
                  <a:cubicBezTo>
                    <a:pt x="110" y="103"/>
                    <a:pt x="110" y="103"/>
                    <a:pt x="110" y="104"/>
                  </a:cubicBezTo>
                  <a:cubicBezTo>
                    <a:pt x="110" y="104"/>
                    <a:pt x="110" y="104"/>
                    <a:pt x="110" y="105"/>
                  </a:cubicBezTo>
                  <a:cubicBezTo>
                    <a:pt x="110" y="105"/>
                    <a:pt x="111" y="105"/>
                    <a:pt x="111" y="105"/>
                  </a:cubicBezTo>
                  <a:cubicBezTo>
                    <a:pt x="111" y="105"/>
                    <a:pt x="111" y="105"/>
                    <a:pt x="111" y="105"/>
                  </a:cubicBezTo>
                  <a:cubicBezTo>
                    <a:pt x="112" y="106"/>
                    <a:pt x="112" y="106"/>
                    <a:pt x="112" y="107"/>
                  </a:cubicBezTo>
                  <a:cubicBezTo>
                    <a:pt x="112" y="107"/>
                    <a:pt x="112" y="107"/>
                    <a:pt x="112" y="107"/>
                  </a:cubicBezTo>
                  <a:cubicBezTo>
                    <a:pt x="112" y="107"/>
                    <a:pt x="112" y="107"/>
                    <a:pt x="113" y="108"/>
                  </a:cubicBezTo>
                  <a:cubicBezTo>
                    <a:pt x="113" y="108"/>
                    <a:pt x="114" y="108"/>
                    <a:pt x="114" y="108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09"/>
                  </a:cubicBezTo>
                  <a:cubicBezTo>
                    <a:pt x="114" y="109"/>
                    <a:pt x="114" y="109"/>
                    <a:pt x="114" y="110"/>
                  </a:cubicBezTo>
                  <a:cubicBezTo>
                    <a:pt x="114" y="110"/>
                    <a:pt x="115" y="110"/>
                    <a:pt x="116" y="110"/>
                  </a:cubicBezTo>
                  <a:cubicBezTo>
                    <a:pt x="116" y="109"/>
                    <a:pt x="115" y="109"/>
                    <a:pt x="115" y="109"/>
                  </a:cubicBezTo>
                  <a:cubicBezTo>
                    <a:pt x="115" y="109"/>
                    <a:pt x="116" y="109"/>
                    <a:pt x="117" y="108"/>
                  </a:cubicBezTo>
                  <a:cubicBezTo>
                    <a:pt x="117" y="108"/>
                    <a:pt x="118" y="108"/>
                    <a:pt x="118" y="109"/>
                  </a:cubicBezTo>
                  <a:cubicBezTo>
                    <a:pt x="118" y="109"/>
                    <a:pt x="118" y="110"/>
                    <a:pt x="118" y="110"/>
                  </a:cubicBezTo>
                  <a:cubicBezTo>
                    <a:pt x="118" y="110"/>
                    <a:pt x="118" y="110"/>
                    <a:pt x="118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8" y="112"/>
                    <a:pt x="118" y="112"/>
                    <a:pt x="118" y="112"/>
                  </a:cubicBezTo>
                  <a:cubicBezTo>
                    <a:pt x="118" y="113"/>
                    <a:pt x="118" y="113"/>
                    <a:pt x="118" y="113"/>
                  </a:cubicBezTo>
                  <a:cubicBezTo>
                    <a:pt x="117" y="114"/>
                    <a:pt x="117" y="114"/>
                    <a:pt x="117" y="115"/>
                  </a:cubicBezTo>
                  <a:cubicBezTo>
                    <a:pt x="117" y="115"/>
                    <a:pt x="117" y="116"/>
                    <a:pt x="116" y="116"/>
                  </a:cubicBezTo>
                  <a:cubicBezTo>
                    <a:pt x="115" y="117"/>
                    <a:pt x="116" y="117"/>
                    <a:pt x="115" y="117"/>
                  </a:cubicBezTo>
                  <a:cubicBezTo>
                    <a:pt x="114" y="118"/>
                    <a:pt x="114" y="118"/>
                    <a:pt x="114" y="118"/>
                  </a:cubicBezTo>
                  <a:cubicBezTo>
                    <a:pt x="113" y="118"/>
                    <a:pt x="113" y="118"/>
                    <a:pt x="113" y="119"/>
                  </a:cubicBezTo>
                  <a:cubicBezTo>
                    <a:pt x="113" y="119"/>
                    <a:pt x="112" y="119"/>
                    <a:pt x="112" y="119"/>
                  </a:cubicBezTo>
                  <a:cubicBezTo>
                    <a:pt x="112" y="120"/>
                    <a:pt x="112" y="120"/>
                    <a:pt x="112" y="120"/>
                  </a:cubicBezTo>
                  <a:cubicBezTo>
                    <a:pt x="112" y="120"/>
                    <a:pt x="111" y="120"/>
                    <a:pt x="111" y="121"/>
                  </a:cubicBezTo>
                  <a:cubicBezTo>
                    <a:pt x="111" y="122"/>
                    <a:pt x="110" y="122"/>
                    <a:pt x="110" y="123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1" y="123"/>
                    <a:pt x="111" y="123"/>
                    <a:pt x="111" y="124"/>
                  </a:cubicBezTo>
                  <a:cubicBezTo>
                    <a:pt x="111" y="124"/>
                    <a:pt x="111" y="124"/>
                    <a:pt x="111" y="124"/>
                  </a:cubicBezTo>
                  <a:cubicBezTo>
                    <a:pt x="111" y="124"/>
                    <a:pt x="110" y="124"/>
                    <a:pt x="110" y="124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9" y="126"/>
                    <a:pt x="109" y="126"/>
                    <a:pt x="109" y="127"/>
                  </a:cubicBezTo>
                  <a:cubicBezTo>
                    <a:pt x="109" y="127"/>
                    <a:pt x="108" y="126"/>
                    <a:pt x="109" y="127"/>
                  </a:cubicBezTo>
                  <a:cubicBezTo>
                    <a:pt x="109" y="128"/>
                    <a:pt x="110" y="128"/>
                    <a:pt x="110" y="128"/>
                  </a:cubicBezTo>
                  <a:cubicBezTo>
                    <a:pt x="110" y="129"/>
                    <a:pt x="110" y="129"/>
                    <a:pt x="110" y="130"/>
                  </a:cubicBezTo>
                  <a:cubicBezTo>
                    <a:pt x="110" y="130"/>
                    <a:pt x="110" y="130"/>
                    <a:pt x="110" y="130"/>
                  </a:cubicBezTo>
                  <a:cubicBezTo>
                    <a:pt x="110" y="132"/>
                    <a:pt x="110" y="132"/>
                    <a:pt x="110" y="133"/>
                  </a:cubicBezTo>
                  <a:cubicBezTo>
                    <a:pt x="110" y="134"/>
                    <a:pt x="110" y="135"/>
                    <a:pt x="111" y="136"/>
                  </a:cubicBezTo>
                  <a:cubicBezTo>
                    <a:pt x="111" y="137"/>
                    <a:pt x="111" y="137"/>
                    <a:pt x="111" y="138"/>
                  </a:cubicBezTo>
                  <a:cubicBezTo>
                    <a:pt x="111" y="138"/>
                    <a:pt x="111" y="138"/>
                    <a:pt x="110" y="138"/>
                  </a:cubicBezTo>
                  <a:cubicBezTo>
                    <a:pt x="110" y="138"/>
                    <a:pt x="111" y="139"/>
                    <a:pt x="111" y="139"/>
                  </a:cubicBezTo>
                  <a:cubicBezTo>
                    <a:pt x="111" y="139"/>
                    <a:pt x="111" y="140"/>
                    <a:pt x="111" y="140"/>
                  </a:cubicBezTo>
                  <a:cubicBezTo>
                    <a:pt x="112" y="141"/>
                    <a:pt x="112" y="141"/>
                    <a:pt x="112" y="141"/>
                  </a:cubicBezTo>
                  <a:cubicBezTo>
                    <a:pt x="113" y="142"/>
                    <a:pt x="113" y="142"/>
                    <a:pt x="113" y="143"/>
                  </a:cubicBezTo>
                  <a:cubicBezTo>
                    <a:pt x="114" y="143"/>
                    <a:pt x="114" y="143"/>
                    <a:pt x="114" y="144"/>
                  </a:cubicBezTo>
                  <a:cubicBezTo>
                    <a:pt x="114" y="144"/>
                    <a:pt x="114" y="144"/>
                    <a:pt x="114" y="144"/>
                  </a:cubicBezTo>
                  <a:cubicBezTo>
                    <a:pt x="114" y="144"/>
                    <a:pt x="115" y="145"/>
                    <a:pt x="115" y="145"/>
                  </a:cubicBezTo>
                  <a:cubicBezTo>
                    <a:pt x="114" y="146"/>
                    <a:pt x="114" y="147"/>
                    <a:pt x="114" y="148"/>
                  </a:cubicBezTo>
                  <a:cubicBezTo>
                    <a:pt x="114" y="148"/>
                    <a:pt x="114" y="149"/>
                    <a:pt x="113" y="150"/>
                  </a:cubicBezTo>
                  <a:cubicBezTo>
                    <a:pt x="112" y="151"/>
                    <a:pt x="112" y="153"/>
                    <a:pt x="111" y="153"/>
                  </a:cubicBezTo>
                  <a:cubicBezTo>
                    <a:pt x="111" y="153"/>
                    <a:pt x="110" y="155"/>
                    <a:pt x="110" y="155"/>
                  </a:cubicBezTo>
                  <a:cubicBezTo>
                    <a:pt x="110" y="155"/>
                    <a:pt x="110" y="154"/>
                    <a:pt x="110" y="155"/>
                  </a:cubicBezTo>
                  <a:cubicBezTo>
                    <a:pt x="109" y="157"/>
                    <a:pt x="108" y="157"/>
                    <a:pt x="109" y="157"/>
                  </a:cubicBezTo>
                  <a:cubicBezTo>
                    <a:pt x="109" y="158"/>
                    <a:pt x="108" y="158"/>
                    <a:pt x="108" y="158"/>
                  </a:cubicBezTo>
                  <a:cubicBezTo>
                    <a:pt x="108" y="158"/>
                    <a:pt x="107" y="159"/>
                    <a:pt x="107" y="160"/>
                  </a:cubicBezTo>
                  <a:cubicBezTo>
                    <a:pt x="107" y="160"/>
                    <a:pt x="106" y="162"/>
                    <a:pt x="106" y="162"/>
                  </a:cubicBezTo>
                  <a:cubicBezTo>
                    <a:pt x="106" y="162"/>
                    <a:pt x="106" y="163"/>
                    <a:pt x="105" y="163"/>
                  </a:cubicBezTo>
                  <a:cubicBezTo>
                    <a:pt x="104" y="164"/>
                    <a:pt x="104" y="165"/>
                    <a:pt x="104" y="165"/>
                  </a:cubicBezTo>
                  <a:cubicBezTo>
                    <a:pt x="103" y="165"/>
                    <a:pt x="103" y="165"/>
                    <a:pt x="102" y="166"/>
                  </a:cubicBezTo>
                  <a:cubicBezTo>
                    <a:pt x="102" y="166"/>
                    <a:pt x="103" y="166"/>
                    <a:pt x="103" y="166"/>
                  </a:cubicBezTo>
                  <a:cubicBezTo>
                    <a:pt x="102" y="167"/>
                    <a:pt x="102" y="167"/>
                    <a:pt x="102" y="167"/>
                  </a:cubicBezTo>
                  <a:cubicBezTo>
                    <a:pt x="102" y="168"/>
                    <a:pt x="102" y="168"/>
                    <a:pt x="102" y="168"/>
                  </a:cubicBezTo>
                  <a:cubicBezTo>
                    <a:pt x="101" y="169"/>
                    <a:pt x="101" y="170"/>
                    <a:pt x="101" y="170"/>
                  </a:cubicBezTo>
                  <a:cubicBezTo>
                    <a:pt x="100" y="170"/>
                    <a:pt x="100" y="171"/>
                    <a:pt x="99" y="171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100" y="172"/>
                    <a:pt x="101" y="171"/>
                    <a:pt x="101" y="171"/>
                  </a:cubicBezTo>
                  <a:cubicBezTo>
                    <a:pt x="101" y="171"/>
                    <a:pt x="101" y="170"/>
                    <a:pt x="101" y="171"/>
                  </a:cubicBezTo>
                  <a:cubicBezTo>
                    <a:pt x="102" y="171"/>
                    <a:pt x="101" y="171"/>
                    <a:pt x="101" y="171"/>
                  </a:cubicBezTo>
                  <a:cubicBezTo>
                    <a:pt x="101" y="171"/>
                    <a:pt x="101" y="172"/>
                    <a:pt x="100" y="172"/>
                  </a:cubicBezTo>
                  <a:cubicBezTo>
                    <a:pt x="100" y="173"/>
                    <a:pt x="99" y="174"/>
                    <a:pt x="99" y="174"/>
                  </a:cubicBezTo>
                  <a:cubicBezTo>
                    <a:pt x="99" y="174"/>
                    <a:pt x="100" y="173"/>
                    <a:pt x="99" y="173"/>
                  </a:cubicBezTo>
                  <a:cubicBezTo>
                    <a:pt x="99" y="173"/>
                    <a:pt x="99" y="173"/>
                    <a:pt x="98" y="173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4"/>
                    <a:pt x="97" y="175"/>
                    <a:pt x="97" y="175"/>
                  </a:cubicBezTo>
                  <a:cubicBezTo>
                    <a:pt x="97" y="175"/>
                    <a:pt x="97" y="175"/>
                    <a:pt x="96" y="175"/>
                  </a:cubicBezTo>
                  <a:cubicBezTo>
                    <a:pt x="97" y="175"/>
                    <a:pt x="97" y="175"/>
                    <a:pt x="98" y="176"/>
                  </a:cubicBezTo>
                  <a:cubicBezTo>
                    <a:pt x="97" y="176"/>
                    <a:pt x="97" y="177"/>
                    <a:pt x="97" y="177"/>
                  </a:cubicBezTo>
                  <a:cubicBezTo>
                    <a:pt x="95" y="177"/>
                    <a:pt x="95" y="178"/>
                    <a:pt x="95" y="178"/>
                  </a:cubicBezTo>
                  <a:cubicBezTo>
                    <a:pt x="95" y="178"/>
                    <a:pt x="95" y="179"/>
                    <a:pt x="95" y="179"/>
                  </a:cubicBezTo>
                  <a:cubicBezTo>
                    <a:pt x="94" y="180"/>
                    <a:pt x="95" y="179"/>
                    <a:pt x="95" y="179"/>
                  </a:cubicBezTo>
                  <a:cubicBezTo>
                    <a:pt x="95" y="180"/>
                    <a:pt x="95" y="180"/>
                    <a:pt x="94" y="180"/>
                  </a:cubicBezTo>
                  <a:cubicBezTo>
                    <a:pt x="94" y="180"/>
                    <a:pt x="94" y="180"/>
                    <a:pt x="95" y="180"/>
                  </a:cubicBezTo>
                  <a:cubicBezTo>
                    <a:pt x="94" y="180"/>
                    <a:pt x="94" y="180"/>
                    <a:pt x="94" y="181"/>
                  </a:cubicBezTo>
                  <a:cubicBezTo>
                    <a:pt x="94" y="181"/>
                    <a:pt x="95" y="181"/>
                    <a:pt x="94" y="181"/>
                  </a:cubicBezTo>
                  <a:cubicBezTo>
                    <a:pt x="94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4" y="182"/>
                  </a:cubicBezTo>
                  <a:cubicBezTo>
                    <a:pt x="95" y="182"/>
                    <a:pt x="95" y="182"/>
                    <a:pt x="95" y="182"/>
                  </a:cubicBezTo>
                  <a:cubicBezTo>
                    <a:pt x="95" y="182"/>
                    <a:pt x="95" y="183"/>
                    <a:pt x="95" y="183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3"/>
                    <a:pt x="96" y="183"/>
                    <a:pt x="96" y="183"/>
                  </a:cubicBezTo>
                  <a:cubicBezTo>
                    <a:pt x="96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7" y="184"/>
                    <a:pt x="97" y="184"/>
                    <a:pt x="97" y="184"/>
                  </a:cubicBezTo>
                  <a:cubicBezTo>
                    <a:pt x="90" y="184"/>
                    <a:pt x="83" y="183"/>
                    <a:pt x="76" y="181"/>
                  </a:cubicBezTo>
                  <a:close/>
                  <a:moveTo>
                    <a:pt x="122" y="60"/>
                  </a:moveTo>
                  <a:cubicBezTo>
                    <a:pt x="122" y="62"/>
                    <a:pt x="121" y="62"/>
                    <a:pt x="121" y="62"/>
                  </a:cubicBezTo>
                  <a:cubicBezTo>
                    <a:pt x="121" y="62"/>
                    <a:pt x="120" y="62"/>
                    <a:pt x="120" y="62"/>
                  </a:cubicBezTo>
                  <a:cubicBezTo>
                    <a:pt x="120" y="61"/>
                    <a:pt x="120" y="61"/>
                    <a:pt x="120" y="61"/>
                  </a:cubicBezTo>
                  <a:cubicBezTo>
                    <a:pt x="121" y="60"/>
                    <a:pt x="121" y="60"/>
                    <a:pt x="121" y="59"/>
                  </a:cubicBezTo>
                  <a:cubicBezTo>
                    <a:pt x="121" y="59"/>
                    <a:pt x="121" y="58"/>
                    <a:pt x="122" y="58"/>
                  </a:cubicBezTo>
                  <a:cubicBezTo>
                    <a:pt x="121" y="58"/>
                    <a:pt x="121" y="58"/>
                    <a:pt x="121" y="58"/>
                  </a:cubicBezTo>
                  <a:cubicBezTo>
                    <a:pt x="121" y="58"/>
                    <a:pt x="121" y="57"/>
                    <a:pt x="122" y="57"/>
                  </a:cubicBezTo>
                  <a:cubicBezTo>
                    <a:pt x="122" y="57"/>
                    <a:pt x="122" y="57"/>
                    <a:pt x="123" y="57"/>
                  </a:cubicBezTo>
                  <a:cubicBezTo>
                    <a:pt x="123" y="57"/>
                    <a:pt x="124" y="57"/>
                    <a:pt x="124" y="57"/>
                  </a:cubicBezTo>
                  <a:cubicBezTo>
                    <a:pt x="124" y="58"/>
                    <a:pt x="124" y="58"/>
                    <a:pt x="123" y="58"/>
                  </a:cubicBezTo>
                  <a:cubicBezTo>
                    <a:pt x="123" y="58"/>
                    <a:pt x="122" y="59"/>
                    <a:pt x="122" y="60"/>
                  </a:cubicBezTo>
                  <a:close/>
                  <a:moveTo>
                    <a:pt x="125" y="56"/>
                  </a:moveTo>
                  <a:cubicBezTo>
                    <a:pt x="124" y="56"/>
                    <a:pt x="124" y="56"/>
                    <a:pt x="124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22" y="56"/>
                    <a:pt x="122" y="55"/>
                    <a:pt x="122" y="55"/>
                  </a:cubicBezTo>
                  <a:cubicBezTo>
                    <a:pt x="122" y="55"/>
                    <a:pt x="122" y="55"/>
                    <a:pt x="121" y="55"/>
                  </a:cubicBezTo>
                  <a:cubicBezTo>
                    <a:pt x="121" y="55"/>
                    <a:pt x="122" y="55"/>
                    <a:pt x="122" y="55"/>
                  </a:cubicBezTo>
                  <a:cubicBezTo>
                    <a:pt x="121" y="55"/>
                    <a:pt x="121" y="54"/>
                    <a:pt x="121" y="54"/>
                  </a:cubicBezTo>
                  <a:cubicBezTo>
                    <a:pt x="120" y="55"/>
                    <a:pt x="120" y="55"/>
                    <a:pt x="120" y="55"/>
                  </a:cubicBezTo>
                  <a:cubicBezTo>
                    <a:pt x="119" y="55"/>
                    <a:pt x="119" y="55"/>
                    <a:pt x="118" y="55"/>
                  </a:cubicBezTo>
                  <a:cubicBezTo>
                    <a:pt x="119" y="55"/>
                    <a:pt x="119" y="55"/>
                    <a:pt x="119" y="54"/>
                  </a:cubicBezTo>
                  <a:cubicBezTo>
                    <a:pt x="118" y="54"/>
                    <a:pt x="118" y="54"/>
                    <a:pt x="117" y="54"/>
                  </a:cubicBezTo>
                  <a:cubicBezTo>
                    <a:pt x="118" y="54"/>
                    <a:pt x="118" y="54"/>
                    <a:pt x="119" y="53"/>
                  </a:cubicBezTo>
                  <a:cubicBezTo>
                    <a:pt x="119" y="53"/>
                    <a:pt x="120" y="53"/>
                    <a:pt x="120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2" y="53"/>
                    <a:pt x="122" y="53"/>
                    <a:pt x="123" y="53"/>
                  </a:cubicBezTo>
                  <a:cubicBezTo>
                    <a:pt x="123" y="53"/>
                    <a:pt x="123" y="53"/>
                    <a:pt x="124" y="54"/>
                  </a:cubicBezTo>
                  <a:cubicBezTo>
                    <a:pt x="124" y="54"/>
                    <a:pt x="124" y="54"/>
                    <a:pt x="124" y="55"/>
                  </a:cubicBezTo>
                  <a:cubicBezTo>
                    <a:pt x="124" y="55"/>
                    <a:pt x="124" y="55"/>
                    <a:pt x="125" y="55"/>
                  </a:cubicBezTo>
                  <a:cubicBezTo>
                    <a:pt x="125" y="56"/>
                    <a:pt x="125" y="56"/>
                    <a:pt x="125" y="56"/>
                  </a:cubicBezTo>
                  <a:cubicBezTo>
                    <a:pt x="125" y="57"/>
                    <a:pt x="125" y="57"/>
                    <a:pt x="125" y="57"/>
                  </a:cubicBezTo>
                  <a:cubicBezTo>
                    <a:pt x="125" y="57"/>
                    <a:pt x="125" y="57"/>
                    <a:pt x="125" y="56"/>
                  </a:cubicBezTo>
                  <a:close/>
                  <a:moveTo>
                    <a:pt x="99" y="184"/>
                  </a:moveTo>
                  <a:cubicBezTo>
                    <a:pt x="100" y="184"/>
                    <a:pt x="100" y="184"/>
                    <a:pt x="100" y="184"/>
                  </a:cubicBezTo>
                  <a:cubicBezTo>
                    <a:pt x="101" y="184"/>
                    <a:pt x="102" y="184"/>
                    <a:pt x="102" y="184"/>
                  </a:cubicBezTo>
                  <a:cubicBezTo>
                    <a:pt x="101" y="184"/>
                    <a:pt x="101" y="183"/>
                    <a:pt x="101" y="183"/>
                  </a:cubicBezTo>
                  <a:cubicBezTo>
                    <a:pt x="100" y="183"/>
                    <a:pt x="100" y="183"/>
                    <a:pt x="100" y="183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1"/>
                    <a:pt x="100" y="181"/>
                    <a:pt x="100" y="181"/>
                  </a:cubicBezTo>
                  <a:cubicBezTo>
                    <a:pt x="100" y="181"/>
                    <a:pt x="100" y="181"/>
                    <a:pt x="101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80"/>
                    <a:pt x="101" y="180"/>
                    <a:pt x="101" y="180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102" y="179"/>
                    <a:pt x="102" y="179"/>
                    <a:pt x="103" y="178"/>
                  </a:cubicBezTo>
                  <a:cubicBezTo>
                    <a:pt x="103" y="178"/>
                    <a:pt x="103" y="178"/>
                    <a:pt x="103" y="178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5" y="177"/>
                    <a:pt x="105" y="177"/>
                    <a:pt x="105" y="177"/>
                  </a:cubicBezTo>
                  <a:cubicBezTo>
                    <a:pt x="105" y="177"/>
                    <a:pt x="105" y="177"/>
                    <a:pt x="105" y="176"/>
                  </a:cubicBezTo>
                  <a:cubicBezTo>
                    <a:pt x="105" y="176"/>
                    <a:pt x="105" y="176"/>
                    <a:pt x="104" y="176"/>
                  </a:cubicBezTo>
                  <a:cubicBezTo>
                    <a:pt x="104" y="176"/>
                    <a:pt x="104" y="176"/>
                    <a:pt x="104" y="175"/>
                  </a:cubicBezTo>
                  <a:cubicBezTo>
                    <a:pt x="105" y="175"/>
                    <a:pt x="105" y="175"/>
                    <a:pt x="105" y="175"/>
                  </a:cubicBezTo>
                  <a:cubicBezTo>
                    <a:pt x="105" y="175"/>
                    <a:pt x="106" y="174"/>
                    <a:pt x="106" y="174"/>
                  </a:cubicBezTo>
                  <a:cubicBezTo>
                    <a:pt x="106" y="174"/>
                    <a:pt x="107" y="174"/>
                    <a:pt x="108" y="173"/>
                  </a:cubicBezTo>
                  <a:cubicBezTo>
                    <a:pt x="108" y="173"/>
                    <a:pt x="109" y="172"/>
                    <a:pt x="109" y="172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0" y="172"/>
                    <a:pt x="110" y="172"/>
                    <a:pt x="110" y="172"/>
                  </a:cubicBezTo>
                  <a:cubicBezTo>
                    <a:pt x="110" y="172"/>
                    <a:pt x="109" y="172"/>
                    <a:pt x="109" y="172"/>
                  </a:cubicBezTo>
                  <a:cubicBezTo>
                    <a:pt x="109" y="172"/>
                    <a:pt x="109" y="172"/>
                    <a:pt x="109" y="172"/>
                  </a:cubicBezTo>
                  <a:cubicBezTo>
                    <a:pt x="109" y="171"/>
                    <a:pt x="109" y="171"/>
                    <a:pt x="109" y="170"/>
                  </a:cubicBezTo>
                  <a:cubicBezTo>
                    <a:pt x="109" y="170"/>
                    <a:pt x="111" y="171"/>
                    <a:pt x="112" y="171"/>
                  </a:cubicBezTo>
                  <a:cubicBezTo>
                    <a:pt x="113" y="170"/>
                    <a:pt x="113" y="169"/>
                    <a:pt x="113" y="169"/>
                  </a:cubicBezTo>
                  <a:cubicBezTo>
                    <a:pt x="114" y="169"/>
                    <a:pt x="114" y="169"/>
                    <a:pt x="114" y="169"/>
                  </a:cubicBezTo>
                  <a:cubicBezTo>
                    <a:pt x="115" y="169"/>
                    <a:pt x="116" y="168"/>
                    <a:pt x="116" y="168"/>
                  </a:cubicBezTo>
                  <a:cubicBezTo>
                    <a:pt x="116" y="168"/>
                    <a:pt x="117" y="169"/>
                    <a:pt x="118" y="168"/>
                  </a:cubicBezTo>
                  <a:cubicBezTo>
                    <a:pt x="119" y="167"/>
                    <a:pt x="120" y="167"/>
                    <a:pt x="120" y="167"/>
                  </a:cubicBezTo>
                  <a:cubicBezTo>
                    <a:pt x="120" y="166"/>
                    <a:pt x="120" y="166"/>
                    <a:pt x="120" y="166"/>
                  </a:cubicBezTo>
                  <a:cubicBezTo>
                    <a:pt x="120" y="166"/>
                    <a:pt x="121" y="165"/>
                    <a:pt x="122" y="165"/>
                  </a:cubicBezTo>
                  <a:cubicBezTo>
                    <a:pt x="123" y="165"/>
                    <a:pt x="123" y="165"/>
                    <a:pt x="124" y="164"/>
                  </a:cubicBezTo>
                  <a:cubicBezTo>
                    <a:pt x="124" y="164"/>
                    <a:pt x="125" y="164"/>
                    <a:pt x="125" y="164"/>
                  </a:cubicBezTo>
                  <a:cubicBezTo>
                    <a:pt x="125" y="164"/>
                    <a:pt x="126" y="162"/>
                    <a:pt x="126" y="162"/>
                  </a:cubicBezTo>
                  <a:cubicBezTo>
                    <a:pt x="127" y="162"/>
                    <a:pt x="128" y="162"/>
                    <a:pt x="128" y="162"/>
                  </a:cubicBezTo>
                  <a:cubicBezTo>
                    <a:pt x="128" y="162"/>
                    <a:pt x="129" y="161"/>
                    <a:pt x="130" y="161"/>
                  </a:cubicBezTo>
                  <a:cubicBezTo>
                    <a:pt x="130" y="160"/>
                    <a:pt x="131" y="159"/>
                    <a:pt x="131" y="159"/>
                  </a:cubicBezTo>
                  <a:cubicBezTo>
                    <a:pt x="131" y="159"/>
                    <a:pt x="133" y="158"/>
                    <a:pt x="133" y="158"/>
                  </a:cubicBezTo>
                  <a:cubicBezTo>
                    <a:pt x="133" y="157"/>
                    <a:pt x="134" y="156"/>
                    <a:pt x="134" y="156"/>
                  </a:cubicBezTo>
                  <a:cubicBezTo>
                    <a:pt x="134" y="156"/>
                    <a:pt x="135" y="156"/>
                    <a:pt x="136" y="155"/>
                  </a:cubicBezTo>
                  <a:cubicBezTo>
                    <a:pt x="136" y="155"/>
                    <a:pt x="138" y="154"/>
                    <a:pt x="138" y="154"/>
                  </a:cubicBezTo>
                  <a:cubicBezTo>
                    <a:pt x="139" y="154"/>
                    <a:pt x="139" y="154"/>
                    <a:pt x="139" y="154"/>
                  </a:cubicBezTo>
                  <a:cubicBezTo>
                    <a:pt x="140" y="154"/>
                    <a:pt x="141" y="154"/>
                    <a:pt x="142" y="154"/>
                  </a:cubicBezTo>
                  <a:cubicBezTo>
                    <a:pt x="142" y="154"/>
                    <a:pt x="142" y="154"/>
                    <a:pt x="142" y="153"/>
                  </a:cubicBezTo>
                  <a:cubicBezTo>
                    <a:pt x="143" y="153"/>
                    <a:pt x="143" y="154"/>
                    <a:pt x="143" y="153"/>
                  </a:cubicBezTo>
                  <a:cubicBezTo>
                    <a:pt x="144" y="153"/>
                    <a:pt x="144" y="152"/>
                    <a:pt x="145" y="152"/>
                  </a:cubicBezTo>
                  <a:cubicBezTo>
                    <a:pt x="145" y="151"/>
                    <a:pt x="146" y="150"/>
                    <a:pt x="146" y="150"/>
                  </a:cubicBezTo>
                  <a:cubicBezTo>
                    <a:pt x="146" y="150"/>
                    <a:pt x="147" y="149"/>
                    <a:pt x="148" y="149"/>
                  </a:cubicBezTo>
                  <a:cubicBezTo>
                    <a:pt x="149" y="149"/>
                    <a:pt x="148" y="148"/>
                    <a:pt x="148" y="148"/>
                  </a:cubicBezTo>
                  <a:cubicBezTo>
                    <a:pt x="148" y="148"/>
                    <a:pt x="149" y="147"/>
                    <a:pt x="149" y="146"/>
                  </a:cubicBezTo>
                  <a:cubicBezTo>
                    <a:pt x="149" y="146"/>
                    <a:pt x="151" y="144"/>
                    <a:pt x="151" y="144"/>
                  </a:cubicBezTo>
                  <a:cubicBezTo>
                    <a:pt x="152" y="144"/>
                    <a:pt x="154" y="142"/>
                    <a:pt x="154" y="142"/>
                  </a:cubicBezTo>
                  <a:cubicBezTo>
                    <a:pt x="154" y="142"/>
                    <a:pt x="154" y="141"/>
                    <a:pt x="155" y="141"/>
                  </a:cubicBezTo>
                  <a:cubicBezTo>
                    <a:pt x="157" y="141"/>
                    <a:pt x="157" y="139"/>
                    <a:pt x="157" y="139"/>
                  </a:cubicBezTo>
                  <a:cubicBezTo>
                    <a:pt x="158" y="138"/>
                    <a:pt x="157" y="138"/>
                    <a:pt x="158" y="137"/>
                  </a:cubicBezTo>
                  <a:cubicBezTo>
                    <a:pt x="158" y="136"/>
                    <a:pt x="158" y="136"/>
                    <a:pt x="158" y="136"/>
                  </a:cubicBezTo>
                  <a:cubicBezTo>
                    <a:pt x="158" y="136"/>
                    <a:pt x="157" y="136"/>
                    <a:pt x="157" y="136"/>
                  </a:cubicBezTo>
                  <a:cubicBezTo>
                    <a:pt x="156" y="136"/>
                    <a:pt x="155" y="134"/>
                    <a:pt x="155" y="134"/>
                  </a:cubicBezTo>
                  <a:cubicBezTo>
                    <a:pt x="155" y="134"/>
                    <a:pt x="155" y="133"/>
                    <a:pt x="155" y="133"/>
                  </a:cubicBezTo>
                  <a:cubicBezTo>
                    <a:pt x="155" y="133"/>
                    <a:pt x="155" y="133"/>
                    <a:pt x="155" y="132"/>
                  </a:cubicBezTo>
                  <a:cubicBezTo>
                    <a:pt x="154" y="132"/>
                    <a:pt x="153" y="132"/>
                    <a:pt x="152" y="132"/>
                  </a:cubicBezTo>
                  <a:cubicBezTo>
                    <a:pt x="152" y="132"/>
                    <a:pt x="152" y="132"/>
                    <a:pt x="151" y="132"/>
                  </a:cubicBezTo>
                  <a:cubicBezTo>
                    <a:pt x="151" y="131"/>
                    <a:pt x="151" y="132"/>
                    <a:pt x="151" y="132"/>
                  </a:cubicBezTo>
                  <a:cubicBezTo>
                    <a:pt x="151" y="132"/>
                    <a:pt x="150" y="131"/>
                    <a:pt x="150" y="130"/>
                  </a:cubicBezTo>
                  <a:cubicBezTo>
                    <a:pt x="150" y="129"/>
                    <a:pt x="148" y="128"/>
                    <a:pt x="148" y="128"/>
                  </a:cubicBezTo>
                  <a:cubicBezTo>
                    <a:pt x="147" y="128"/>
                    <a:pt x="147" y="125"/>
                    <a:pt x="147" y="125"/>
                  </a:cubicBezTo>
                  <a:cubicBezTo>
                    <a:pt x="147" y="125"/>
                    <a:pt x="146" y="125"/>
                    <a:pt x="146" y="124"/>
                  </a:cubicBezTo>
                  <a:cubicBezTo>
                    <a:pt x="146" y="124"/>
                    <a:pt x="146" y="122"/>
                    <a:pt x="146" y="122"/>
                  </a:cubicBezTo>
                  <a:cubicBezTo>
                    <a:pt x="146" y="122"/>
                    <a:pt x="145" y="122"/>
                    <a:pt x="145" y="121"/>
                  </a:cubicBezTo>
                  <a:cubicBezTo>
                    <a:pt x="145" y="120"/>
                    <a:pt x="144" y="119"/>
                    <a:pt x="144" y="119"/>
                  </a:cubicBezTo>
                  <a:cubicBezTo>
                    <a:pt x="144" y="119"/>
                    <a:pt x="144" y="119"/>
                    <a:pt x="143" y="119"/>
                  </a:cubicBezTo>
                  <a:cubicBezTo>
                    <a:pt x="142" y="118"/>
                    <a:pt x="141" y="119"/>
                    <a:pt x="141" y="119"/>
                  </a:cubicBezTo>
                  <a:cubicBezTo>
                    <a:pt x="141" y="119"/>
                    <a:pt x="140" y="118"/>
                    <a:pt x="140" y="117"/>
                  </a:cubicBezTo>
                  <a:cubicBezTo>
                    <a:pt x="140" y="117"/>
                    <a:pt x="140" y="116"/>
                    <a:pt x="140" y="116"/>
                  </a:cubicBezTo>
                  <a:cubicBezTo>
                    <a:pt x="139" y="116"/>
                    <a:pt x="139" y="115"/>
                    <a:pt x="139" y="115"/>
                  </a:cubicBezTo>
                  <a:cubicBezTo>
                    <a:pt x="139" y="114"/>
                    <a:pt x="138" y="114"/>
                    <a:pt x="138" y="113"/>
                  </a:cubicBezTo>
                  <a:cubicBezTo>
                    <a:pt x="138" y="113"/>
                    <a:pt x="138" y="113"/>
                    <a:pt x="137" y="112"/>
                  </a:cubicBezTo>
                  <a:cubicBezTo>
                    <a:pt x="138" y="112"/>
                    <a:pt x="138" y="112"/>
                    <a:pt x="138" y="112"/>
                  </a:cubicBezTo>
                  <a:cubicBezTo>
                    <a:pt x="138" y="111"/>
                    <a:pt x="138" y="111"/>
                    <a:pt x="138" y="111"/>
                  </a:cubicBezTo>
                  <a:cubicBezTo>
                    <a:pt x="138" y="111"/>
                    <a:pt x="138" y="111"/>
                    <a:pt x="137" y="111"/>
                  </a:cubicBezTo>
                  <a:cubicBezTo>
                    <a:pt x="137" y="111"/>
                    <a:pt x="137" y="112"/>
                    <a:pt x="137" y="112"/>
                  </a:cubicBezTo>
                  <a:cubicBezTo>
                    <a:pt x="137" y="112"/>
                    <a:pt x="137" y="112"/>
                    <a:pt x="137" y="112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1"/>
                    <a:pt x="136" y="111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5" y="110"/>
                    <a:pt x="134" y="111"/>
                    <a:pt x="133" y="111"/>
                  </a:cubicBezTo>
                  <a:cubicBezTo>
                    <a:pt x="132" y="111"/>
                    <a:pt x="133" y="109"/>
                    <a:pt x="132" y="110"/>
                  </a:cubicBezTo>
                  <a:cubicBezTo>
                    <a:pt x="132" y="110"/>
                    <a:pt x="130" y="109"/>
                    <a:pt x="130" y="109"/>
                  </a:cubicBezTo>
                  <a:cubicBezTo>
                    <a:pt x="131" y="108"/>
                    <a:pt x="129" y="108"/>
                    <a:pt x="129" y="108"/>
                  </a:cubicBezTo>
                  <a:cubicBezTo>
                    <a:pt x="129" y="107"/>
                    <a:pt x="129" y="107"/>
                    <a:pt x="129" y="107"/>
                  </a:cubicBezTo>
                  <a:cubicBezTo>
                    <a:pt x="128" y="107"/>
                    <a:pt x="128" y="107"/>
                    <a:pt x="128" y="108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7" y="108"/>
                    <a:pt x="127" y="107"/>
                    <a:pt x="128" y="106"/>
                  </a:cubicBezTo>
                  <a:cubicBezTo>
                    <a:pt x="128" y="106"/>
                    <a:pt x="127" y="105"/>
                    <a:pt x="126" y="106"/>
                  </a:cubicBezTo>
                  <a:cubicBezTo>
                    <a:pt x="124" y="108"/>
                    <a:pt x="124" y="106"/>
                    <a:pt x="123" y="107"/>
                  </a:cubicBezTo>
                  <a:cubicBezTo>
                    <a:pt x="121" y="107"/>
                    <a:pt x="121" y="109"/>
                    <a:pt x="121" y="109"/>
                  </a:cubicBezTo>
                  <a:cubicBezTo>
                    <a:pt x="120" y="108"/>
                    <a:pt x="119" y="109"/>
                    <a:pt x="119" y="109"/>
                  </a:cubicBezTo>
                  <a:cubicBezTo>
                    <a:pt x="119" y="109"/>
                    <a:pt x="118" y="107"/>
                    <a:pt x="117" y="107"/>
                  </a:cubicBezTo>
                  <a:cubicBezTo>
                    <a:pt x="116" y="107"/>
                    <a:pt x="116" y="108"/>
                    <a:pt x="114" y="107"/>
                  </a:cubicBezTo>
                  <a:cubicBezTo>
                    <a:pt x="113" y="107"/>
                    <a:pt x="113" y="104"/>
                    <a:pt x="113" y="104"/>
                  </a:cubicBezTo>
                  <a:cubicBezTo>
                    <a:pt x="113" y="103"/>
                    <a:pt x="113" y="103"/>
                    <a:pt x="113" y="103"/>
                  </a:cubicBezTo>
                  <a:cubicBezTo>
                    <a:pt x="114" y="102"/>
                    <a:pt x="114" y="102"/>
                    <a:pt x="114" y="102"/>
                  </a:cubicBezTo>
                  <a:cubicBezTo>
                    <a:pt x="114" y="101"/>
                    <a:pt x="114" y="101"/>
                    <a:pt x="114" y="100"/>
                  </a:cubicBezTo>
                  <a:cubicBezTo>
                    <a:pt x="114" y="100"/>
                    <a:pt x="115" y="100"/>
                    <a:pt x="115" y="100"/>
                  </a:cubicBezTo>
                  <a:cubicBezTo>
                    <a:pt x="115" y="99"/>
                    <a:pt x="115" y="99"/>
                    <a:pt x="115" y="98"/>
                  </a:cubicBezTo>
                  <a:cubicBezTo>
                    <a:pt x="115" y="98"/>
                    <a:pt x="115" y="98"/>
                    <a:pt x="114" y="98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3" y="97"/>
                    <a:pt x="113" y="97"/>
                    <a:pt x="112" y="96"/>
                  </a:cubicBezTo>
                  <a:cubicBezTo>
                    <a:pt x="112" y="96"/>
                    <a:pt x="110" y="96"/>
                    <a:pt x="109" y="96"/>
                  </a:cubicBezTo>
                  <a:cubicBezTo>
                    <a:pt x="109" y="96"/>
                    <a:pt x="109" y="95"/>
                    <a:pt x="110" y="95"/>
                  </a:cubicBezTo>
                  <a:cubicBezTo>
                    <a:pt x="111" y="95"/>
                    <a:pt x="111" y="93"/>
                    <a:pt x="111" y="93"/>
                  </a:cubicBezTo>
                  <a:cubicBezTo>
                    <a:pt x="111" y="92"/>
                    <a:pt x="111" y="92"/>
                    <a:pt x="112" y="92"/>
                  </a:cubicBezTo>
                  <a:cubicBezTo>
                    <a:pt x="112" y="92"/>
                    <a:pt x="112" y="90"/>
                    <a:pt x="112" y="90"/>
                  </a:cubicBezTo>
                  <a:cubicBezTo>
                    <a:pt x="113" y="90"/>
                    <a:pt x="113" y="89"/>
                    <a:pt x="113" y="89"/>
                  </a:cubicBezTo>
                  <a:cubicBezTo>
                    <a:pt x="113" y="89"/>
                    <a:pt x="113" y="89"/>
                    <a:pt x="113" y="88"/>
                  </a:cubicBezTo>
                  <a:cubicBezTo>
                    <a:pt x="112" y="88"/>
                    <a:pt x="112" y="88"/>
                    <a:pt x="111" y="88"/>
                  </a:cubicBezTo>
                  <a:cubicBezTo>
                    <a:pt x="111" y="88"/>
                    <a:pt x="110" y="88"/>
                    <a:pt x="110" y="88"/>
                  </a:cubicBezTo>
                  <a:cubicBezTo>
                    <a:pt x="110" y="88"/>
                    <a:pt x="110" y="88"/>
                    <a:pt x="109" y="88"/>
                  </a:cubicBezTo>
                  <a:cubicBezTo>
                    <a:pt x="109" y="88"/>
                    <a:pt x="109" y="88"/>
                    <a:pt x="109" y="88"/>
                  </a:cubicBezTo>
                  <a:cubicBezTo>
                    <a:pt x="108" y="88"/>
                    <a:pt x="108" y="89"/>
                    <a:pt x="108" y="89"/>
                  </a:cubicBezTo>
                  <a:cubicBezTo>
                    <a:pt x="108" y="89"/>
                    <a:pt x="108" y="90"/>
                    <a:pt x="107" y="90"/>
                  </a:cubicBezTo>
                  <a:cubicBezTo>
                    <a:pt x="106" y="90"/>
                    <a:pt x="105" y="91"/>
                    <a:pt x="105" y="91"/>
                  </a:cubicBezTo>
                  <a:cubicBezTo>
                    <a:pt x="105" y="91"/>
                    <a:pt x="104" y="90"/>
                    <a:pt x="104" y="90"/>
                  </a:cubicBezTo>
                  <a:cubicBezTo>
                    <a:pt x="104" y="90"/>
                    <a:pt x="103" y="89"/>
                    <a:pt x="102" y="89"/>
                  </a:cubicBezTo>
                  <a:cubicBezTo>
                    <a:pt x="102" y="89"/>
                    <a:pt x="102" y="87"/>
                    <a:pt x="102" y="87"/>
                  </a:cubicBezTo>
                  <a:cubicBezTo>
                    <a:pt x="101" y="86"/>
                    <a:pt x="101" y="85"/>
                    <a:pt x="101" y="85"/>
                  </a:cubicBezTo>
                  <a:cubicBezTo>
                    <a:pt x="101" y="85"/>
                    <a:pt x="100" y="84"/>
                    <a:pt x="102" y="83"/>
                  </a:cubicBezTo>
                  <a:cubicBezTo>
                    <a:pt x="103" y="81"/>
                    <a:pt x="102" y="81"/>
                    <a:pt x="103" y="80"/>
                  </a:cubicBezTo>
                  <a:cubicBezTo>
                    <a:pt x="104" y="79"/>
                    <a:pt x="102" y="77"/>
                    <a:pt x="104" y="77"/>
                  </a:cubicBezTo>
                  <a:cubicBezTo>
                    <a:pt x="106" y="76"/>
                    <a:pt x="108" y="75"/>
                    <a:pt x="108" y="75"/>
                  </a:cubicBezTo>
                  <a:cubicBezTo>
                    <a:pt x="108" y="75"/>
                    <a:pt x="109" y="75"/>
                    <a:pt x="110" y="76"/>
                  </a:cubicBezTo>
                  <a:cubicBezTo>
                    <a:pt x="111" y="77"/>
                    <a:pt x="113" y="78"/>
                    <a:pt x="113" y="77"/>
                  </a:cubicBezTo>
                  <a:cubicBezTo>
                    <a:pt x="113" y="77"/>
                    <a:pt x="113" y="78"/>
                    <a:pt x="114" y="78"/>
                  </a:cubicBezTo>
                  <a:cubicBezTo>
                    <a:pt x="114" y="78"/>
                    <a:pt x="114" y="76"/>
                    <a:pt x="114" y="76"/>
                  </a:cubicBezTo>
                  <a:cubicBezTo>
                    <a:pt x="114" y="76"/>
                    <a:pt x="115" y="77"/>
                    <a:pt x="117" y="77"/>
                  </a:cubicBezTo>
                  <a:cubicBezTo>
                    <a:pt x="118" y="77"/>
                    <a:pt x="118" y="78"/>
                    <a:pt x="118" y="78"/>
                  </a:cubicBezTo>
                  <a:cubicBezTo>
                    <a:pt x="118" y="78"/>
                    <a:pt x="119" y="79"/>
                    <a:pt x="120" y="79"/>
                  </a:cubicBezTo>
                  <a:cubicBezTo>
                    <a:pt x="120" y="78"/>
                    <a:pt x="121" y="80"/>
                    <a:pt x="120" y="81"/>
                  </a:cubicBezTo>
                  <a:cubicBezTo>
                    <a:pt x="120" y="82"/>
                    <a:pt x="121" y="82"/>
                    <a:pt x="121" y="83"/>
                  </a:cubicBezTo>
                  <a:cubicBezTo>
                    <a:pt x="121" y="84"/>
                    <a:pt x="121" y="84"/>
                    <a:pt x="121" y="85"/>
                  </a:cubicBezTo>
                  <a:cubicBezTo>
                    <a:pt x="121" y="87"/>
                    <a:pt x="122" y="87"/>
                    <a:pt x="123" y="85"/>
                  </a:cubicBezTo>
                  <a:cubicBezTo>
                    <a:pt x="123" y="83"/>
                    <a:pt x="124" y="83"/>
                    <a:pt x="123" y="82"/>
                  </a:cubicBezTo>
                  <a:cubicBezTo>
                    <a:pt x="123" y="82"/>
                    <a:pt x="124" y="81"/>
                    <a:pt x="123" y="80"/>
                  </a:cubicBezTo>
                  <a:cubicBezTo>
                    <a:pt x="123" y="79"/>
                    <a:pt x="123" y="77"/>
                    <a:pt x="124" y="77"/>
                  </a:cubicBezTo>
                  <a:cubicBezTo>
                    <a:pt x="125" y="77"/>
                    <a:pt x="126" y="76"/>
                    <a:pt x="127" y="76"/>
                  </a:cubicBezTo>
                  <a:cubicBezTo>
                    <a:pt x="127" y="76"/>
                    <a:pt x="127" y="75"/>
                    <a:pt x="129" y="75"/>
                  </a:cubicBezTo>
                  <a:cubicBezTo>
                    <a:pt x="130" y="75"/>
                    <a:pt x="132" y="74"/>
                    <a:pt x="131" y="73"/>
                  </a:cubicBezTo>
                  <a:cubicBezTo>
                    <a:pt x="131" y="72"/>
                    <a:pt x="132" y="71"/>
                    <a:pt x="132" y="71"/>
                  </a:cubicBezTo>
                  <a:cubicBezTo>
                    <a:pt x="132" y="71"/>
                    <a:pt x="133" y="71"/>
                    <a:pt x="133" y="70"/>
                  </a:cubicBezTo>
                  <a:cubicBezTo>
                    <a:pt x="133" y="70"/>
                    <a:pt x="134" y="70"/>
                    <a:pt x="134" y="68"/>
                  </a:cubicBezTo>
                  <a:cubicBezTo>
                    <a:pt x="134" y="68"/>
                    <a:pt x="136" y="69"/>
                    <a:pt x="137" y="68"/>
                  </a:cubicBezTo>
                  <a:cubicBezTo>
                    <a:pt x="137" y="68"/>
                    <a:pt x="138" y="68"/>
                    <a:pt x="138" y="69"/>
                  </a:cubicBezTo>
                  <a:cubicBezTo>
                    <a:pt x="138" y="69"/>
                    <a:pt x="139" y="69"/>
                    <a:pt x="139" y="68"/>
                  </a:cubicBezTo>
                  <a:cubicBezTo>
                    <a:pt x="139" y="68"/>
                    <a:pt x="139" y="68"/>
                    <a:pt x="138" y="68"/>
                  </a:cubicBezTo>
                  <a:cubicBezTo>
                    <a:pt x="138" y="68"/>
                    <a:pt x="138" y="68"/>
                    <a:pt x="138" y="67"/>
                  </a:cubicBezTo>
                  <a:cubicBezTo>
                    <a:pt x="138" y="67"/>
                    <a:pt x="138" y="67"/>
                    <a:pt x="139" y="66"/>
                  </a:cubicBezTo>
                  <a:cubicBezTo>
                    <a:pt x="139" y="66"/>
                    <a:pt x="140" y="66"/>
                    <a:pt x="140" y="66"/>
                  </a:cubicBezTo>
                  <a:cubicBezTo>
                    <a:pt x="140" y="66"/>
                    <a:pt x="141" y="66"/>
                    <a:pt x="141" y="66"/>
                  </a:cubicBezTo>
                  <a:cubicBezTo>
                    <a:pt x="141" y="66"/>
                    <a:pt x="142" y="66"/>
                    <a:pt x="142" y="66"/>
                  </a:cubicBezTo>
                  <a:cubicBezTo>
                    <a:pt x="143" y="66"/>
                    <a:pt x="143" y="65"/>
                    <a:pt x="143" y="65"/>
                  </a:cubicBezTo>
                  <a:cubicBezTo>
                    <a:pt x="144" y="66"/>
                    <a:pt x="144" y="65"/>
                    <a:pt x="145" y="66"/>
                  </a:cubicBezTo>
                  <a:cubicBezTo>
                    <a:pt x="145" y="66"/>
                    <a:pt x="144" y="66"/>
                    <a:pt x="144" y="66"/>
                  </a:cubicBezTo>
                  <a:cubicBezTo>
                    <a:pt x="143" y="67"/>
                    <a:pt x="143" y="67"/>
                    <a:pt x="144" y="68"/>
                  </a:cubicBezTo>
                  <a:cubicBezTo>
                    <a:pt x="144" y="68"/>
                    <a:pt x="145" y="68"/>
                    <a:pt x="145" y="67"/>
                  </a:cubicBezTo>
                  <a:cubicBezTo>
                    <a:pt x="146" y="67"/>
                    <a:pt x="146" y="68"/>
                    <a:pt x="147" y="67"/>
                  </a:cubicBezTo>
                  <a:cubicBezTo>
                    <a:pt x="147" y="67"/>
                    <a:pt x="148" y="68"/>
                    <a:pt x="148" y="67"/>
                  </a:cubicBezTo>
                  <a:cubicBezTo>
                    <a:pt x="148" y="67"/>
                    <a:pt x="149" y="68"/>
                    <a:pt x="149" y="67"/>
                  </a:cubicBezTo>
                  <a:cubicBezTo>
                    <a:pt x="149" y="67"/>
                    <a:pt x="150" y="68"/>
                    <a:pt x="150" y="67"/>
                  </a:cubicBezTo>
                  <a:cubicBezTo>
                    <a:pt x="150" y="67"/>
                    <a:pt x="150" y="66"/>
                    <a:pt x="150" y="66"/>
                  </a:cubicBezTo>
                  <a:cubicBezTo>
                    <a:pt x="150" y="66"/>
                    <a:pt x="150" y="66"/>
                    <a:pt x="150" y="66"/>
                  </a:cubicBezTo>
                  <a:cubicBezTo>
                    <a:pt x="149" y="65"/>
                    <a:pt x="149" y="66"/>
                    <a:pt x="149" y="66"/>
                  </a:cubicBezTo>
                  <a:cubicBezTo>
                    <a:pt x="149" y="66"/>
                    <a:pt x="148" y="66"/>
                    <a:pt x="148" y="67"/>
                  </a:cubicBezTo>
                  <a:cubicBezTo>
                    <a:pt x="148" y="67"/>
                    <a:pt x="148" y="66"/>
                    <a:pt x="147" y="66"/>
                  </a:cubicBezTo>
                  <a:cubicBezTo>
                    <a:pt x="147" y="66"/>
                    <a:pt x="148" y="66"/>
                    <a:pt x="148" y="66"/>
                  </a:cubicBezTo>
                  <a:cubicBezTo>
                    <a:pt x="148" y="65"/>
                    <a:pt x="147" y="65"/>
                    <a:pt x="147" y="65"/>
                  </a:cubicBezTo>
                  <a:cubicBezTo>
                    <a:pt x="147" y="65"/>
                    <a:pt x="147" y="65"/>
                    <a:pt x="146" y="65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6" y="64"/>
                    <a:pt x="146" y="65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6" y="64"/>
                    <a:pt x="145" y="63"/>
                    <a:pt x="146" y="63"/>
                  </a:cubicBezTo>
                  <a:cubicBezTo>
                    <a:pt x="146" y="63"/>
                    <a:pt x="145" y="63"/>
                    <a:pt x="145" y="62"/>
                  </a:cubicBezTo>
                  <a:cubicBezTo>
                    <a:pt x="145" y="62"/>
                    <a:pt x="145" y="63"/>
                    <a:pt x="146" y="62"/>
                  </a:cubicBezTo>
                  <a:cubicBezTo>
                    <a:pt x="146" y="62"/>
                    <a:pt x="146" y="63"/>
                    <a:pt x="146" y="62"/>
                  </a:cubicBezTo>
                  <a:cubicBezTo>
                    <a:pt x="147" y="61"/>
                    <a:pt x="145" y="61"/>
                    <a:pt x="145" y="61"/>
                  </a:cubicBezTo>
                  <a:cubicBezTo>
                    <a:pt x="145" y="61"/>
                    <a:pt x="145" y="61"/>
                    <a:pt x="144" y="60"/>
                  </a:cubicBezTo>
                  <a:cubicBezTo>
                    <a:pt x="144" y="60"/>
                    <a:pt x="142" y="60"/>
                    <a:pt x="141" y="61"/>
                  </a:cubicBezTo>
                  <a:cubicBezTo>
                    <a:pt x="141" y="61"/>
                    <a:pt x="142" y="59"/>
                    <a:pt x="143" y="60"/>
                  </a:cubicBezTo>
                  <a:cubicBezTo>
                    <a:pt x="143" y="60"/>
                    <a:pt x="144" y="59"/>
                    <a:pt x="145" y="59"/>
                  </a:cubicBezTo>
                  <a:cubicBezTo>
                    <a:pt x="145" y="59"/>
                    <a:pt x="148" y="60"/>
                    <a:pt x="149" y="61"/>
                  </a:cubicBezTo>
                  <a:cubicBezTo>
                    <a:pt x="150" y="62"/>
                    <a:pt x="151" y="62"/>
                    <a:pt x="151" y="62"/>
                  </a:cubicBezTo>
                  <a:cubicBezTo>
                    <a:pt x="151" y="62"/>
                    <a:pt x="153" y="61"/>
                    <a:pt x="154" y="62"/>
                  </a:cubicBezTo>
                  <a:cubicBezTo>
                    <a:pt x="154" y="62"/>
                    <a:pt x="155" y="61"/>
                    <a:pt x="155" y="61"/>
                  </a:cubicBezTo>
                  <a:cubicBezTo>
                    <a:pt x="155" y="61"/>
                    <a:pt x="155" y="60"/>
                    <a:pt x="155" y="60"/>
                  </a:cubicBezTo>
                  <a:cubicBezTo>
                    <a:pt x="155" y="59"/>
                    <a:pt x="155" y="59"/>
                    <a:pt x="154" y="59"/>
                  </a:cubicBezTo>
                  <a:cubicBezTo>
                    <a:pt x="154" y="59"/>
                    <a:pt x="154" y="58"/>
                    <a:pt x="154" y="58"/>
                  </a:cubicBezTo>
                  <a:cubicBezTo>
                    <a:pt x="154" y="58"/>
                    <a:pt x="154" y="58"/>
                    <a:pt x="154" y="58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53" y="57"/>
                    <a:pt x="153" y="57"/>
                    <a:pt x="153" y="56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51" y="55"/>
                    <a:pt x="151" y="54"/>
                    <a:pt x="151" y="53"/>
                  </a:cubicBezTo>
                  <a:cubicBezTo>
                    <a:pt x="151" y="52"/>
                    <a:pt x="150" y="52"/>
                    <a:pt x="150" y="52"/>
                  </a:cubicBezTo>
                  <a:cubicBezTo>
                    <a:pt x="150" y="52"/>
                    <a:pt x="150" y="50"/>
                    <a:pt x="149" y="50"/>
                  </a:cubicBezTo>
                  <a:cubicBezTo>
                    <a:pt x="149" y="49"/>
                    <a:pt x="148" y="47"/>
                    <a:pt x="148" y="47"/>
                  </a:cubicBezTo>
                  <a:cubicBezTo>
                    <a:pt x="148" y="47"/>
                    <a:pt x="148" y="48"/>
                    <a:pt x="147" y="48"/>
                  </a:cubicBezTo>
                  <a:cubicBezTo>
                    <a:pt x="147" y="48"/>
                    <a:pt x="147" y="48"/>
                    <a:pt x="147" y="49"/>
                  </a:cubicBezTo>
                  <a:cubicBezTo>
                    <a:pt x="147" y="49"/>
                    <a:pt x="146" y="49"/>
                    <a:pt x="146" y="49"/>
                  </a:cubicBezTo>
                  <a:cubicBezTo>
                    <a:pt x="145" y="49"/>
                    <a:pt x="145" y="48"/>
                    <a:pt x="144" y="48"/>
                  </a:cubicBezTo>
                  <a:cubicBezTo>
                    <a:pt x="144" y="48"/>
                    <a:pt x="143" y="47"/>
                    <a:pt x="144" y="46"/>
                  </a:cubicBezTo>
                  <a:cubicBezTo>
                    <a:pt x="144" y="46"/>
                    <a:pt x="144" y="46"/>
                    <a:pt x="144" y="45"/>
                  </a:cubicBezTo>
                  <a:cubicBezTo>
                    <a:pt x="144" y="45"/>
                    <a:pt x="143" y="45"/>
                    <a:pt x="143" y="45"/>
                  </a:cubicBezTo>
                  <a:cubicBezTo>
                    <a:pt x="143" y="45"/>
                    <a:pt x="143" y="45"/>
                    <a:pt x="142" y="44"/>
                  </a:cubicBezTo>
                  <a:cubicBezTo>
                    <a:pt x="142" y="44"/>
                    <a:pt x="142" y="44"/>
                    <a:pt x="142" y="43"/>
                  </a:cubicBezTo>
                  <a:cubicBezTo>
                    <a:pt x="141" y="43"/>
                    <a:pt x="141" y="42"/>
                    <a:pt x="141" y="42"/>
                  </a:cubicBezTo>
                  <a:cubicBezTo>
                    <a:pt x="141" y="42"/>
                    <a:pt x="140" y="41"/>
                    <a:pt x="140" y="41"/>
                  </a:cubicBezTo>
                  <a:cubicBezTo>
                    <a:pt x="139" y="41"/>
                    <a:pt x="139" y="41"/>
                    <a:pt x="138" y="41"/>
                  </a:cubicBezTo>
                  <a:cubicBezTo>
                    <a:pt x="138" y="41"/>
                    <a:pt x="138" y="40"/>
                    <a:pt x="137" y="40"/>
                  </a:cubicBezTo>
                  <a:cubicBezTo>
                    <a:pt x="136" y="40"/>
                    <a:pt x="135" y="39"/>
                    <a:pt x="136" y="41"/>
                  </a:cubicBezTo>
                  <a:cubicBezTo>
                    <a:pt x="136" y="42"/>
                    <a:pt x="135" y="42"/>
                    <a:pt x="135" y="42"/>
                  </a:cubicBezTo>
                  <a:cubicBezTo>
                    <a:pt x="135" y="42"/>
                    <a:pt x="136" y="42"/>
                    <a:pt x="136" y="43"/>
                  </a:cubicBezTo>
                  <a:cubicBezTo>
                    <a:pt x="136" y="43"/>
                    <a:pt x="136" y="43"/>
                    <a:pt x="135" y="43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5" y="44"/>
                  </a:cubicBezTo>
                  <a:cubicBezTo>
                    <a:pt x="135" y="44"/>
                    <a:pt x="135" y="44"/>
                    <a:pt x="134" y="44"/>
                  </a:cubicBezTo>
                  <a:cubicBezTo>
                    <a:pt x="135" y="45"/>
                    <a:pt x="135" y="45"/>
                    <a:pt x="136" y="45"/>
                  </a:cubicBezTo>
                  <a:cubicBezTo>
                    <a:pt x="136" y="45"/>
                    <a:pt x="136" y="46"/>
                    <a:pt x="136" y="47"/>
                  </a:cubicBezTo>
                  <a:cubicBezTo>
                    <a:pt x="136" y="48"/>
                    <a:pt x="134" y="49"/>
                    <a:pt x="134" y="49"/>
                  </a:cubicBezTo>
                  <a:cubicBezTo>
                    <a:pt x="134" y="48"/>
                    <a:pt x="133" y="48"/>
                    <a:pt x="132" y="48"/>
                  </a:cubicBezTo>
                  <a:cubicBezTo>
                    <a:pt x="132" y="49"/>
                    <a:pt x="132" y="49"/>
                    <a:pt x="132" y="49"/>
                  </a:cubicBezTo>
                  <a:cubicBezTo>
                    <a:pt x="133" y="49"/>
                    <a:pt x="133" y="50"/>
                    <a:pt x="133" y="50"/>
                  </a:cubicBezTo>
                  <a:cubicBezTo>
                    <a:pt x="133" y="50"/>
                    <a:pt x="133" y="51"/>
                    <a:pt x="133" y="51"/>
                  </a:cubicBezTo>
                  <a:cubicBezTo>
                    <a:pt x="133" y="51"/>
                    <a:pt x="133" y="52"/>
                    <a:pt x="132" y="52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32" y="52"/>
                    <a:pt x="131" y="52"/>
                    <a:pt x="131" y="52"/>
                  </a:cubicBezTo>
                  <a:cubicBezTo>
                    <a:pt x="131" y="52"/>
                    <a:pt x="131" y="52"/>
                    <a:pt x="131" y="52"/>
                  </a:cubicBezTo>
                  <a:cubicBezTo>
                    <a:pt x="131" y="51"/>
                    <a:pt x="130" y="51"/>
                    <a:pt x="130" y="51"/>
                  </a:cubicBezTo>
                  <a:cubicBezTo>
                    <a:pt x="131" y="51"/>
                    <a:pt x="131" y="51"/>
                    <a:pt x="131" y="51"/>
                  </a:cubicBezTo>
                  <a:cubicBezTo>
                    <a:pt x="131" y="51"/>
                    <a:pt x="131" y="50"/>
                    <a:pt x="131" y="50"/>
                  </a:cubicBezTo>
                  <a:cubicBezTo>
                    <a:pt x="131" y="50"/>
                    <a:pt x="130" y="50"/>
                    <a:pt x="130" y="49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30" y="49"/>
                    <a:pt x="130" y="48"/>
                    <a:pt x="130" y="48"/>
                  </a:cubicBezTo>
                  <a:cubicBezTo>
                    <a:pt x="131" y="47"/>
                    <a:pt x="129" y="46"/>
                    <a:pt x="129" y="46"/>
                  </a:cubicBezTo>
                  <a:cubicBezTo>
                    <a:pt x="129" y="46"/>
                    <a:pt x="127" y="46"/>
                    <a:pt x="127" y="45"/>
                  </a:cubicBezTo>
                  <a:cubicBezTo>
                    <a:pt x="126" y="45"/>
                    <a:pt x="125" y="45"/>
                    <a:pt x="124" y="43"/>
                  </a:cubicBezTo>
                  <a:cubicBezTo>
                    <a:pt x="124" y="42"/>
                    <a:pt x="123" y="42"/>
                    <a:pt x="123" y="42"/>
                  </a:cubicBezTo>
                  <a:cubicBezTo>
                    <a:pt x="123" y="42"/>
                    <a:pt x="122" y="42"/>
                    <a:pt x="121" y="41"/>
                  </a:cubicBezTo>
                  <a:cubicBezTo>
                    <a:pt x="120" y="41"/>
                    <a:pt x="120" y="39"/>
                    <a:pt x="120" y="39"/>
                  </a:cubicBezTo>
                  <a:cubicBezTo>
                    <a:pt x="119" y="39"/>
                    <a:pt x="119" y="39"/>
                    <a:pt x="118" y="39"/>
                  </a:cubicBezTo>
                  <a:cubicBezTo>
                    <a:pt x="118" y="39"/>
                    <a:pt x="118" y="37"/>
                    <a:pt x="120" y="36"/>
                  </a:cubicBezTo>
                  <a:cubicBezTo>
                    <a:pt x="121" y="36"/>
                    <a:pt x="123" y="35"/>
                    <a:pt x="124" y="35"/>
                  </a:cubicBezTo>
                  <a:cubicBezTo>
                    <a:pt x="124" y="35"/>
                    <a:pt x="124" y="35"/>
                    <a:pt x="124" y="34"/>
                  </a:cubicBezTo>
                  <a:cubicBezTo>
                    <a:pt x="124" y="34"/>
                    <a:pt x="125" y="35"/>
                    <a:pt x="125" y="34"/>
                  </a:cubicBezTo>
                  <a:cubicBezTo>
                    <a:pt x="125" y="34"/>
                    <a:pt x="126" y="35"/>
                    <a:pt x="127" y="34"/>
                  </a:cubicBezTo>
                  <a:cubicBezTo>
                    <a:pt x="127" y="34"/>
                    <a:pt x="128" y="34"/>
                    <a:pt x="128" y="33"/>
                  </a:cubicBezTo>
                  <a:cubicBezTo>
                    <a:pt x="128" y="33"/>
                    <a:pt x="129" y="33"/>
                    <a:pt x="129" y="33"/>
                  </a:cubicBezTo>
                  <a:cubicBezTo>
                    <a:pt x="130" y="32"/>
                    <a:pt x="129" y="32"/>
                    <a:pt x="129" y="32"/>
                  </a:cubicBezTo>
                  <a:cubicBezTo>
                    <a:pt x="129" y="32"/>
                    <a:pt x="130" y="32"/>
                    <a:pt x="130" y="33"/>
                  </a:cubicBezTo>
                  <a:cubicBezTo>
                    <a:pt x="130" y="33"/>
                    <a:pt x="130" y="33"/>
                    <a:pt x="130" y="33"/>
                  </a:cubicBezTo>
                  <a:cubicBezTo>
                    <a:pt x="130" y="34"/>
                    <a:pt x="130" y="33"/>
                    <a:pt x="129" y="33"/>
                  </a:cubicBezTo>
                  <a:cubicBezTo>
                    <a:pt x="129" y="34"/>
                    <a:pt x="128" y="35"/>
                    <a:pt x="128" y="35"/>
                  </a:cubicBezTo>
                  <a:cubicBezTo>
                    <a:pt x="128" y="35"/>
                    <a:pt x="128" y="35"/>
                    <a:pt x="127" y="35"/>
                  </a:cubicBezTo>
                  <a:cubicBezTo>
                    <a:pt x="127" y="35"/>
                    <a:pt x="128" y="36"/>
                    <a:pt x="129" y="36"/>
                  </a:cubicBezTo>
                  <a:cubicBezTo>
                    <a:pt x="129" y="36"/>
                    <a:pt x="129" y="36"/>
                    <a:pt x="129" y="37"/>
                  </a:cubicBezTo>
                  <a:cubicBezTo>
                    <a:pt x="129" y="37"/>
                    <a:pt x="130" y="36"/>
                    <a:pt x="130" y="36"/>
                  </a:cubicBezTo>
                  <a:cubicBezTo>
                    <a:pt x="130" y="36"/>
                    <a:pt x="131" y="37"/>
                    <a:pt x="131" y="36"/>
                  </a:cubicBezTo>
                  <a:cubicBezTo>
                    <a:pt x="131" y="36"/>
                    <a:pt x="131" y="36"/>
                    <a:pt x="132" y="37"/>
                  </a:cubicBezTo>
                  <a:cubicBezTo>
                    <a:pt x="132" y="37"/>
                    <a:pt x="133" y="37"/>
                    <a:pt x="133" y="37"/>
                  </a:cubicBezTo>
                  <a:cubicBezTo>
                    <a:pt x="133" y="37"/>
                    <a:pt x="133" y="38"/>
                    <a:pt x="134" y="38"/>
                  </a:cubicBezTo>
                  <a:cubicBezTo>
                    <a:pt x="134" y="38"/>
                    <a:pt x="135" y="38"/>
                    <a:pt x="135" y="38"/>
                  </a:cubicBezTo>
                  <a:cubicBezTo>
                    <a:pt x="135" y="38"/>
                    <a:pt x="134" y="37"/>
                    <a:pt x="133" y="37"/>
                  </a:cubicBezTo>
                  <a:cubicBezTo>
                    <a:pt x="133" y="37"/>
                    <a:pt x="133" y="36"/>
                    <a:pt x="132" y="35"/>
                  </a:cubicBezTo>
                  <a:cubicBezTo>
                    <a:pt x="132" y="35"/>
                    <a:pt x="132" y="35"/>
                    <a:pt x="132" y="35"/>
                  </a:cubicBezTo>
                  <a:cubicBezTo>
                    <a:pt x="132" y="35"/>
                    <a:pt x="131" y="35"/>
                    <a:pt x="131" y="34"/>
                  </a:cubicBezTo>
                  <a:cubicBezTo>
                    <a:pt x="131" y="34"/>
                    <a:pt x="131" y="35"/>
                    <a:pt x="132" y="35"/>
                  </a:cubicBezTo>
                  <a:cubicBezTo>
                    <a:pt x="132" y="35"/>
                    <a:pt x="132" y="33"/>
                    <a:pt x="131" y="33"/>
                  </a:cubicBezTo>
                  <a:cubicBezTo>
                    <a:pt x="131" y="33"/>
                    <a:pt x="132" y="33"/>
                    <a:pt x="132" y="34"/>
                  </a:cubicBezTo>
                  <a:cubicBezTo>
                    <a:pt x="132" y="34"/>
                    <a:pt x="132" y="34"/>
                    <a:pt x="132" y="33"/>
                  </a:cubicBezTo>
                  <a:cubicBezTo>
                    <a:pt x="132" y="33"/>
                    <a:pt x="133" y="34"/>
                    <a:pt x="134" y="34"/>
                  </a:cubicBezTo>
                  <a:cubicBezTo>
                    <a:pt x="134" y="34"/>
                    <a:pt x="135" y="33"/>
                    <a:pt x="134" y="33"/>
                  </a:cubicBezTo>
                  <a:cubicBezTo>
                    <a:pt x="133" y="32"/>
                    <a:pt x="133" y="31"/>
                    <a:pt x="133" y="31"/>
                  </a:cubicBezTo>
                  <a:cubicBezTo>
                    <a:pt x="133" y="31"/>
                    <a:pt x="134" y="32"/>
                    <a:pt x="135" y="32"/>
                  </a:cubicBezTo>
                  <a:cubicBezTo>
                    <a:pt x="135" y="32"/>
                    <a:pt x="135" y="31"/>
                    <a:pt x="134" y="31"/>
                  </a:cubicBezTo>
                  <a:cubicBezTo>
                    <a:pt x="134" y="31"/>
                    <a:pt x="134" y="30"/>
                    <a:pt x="134" y="30"/>
                  </a:cubicBezTo>
                  <a:cubicBezTo>
                    <a:pt x="134" y="30"/>
                    <a:pt x="134" y="30"/>
                    <a:pt x="135" y="30"/>
                  </a:cubicBezTo>
                  <a:cubicBezTo>
                    <a:pt x="135" y="30"/>
                    <a:pt x="135" y="31"/>
                    <a:pt x="135" y="31"/>
                  </a:cubicBezTo>
                  <a:cubicBezTo>
                    <a:pt x="136" y="31"/>
                    <a:pt x="136" y="31"/>
                    <a:pt x="136" y="31"/>
                  </a:cubicBezTo>
                  <a:cubicBezTo>
                    <a:pt x="136" y="31"/>
                    <a:pt x="136" y="31"/>
                    <a:pt x="137" y="31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38" y="32"/>
                    <a:pt x="138" y="32"/>
                    <a:pt x="139" y="32"/>
                  </a:cubicBezTo>
                  <a:cubicBezTo>
                    <a:pt x="139" y="33"/>
                    <a:pt x="139" y="33"/>
                    <a:pt x="140" y="33"/>
                  </a:cubicBezTo>
                  <a:cubicBezTo>
                    <a:pt x="140" y="33"/>
                    <a:pt x="140" y="34"/>
                    <a:pt x="140" y="34"/>
                  </a:cubicBezTo>
                  <a:cubicBezTo>
                    <a:pt x="140" y="34"/>
                    <a:pt x="140" y="34"/>
                    <a:pt x="141" y="34"/>
                  </a:cubicBezTo>
                  <a:cubicBezTo>
                    <a:pt x="141" y="35"/>
                    <a:pt x="141" y="35"/>
                    <a:pt x="141" y="36"/>
                  </a:cubicBezTo>
                  <a:cubicBezTo>
                    <a:pt x="141" y="35"/>
                    <a:pt x="141" y="35"/>
                    <a:pt x="142" y="35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42" y="36"/>
                    <a:pt x="142" y="36"/>
                    <a:pt x="142" y="37"/>
                  </a:cubicBezTo>
                  <a:cubicBezTo>
                    <a:pt x="142" y="37"/>
                    <a:pt x="141" y="37"/>
                    <a:pt x="141" y="37"/>
                  </a:cubicBezTo>
                  <a:cubicBezTo>
                    <a:pt x="141" y="37"/>
                    <a:pt x="140" y="37"/>
                    <a:pt x="140" y="37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38"/>
                    <a:pt x="139" y="38"/>
                    <a:pt x="139" y="37"/>
                  </a:cubicBezTo>
                  <a:cubicBezTo>
                    <a:pt x="138" y="37"/>
                    <a:pt x="138" y="37"/>
                    <a:pt x="137" y="37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36" y="37"/>
                    <a:pt x="136" y="37"/>
                    <a:pt x="136" y="38"/>
                  </a:cubicBezTo>
                  <a:cubicBezTo>
                    <a:pt x="137" y="38"/>
                    <a:pt x="137" y="38"/>
                    <a:pt x="137" y="38"/>
                  </a:cubicBezTo>
                  <a:cubicBezTo>
                    <a:pt x="138" y="38"/>
                    <a:pt x="138" y="39"/>
                    <a:pt x="138" y="39"/>
                  </a:cubicBezTo>
                  <a:cubicBezTo>
                    <a:pt x="138" y="39"/>
                    <a:pt x="138" y="39"/>
                    <a:pt x="139" y="39"/>
                  </a:cubicBezTo>
                  <a:cubicBezTo>
                    <a:pt x="139" y="39"/>
                    <a:pt x="140" y="39"/>
                    <a:pt x="140" y="39"/>
                  </a:cubicBezTo>
                  <a:cubicBezTo>
                    <a:pt x="140" y="40"/>
                    <a:pt x="141" y="40"/>
                    <a:pt x="141" y="40"/>
                  </a:cubicBezTo>
                  <a:cubicBezTo>
                    <a:pt x="141" y="41"/>
                    <a:pt x="142" y="41"/>
                    <a:pt x="142" y="41"/>
                  </a:cubicBezTo>
                  <a:cubicBezTo>
                    <a:pt x="142" y="41"/>
                    <a:pt x="142" y="42"/>
                    <a:pt x="142" y="42"/>
                  </a:cubicBezTo>
                  <a:cubicBezTo>
                    <a:pt x="142" y="42"/>
                    <a:pt x="142" y="42"/>
                    <a:pt x="142" y="42"/>
                  </a:cubicBezTo>
                  <a:cubicBezTo>
                    <a:pt x="143" y="42"/>
                    <a:pt x="143" y="42"/>
                    <a:pt x="143" y="43"/>
                  </a:cubicBezTo>
                  <a:cubicBezTo>
                    <a:pt x="143" y="43"/>
                    <a:pt x="143" y="43"/>
                    <a:pt x="143" y="43"/>
                  </a:cubicBezTo>
                  <a:cubicBezTo>
                    <a:pt x="144" y="43"/>
                    <a:pt x="144" y="43"/>
                    <a:pt x="144" y="43"/>
                  </a:cubicBezTo>
                  <a:cubicBezTo>
                    <a:pt x="144" y="43"/>
                    <a:pt x="144" y="44"/>
                    <a:pt x="145" y="44"/>
                  </a:cubicBezTo>
                  <a:cubicBezTo>
                    <a:pt x="145" y="44"/>
                    <a:pt x="146" y="45"/>
                    <a:pt x="146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7" y="45"/>
                    <a:pt x="147" y="45"/>
                    <a:pt x="147" y="45"/>
                  </a:cubicBezTo>
                  <a:cubicBezTo>
                    <a:pt x="146" y="44"/>
                    <a:pt x="146" y="44"/>
                    <a:pt x="146" y="44"/>
                  </a:cubicBezTo>
                  <a:cubicBezTo>
                    <a:pt x="146" y="43"/>
                    <a:pt x="146" y="43"/>
                    <a:pt x="145" y="43"/>
                  </a:cubicBezTo>
                  <a:cubicBezTo>
                    <a:pt x="146" y="43"/>
                    <a:pt x="146" y="43"/>
                    <a:pt x="146" y="43"/>
                  </a:cubicBezTo>
                  <a:cubicBezTo>
                    <a:pt x="147" y="44"/>
                    <a:pt x="147" y="44"/>
                    <a:pt x="147" y="44"/>
                  </a:cubicBezTo>
                  <a:cubicBezTo>
                    <a:pt x="147" y="44"/>
                    <a:pt x="147" y="44"/>
                    <a:pt x="148" y="45"/>
                  </a:cubicBezTo>
                  <a:cubicBezTo>
                    <a:pt x="148" y="45"/>
                    <a:pt x="148" y="45"/>
                    <a:pt x="148" y="45"/>
                  </a:cubicBezTo>
                  <a:cubicBezTo>
                    <a:pt x="148" y="45"/>
                    <a:pt x="148" y="46"/>
                    <a:pt x="149" y="46"/>
                  </a:cubicBezTo>
                  <a:cubicBezTo>
                    <a:pt x="149" y="45"/>
                    <a:pt x="148" y="45"/>
                    <a:pt x="148" y="45"/>
                  </a:cubicBezTo>
                  <a:cubicBezTo>
                    <a:pt x="148" y="45"/>
                    <a:pt x="148" y="45"/>
                    <a:pt x="148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8" y="43"/>
                    <a:pt x="148" y="43"/>
                    <a:pt x="148" y="42"/>
                  </a:cubicBezTo>
                  <a:cubicBezTo>
                    <a:pt x="148" y="42"/>
                    <a:pt x="148" y="42"/>
                    <a:pt x="147" y="42"/>
                  </a:cubicBezTo>
                  <a:cubicBezTo>
                    <a:pt x="147" y="42"/>
                    <a:pt x="147" y="41"/>
                    <a:pt x="147" y="41"/>
                  </a:cubicBezTo>
                  <a:cubicBezTo>
                    <a:pt x="147" y="41"/>
                    <a:pt x="147" y="41"/>
                    <a:pt x="147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8" y="40"/>
                    <a:pt x="148" y="41"/>
                    <a:pt x="148" y="41"/>
                  </a:cubicBezTo>
                  <a:cubicBezTo>
                    <a:pt x="148" y="41"/>
                    <a:pt x="148" y="41"/>
                    <a:pt x="148" y="41"/>
                  </a:cubicBezTo>
                  <a:cubicBezTo>
                    <a:pt x="148" y="42"/>
                    <a:pt x="148" y="42"/>
                    <a:pt x="148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49" y="43"/>
                    <a:pt x="149" y="43"/>
                    <a:pt x="149" y="43"/>
                  </a:cubicBezTo>
                  <a:cubicBezTo>
                    <a:pt x="149" y="43"/>
                    <a:pt x="150" y="43"/>
                    <a:pt x="150" y="43"/>
                  </a:cubicBezTo>
                  <a:cubicBezTo>
                    <a:pt x="150" y="43"/>
                    <a:pt x="150" y="43"/>
                    <a:pt x="150" y="42"/>
                  </a:cubicBezTo>
                  <a:cubicBezTo>
                    <a:pt x="150" y="43"/>
                    <a:pt x="150" y="43"/>
                    <a:pt x="151" y="43"/>
                  </a:cubicBezTo>
                  <a:cubicBezTo>
                    <a:pt x="151" y="43"/>
                    <a:pt x="151" y="43"/>
                    <a:pt x="151" y="42"/>
                  </a:cubicBezTo>
                  <a:cubicBezTo>
                    <a:pt x="151" y="42"/>
                    <a:pt x="152" y="42"/>
                    <a:pt x="152" y="42"/>
                  </a:cubicBezTo>
                  <a:cubicBezTo>
                    <a:pt x="152" y="42"/>
                    <a:pt x="151" y="41"/>
                    <a:pt x="150" y="41"/>
                  </a:cubicBezTo>
                  <a:cubicBezTo>
                    <a:pt x="150" y="41"/>
                    <a:pt x="150" y="40"/>
                    <a:pt x="150" y="40"/>
                  </a:cubicBezTo>
                  <a:cubicBezTo>
                    <a:pt x="150" y="40"/>
                    <a:pt x="150" y="40"/>
                    <a:pt x="149" y="39"/>
                  </a:cubicBezTo>
                  <a:cubicBezTo>
                    <a:pt x="149" y="39"/>
                    <a:pt x="149" y="39"/>
                    <a:pt x="148" y="38"/>
                  </a:cubicBezTo>
                  <a:cubicBezTo>
                    <a:pt x="147" y="38"/>
                    <a:pt x="147" y="37"/>
                    <a:pt x="147" y="37"/>
                  </a:cubicBezTo>
                  <a:cubicBezTo>
                    <a:pt x="147" y="37"/>
                    <a:pt x="147" y="37"/>
                    <a:pt x="148" y="37"/>
                  </a:cubicBezTo>
                  <a:cubicBezTo>
                    <a:pt x="147" y="37"/>
                    <a:pt x="147" y="37"/>
                    <a:pt x="147" y="36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7" y="35"/>
                    <a:pt x="147" y="35"/>
                    <a:pt x="146" y="35"/>
                  </a:cubicBezTo>
                  <a:cubicBezTo>
                    <a:pt x="146" y="35"/>
                    <a:pt x="146" y="35"/>
                    <a:pt x="146" y="34"/>
                  </a:cubicBezTo>
                  <a:cubicBezTo>
                    <a:pt x="146" y="34"/>
                    <a:pt x="146" y="34"/>
                    <a:pt x="146" y="34"/>
                  </a:cubicBezTo>
                  <a:cubicBezTo>
                    <a:pt x="145" y="34"/>
                    <a:pt x="145" y="34"/>
                    <a:pt x="145" y="33"/>
                  </a:cubicBezTo>
                  <a:cubicBezTo>
                    <a:pt x="145" y="33"/>
                    <a:pt x="145" y="33"/>
                    <a:pt x="144" y="33"/>
                  </a:cubicBezTo>
                  <a:cubicBezTo>
                    <a:pt x="144" y="33"/>
                    <a:pt x="144" y="33"/>
                    <a:pt x="144" y="32"/>
                  </a:cubicBezTo>
                  <a:cubicBezTo>
                    <a:pt x="144" y="32"/>
                    <a:pt x="142" y="31"/>
                    <a:pt x="142" y="31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1" y="30"/>
                    <a:pt x="141" y="30"/>
                    <a:pt x="141" y="30"/>
                  </a:cubicBezTo>
                  <a:cubicBezTo>
                    <a:pt x="141" y="30"/>
                    <a:pt x="141" y="30"/>
                    <a:pt x="141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40" y="28"/>
                    <a:pt x="139" y="28"/>
                    <a:pt x="139" y="28"/>
                  </a:cubicBezTo>
                  <a:cubicBezTo>
                    <a:pt x="139" y="27"/>
                    <a:pt x="139" y="27"/>
                    <a:pt x="138" y="27"/>
                  </a:cubicBezTo>
                  <a:cubicBezTo>
                    <a:pt x="138" y="27"/>
                    <a:pt x="138" y="27"/>
                    <a:pt x="137" y="27"/>
                  </a:cubicBezTo>
                  <a:cubicBezTo>
                    <a:pt x="137" y="26"/>
                    <a:pt x="136" y="26"/>
                    <a:pt x="136" y="26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6" y="27"/>
                    <a:pt x="136" y="27"/>
                    <a:pt x="137" y="27"/>
                  </a:cubicBezTo>
                  <a:cubicBezTo>
                    <a:pt x="137" y="27"/>
                    <a:pt x="137" y="28"/>
                    <a:pt x="137" y="28"/>
                  </a:cubicBezTo>
                  <a:cubicBezTo>
                    <a:pt x="138" y="28"/>
                    <a:pt x="138" y="28"/>
                    <a:pt x="138" y="28"/>
                  </a:cubicBezTo>
                  <a:cubicBezTo>
                    <a:pt x="138" y="28"/>
                    <a:pt x="138" y="28"/>
                    <a:pt x="137" y="28"/>
                  </a:cubicBezTo>
                  <a:cubicBezTo>
                    <a:pt x="137" y="28"/>
                    <a:pt x="137" y="28"/>
                    <a:pt x="136" y="28"/>
                  </a:cubicBezTo>
                  <a:cubicBezTo>
                    <a:pt x="136" y="28"/>
                    <a:pt x="136" y="28"/>
                    <a:pt x="135" y="28"/>
                  </a:cubicBezTo>
                  <a:cubicBezTo>
                    <a:pt x="135" y="28"/>
                    <a:pt x="136" y="28"/>
                    <a:pt x="136" y="27"/>
                  </a:cubicBezTo>
                  <a:cubicBezTo>
                    <a:pt x="136" y="27"/>
                    <a:pt x="136" y="26"/>
                    <a:pt x="136" y="26"/>
                  </a:cubicBezTo>
                  <a:cubicBezTo>
                    <a:pt x="135" y="26"/>
                    <a:pt x="135" y="25"/>
                    <a:pt x="134" y="25"/>
                  </a:cubicBezTo>
                  <a:cubicBezTo>
                    <a:pt x="134" y="25"/>
                    <a:pt x="134" y="25"/>
                    <a:pt x="133" y="25"/>
                  </a:cubicBezTo>
                  <a:cubicBezTo>
                    <a:pt x="133" y="25"/>
                    <a:pt x="133" y="25"/>
                    <a:pt x="132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31" y="25"/>
                    <a:pt x="131" y="26"/>
                    <a:pt x="131" y="26"/>
                  </a:cubicBezTo>
                  <a:cubicBezTo>
                    <a:pt x="132" y="26"/>
                    <a:pt x="132" y="26"/>
                    <a:pt x="132" y="26"/>
                  </a:cubicBezTo>
                  <a:cubicBezTo>
                    <a:pt x="132" y="26"/>
                    <a:pt x="131" y="26"/>
                    <a:pt x="131" y="26"/>
                  </a:cubicBezTo>
                  <a:cubicBezTo>
                    <a:pt x="131" y="26"/>
                    <a:pt x="131" y="27"/>
                    <a:pt x="132" y="27"/>
                  </a:cubicBezTo>
                  <a:cubicBezTo>
                    <a:pt x="132" y="27"/>
                    <a:pt x="130" y="27"/>
                    <a:pt x="131" y="26"/>
                  </a:cubicBezTo>
                  <a:cubicBezTo>
                    <a:pt x="131" y="25"/>
                    <a:pt x="131" y="25"/>
                    <a:pt x="131" y="25"/>
                  </a:cubicBezTo>
                  <a:cubicBezTo>
                    <a:pt x="131" y="25"/>
                    <a:pt x="132" y="24"/>
                    <a:pt x="132" y="24"/>
                  </a:cubicBezTo>
                  <a:cubicBezTo>
                    <a:pt x="132" y="24"/>
                    <a:pt x="131" y="24"/>
                    <a:pt x="130" y="24"/>
                  </a:cubicBezTo>
                  <a:cubicBezTo>
                    <a:pt x="130" y="24"/>
                    <a:pt x="129" y="24"/>
                    <a:pt x="128" y="24"/>
                  </a:cubicBezTo>
                  <a:cubicBezTo>
                    <a:pt x="127" y="25"/>
                    <a:pt x="127" y="26"/>
                    <a:pt x="127" y="26"/>
                  </a:cubicBezTo>
                  <a:cubicBezTo>
                    <a:pt x="128" y="26"/>
                    <a:pt x="128" y="26"/>
                    <a:pt x="129" y="26"/>
                  </a:cubicBezTo>
                  <a:cubicBezTo>
                    <a:pt x="128" y="26"/>
                    <a:pt x="128" y="26"/>
                    <a:pt x="127" y="26"/>
                  </a:cubicBezTo>
                  <a:cubicBezTo>
                    <a:pt x="127" y="26"/>
                    <a:pt x="128" y="27"/>
                    <a:pt x="129" y="27"/>
                  </a:cubicBezTo>
                  <a:cubicBezTo>
                    <a:pt x="129" y="27"/>
                    <a:pt x="129" y="28"/>
                    <a:pt x="130" y="28"/>
                  </a:cubicBezTo>
                  <a:cubicBezTo>
                    <a:pt x="130" y="28"/>
                    <a:pt x="130" y="28"/>
                    <a:pt x="131" y="29"/>
                  </a:cubicBezTo>
                  <a:cubicBezTo>
                    <a:pt x="131" y="29"/>
                    <a:pt x="130" y="31"/>
                    <a:pt x="130" y="31"/>
                  </a:cubicBezTo>
                  <a:cubicBezTo>
                    <a:pt x="130" y="31"/>
                    <a:pt x="130" y="30"/>
                    <a:pt x="129" y="30"/>
                  </a:cubicBezTo>
                  <a:cubicBezTo>
                    <a:pt x="129" y="30"/>
                    <a:pt x="129" y="31"/>
                    <a:pt x="129" y="31"/>
                  </a:cubicBezTo>
                  <a:cubicBezTo>
                    <a:pt x="129" y="31"/>
                    <a:pt x="128" y="31"/>
                    <a:pt x="128" y="30"/>
                  </a:cubicBezTo>
                  <a:cubicBezTo>
                    <a:pt x="128" y="29"/>
                    <a:pt x="129" y="30"/>
                    <a:pt x="128" y="29"/>
                  </a:cubicBezTo>
                  <a:cubicBezTo>
                    <a:pt x="128" y="29"/>
                    <a:pt x="128" y="29"/>
                    <a:pt x="127" y="28"/>
                  </a:cubicBezTo>
                  <a:cubicBezTo>
                    <a:pt x="127" y="28"/>
                    <a:pt x="126" y="28"/>
                    <a:pt x="126" y="29"/>
                  </a:cubicBezTo>
                  <a:cubicBezTo>
                    <a:pt x="126" y="29"/>
                    <a:pt x="125" y="29"/>
                    <a:pt x="126" y="28"/>
                  </a:cubicBezTo>
                  <a:cubicBezTo>
                    <a:pt x="127" y="27"/>
                    <a:pt x="126" y="27"/>
                    <a:pt x="126" y="27"/>
                  </a:cubicBezTo>
                  <a:cubicBezTo>
                    <a:pt x="125" y="27"/>
                    <a:pt x="125" y="27"/>
                    <a:pt x="125" y="27"/>
                  </a:cubicBezTo>
                  <a:cubicBezTo>
                    <a:pt x="125" y="27"/>
                    <a:pt x="125" y="27"/>
                    <a:pt x="124" y="27"/>
                  </a:cubicBezTo>
                  <a:cubicBezTo>
                    <a:pt x="124" y="26"/>
                    <a:pt x="125" y="26"/>
                    <a:pt x="125" y="26"/>
                  </a:cubicBezTo>
                  <a:cubicBezTo>
                    <a:pt x="125" y="26"/>
                    <a:pt x="125" y="26"/>
                    <a:pt x="124" y="25"/>
                  </a:cubicBezTo>
                  <a:cubicBezTo>
                    <a:pt x="124" y="25"/>
                    <a:pt x="124" y="25"/>
                    <a:pt x="123" y="24"/>
                  </a:cubicBezTo>
                  <a:cubicBezTo>
                    <a:pt x="123" y="24"/>
                    <a:pt x="124" y="24"/>
                    <a:pt x="124" y="23"/>
                  </a:cubicBezTo>
                  <a:cubicBezTo>
                    <a:pt x="124" y="23"/>
                    <a:pt x="125" y="23"/>
                    <a:pt x="125" y="23"/>
                  </a:cubicBezTo>
                  <a:cubicBezTo>
                    <a:pt x="125" y="23"/>
                    <a:pt x="125" y="23"/>
                    <a:pt x="126" y="23"/>
                  </a:cubicBezTo>
                  <a:cubicBezTo>
                    <a:pt x="126" y="23"/>
                    <a:pt x="127" y="23"/>
                    <a:pt x="128" y="23"/>
                  </a:cubicBezTo>
                  <a:cubicBezTo>
                    <a:pt x="128" y="23"/>
                    <a:pt x="128" y="22"/>
                    <a:pt x="127" y="22"/>
                  </a:cubicBezTo>
                  <a:cubicBezTo>
                    <a:pt x="126" y="23"/>
                    <a:pt x="126" y="22"/>
                    <a:pt x="126" y="22"/>
                  </a:cubicBezTo>
                  <a:cubicBezTo>
                    <a:pt x="126" y="22"/>
                    <a:pt x="123" y="21"/>
                    <a:pt x="123" y="21"/>
                  </a:cubicBezTo>
                  <a:cubicBezTo>
                    <a:pt x="122" y="21"/>
                    <a:pt x="122" y="22"/>
                    <a:pt x="122" y="22"/>
                  </a:cubicBezTo>
                  <a:cubicBezTo>
                    <a:pt x="122" y="22"/>
                    <a:pt x="122" y="22"/>
                    <a:pt x="122" y="23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2" y="23"/>
                    <a:pt x="122" y="23"/>
                    <a:pt x="121" y="24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3"/>
                    <a:pt x="121" y="23"/>
                    <a:pt x="121" y="23"/>
                  </a:cubicBezTo>
                  <a:cubicBezTo>
                    <a:pt x="121" y="22"/>
                    <a:pt x="121" y="22"/>
                    <a:pt x="121" y="21"/>
                  </a:cubicBezTo>
                  <a:cubicBezTo>
                    <a:pt x="121" y="21"/>
                    <a:pt x="121" y="21"/>
                    <a:pt x="120" y="21"/>
                  </a:cubicBezTo>
                  <a:cubicBezTo>
                    <a:pt x="120" y="20"/>
                    <a:pt x="120" y="20"/>
                    <a:pt x="120" y="20"/>
                  </a:cubicBezTo>
                  <a:cubicBezTo>
                    <a:pt x="120" y="20"/>
                    <a:pt x="119" y="20"/>
                    <a:pt x="119" y="20"/>
                  </a:cubicBezTo>
                  <a:cubicBezTo>
                    <a:pt x="118" y="20"/>
                    <a:pt x="118" y="20"/>
                    <a:pt x="118" y="20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7" y="20"/>
                    <a:pt x="117" y="20"/>
                    <a:pt x="117" y="21"/>
                  </a:cubicBezTo>
                  <a:cubicBezTo>
                    <a:pt x="117" y="21"/>
                    <a:pt x="117" y="21"/>
                    <a:pt x="117" y="21"/>
                  </a:cubicBezTo>
                  <a:cubicBezTo>
                    <a:pt x="117" y="21"/>
                    <a:pt x="117" y="21"/>
                    <a:pt x="116" y="20"/>
                  </a:cubicBezTo>
                  <a:cubicBezTo>
                    <a:pt x="116" y="20"/>
                    <a:pt x="116" y="20"/>
                    <a:pt x="116" y="21"/>
                  </a:cubicBezTo>
                  <a:cubicBezTo>
                    <a:pt x="115" y="21"/>
                    <a:pt x="115" y="21"/>
                    <a:pt x="115" y="21"/>
                  </a:cubicBezTo>
                  <a:cubicBezTo>
                    <a:pt x="116" y="21"/>
                    <a:pt x="116" y="21"/>
                    <a:pt x="116" y="22"/>
                  </a:cubicBezTo>
                  <a:cubicBezTo>
                    <a:pt x="117" y="22"/>
                    <a:pt x="117" y="22"/>
                    <a:pt x="117" y="22"/>
                  </a:cubicBezTo>
                  <a:cubicBezTo>
                    <a:pt x="118" y="22"/>
                    <a:pt x="118" y="23"/>
                    <a:pt x="118" y="23"/>
                  </a:cubicBezTo>
                  <a:cubicBezTo>
                    <a:pt x="118" y="23"/>
                    <a:pt x="119" y="23"/>
                    <a:pt x="119" y="23"/>
                  </a:cubicBezTo>
                  <a:cubicBezTo>
                    <a:pt x="119" y="23"/>
                    <a:pt x="120" y="23"/>
                    <a:pt x="120" y="23"/>
                  </a:cubicBezTo>
                  <a:cubicBezTo>
                    <a:pt x="120" y="24"/>
                    <a:pt x="120" y="24"/>
                    <a:pt x="121" y="24"/>
                  </a:cubicBezTo>
                  <a:cubicBezTo>
                    <a:pt x="121" y="24"/>
                    <a:pt x="120" y="24"/>
                    <a:pt x="120" y="25"/>
                  </a:cubicBezTo>
                  <a:cubicBezTo>
                    <a:pt x="120" y="25"/>
                    <a:pt x="121" y="25"/>
                    <a:pt x="120" y="26"/>
                  </a:cubicBezTo>
                  <a:cubicBezTo>
                    <a:pt x="120" y="26"/>
                    <a:pt x="120" y="25"/>
                    <a:pt x="120" y="25"/>
                  </a:cubicBezTo>
                  <a:cubicBezTo>
                    <a:pt x="120" y="25"/>
                    <a:pt x="119" y="25"/>
                    <a:pt x="119" y="25"/>
                  </a:cubicBezTo>
                  <a:cubicBezTo>
                    <a:pt x="118" y="25"/>
                    <a:pt x="118" y="26"/>
                    <a:pt x="118" y="26"/>
                  </a:cubicBezTo>
                  <a:cubicBezTo>
                    <a:pt x="118" y="26"/>
                    <a:pt x="118" y="26"/>
                    <a:pt x="118" y="26"/>
                  </a:cubicBezTo>
                  <a:cubicBezTo>
                    <a:pt x="118" y="26"/>
                    <a:pt x="118" y="26"/>
                    <a:pt x="117" y="27"/>
                  </a:cubicBezTo>
                  <a:cubicBezTo>
                    <a:pt x="117" y="27"/>
                    <a:pt x="116" y="27"/>
                    <a:pt x="115" y="27"/>
                  </a:cubicBezTo>
                  <a:cubicBezTo>
                    <a:pt x="114" y="26"/>
                    <a:pt x="112" y="25"/>
                    <a:pt x="112" y="25"/>
                  </a:cubicBezTo>
                  <a:cubicBezTo>
                    <a:pt x="111" y="24"/>
                    <a:pt x="110" y="24"/>
                    <a:pt x="109" y="24"/>
                  </a:cubicBezTo>
                  <a:cubicBezTo>
                    <a:pt x="109" y="24"/>
                    <a:pt x="108" y="24"/>
                    <a:pt x="108" y="24"/>
                  </a:cubicBezTo>
                  <a:cubicBezTo>
                    <a:pt x="107" y="25"/>
                    <a:pt x="109" y="25"/>
                    <a:pt x="108" y="27"/>
                  </a:cubicBezTo>
                  <a:cubicBezTo>
                    <a:pt x="108" y="27"/>
                    <a:pt x="109" y="25"/>
                    <a:pt x="107" y="25"/>
                  </a:cubicBezTo>
                  <a:cubicBezTo>
                    <a:pt x="107" y="25"/>
                    <a:pt x="107" y="25"/>
                    <a:pt x="106" y="25"/>
                  </a:cubicBezTo>
                  <a:cubicBezTo>
                    <a:pt x="106" y="25"/>
                    <a:pt x="107" y="24"/>
                    <a:pt x="106" y="24"/>
                  </a:cubicBezTo>
                  <a:cubicBezTo>
                    <a:pt x="106" y="24"/>
                    <a:pt x="105" y="25"/>
                    <a:pt x="104" y="25"/>
                  </a:cubicBezTo>
                  <a:cubicBezTo>
                    <a:pt x="102" y="24"/>
                    <a:pt x="101" y="24"/>
                    <a:pt x="101" y="24"/>
                  </a:cubicBezTo>
                  <a:cubicBezTo>
                    <a:pt x="102" y="24"/>
                    <a:pt x="102" y="24"/>
                    <a:pt x="103" y="23"/>
                  </a:cubicBezTo>
                  <a:cubicBezTo>
                    <a:pt x="103" y="23"/>
                    <a:pt x="103" y="23"/>
                    <a:pt x="101" y="22"/>
                  </a:cubicBezTo>
                  <a:cubicBezTo>
                    <a:pt x="100" y="22"/>
                    <a:pt x="99" y="22"/>
                    <a:pt x="99" y="22"/>
                  </a:cubicBezTo>
                  <a:cubicBezTo>
                    <a:pt x="99" y="22"/>
                    <a:pt x="99" y="22"/>
                    <a:pt x="98" y="22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6" y="21"/>
                    <a:pt x="94" y="20"/>
                    <a:pt x="94" y="21"/>
                  </a:cubicBezTo>
                  <a:cubicBezTo>
                    <a:pt x="94" y="21"/>
                    <a:pt x="94" y="21"/>
                    <a:pt x="93" y="21"/>
                  </a:cubicBezTo>
                  <a:cubicBezTo>
                    <a:pt x="93" y="21"/>
                    <a:pt x="94" y="21"/>
                    <a:pt x="94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2" y="21"/>
                    <a:pt x="92" y="21"/>
                  </a:cubicBezTo>
                  <a:cubicBezTo>
                    <a:pt x="91" y="21"/>
                    <a:pt x="91" y="20"/>
                    <a:pt x="91" y="20"/>
                  </a:cubicBezTo>
                  <a:cubicBezTo>
                    <a:pt x="91" y="20"/>
                    <a:pt x="90" y="19"/>
                    <a:pt x="90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9" y="20"/>
                    <a:pt x="89" y="20"/>
                    <a:pt x="89" y="20"/>
                  </a:cubicBezTo>
                  <a:cubicBezTo>
                    <a:pt x="88" y="20"/>
                    <a:pt x="88" y="20"/>
                    <a:pt x="87" y="20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6" y="20"/>
                    <a:pt x="86" y="20"/>
                    <a:pt x="86" y="20"/>
                  </a:cubicBezTo>
                  <a:cubicBezTo>
                    <a:pt x="85" y="20"/>
                    <a:pt x="85" y="20"/>
                    <a:pt x="85" y="20"/>
                  </a:cubicBezTo>
                  <a:cubicBezTo>
                    <a:pt x="85" y="20"/>
                    <a:pt x="84" y="20"/>
                    <a:pt x="84" y="20"/>
                  </a:cubicBezTo>
                  <a:cubicBezTo>
                    <a:pt x="84" y="20"/>
                    <a:pt x="83" y="20"/>
                    <a:pt x="82" y="20"/>
                  </a:cubicBezTo>
                  <a:cubicBezTo>
                    <a:pt x="81" y="20"/>
                    <a:pt x="80" y="21"/>
                    <a:pt x="80" y="21"/>
                  </a:cubicBezTo>
                  <a:cubicBezTo>
                    <a:pt x="80" y="21"/>
                    <a:pt x="80" y="21"/>
                    <a:pt x="80" y="20"/>
                  </a:cubicBezTo>
                  <a:cubicBezTo>
                    <a:pt x="80" y="20"/>
                    <a:pt x="79" y="20"/>
                    <a:pt x="79" y="20"/>
                  </a:cubicBezTo>
                  <a:cubicBezTo>
                    <a:pt x="79" y="20"/>
                    <a:pt x="78" y="20"/>
                    <a:pt x="78" y="20"/>
                  </a:cubicBezTo>
                  <a:cubicBezTo>
                    <a:pt x="78" y="20"/>
                    <a:pt x="77" y="20"/>
                    <a:pt x="77" y="20"/>
                  </a:cubicBezTo>
                  <a:cubicBezTo>
                    <a:pt x="76" y="20"/>
                    <a:pt x="76" y="20"/>
                    <a:pt x="75" y="20"/>
                  </a:cubicBezTo>
                  <a:cubicBezTo>
                    <a:pt x="74" y="20"/>
                    <a:pt x="73" y="20"/>
                    <a:pt x="73" y="20"/>
                  </a:cubicBezTo>
                  <a:cubicBezTo>
                    <a:pt x="73" y="20"/>
                    <a:pt x="73" y="20"/>
                    <a:pt x="72" y="20"/>
                  </a:cubicBezTo>
                  <a:cubicBezTo>
                    <a:pt x="72" y="20"/>
                    <a:pt x="68" y="20"/>
                    <a:pt x="68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7" y="20"/>
                    <a:pt x="67" y="20"/>
                    <a:pt x="66" y="20"/>
                  </a:cubicBezTo>
                  <a:cubicBezTo>
                    <a:pt x="66" y="20"/>
                    <a:pt x="66" y="20"/>
                    <a:pt x="66" y="20"/>
                  </a:cubicBezTo>
                  <a:cubicBezTo>
                    <a:pt x="65" y="20"/>
                    <a:pt x="65" y="20"/>
                    <a:pt x="64" y="20"/>
                  </a:cubicBezTo>
                  <a:cubicBezTo>
                    <a:pt x="64" y="20"/>
                    <a:pt x="64" y="20"/>
                    <a:pt x="64" y="21"/>
                  </a:cubicBezTo>
                  <a:cubicBezTo>
                    <a:pt x="63" y="21"/>
                    <a:pt x="63" y="21"/>
                    <a:pt x="62" y="21"/>
                  </a:cubicBezTo>
                  <a:cubicBezTo>
                    <a:pt x="62" y="21"/>
                    <a:pt x="62" y="21"/>
                    <a:pt x="61" y="21"/>
                  </a:cubicBezTo>
                  <a:cubicBezTo>
                    <a:pt x="61" y="21"/>
                    <a:pt x="61" y="21"/>
                    <a:pt x="60" y="22"/>
                  </a:cubicBezTo>
                  <a:cubicBezTo>
                    <a:pt x="60" y="22"/>
                    <a:pt x="60" y="22"/>
                    <a:pt x="60" y="22"/>
                  </a:cubicBezTo>
                  <a:cubicBezTo>
                    <a:pt x="79" y="12"/>
                    <a:pt x="102" y="9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5" y="16"/>
                    <a:pt x="125" y="16"/>
                    <a:pt x="126" y="16"/>
                  </a:cubicBezTo>
                  <a:cubicBezTo>
                    <a:pt x="126" y="17"/>
                    <a:pt x="126" y="17"/>
                    <a:pt x="126" y="17"/>
                  </a:cubicBezTo>
                  <a:cubicBezTo>
                    <a:pt x="127" y="17"/>
                    <a:pt x="127" y="18"/>
                    <a:pt x="127" y="18"/>
                  </a:cubicBezTo>
                  <a:cubicBezTo>
                    <a:pt x="128" y="18"/>
                    <a:pt x="128" y="18"/>
                    <a:pt x="128" y="18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30" y="18"/>
                    <a:pt x="130" y="19"/>
                    <a:pt x="130" y="19"/>
                  </a:cubicBezTo>
                  <a:cubicBezTo>
                    <a:pt x="130" y="19"/>
                    <a:pt x="130" y="19"/>
                    <a:pt x="131" y="19"/>
                  </a:cubicBezTo>
                  <a:cubicBezTo>
                    <a:pt x="131" y="19"/>
                    <a:pt x="131" y="18"/>
                    <a:pt x="132" y="18"/>
                  </a:cubicBezTo>
                  <a:cubicBezTo>
                    <a:pt x="132" y="18"/>
                    <a:pt x="131" y="18"/>
                    <a:pt x="131" y="19"/>
                  </a:cubicBezTo>
                  <a:cubicBezTo>
                    <a:pt x="131" y="19"/>
                    <a:pt x="131" y="19"/>
                    <a:pt x="132" y="19"/>
                  </a:cubicBezTo>
                  <a:cubicBezTo>
                    <a:pt x="132" y="19"/>
                    <a:pt x="132" y="20"/>
                    <a:pt x="133" y="20"/>
                  </a:cubicBezTo>
                  <a:cubicBezTo>
                    <a:pt x="133" y="20"/>
                    <a:pt x="133" y="20"/>
                    <a:pt x="133" y="21"/>
                  </a:cubicBezTo>
                  <a:cubicBezTo>
                    <a:pt x="133" y="20"/>
                    <a:pt x="133" y="20"/>
                    <a:pt x="133" y="20"/>
                  </a:cubicBezTo>
                  <a:cubicBezTo>
                    <a:pt x="132" y="20"/>
                    <a:pt x="132" y="20"/>
                    <a:pt x="132" y="20"/>
                  </a:cubicBezTo>
                  <a:cubicBezTo>
                    <a:pt x="132" y="19"/>
                    <a:pt x="131" y="19"/>
                    <a:pt x="131" y="19"/>
                  </a:cubicBezTo>
                  <a:cubicBezTo>
                    <a:pt x="131" y="19"/>
                    <a:pt x="131" y="19"/>
                    <a:pt x="130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20"/>
                    <a:pt x="131" y="20"/>
                    <a:pt x="131" y="20"/>
                  </a:cubicBezTo>
                  <a:cubicBezTo>
                    <a:pt x="131" y="20"/>
                    <a:pt x="130" y="20"/>
                    <a:pt x="130" y="20"/>
                  </a:cubicBezTo>
                  <a:cubicBezTo>
                    <a:pt x="130" y="20"/>
                    <a:pt x="129" y="20"/>
                    <a:pt x="129" y="20"/>
                  </a:cubicBezTo>
                  <a:cubicBezTo>
                    <a:pt x="129" y="19"/>
                    <a:pt x="129" y="20"/>
                    <a:pt x="129" y="20"/>
                  </a:cubicBezTo>
                  <a:cubicBezTo>
                    <a:pt x="129" y="20"/>
                    <a:pt x="128" y="19"/>
                    <a:pt x="128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8" y="20"/>
                    <a:pt x="127" y="19"/>
                  </a:cubicBezTo>
                  <a:cubicBezTo>
                    <a:pt x="127" y="19"/>
                    <a:pt x="127" y="19"/>
                    <a:pt x="127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9"/>
                    <a:pt x="126" y="19"/>
                  </a:cubicBezTo>
                  <a:cubicBezTo>
                    <a:pt x="126" y="19"/>
                    <a:pt x="126" y="18"/>
                    <a:pt x="125" y="18"/>
                  </a:cubicBezTo>
                  <a:cubicBezTo>
                    <a:pt x="125" y="18"/>
                    <a:pt x="125" y="18"/>
                    <a:pt x="124" y="18"/>
                  </a:cubicBezTo>
                  <a:cubicBezTo>
                    <a:pt x="124" y="18"/>
                    <a:pt x="124" y="18"/>
                    <a:pt x="123" y="18"/>
                  </a:cubicBezTo>
                  <a:cubicBezTo>
                    <a:pt x="123" y="18"/>
                    <a:pt x="123" y="18"/>
                    <a:pt x="122" y="17"/>
                  </a:cubicBezTo>
                  <a:cubicBezTo>
                    <a:pt x="122" y="17"/>
                    <a:pt x="122" y="17"/>
                    <a:pt x="122" y="17"/>
                  </a:cubicBezTo>
                  <a:cubicBezTo>
                    <a:pt x="122" y="17"/>
                    <a:pt x="123" y="18"/>
                    <a:pt x="123" y="18"/>
                  </a:cubicBezTo>
                  <a:cubicBezTo>
                    <a:pt x="123" y="19"/>
                    <a:pt x="124" y="19"/>
                    <a:pt x="124" y="19"/>
                  </a:cubicBezTo>
                  <a:cubicBezTo>
                    <a:pt x="124" y="19"/>
                    <a:pt x="124" y="19"/>
                    <a:pt x="125" y="19"/>
                  </a:cubicBezTo>
                  <a:cubicBezTo>
                    <a:pt x="125" y="19"/>
                    <a:pt x="125" y="19"/>
                    <a:pt x="126" y="19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0"/>
                    <a:pt x="126" y="20"/>
                    <a:pt x="126" y="20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6" y="21"/>
                    <a:pt x="126" y="21"/>
                    <a:pt x="126" y="21"/>
                  </a:cubicBezTo>
                  <a:cubicBezTo>
                    <a:pt x="127" y="21"/>
                    <a:pt x="127" y="22"/>
                    <a:pt x="127" y="22"/>
                  </a:cubicBezTo>
                  <a:cubicBezTo>
                    <a:pt x="127" y="22"/>
                    <a:pt x="127" y="22"/>
                    <a:pt x="128" y="22"/>
                  </a:cubicBezTo>
                  <a:cubicBezTo>
                    <a:pt x="128" y="22"/>
                    <a:pt x="128" y="22"/>
                    <a:pt x="129" y="22"/>
                  </a:cubicBezTo>
                  <a:cubicBezTo>
                    <a:pt x="129" y="22"/>
                    <a:pt x="129" y="22"/>
                    <a:pt x="129" y="22"/>
                  </a:cubicBezTo>
                  <a:cubicBezTo>
                    <a:pt x="130" y="23"/>
                    <a:pt x="130" y="23"/>
                    <a:pt x="131" y="23"/>
                  </a:cubicBezTo>
                  <a:cubicBezTo>
                    <a:pt x="132" y="24"/>
                    <a:pt x="133" y="24"/>
                    <a:pt x="134" y="24"/>
                  </a:cubicBezTo>
                  <a:cubicBezTo>
                    <a:pt x="134" y="24"/>
                    <a:pt x="135" y="25"/>
                    <a:pt x="135" y="25"/>
                  </a:cubicBezTo>
                  <a:cubicBezTo>
                    <a:pt x="135" y="25"/>
                    <a:pt x="135" y="25"/>
                    <a:pt x="136" y="25"/>
                  </a:cubicBezTo>
                  <a:cubicBezTo>
                    <a:pt x="136" y="25"/>
                    <a:pt x="136" y="25"/>
                    <a:pt x="13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5"/>
                    <a:pt x="137" y="25"/>
                    <a:pt x="137" y="25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6" y="24"/>
                    <a:pt x="136" y="24"/>
                    <a:pt x="136" y="23"/>
                  </a:cubicBezTo>
                  <a:cubicBezTo>
                    <a:pt x="135" y="23"/>
                    <a:pt x="135" y="23"/>
                    <a:pt x="134" y="23"/>
                  </a:cubicBezTo>
                  <a:cubicBezTo>
                    <a:pt x="133" y="23"/>
                    <a:pt x="133" y="23"/>
                    <a:pt x="132" y="22"/>
                  </a:cubicBezTo>
                  <a:cubicBezTo>
                    <a:pt x="132" y="22"/>
                    <a:pt x="131" y="23"/>
                    <a:pt x="131" y="22"/>
                  </a:cubicBezTo>
                  <a:cubicBezTo>
                    <a:pt x="130" y="21"/>
                    <a:pt x="129" y="21"/>
                    <a:pt x="129" y="21"/>
                  </a:cubicBezTo>
                  <a:cubicBezTo>
                    <a:pt x="129" y="21"/>
                    <a:pt x="129" y="21"/>
                    <a:pt x="128" y="20"/>
                  </a:cubicBezTo>
                  <a:cubicBezTo>
                    <a:pt x="128" y="20"/>
                    <a:pt x="129" y="20"/>
                    <a:pt x="129" y="21"/>
                  </a:cubicBezTo>
                  <a:cubicBezTo>
                    <a:pt x="129" y="21"/>
                    <a:pt x="129" y="21"/>
                    <a:pt x="130" y="20"/>
                  </a:cubicBezTo>
                  <a:cubicBezTo>
                    <a:pt x="130" y="21"/>
                    <a:pt x="130" y="21"/>
                    <a:pt x="131" y="21"/>
                  </a:cubicBezTo>
                  <a:cubicBezTo>
                    <a:pt x="132" y="21"/>
                    <a:pt x="132" y="21"/>
                    <a:pt x="132" y="22"/>
                  </a:cubicBezTo>
                  <a:cubicBezTo>
                    <a:pt x="133" y="22"/>
                    <a:pt x="133" y="22"/>
                    <a:pt x="133" y="22"/>
                  </a:cubicBezTo>
                  <a:cubicBezTo>
                    <a:pt x="133" y="22"/>
                    <a:pt x="134" y="22"/>
                    <a:pt x="134" y="22"/>
                  </a:cubicBezTo>
                  <a:cubicBezTo>
                    <a:pt x="134" y="22"/>
                    <a:pt x="135" y="22"/>
                    <a:pt x="135" y="22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6" y="23"/>
                    <a:pt x="136" y="23"/>
                    <a:pt x="136" y="23"/>
                  </a:cubicBezTo>
                  <a:cubicBezTo>
                    <a:pt x="137" y="24"/>
                    <a:pt x="137" y="24"/>
                    <a:pt x="137" y="24"/>
                  </a:cubicBezTo>
                  <a:cubicBezTo>
                    <a:pt x="137" y="24"/>
                    <a:pt x="138" y="24"/>
                    <a:pt x="138" y="25"/>
                  </a:cubicBezTo>
                  <a:cubicBezTo>
                    <a:pt x="138" y="24"/>
                    <a:pt x="138" y="24"/>
                    <a:pt x="138" y="24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39" y="24"/>
                    <a:pt x="139" y="24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40" y="23"/>
                    <a:pt x="140" y="23"/>
                    <a:pt x="141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2" y="23"/>
                    <a:pt x="142" y="23"/>
                    <a:pt x="142" y="23"/>
                  </a:cubicBezTo>
                  <a:cubicBezTo>
                    <a:pt x="142" y="23"/>
                    <a:pt x="142" y="23"/>
                    <a:pt x="143" y="23"/>
                  </a:cubicBezTo>
                  <a:cubicBezTo>
                    <a:pt x="142" y="23"/>
                    <a:pt x="142" y="23"/>
                    <a:pt x="142" y="22"/>
                  </a:cubicBezTo>
                  <a:cubicBezTo>
                    <a:pt x="142" y="22"/>
                    <a:pt x="143" y="22"/>
                    <a:pt x="143" y="2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3" y="22"/>
                    <a:pt x="143" y="23"/>
                    <a:pt x="143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4" y="23"/>
                    <a:pt x="144" y="23"/>
                    <a:pt x="144" y="23"/>
                  </a:cubicBezTo>
                  <a:cubicBezTo>
                    <a:pt x="146" y="24"/>
                    <a:pt x="148" y="25"/>
                    <a:pt x="150" y="26"/>
                  </a:cubicBezTo>
                  <a:cubicBezTo>
                    <a:pt x="150" y="27"/>
                    <a:pt x="150" y="27"/>
                    <a:pt x="150" y="27"/>
                  </a:cubicBezTo>
                  <a:cubicBezTo>
                    <a:pt x="150" y="26"/>
                    <a:pt x="149" y="26"/>
                    <a:pt x="149" y="26"/>
                  </a:cubicBezTo>
                  <a:cubicBezTo>
                    <a:pt x="148" y="25"/>
                    <a:pt x="147" y="25"/>
                    <a:pt x="147" y="25"/>
                  </a:cubicBezTo>
                  <a:cubicBezTo>
                    <a:pt x="146" y="25"/>
                    <a:pt x="146" y="25"/>
                    <a:pt x="146" y="25"/>
                  </a:cubicBezTo>
                  <a:cubicBezTo>
                    <a:pt x="145" y="24"/>
                    <a:pt x="145" y="24"/>
                    <a:pt x="144" y="24"/>
                  </a:cubicBezTo>
                  <a:cubicBezTo>
                    <a:pt x="144" y="24"/>
                    <a:pt x="144" y="24"/>
                    <a:pt x="143" y="24"/>
                  </a:cubicBezTo>
                  <a:cubicBezTo>
                    <a:pt x="144" y="25"/>
                    <a:pt x="144" y="25"/>
                    <a:pt x="145" y="25"/>
                  </a:cubicBezTo>
                  <a:cubicBezTo>
                    <a:pt x="145" y="26"/>
                    <a:pt x="145" y="26"/>
                    <a:pt x="146" y="26"/>
                  </a:cubicBezTo>
                  <a:cubicBezTo>
                    <a:pt x="146" y="26"/>
                    <a:pt x="146" y="26"/>
                    <a:pt x="147" y="27"/>
                  </a:cubicBezTo>
                  <a:cubicBezTo>
                    <a:pt x="146" y="26"/>
                    <a:pt x="146" y="26"/>
                    <a:pt x="145" y="26"/>
                  </a:cubicBezTo>
                  <a:cubicBezTo>
                    <a:pt x="145" y="26"/>
                    <a:pt x="145" y="26"/>
                    <a:pt x="145" y="26"/>
                  </a:cubicBezTo>
                  <a:cubicBezTo>
                    <a:pt x="145" y="27"/>
                    <a:pt x="145" y="27"/>
                    <a:pt x="146" y="27"/>
                  </a:cubicBezTo>
                  <a:cubicBezTo>
                    <a:pt x="146" y="27"/>
                    <a:pt x="146" y="27"/>
                    <a:pt x="146" y="28"/>
                  </a:cubicBezTo>
                  <a:cubicBezTo>
                    <a:pt x="146" y="28"/>
                    <a:pt x="146" y="28"/>
                    <a:pt x="147" y="28"/>
                  </a:cubicBezTo>
                  <a:cubicBezTo>
                    <a:pt x="147" y="29"/>
                    <a:pt x="147" y="29"/>
                    <a:pt x="148" y="29"/>
                  </a:cubicBezTo>
                  <a:cubicBezTo>
                    <a:pt x="148" y="29"/>
                    <a:pt x="149" y="29"/>
                    <a:pt x="149" y="29"/>
                  </a:cubicBezTo>
                  <a:cubicBezTo>
                    <a:pt x="150" y="30"/>
                    <a:pt x="150" y="30"/>
                    <a:pt x="150" y="30"/>
                  </a:cubicBezTo>
                  <a:cubicBezTo>
                    <a:pt x="150" y="30"/>
                    <a:pt x="151" y="30"/>
                    <a:pt x="151" y="31"/>
                  </a:cubicBezTo>
                  <a:cubicBezTo>
                    <a:pt x="152" y="31"/>
                    <a:pt x="152" y="31"/>
                    <a:pt x="153" y="32"/>
                  </a:cubicBezTo>
                  <a:cubicBezTo>
                    <a:pt x="153" y="32"/>
                    <a:pt x="153" y="32"/>
                    <a:pt x="153" y="33"/>
                  </a:cubicBezTo>
                  <a:cubicBezTo>
                    <a:pt x="154" y="33"/>
                    <a:pt x="154" y="33"/>
                    <a:pt x="154" y="33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5" y="35"/>
                    <a:pt x="155" y="35"/>
                    <a:pt x="156" y="36"/>
                  </a:cubicBezTo>
                  <a:cubicBezTo>
                    <a:pt x="156" y="37"/>
                    <a:pt x="156" y="37"/>
                    <a:pt x="156" y="37"/>
                  </a:cubicBezTo>
                  <a:cubicBezTo>
                    <a:pt x="156" y="37"/>
                    <a:pt x="156" y="38"/>
                    <a:pt x="157" y="38"/>
                  </a:cubicBezTo>
                  <a:cubicBezTo>
                    <a:pt x="157" y="38"/>
                    <a:pt x="157" y="38"/>
                    <a:pt x="157" y="38"/>
                  </a:cubicBezTo>
                  <a:cubicBezTo>
                    <a:pt x="157" y="39"/>
                    <a:pt x="157" y="39"/>
                    <a:pt x="157" y="40"/>
                  </a:cubicBezTo>
                  <a:cubicBezTo>
                    <a:pt x="157" y="40"/>
                    <a:pt x="157" y="40"/>
                    <a:pt x="158" y="40"/>
                  </a:cubicBezTo>
                  <a:cubicBezTo>
                    <a:pt x="158" y="41"/>
                    <a:pt x="158" y="41"/>
                    <a:pt x="158" y="41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57" y="42"/>
                    <a:pt x="157" y="42"/>
                    <a:pt x="157" y="42"/>
                  </a:cubicBezTo>
                  <a:cubicBezTo>
                    <a:pt x="158" y="42"/>
                    <a:pt x="158" y="42"/>
                    <a:pt x="158" y="42"/>
                  </a:cubicBezTo>
                  <a:cubicBezTo>
                    <a:pt x="158" y="43"/>
                    <a:pt x="158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59" y="43"/>
                  </a:cubicBezTo>
                  <a:cubicBezTo>
                    <a:pt x="159" y="43"/>
                    <a:pt x="159" y="43"/>
                    <a:pt x="160" y="43"/>
                  </a:cubicBezTo>
                  <a:cubicBezTo>
                    <a:pt x="160" y="43"/>
                    <a:pt x="160" y="43"/>
                    <a:pt x="160" y="43"/>
                  </a:cubicBezTo>
                  <a:cubicBezTo>
                    <a:pt x="160" y="44"/>
                    <a:pt x="160" y="44"/>
                    <a:pt x="160" y="45"/>
                  </a:cubicBezTo>
                  <a:cubicBezTo>
                    <a:pt x="160" y="44"/>
                    <a:pt x="160" y="44"/>
                    <a:pt x="159" y="44"/>
                  </a:cubicBezTo>
                  <a:cubicBezTo>
                    <a:pt x="159" y="44"/>
                    <a:pt x="159" y="44"/>
                    <a:pt x="158" y="44"/>
                  </a:cubicBezTo>
                  <a:cubicBezTo>
                    <a:pt x="158" y="44"/>
                    <a:pt x="158" y="44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5"/>
                    <a:pt x="158" y="45"/>
                    <a:pt x="158" y="45"/>
                  </a:cubicBezTo>
                  <a:cubicBezTo>
                    <a:pt x="158" y="46"/>
                    <a:pt x="158" y="46"/>
                    <a:pt x="158" y="46"/>
                  </a:cubicBezTo>
                  <a:cubicBezTo>
                    <a:pt x="158" y="47"/>
                    <a:pt x="158" y="47"/>
                    <a:pt x="159" y="47"/>
                  </a:cubicBezTo>
                  <a:cubicBezTo>
                    <a:pt x="159" y="48"/>
                    <a:pt x="159" y="48"/>
                    <a:pt x="159" y="48"/>
                  </a:cubicBezTo>
                  <a:cubicBezTo>
                    <a:pt x="159" y="49"/>
                    <a:pt x="159" y="49"/>
                    <a:pt x="159" y="49"/>
                  </a:cubicBezTo>
                  <a:cubicBezTo>
                    <a:pt x="159" y="49"/>
                    <a:pt x="160" y="50"/>
                    <a:pt x="160" y="50"/>
                  </a:cubicBezTo>
                  <a:cubicBezTo>
                    <a:pt x="160" y="50"/>
                    <a:pt x="160" y="50"/>
                    <a:pt x="160" y="51"/>
                  </a:cubicBezTo>
                  <a:cubicBezTo>
                    <a:pt x="160" y="51"/>
                    <a:pt x="160" y="51"/>
                    <a:pt x="161" y="51"/>
                  </a:cubicBezTo>
                  <a:cubicBezTo>
                    <a:pt x="161" y="52"/>
                    <a:pt x="161" y="52"/>
                    <a:pt x="161" y="53"/>
                  </a:cubicBezTo>
                  <a:cubicBezTo>
                    <a:pt x="161" y="53"/>
                    <a:pt x="161" y="53"/>
                    <a:pt x="162" y="54"/>
                  </a:cubicBezTo>
                  <a:cubicBezTo>
                    <a:pt x="162" y="54"/>
                    <a:pt x="162" y="54"/>
                    <a:pt x="162" y="54"/>
                  </a:cubicBezTo>
                  <a:cubicBezTo>
                    <a:pt x="162" y="55"/>
                    <a:pt x="162" y="55"/>
                    <a:pt x="162" y="55"/>
                  </a:cubicBezTo>
                  <a:cubicBezTo>
                    <a:pt x="162" y="55"/>
                    <a:pt x="163" y="55"/>
                    <a:pt x="163" y="55"/>
                  </a:cubicBezTo>
                  <a:cubicBezTo>
                    <a:pt x="163" y="56"/>
                    <a:pt x="163" y="56"/>
                    <a:pt x="164" y="56"/>
                  </a:cubicBezTo>
                  <a:cubicBezTo>
                    <a:pt x="164" y="56"/>
                    <a:pt x="164" y="56"/>
                    <a:pt x="164" y="56"/>
                  </a:cubicBezTo>
                  <a:cubicBezTo>
                    <a:pt x="164" y="56"/>
                    <a:pt x="164" y="57"/>
                    <a:pt x="165" y="57"/>
                  </a:cubicBezTo>
                  <a:cubicBezTo>
                    <a:pt x="165" y="57"/>
                    <a:pt x="165" y="57"/>
                    <a:pt x="165" y="57"/>
                  </a:cubicBezTo>
                  <a:cubicBezTo>
                    <a:pt x="165" y="57"/>
                    <a:pt x="165" y="57"/>
                    <a:pt x="165" y="58"/>
                  </a:cubicBezTo>
                  <a:cubicBezTo>
                    <a:pt x="165" y="58"/>
                    <a:pt x="165" y="58"/>
                    <a:pt x="166" y="58"/>
                  </a:cubicBezTo>
                  <a:cubicBezTo>
                    <a:pt x="166" y="58"/>
                    <a:pt x="166" y="58"/>
                    <a:pt x="166" y="58"/>
                  </a:cubicBezTo>
                  <a:cubicBezTo>
                    <a:pt x="167" y="58"/>
                    <a:pt x="167" y="57"/>
                    <a:pt x="167" y="57"/>
                  </a:cubicBezTo>
                  <a:cubicBezTo>
                    <a:pt x="167" y="56"/>
                    <a:pt x="167" y="56"/>
                    <a:pt x="167" y="56"/>
                  </a:cubicBezTo>
                  <a:cubicBezTo>
                    <a:pt x="167" y="56"/>
                    <a:pt x="167" y="56"/>
                    <a:pt x="168" y="56"/>
                  </a:cubicBezTo>
                  <a:cubicBezTo>
                    <a:pt x="168" y="56"/>
                    <a:pt x="168" y="56"/>
                    <a:pt x="168" y="55"/>
                  </a:cubicBezTo>
                  <a:cubicBezTo>
                    <a:pt x="168" y="55"/>
                    <a:pt x="168" y="55"/>
                    <a:pt x="168" y="54"/>
                  </a:cubicBezTo>
                  <a:cubicBezTo>
                    <a:pt x="169" y="54"/>
                    <a:pt x="169" y="54"/>
                    <a:pt x="169" y="54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70" y="55"/>
                    <a:pt x="170" y="55"/>
                    <a:pt x="171" y="55"/>
                  </a:cubicBezTo>
                  <a:cubicBezTo>
                    <a:pt x="171" y="55"/>
                    <a:pt x="171" y="55"/>
                    <a:pt x="172" y="56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3" y="56"/>
                    <a:pt x="173" y="56"/>
                    <a:pt x="173" y="56"/>
                  </a:cubicBezTo>
                  <a:cubicBezTo>
                    <a:pt x="174" y="56"/>
                    <a:pt x="174" y="56"/>
                    <a:pt x="174" y="56"/>
                  </a:cubicBezTo>
                  <a:cubicBezTo>
                    <a:pt x="174" y="55"/>
                    <a:pt x="174" y="55"/>
                    <a:pt x="173" y="54"/>
                  </a:cubicBezTo>
                  <a:cubicBezTo>
                    <a:pt x="174" y="55"/>
                    <a:pt x="174" y="55"/>
                    <a:pt x="175" y="56"/>
                  </a:cubicBezTo>
                  <a:cubicBezTo>
                    <a:pt x="175" y="57"/>
                    <a:pt x="175" y="57"/>
                    <a:pt x="175" y="57"/>
                  </a:cubicBezTo>
                  <a:cubicBezTo>
                    <a:pt x="176" y="57"/>
                    <a:pt x="176" y="57"/>
                    <a:pt x="176" y="57"/>
                  </a:cubicBezTo>
                  <a:cubicBezTo>
                    <a:pt x="176" y="58"/>
                    <a:pt x="177" y="58"/>
                    <a:pt x="177" y="58"/>
                  </a:cubicBezTo>
                  <a:cubicBezTo>
                    <a:pt x="177" y="58"/>
                    <a:pt x="178" y="58"/>
                    <a:pt x="178" y="59"/>
                  </a:cubicBezTo>
                  <a:cubicBezTo>
                    <a:pt x="178" y="59"/>
                    <a:pt x="178" y="59"/>
                    <a:pt x="178" y="58"/>
                  </a:cubicBezTo>
                  <a:cubicBezTo>
                    <a:pt x="179" y="59"/>
                    <a:pt x="179" y="59"/>
                    <a:pt x="180" y="60"/>
                  </a:cubicBezTo>
                  <a:cubicBezTo>
                    <a:pt x="180" y="60"/>
                    <a:pt x="180" y="60"/>
                    <a:pt x="180" y="60"/>
                  </a:cubicBezTo>
                  <a:cubicBezTo>
                    <a:pt x="181" y="61"/>
                    <a:pt x="181" y="63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5"/>
                    <a:pt x="182" y="65"/>
                    <a:pt x="182" y="65"/>
                  </a:cubicBezTo>
                  <a:cubicBezTo>
                    <a:pt x="182" y="64"/>
                    <a:pt x="182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3"/>
                    <a:pt x="181" y="63"/>
                    <a:pt x="181" y="63"/>
                  </a:cubicBezTo>
                  <a:cubicBezTo>
                    <a:pt x="180" y="63"/>
                    <a:pt x="180" y="62"/>
                    <a:pt x="180" y="62"/>
                  </a:cubicBezTo>
                  <a:cubicBezTo>
                    <a:pt x="180" y="62"/>
                    <a:pt x="180" y="62"/>
                    <a:pt x="180" y="62"/>
                  </a:cubicBezTo>
                  <a:cubicBezTo>
                    <a:pt x="180" y="63"/>
                    <a:pt x="180" y="63"/>
                    <a:pt x="179" y="63"/>
                  </a:cubicBezTo>
                  <a:cubicBezTo>
                    <a:pt x="180" y="63"/>
                    <a:pt x="180" y="63"/>
                    <a:pt x="180" y="63"/>
                  </a:cubicBezTo>
                  <a:cubicBezTo>
                    <a:pt x="180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1" y="64"/>
                  </a:cubicBezTo>
                  <a:cubicBezTo>
                    <a:pt x="181" y="64"/>
                    <a:pt x="181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0" y="64"/>
                    <a:pt x="180" y="64"/>
                    <a:pt x="180" y="64"/>
                  </a:cubicBezTo>
                  <a:cubicBezTo>
                    <a:pt x="181" y="64"/>
                    <a:pt x="181" y="64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5"/>
                    <a:pt x="181" y="65"/>
                    <a:pt x="182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1" y="66"/>
                    <a:pt x="181" y="66"/>
                    <a:pt x="182" y="66"/>
                  </a:cubicBezTo>
                  <a:cubicBezTo>
                    <a:pt x="182" y="66"/>
                    <a:pt x="182" y="66"/>
                    <a:pt x="182" y="66"/>
                  </a:cubicBezTo>
                  <a:cubicBezTo>
                    <a:pt x="182" y="67"/>
                    <a:pt x="182" y="67"/>
                    <a:pt x="183" y="67"/>
                  </a:cubicBezTo>
                  <a:cubicBezTo>
                    <a:pt x="183" y="67"/>
                    <a:pt x="183" y="68"/>
                    <a:pt x="183" y="68"/>
                  </a:cubicBezTo>
                  <a:cubicBezTo>
                    <a:pt x="183" y="68"/>
                    <a:pt x="183" y="68"/>
                    <a:pt x="184" y="68"/>
                  </a:cubicBezTo>
                  <a:cubicBezTo>
                    <a:pt x="190" y="85"/>
                    <a:pt x="191" y="104"/>
                    <a:pt x="186" y="122"/>
                  </a:cubicBezTo>
                  <a:cubicBezTo>
                    <a:pt x="183" y="132"/>
                    <a:pt x="178" y="141"/>
                    <a:pt x="172" y="149"/>
                  </a:cubicBezTo>
                  <a:cubicBezTo>
                    <a:pt x="155" y="171"/>
                    <a:pt x="128" y="185"/>
                    <a:pt x="99" y="184"/>
                  </a:cubicBezTo>
                  <a:close/>
                  <a:moveTo>
                    <a:pt x="128" y="59"/>
                  </a:moveTo>
                  <a:cubicBezTo>
                    <a:pt x="128" y="59"/>
                    <a:pt x="129" y="59"/>
                    <a:pt x="129" y="59"/>
                  </a:cubicBezTo>
                  <a:cubicBezTo>
                    <a:pt x="129" y="60"/>
                    <a:pt x="129" y="60"/>
                    <a:pt x="129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8" y="61"/>
                    <a:pt x="127" y="61"/>
                    <a:pt x="127" y="61"/>
                  </a:cubicBezTo>
                  <a:cubicBezTo>
                    <a:pt x="127" y="61"/>
                    <a:pt x="127" y="61"/>
                    <a:pt x="127" y="62"/>
                  </a:cubicBezTo>
                  <a:cubicBezTo>
                    <a:pt x="127" y="62"/>
                    <a:pt x="126" y="62"/>
                    <a:pt x="126" y="62"/>
                  </a:cubicBezTo>
                  <a:cubicBezTo>
                    <a:pt x="126" y="62"/>
                    <a:pt x="127" y="61"/>
                    <a:pt x="126" y="61"/>
                  </a:cubicBezTo>
                  <a:cubicBezTo>
                    <a:pt x="125" y="60"/>
                    <a:pt x="126" y="60"/>
                    <a:pt x="126" y="60"/>
                  </a:cubicBezTo>
                  <a:cubicBezTo>
                    <a:pt x="126" y="60"/>
                    <a:pt x="126" y="58"/>
                    <a:pt x="125" y="58"/>
                  </a:cubicBezTo>
                  <a:cubicBezTo>
                    <a:pt x="125" y="58"/>
                    <a:pt x="126" y="58"/>
                    <a:pt x="127" y="59"/>
                  </a:cubicBezTo>
                  <a:cubicBezTo>
                    <a:pt x="128" y="60"/>
                    <a:pt x="128" y="59"/>
                    <a:pt x="128" y="59"/>
                  </a:cubicBezTo>
                  <a:close/>
                  <a:moveTo>
                    <a:pt x="130" y="64"/>
                  </a:moveTo>
                  <a:cubicBezTo>
                    <a:pt x="129" y="64"/>
                    <a:pt x="129" y="64"/>
                    <a:pt x="128" y="64"/>
                  </a:cubicBezTo>
                  <a:cubicBezTo>
                    <a:pt x="128" y="64"/>
                    <a:pt x="127" y="64"/>
                    <a:pt x="127" y="64"/>
                  </a:cubicBezTo>
                  <a:cubicBezTo>
                    <a:pt x="127" y="64"/>
                    <a:pt x="126" y="64"/>
                    <a:pt x="126" y="64"/>
                  </a:cubicBezTo>
                  <a:cubicBezTo>
                    <a:pt x="126" y="64"/>
                    <a:pt x="126" y="64"/>
                    <a:pt x="125" y="64"/>
                  </a:cubicBezTo>
                  <a:cubicBezTo>
                    <a:pt x="125" y="64"/>
                    <a:pt x="126" y="63"/>
                    <a:pt x="126" y="63"/>
                  </a:cubicBezTo>
                  <a:cubicBezTo>
                    <a:pt x="127" y="63"/>
                    <a:pt x="127" y="63"/>
                    <a:pt x="128" y="63"/>
                  </a:cubicBezTo>
                  <a:cubicBezTo>
                    <a:pt x="129" y="63"/>
                    <a:pt x="130" y="64"/>
                    <a:pt x="130" y="64"/>
                  </a:cubicBezTo>
                  <a:close/>
                  <a:moveTo>
                    <a:pt x="129" y="62"/>
                  </a:moveTo>
                  <a:cubicBezTo>
                    <a:pt x="129" y="62"/>
                    <a:pt x="130" y="62"/>
                    <a:pt x="131" y="62"/>
                  </a:cubicBezTo>
                  <a:cubicBezTo>
                    <a:pt x="131" y="63"/>
                    <a:pt x="132" y="63"/>
                    <a:pt x="132" y="63"/>
                  </a:cubicBezTo>
                  <a:cubicBezTo>
                    <a:pt x="132" y="63"/>
                    <a:pt x="132" y="63"/>
                    <a:pt x="133" y="63"/>
                  </a:cubicBezTo>
                  <a:cubicBezTo>
                    <a:pt x="133" y="63"/>
                    <a:pt x="133" y="63"/>
                    <a:pt x="133" y="64"/>
                  </a:cubicBezTo>
                  <a:cubicBezTo>
                    <a:pt x="133" y="64"/>
                    <a:pt x="133" y="64"/>
                    <a:pt x="133" y="64"/>
                  </a:cubicBezTo>
                  <a:cubicBezTo>
                    <a:pt x="132" y="64"/>
                    <a:pt x="132" y="64"/>
                    <a:pt x="131" y="64"/>
                  </a:cubicBezTo>
                  <a:cubicBezTo>
                    <a:pt x="131" y="63"/>
                    <a:pt x="131" y="63"/>
                    <a:pt x="131" y="63"/>
                  </a:cubicBezTo>
                  <a:cubicBezTo>
                    <a:pt x="130" y="63"/>
                    <a:pt x="130" y="63"/>
                    <a:pt x="129" y="62"/>
                  </a:cubicBezTo>
                  <a:close/>
                  <a:moveTo>
                    <a:pt x="135" y="99"/>
                  </a:moveTo>
                  <a:cubicBezTo>
                    <a:pt x="134" y="99"/>
                    <a:pt x="134" y="100"/>
                    <a:pt x="134" y="100"/>
                  </a:cubicBezTo>
                  <a:cubicBezTo>
                    <a:pt x="135" y="100"/>
                    <a:pt x="135" y="100"/>
                    <a:pt x="136" y="100"/>
                  </a:cubicBezTo>
                  <a:cubicBezTo>
                    <a:pt x="136" y="100"/>
                    <a:pt x="136" y="100"/>
                    <a:pt x="135" y="99"/>
                  </a:cubicBezTo>
                  <a:close/>
                  <a:moveTo>
                    <a:pt x="109" y="14"/>
                  </a:moveTo>
                  <a:cubicBezTo>
                    <a:pt x="109" y="14"/>
                    <a:pt x="109" y="14"/>
                    <a:pt x="108" y="13"/>
                  </a:cubicBezTo>
                  <a:cubicBezTo>
                    <a:pt x="108" y="13"/>
                    <a:pt x="108" y="13"/>
                    <a:pt x="107" y="13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8" y="14"/>
                    <a:pt x="107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08" y="14"/>
                    <a:pt x="109" y="14"/>
                    <a:pt x="109" y="15"/>
                  </a:cubicBezTo>
                  <a:cubicBezTo>
                    <a:pt x="109" y="14"/>
                    <a:pt x="109" y="14"/>
                    <a:pt x="110" y="14"/>
                  </a:cubicBezTo>
                  <a:cubicBezTo>
                    <a:pt x="110" y="14"/>
                    <a:pt x="110" y="15"/>
                    <a:pt x="111" y="14"/>
                  </a:cubicBezTo>
                  <a:cubicBezTo>
                    <a:pt x="111" y="14"/>
                    <a:pt x="112" y="13"/>
                    <a:pt x="112" y="13"/>
                  </a:cubicBezTo>
                  <a:cubicBezTo>
                    <a:pt x="112" y="13"/>
                    <a:pt x="112" y="13"/>
                    <a:pt x="111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09" y="13"/>
                    <a:pt x="109" y="13"/>
                    <a:pt x="109" y="13"/>
                  </a:cubicBezTo>
                  <a:cubicBezTo>
                    <a:pt x="109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4"/>
                    <a:pt x="109" y="14"/>
                  </a:cubicBezTo>
                  <a:close/>
                  <a:moveTo>
                    <a:pt x="107" y="14"/>
                  </a:moveTo>
                  <a:cubicBezTo>
                    <a:pt x="107" y="13"/>
                    <a:pt x="107" y="13"/>
                    <a:pt x="107" y="13"/>
                  </a:cubicBezTo>
                  <a:cubicBezTo>
                    <a:pt x="107" y="13"/>
                    <a:pt x="106" y="13"/>
                    <a:pt x="106" y="13"/>
                  </a:cubicBezTo>
                  <a:cubicBezTo>
                    <a:pt x="106" y="13"/>
                    <a:pt x="106" y="13"/>
                    <a:pt x="106" y="13"/>
                  </a:cubicBezTo>
                  <a:cubicBezTo>
                    <a:pt x="106" y="14"/>
                    <a:pt x="106" y="14"/>
                    <a:pt x="106" y="14"/>
                  </a:cubicBezTo>
                  <a:cubicBezTo>
                    <a:pt x="107" y="14"/>
                    <a:pt x="107" y="14"/>
                    <a:pt x="107" y="14"/>
                  </a:cubicBezTo>
                  <a:close/>
                  <a:moveTo>
                    <a:pt x="114" y="15"/>
                  </a:moveTo>
                  <a:cubicBezTo>
                    <a:pt x="114" y="15"/>
                    <a:pt x="114" y="15"/>
                    <a:pt x="114" y="15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5" y="15"/>
                    <a:pt x="115" y="15"/>
                  </a:cubicBezTo>
                  <a:cubicBezTo>
                    <a:pt x="115" y="15"/>
                    <a:pt x="114" y="15"/>
                    <a:pt x="114" y="15"/>
                  </a:cubicBezTo>
                  <a:close/>
                  <a:moveTo>
                    <a:pt x="110" y="15"/>
                  </a:moveTo>
                  <a:cubicBezTo>
                    <a:pt x="109" y="15"/>
                    <a:pt x="109" y="15"/>
                    <a:pt x="109" y="16"/>
                  </a:cubicBezTo>
                  <a:cubicBezTo>
                    <a:pt x="109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09" y="16"/>
                  </a:cubicBezTo>
                  <a:cubicBezTo>
                    <a:pt x="110" y="16"/>
                    <a:pt x="110" y="16"/>
                    <a:pt x="110" y="16"/>
                  </a:cubicBezTo>
                  <a:cubicBezTo>
                    <a:pt x="110" y="16"/>
                    <a:pt x="110" y="16"/>
                    <a:pt x="109" y="16"/>
                  </a:cubicBezTo>
                  <a:cubicBezTo>
                    <a:pt x="109" y="16"/>
                    <a:pt x="109" y="16"/>
                    <a:pt x="108" y="16"/>
                  </a:cubicBezTo>
                  <a:cubicBezTo>
                    <a:pt x="108" y="16"/>
                    <a:pt x="108" y="16"/>
                    <a:pt x="108" y="15"/>
                  </a:cubicBezTo>
                  <a:cubicBezTo>
                    <a:pt x="107" y="15"/>
                    <a:pt x="107" y="15"/>
                    <a:pt x="107" y="15"/>
                  </a:cubicBezTo>
                  <a:cubicBezTo>
                    <a:pt x="107" y="15"/>
                    <a:pt x="107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106" y="15"/>
                    <a:pt x="107" y="15"/>
                    <a:pt x="107" y="15"/>
                  </a:cubicBezTo>
                  <a:cubicBezTo>
                    <a:pt x="107" y="15"/>
                    <a:pt x="107" y="14"/>
                    <a:pt x="10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7" y="14"/>
                    <a:pt x="107" y="14"/>
                    <a:pt x="106" y="14"/>
                  </a:cubicBezTo>
                  <a:cubicBezTo>
                    <a:pt x="106" y="14"/>
                    <a:pt x="106" y="14"/>
                    <a:pt x="106" y="15"/>
                  </a:cubicBezTo>
                  <a:cubicBezTo>
                    <a:pt x="106" y="15"/>
                    <a:pt x="105" y="14"/>
                    <a:pt x="104" y="15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104" y="15"/>
                    <a:pt x="104" y="15"/>
                    <a:pt x="103" y="15"/>
                  </a:cubicBezTo>
                  <a:cubicBezTo>
                    <a:pt x="102" y="15"/>
                    <a:pt x="102" y="16"/>
                    <a:pt x="102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4" y="17"/>
                    <a:pt x="104" y="16"/>
                  </a:cubicBezTo>
                  <a:cubicBezTo>
                    <a:pt x="104" y="16"/>
                    <a:pt x="104" y="17"/>
                    <a:pt x="105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6"/>
                    <a:pt x="106" y="16"/>
                    <a:pt x="106" y="16"/>
                  </a:cubicBezTo>
                  <a:cubicBezTo>
                    <a:pt x="106" y="17"/>
                    <a:pt x="106" y="17"/>
                    <a:pt x="105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7"/>
                    <a:pt x="106" y="17"/>
                    <a:pt x="106" y="17"/>
                  </a:cubicBezTo>
                  <a:cubicBezTo>
                    <a:pt x="106" y="17"/>
                    <a:pt x="106" y="17"/>
                    <a:pt x="107" y="17"/>
                  </a:cubicBezTo>
                  <a:cubicBezTo>
                    <a:pt x="107" y="17"/>
                    <a:pt x="107" y="17"/>
                    <a:pt x="108" y="17"/>
                  </a:cubicBezTo>
                  <a:cubicBezTo>
                    <a:pt x="108" y="17"/>
                    <a:pt x="108" y="17"/>
                    <a:pt x="109" y="17"/>
                  </a:cubicBezTo>
                  <a:cubicBezTo>
                    <a:pt x="109" y="17"/>
                    <a:pt x="109" y="17"/>
                    <a:pt x="110" y="17"/>
                  </a:cubicBezTo>
                  <a:cubicBezTo>
                    <a:pt x="111" y="17"/>
                    <a:pt x="111" y="17"/>
                    <a:pt x="112" y="18"/>
                  </a:cubicBezTo>
                  <a:cubicBezTo>
                    <a:pt x="112" y="18"/>
                    <a:pt x="113" y="18"/>
                    <a:pt x="113" y="18"/>
                  </a:cubicBezTo>
                  <a:cubicBezTo>
                    <a:pt x="114" y="17"/>
                    <a:pt x="114" y="17"/>
                    <a:pt x="114" y="17"/>
                  </a:cubicBezTo>
                  <a:cubicBezTo>
                    <a:pt x="114" y="17"/>
                    <a:pt x="114" y="17"/>
                    <a:pt x="114" y="16"/>
                  </a:cubicBezTo>
                  <a:cubicBezTo>
                    <a:pt x="113" y="16"/>
                    <a:pt x="113" y="16"/>
                    <a:pt x="113" y="17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6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cubicBezTo>
                    <a:pt x="111" y="15"/>
                    <a:pt x="111" y="15"/>
                    <a:pt x="111" y="15"/>
                  </a:cubicBezTo>
                  <a:cubicBezTo>
                    <a:pt x="111" y="15"/>
                    <a:pt x="111" y="15"/>
                    <a:pt x="110" y="15"/>
                  </a:cubicBezTo>
                  <a:cubicBezTo>
                    <a:pt x="110" y="15"/>
                    <a:pt x="110" y="15"/>
                    <a:pt x="110" y="15"/>
                  </a:cubicBezTo>
                  <a:close/>
                  <a:moveTo>
                    <a:pt x="40" y="36"/>
                  </a:moveTo>
                  <a:cubicBezTo>
                    <a:pt x="40" y="36"/>
                    <a:pt x="40" y="36"/>
                    <a:pt x="40" y="37"/>
                  </a:cubicBezTo>
                  <a:cubicBezTo>
                    <a:pt x="40" y="37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0" y="36"/>
                    <a:pt x="40" y="36"/>
                    <a:pt x="40" y="36"/>
                  </a:cubicBezTo>
                  <a:close/>
                  <a:moveTo>
                    <a:pt x="99" y="15"/>
                  </a:moveTo>
                  <a:cubicBezTo>
                    <a:pt x="99" y="15"/>
                    <a:pt x="99" y="15"/>
                    <a:pt x="100" y="15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15"/>
                    <a:pt x="100" y="15"/>
                    <a:pt x="101" y="15"/>
                  </a:cubicBezTo>
                  <a:cubicBezTo>
                    <a:pt x="101" y="15"/>
                    <a:pt x="101" y="15"/>
                    <a:pt x="101" y="15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2" y="15"/>
                    <a:pt x="102" y="14"/>
                    <a:pt x="103" y="14"/>
                  </a:cubicBezTo>
                  <a:cubicBezTo>
                    <a:pt x="103" y="14"/>
                    <a:pt x="103" y="14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3" y="15"/>
                  </a:cubicBezTo>
                  <a:cubicBezTo>
                    <a:pt x="103" y="15"/>
                    <a:pt x="103" y="15"/>
                    <a:pt x="104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5" y="13"/>
                    <a:pt x="105" y="13"/>
                    <a:pt x="104" y="13"/>
                  </a:cubicBezTo>
                  <a:cubicBezTo>
                    <a:pt x="104" y="13"/>
                    <a:pt x="104" y="13"/>
                    <a:pt x="104" y="14"/>
                  </a:cubicBezTo>
                  <a:cubicBezTo>
                    <a:pt x="104" y="14"/>
                    <a:pt x="103" y="14"/>
                    <a:pt x="103" y="13"/>
                  </a:cubicBezTo>
                  <a:cubicBezTo>
                    <a:pt x="103" y="13"/>
                    <a:pt x="103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4"/>
                    <a:pt x="102" y="14"/>
                    <a:pt x="101" y="14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0" y="14"/>
                    <a:pt x="100" y="14"/>
                    <a:pt x="99" y="14"/>
                  </a:cubicBezTo>
                  <a:cubicBezTo>
                    <a:pt x="99" y="14"/>
                    <a:pt x="99" y="14"/>
                    <a:pt x="98" y="1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5"/>
                    <a:pt x="98" y="15"/>
                    <a:pt x="98" y="15"/>
                  </a:cubicBezTo>
                  <a:cubicBezTo>
                    <a:pt x="98" y="15"/>
                    <a:pt x="99" y="15"/>
                    <a:pt x="99" y="15"/>
                  </a:cubicBezTo>
                  <a:close/>
                  <a:moveTo>
                    <a:pt x="44" y="35"/>
                  </a:moveTo>
                  <a:cubicBezTo>
                    <a:pt x="44" y="35"/>
                    <a:pt x="44" y="35"/>
                    <a:pt x="43" y="35"/>
                  </a:cubicBezTo>
                  <a:cubicBezTo>
                    <a:pt x="43" y="35"/>
                    <a:pt x="43" y="35"/>
                    <a:pt x="43" y="36"/>
                  </a:cubicBezTo>
                  <a:cubicBezTo>
                    <a:pt x="43" y="36"/>
                    <a:pt x="43" y="36"/>
                    <a:pt x="42" y="36"/>
                  </a:cubicBezTo>
                  <a:cubicBezTo>
                    <a:pt x="42" y="36"/>
                    <a:pt x="42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2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ubicBezTo>
                    <a:pt x="44" y="35"/>
                    <a:pt x="44" y="35"/>
                    <a:pt x="45" y="35"/>
                  </a:cubicBezTo>
                  <a:cubicBezTo>
                    <a:pt x="45" y="35"/>
                    <a:pt x="45" y="35"/>
                    <a:pt x="44" y="35"/>
                  </a:cubicBezTo>
                  <a:close/>
                  <a:moveTo>
                    <a:pt x="122" y="16"/>
                  </a:moveTo>
                  <a:cubicBezTo>
                    <a:pt x="122" y="16"/>
                    <a:pt x="122" y="16"/>
                    <a:pt x="122" y="16"/>
                  </a:cubicBezTo>
                  <a:cubicBezTo>
                    <a:pt x="122" y="17"/>
                    <a:pt x="122" y="17"/>
                    <a:pt x="123" y="17"/>
                  </a:cubicBezTo>
                  <a:cubicBezTo>
                    <a:pt x="123" y="17"/>
                    <a:pt x="123" y="17"/>
                    <a:pt x="124" y="18"/>
                  </a:cubicBezTo>
                  <a:cubicBezTo>
                    <a:pt x="124" y="18"/>
                    <a:pt x="124" y="18"/>
                    <a:pt x="124" y="18"/>
                  </a:cubicBezTo>
                  <a:cubicBezTo>
                    <a:pt x="124" y="18"/>
                    <a:pt x="125" y="18"/>
                    <a:pt x="125" y="18"/>
                  </a:cubicBezTo>
                  <a:cubicBezTo>
                    <a:pt x="125" y="18"/>
                    <a:pt x="125" y="18"/>
                    <a:pt x="126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7"/>
                    <a:pt x="125" y="17"/>
                    <a:pt x="125" y="17"/>
                  </a:cubicBezTo>
                  <a:cubicBezTo>
                    <a:pt x="125" y="16"/>
                    <a:pt x="125" y="16"/>
                    <a:pt x="125" y="16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4" y="16"/>
                    <a:pt x="123" y="16"/>
                    <a:pt x="123" y="16"/>
                  </a:cubicBezTo>
                  <a:cubicBezTo>
                    <a:pt x="123" y="16"/>
                    <a:pt x="123" y="16"/>
                    <a:pt x="123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22" y="15"/>
                    <a:pt x="122" y="15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2" y="16"/>
                    <a:pt x="122" y="16"/>
                  </a:cubicBezTo>
                  <a:close/>
                  <a:moveTo>
                    <a:pt x="48" y="30"/>
                  </a:moveTo>
                  <a:cubicBezTo>
                    <a:pt x="48" y="30"/>
                    <a:pt x="47" y="30"/>
                    <a:pt x="47" y="30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48" y="30"/>
                    <a:pt x="48" y="30"/>
                    <a:pt x="49" y="30"/>
                  </a:cubicBezTo>
                  <a:cubicBezTo>
                    <a:pt x="49" y="30"/>
                    <a:pt x="49" y="30"/>
                    <a:pt x="49" y="30"/>
                  </a:cubicBezTo>
                  <a:cubicBezTo>
                    <a:pt x="48" y="30"/>
                    <a:pt x="48" y="30"/>
                    <a:pt x="48" y="30"/>
                  </a:cubicBezTo>
                  <a:close/>
                  <a:moveTo>
                    <a:pt x="60" y="31"/>
                  </a:moveTo>
                  <a:cubicBezTo>
                    <a:pt x="59" y="31"/>
                    <a:pt x="59" y="31"/>
                    <a:pt x="59" y="31"/>
                  </a:cubicBezTo>
                  <a:cubicBezTo>
                    <a:pt x="59" y="31"/>
                    <a:pt x="58" y="31"/>
                    <a:pt x="58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7" y="32"/>
                    <a:pt x="57" y="33"/>
                    <a:pt x="56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7" y="33"/>
                    <a:pt x="58" y="33"/>
                    <a:pt x="58" y="32"/>
                  </a:cubicBezTo>
                  <a:cubicBezTo>
                    <a:pt x="58" y="32"/>
                    <a:pt x="58" y="32"/>
                    <a:pt x="59" y="32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9" y="32"/>
                    <a:pt x="60" y="31"/>
                    <a:pt x="60" y="31"/>
                  </a:cubicBezTo>
                  <a:cubicBezTo>
                    <a:pt x="60" y="31"/>
                    <a:pt x="60" y="31"/>
                    <a:pt x="60" y="31"/>
                  </a:cubicBezTo>
                  <a:close/>
                  <a:moveTo>
                    <a:pt x="115" y="14"/>
                  </a:moveTo>
                  <a:cubicBezTo>
                    <a:pt x="116" y="14"/>
                    <a:pt x="116" y="14"/>
                    <a:pt x="116" y="14"/>
                  </a:cubicBezTo>
                  <a:cubicBezTo>
                    <a:pt x="116" y="14"/>
                    <a:pt x="116" y="14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6" y="15"/>
                    <a:pt x="116" y="15"/>
                    <a:pt x="116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8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9" y="15"/>
                    <a:pt x="119" y="15"/>
                    <a:pt x="119" y="15"/>
                  </a:cubicBezTo>
                  <a:cubicBezTo>
                    <a:pt x="119" y="16"/>
                    <a:pt x="119" y="16"/>
                    <a:pt x="120" y="16"/>
                  </a:cubicBezTo>
                  <a:cubicBezTo>
                    <a:pt x="120" y="16"/>
                    <a:pt x="120" y="16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1" y="16"/>
                    <a:pt x="121" y="16"/>
                  </a:cubicBezTo>
                  <a:cubicBezTo>
                    <a:pt x="121" y="16"/>
                    <a:pt x="121" y="16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19" y="15"/>
                    <a:pt x="119" y="15"/>
                    <a:pt x="119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3"/>
                    <a:pt x="116" y="13"/>
                  </a:cubicBezTo>
                  <a:cubicBezTo>
                    <a:pt x="116" y="13"/>
                    <a:pt x="116" y="13"/>
                    <a:pt x="115" y="13"/>
                  </a:cubicBezTo>
                  <a:cubicBezTo>
                    <a:pt x="115" y="13"/>
                    <a:pt x="115" y="13"/>
                    <a:pt x="115" y="13"/>
                  </a:cubicBezTo>
                  <a:cubicBezTo>
                    <a:pt x="115" y="13"/>
                    <a:pt x="115" y="13"/>
                    <a:pt x="115" y="14"/>
                  </a:cubicBezTo>
                  <a:cubicBezTo>
                    <a:pt x="115" y="14"/>
                    <a:pt x="115" y="14"/>
                    <a:pt x="115" y="14"/>
                  </a:cubicBezTo>
                  <a:close/>
                  <a:moveTo>
                    <a:pt x="145" y="46"/>
                  </a:move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ubicBezTo>
                    <a:pt x="145" y="46"/>
                    <a:pt x="145" y="46"/>
                    <a:pt x="145" y="46"/>
                  </a:cubicBezTo>
                  <a:close/>
                  <a:moveTo>
                    <a:pt x="148" y="46"/>
                  </a:moveTo>
                  <a:cubicBezTo>
                    <a:pt x="148" y="46"/>
                    <a:pt x="148" y="46"/>
                    <a:pt x="148" y="47"/>
                  </a:cubicBezTo>
                  <a:cubicBezTo>
                    <a:pt x="148" y="46"/>
                    <a:pt x="148" y="46"/>
                    <a:pt x="148" y="46"/>
                  </a:cubicBezTo>
                  <a:cubicBezTo>
                    <a:pt x="148" y="46"/>
                    <a:pt x="148" y="46"/>
                    <a:pt x="148" y="45"/>
                  </a:cubicBezTo>
                  <a:cubicBezTo>
                    <a:pt x="148" y="46"/>
                    <a:pt x="148" y="46"/>
                    <a:pt x="148" y="46"/>
                  </a:cubicBezTo>
                  <a:close/>
                  <a:moveTo>
                    <a:pt x="123" y="96"/>
                  </a:moveTo>
                  <a:cubicBezTo>
                    <a:pt x="121" y="95"/>
                    <a:pt x="121" y="96"/>
                    <a:pt x="123" y="97"/>
                  </a:cubicBezTo>
                  <a:cubicBezTo>
                    <a:pt x="124" y="98"/>
                    <a:pt x="124" y="97"/>
                    <a:pt x="124" y="97"/>
                  </a:cubicBezTo>
                  <a:cubicBezTo>
                    <a:pt x="124" y="97"/>
                    <a:pt x="124" y="96"/>
                    <a:pt x="123" y="96"/>
                  </a:cubicBezTo>
                  <a:close/>
                  <a:moveTo>
                    <a:pt x="134" y="39"/>
                  </a:moveTo>
                  <a:cubicBezTo>
                    <a:pt x="134" y="40"/>
                    <a:pt x="134" y="40"/>
                    <a:pt x="134" y="40"/>
                  </a:cubicBezTo>
                  <a:cubicBezTo>
                    <a:pt x="134" y="40"/>
                    <a:pt x="135" y="41"/>
                    <a:pt x="135" y="40"/>
                  </a:cubicBezTo>
                  <a:cubicBezTo>
                    <a:pt x="135" y="39"/>
                    <a:pt x="134" y="39"/>
                    <a:pt x="134" y="39"/>
                  </a:cubicBezTo>
                  <a:close/>
                  <a:moveTo>
                    <a:pt x="132" y="47"/>
                  </a:moveTo>
                  <a:cubicBezTo>
                    <a:pt x="132" y="47"/>
                    <a:pt x="133" y="47"/>
                    <a:pt x="134" y="47"/>
                  </a:cubicBezTo>
                  <a:cubicBezTo>
                    <a:pt x="134" y="47"/>
                    <a:pt x="134" y="47"/>
                    <a:pt x="134" y="46"/>
                  </a:cubicBezTo>
                  <a:cubicBezTo>
                    <a:pt x="133" y="46"/>
                    <a:pt x="133" y="47"/>
                    <a:pt x="133" y="47"/>
                  </a:cubicBezTo>
                  <a:cubicBezTo>
                    <a:pt x="132" y="47"/>
                    <a:pt x="132" y="47"/>
                    <a:pt x="132" y="47"/>
                  </a:cubicBezTo>
                  <a:close/>
                  <a:moveTo>
                    <a:pt x="157" y="68"/>
                  </a:moveTo>
                  <a:cubicBezTo>
                    <a:pt x="157" y="67"/>
                    <a:pt x="157" y="67"/>
                    <a:pt x="157" y="67"/>
                  </a:cubicBezTo>
                  <a:cubicBezTo>
                    <a:pt x="157" y="66"/>
                    <a:pt x="157" y="66"/>
                    <a:pt x="157" y="66"/>
                  </a:cubicBezTo>
                  <a:cubicBezTo>
                    <a:pt x="156" y="66"/>
                    <a:pt x="156" y="65"/>
                    <a:pt x="156" y="65"/>
                  </a:cubicBezTo>
                  <a:cubicBezTo>
                    <a:pt x="155" y="65"/>
                    <a:pt x="155" y="65"/>
                    <a:pt x="155" y="65"/>
                  </a:cubicBezTo>
                  <a:cubicBezTo>
                    <a:pt x="155" y="64"/>
                    <a:pt x="155" y="64"/>
                    <a:pt x="155" y="64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54" y="63"/>
                    <a:pt x="155" y="63"/>
                    <a:pt x="155" y="63"/>
                  </a:cubicBezTo>
                  <a:cubicBezTo>
                    <a:pt x="155" y="62"/>
                    <a:pt x="155" y="62"/>
                    <a:pt x="155" y="62"/>
                  </a:cubicBezTo>
                  <a:cubicBezTo>
                    <a:pt x="154" y="62"/>
                    <a:pt x="154" y="62"/>
                    <a:pt x="153" y="63"/>
                  </a:cubicBezTo>
                  <a:cubicBezTo>
                    <a:pt x="153" y="63"/>
                    <a:pt x="152" y="64"/>
                    <a:pt x="152" y="64"/>
                  </a:cubicBezTo>
                  <a:cubicBezTo>
                    <a:pt x="151" y="64"/>
                    <a:pt x="151" y="64"/>
                    <a:pt x="151" y="64"/>
                  </a:cubicBezTo>
                  <a:cubicBezTo>
                    <a:pt x="151" y="64"/>
                    <a:pt x="151" y="64"/>
                    <a:pt x="152" y="65"/>
                  </a:cubicBezTo>
                  <a:cubicBezTo>
                    <a:pt x="151" y="65"/>
                    <a:pt x="151" y="65"/>
                    <a:pt x="151" y="66"/>
                  </a:cubicBezTo>
                  <a:cubicBezTo>
                    <a:pt x="151" y="66"/>
                    <a:pt x="152" y="66"/>
                    <a:pt x="152" y="66"/>
                  </a:cubicBezTo>
                  <a:cubicBezTo>
                    <a:pt x="153" y="66"/>
                    <a:pt x="153" y="66"/>
                    <a:pt x="153" y="67"/>
                  </a:cubicBezTo>
                  <a:cubicBezTo>
                    <a:pt x="154" y="67"/>
                    <a:pt x="154" y="67"/>
                    <a:pt x="155" y="67"/>
                  </a:cubicBezTo>
                  <a:cubicBezTo>
                    <a:pt x="154" y="67"/>
                    <a:pt x="154" y="67"/>
                    <a:pt x="153" y="67"/>
                  </a:cubicBezTo>
                  <a:cubicBezTo>
                    <a:pt x="154" y="68"/>
                    <a:pt x="154" y="68"/>
                    <a:pt x="155" y="68"/>
                  </a:cubicBezTo>
                  <a:cubicBezTo>
                    <a:pt x="155" y="68"/>
                    <a:pt x="155" y="68"/>
                    <a:pt x="156" y="68"/>
                  </a:cubicBezTo>
                  <a:cubicBezTo>
                    <a:pt x="156" y="68"/>
                    <a:pt x="156" y="68"/>
                    <a:pt x="156" y="69"/>
                  </a:cubicBezTo>
                  <a:cubicBezTo>
                    <a:pt x="156" y="69"/>
                    <a:pt x="156" y="69"/>
                    <a:pt x="157" y="69"/>
                  </a:cubicBezTo>
                  <a:cubicBezTo>
                    <a:pt x="157" y="69"/>
                    <a:pt x="157" y="69"/>
                    <a:pt x="157" y="68"/>
                  </a:cubicBezTo>
                  <a:cubicBezTo>
                    <a:pt x="157" y="68"/>
                    <a:pt x="157" y="68"/>
                    <a:pt x="157" y="68"/>
                  </a:cubicBezTo>
                  <a:close/>
                  <a:moveTo>
                    <a:pt x="132" y="98"/>
                  </a:moveTo>
                  <a:cubicBezTo>
                    <a:pt x="132" y="98"/>
                    <a:pt x="132" y="97"/>
                    <a:pt x="131" y="96"/>
                  </a:cubicBezTo>
                  <a:cubicBezTo>
                    <a:pt x="130" y="96"/>
                    <a:pt x="129" y="96"/>
                    <a:pt x="129" y="96"/>
                  </a:cubicBezTo>
                  <a:cubicBezTo>
                    <a:pt x="129" y="95"/>
                    <a:pt x="128" y="96"/>
                    <a:pt x="128" y="96"/>
                  </a:cubicBezTo>
                  <a:cubicBezTo>
                    <a:pt x="128" y="96"/>
                    <a:pt x="129" y="96"/>
                    <a:pt x="128" y="97"/>
                  </a:cubicBezTo>
                  <a:cubicBezTo>
                    <a:pt x="127" y="97"/>
                    <a:pt x="129" y="97"/>
                    <a:pt x="129" y="97"/>
                  </a:cubicBezTo>
                  <a:cubicBezTo>
                    <a:pt x="129" y="97"/>
                    <a:pt x="128" y="98"/>
                    <a:pt x="128" y="97"/>
                  </a:cubicBezTo>
                  <a:cubicBezTo>
                    <a:pt x="127" y="97"/>
                    <a:pt x="126" y="96"/>
                    <a:pt x="126" y="97"/>
                  </a:cubicBezTo>
                  <a:cubicBezTo>
                    <a:pt x="126" y="98"/>
                    <a:pt x="127" y="98"/>
                    <a:pt x="127" y="98"/>
                  </a:cubicBezTo>
                  <a:cubicBezTo>
                    <a:pt x="128" y="98"/>
                    <a:pt x="128" y="98"/>
                    <a:pt x="129" y="98"/>
                  </a:cubicBezTo>
                  <a:cubicBezTo>
                    <a:pt x="129" y="98"/>
                    <a:pt x="129" y="99"/>
                    <a:pt x="129" y="99"/>
                  </a:cubicBezTo>
                  <a:cubicBezTo>
                    <a:pt x="130" y="99"/>
                    <a:pt x="130" y="98"/>
                    <a:pt x="130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1" y="99"/>
                    <a:pt x="133" y="100"/>
                    <a:pt x="133" y="99"/>
                  </a:cubicBezTo>
                  <a:cubicBezTo>
                    <a:pt x="133" y="98"/>
                    <a:pt x="132" y="98"/>
                    <a:pt x="132" y="98"/>
                  </a:cubicBezTo>
                  <a:close/>
                  <a:moveTo>
                    <a:pt x="127" y="94"/>
                  </a:moveTo>
                  <a:cubicBezTo>
                    <a:pt x="127" y="94"/>
                    <a:pt x="126" y="93"/>
                    <a:pt x="126" y="93"/>
                  </a:cubicBezTo>
                  <a:cubicBezTo>
                    <a:pt x="126" y="93"/>
                    <a:pt x="125" y="93"/>
                    <a:pt x="125" y="92"/>
                  </a:cubicBezTo>
                  <a:cubicBezTo>
                    <a:pt x="124" y="91"/>
                    <a:pt x="124" y="91"/>
                    <a:pt x="124" y="90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0"/>
                    <a:pt x="123" y="89"/>
                    <a:pt x="121" y="88"/>
                  </a:cubicBezTo>
                  <a:cubicBezTo>
                    <a:pt x="119" y="87"/>
                    <a:pt x="116" y="88"/>
                    <a:pt x="116" y="88"/>
                  </a:cubicBezTo>
                  <a:cubicBezTo>
                    <a:pt x="116" y="88"/>
                    <a:pt x="116" y="89"/>
                    <a:pt x="117" y="89"/>
                  </a:cubicBezTo>
                  <a:cubicBezTo>
                    <a:pt x="117" y="89"/>
                    <a:pt x="118" y="89"/>
                    <a:pt x="119" y="89"/>
                  </a:cubicBezTo>
                  <a:cubicBezTo>
                    <a:pt x="120" y="89"/>
                    <a:pt x="120" y="90"/>
                    <a:pt x="120" y="90"/>
                  </a:cubicBezTo>
                  <a:cubicBezTo>
                    <a:pt x="120" y="90"/>
                    <a:pt x="121" y="90"/>
                    <a:pt x="121" y="91"/>
                  </a:cubicBezTo>
                  <a:cubicBezTo>
                    <a:pt x="121" y="91"/>
                    <a:pt x="122" y="91"/>
                    <a:pt x="122" y="91"/>
                  </a:cubicBezTo>
                  <a:cubicBezTo>
                    <a:pt x="122" y="91"/>
                    <a:pt x="123" y="93"/>
                    <a:pt x="123" y="93"/>
                  </a:cubicBezTo>
                  <a:cubicBezTo>
                    <a:pt x="124" y="93"/>
                    <a:pt x="124" y="93"/>
                    <a:pt x="124" y="93"/>
                  </a:cubicBezTo>
                  <a:cubicBezTo>
                    <a:pt x="124" y="93"/>
                    <a:pt x="124" y="93"/>
                    <a:pt x="123" y="93"/>
                  </a:cubicBezTo>
                  <a:cubicBezTo>
                    <a:pt x="123" y="94"/>
                    <a:pt x="123" y="94"/>
                    <a:pt x="123" y="94"/>
                  </a:cubicBezTo>
                  <a:cubicBezTo>
                    <a:pt x="124" y="94"/>
                    <a:pt x="124" y="94"/>
                    <a:pt x="125" y="95"/>
                  </a:cubicBezTo>
                  <a:cubicBezTo>
                    <a:pt x="125" y="95"/>
                    <a:pt x="127" y="95"/>
                    <a:pt x="127" y="95"/>
                  </a:cubicBezTo>
                  <a:cubicBezTo>
                    <a:pt x="127" y="95"/>
                    <a:pt x="127" y="95"/>
                    <a:pt x="127" y="94"/>
                  </a:cubicBezTo>
                  <a:close/>
                  <a:moveTo>
                    <a:pt x="124" y="19"/>
                  </a:moveTo>
                  <a:cubicBezTo>
                    <a:pt x="124" y="19"/>
                    <a:pt x="124" y="20"/>
                    <a:pt x="123" y="19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3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1" y="19"/>
                    <a:pt x="121" y="18"/>
                  </a:cubicBezTo>
                  <a:cubicBezTo>
                    <a:pt x="121" y="18"/>
                    <a:pt x="121" y="18"/>
                    <a:pt x="121" y="18"/>
                  </a:cubicBezTo>
                  <a:cubicBezTo>
                    <a:pt x="121" y="18"/>
                    <a:pt x="121" y="18"/>
                    <a:pt x="121" y="17"/>
                  </a:cubicBezTo>
                  <a:cubicBezTo>
                    <a:pt x="121" y="17"/>
                    <a:pt x="121" y="17"/>
                    <a:pt x="120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7"/>
                    <a:pt x="120" y="17"/>
                    <a:pt x="120" y="17"/>
                  </a:cubicBezTo>
                  <a:cubicBezTo>
                    <a:pt x="120" y="17"/>
                    <a:pt x="119" y="17"/>
                    <a:pt x="119" y="17"/>
                  </a:cubicBezTo>
                  <a:cubicBezTo>
                    <a:pt x="119" y="17"/>
                    <a:pt x="119" y="17"/>
                    <a:pt x="118" y="17"/>
                  </a:cubicBezTo>
                  <a:cubicBezTo>
                    <a:pt x="118" y="17"/>
                    <a:pt x="119" y="18"/>
                    <a:pt x="119" y="18"/>
                  </a:cubicBezTo>
                  <a:cubicBezTo>
                    <a:pt x="119" y="18"/>
                    <a:pt x="118" y="17"/>
                    <a:pt x="118" y="17"/>
                  </a:cubicBezTo>
                  <a:cubicBezTo>
                    <a:pt x="118" y="17"/>
                    <a:pt x="118" y="17"/>
                    <a:pt x="118" y="17"/>
                  </a:cubicBezTo>
                  <a:cubicBezTo>
                    <a:pt x="118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17" y="17"/>
                    <a:pt x="117" y="17"/>
                    <a:pt x="116" y="17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6" y="16"/>
                    <a:pt x="116" y="16"/>
                    <a:pt x="116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5" y="16"/>
                    <a:pt x="115" y="16"/>
                    <a:pt x="115" y="17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5" y="17"/>
                    <a:pt x="116" y="17"/>
                  </a:cubicBezTo>
                  <a:cubicBezTo>
                    <a:pt x="116" y="17"/>
                    <a:pt x="116" y="17"/>
                    <a:pt x="116" y="18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7" y="18"/>
                    <a:pt x="117" y="18"/>
                    <a:pt x="117" y="18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9" y="19"/>
                    <a:pt x="119" y="19"/>
                    <a:pt x="119" y="19"/>
                  </a:cubicBezTo>
                  <a:cubicBezTo>
                    <a:pt x="119" y="19"/>
                    <a:pt x="119" y="19"/>
                    <a:pt x="120" y="19"/>
                  </a:cubicBezTo>
                  <a:cubicBezTo>
                    <a:pt x="120" y="19"/>
                    <a:pt x="120" y="19"/>
                    <a:pt x="121" y="20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1" y="19"/>
                    <a:pt x="121" y="19"/>
                  </a:cubicBezTo>
                  <a:cubicBezTo>
                    <a:pt x="121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122" y="19"/>
                    <a:pt x="122" y="19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2" y="20"/>
                    <a:pt x="122" y="20"/>
                    <a:pt x="122" y="20"/>
                  </a:cubicBezTo>
                  <a:cubicBezTo>
                    <a:pt x="123" y="20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4" y="21"/>
                    <a:pt x="124" y="21"/>
                    <a:pt x="125" y="21"/>
                  </a:cubicBezTo>
                  <a:cubicBezTo>
                    <a:pt x="125" y="21"/>
                    <a:pt x="125" y="21"/>
                    <a:pt x="125" y="20"/>
                  </a:cubicBezTo>
                  <a:cubicBezTo>
                    <a:pt x="125" y="20"/>
                    <a:pt x="124" y="19"/>
                    <a:pt x="124" y="19"/>
                  </a:cubicBezTo>
                  <a:close/>
                  <a:moveTo>
                    <a:pt x="139" y="35"/>
                  </a:moveTo>
                  <a:cubicBezTo>
                    <a:pt x="139" y="35"/>
                    <a:pt x="139" y="35"/>
                    <a:pt x="140" y="35"/>
                  </a:cubicBezTo>
                  <a:cubicBezTo>
                    <a:pt x="140" y="35"/>
                    <a:pt x="140" y="35"/>
                    <a:pt x="140" y="35"/>
                  </a:cubicBezTo>
                  <a:cubicBezTo>
                    <a:pt x="140" y="34"/>
                    <a:pt x="139" y="34"/>
                    <a:pt x="139" y="34"/>
                  </a:cubicBezTo>
                  <a:cubicBezTo>
                    <a:pt x="139" y="34"/>
                    <a:pt x="138" y="34"/>
                    <a:pt x="138" y="34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9" y="35"/>
                  </a:cubicBezTo>
                  <a:close/>
                  <a:moveTo>
                    <a:pt x="117" y="24"/>
                  </a:moveTo>
                  <a:cubicBezTo>
                    <a:pt x="117" y="24"/>
                    <a:pt x="117" y="24"/>
                    <a:pt x="117" y="24"/>
                  </a:cubicBezTo>
                  <a:cubicBezTo>
                    <a:pt x="117" y="24"/>
                    <a:pt x="117" y="24"/>
                    <a:pt x="117" y="23"/>
                  </a:cubicBezTo>
                  <a:cubicBezTo>
                    <a:pt x="117" y="23"/>
                    <a:pt x="117" y="23"/>
                    <a:pt x="116" y="23"/>
                  </a:cubicBezTo>
                  <a:cubicBezTo>
                    <a:pt x="116" y="23"/>
                    <a:pt x="116" y="23"/>
                    <a:pt x="116" y="24"/>
                  </a:cubicBezTo>
                  <a:cubicBezTo>
                    <a:pt x="116" y="24"/>
                    <a:pt x="117" y="24"/>
                    <a:pt x="117" y="24"/>
                  </a:cubicBezTo>
                  <a:close/>
                  <a:moveTo>
                    <a:pt x="116" y="18"/>
                  </a:moveTo>
                  <a:cubicBezTo>
                    <a:pt x="116" y="17"/>
                    <a:pt x="115" y="17"/>
                    <a:pt x="115" y="17"/>
                  </a:cubicBezTo>
                  <a:cubicBezTo>
                    <a:pt x="114" y="17"/>
                    <a:pt x="114" y="17"/>
                    <a:pt x="114" y="18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18"/>
                    <a:pt x="115" y="19"/>
                    <a:pt x="116" y="18"/>
                  </a:cubicBezTo>
                  <a:close/>
                  <a:moveTo>
                    <a:pt x="113" y="21"/>
                  </a:moveTo>
                  <a:cubicBezTo>
                    <a:pt x="113" y="21"/>
                    <a:pt x="113" y="21"/>
                    <a:pt x="113" y="21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114" y="20"/>
                    <a:pt x="114" y="20"/>
                    <a:pt x="114" y="20"/>
                  </a:cubicBezTo>
                  <a:cubicBezTo>
                    <a:pt x="114" y="20"/>
                    <a:pt x="114" y="19"/>
                    <a:pt x="114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13" y="19"/>
                    <a:pt x="112" y="19"/>
                    <a:pt x="112" y="19"/>
                  </a:cubicBezTo>
                  <a:cubicBezTo>
                    <a:pt x="112" y="19"/>
                    <a:pt x="112" y="19"/>
                    <a:pt x="112" y="19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1" y="19"/>
                    <a:pt x="111" y="19"/>
                    <a:pt x="110" y="19"/>
                  </a:cubicBezTo>
                  <a:cubicBezTo>
                    <a:pt x="110" y="20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09" y="20"/>
                    <a:pt x="109" y="20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9" y="19"/>
                    <a:pt x="109" y="19"/>
                    <a:pt x="109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7" y="19"/>
                    <a:pt x="107" y="19"/>
                  </a:cubicBezTo>
                  <a:cubicBezTo>
                    <a:pt x="107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5" y="18"/>
                  </a:cubicBezTo>
                  <a:cubicBezTo>
                    <a:pt x="105" y="19"/>
                    <a:pt x="105" y="19"/>
                    <a:pt x="105" y="19"/>
                  </a:cubicBezTo>
                  <a:cubicBezTo>
                    <a:pt x="105" y="19"/>
                    <a:pt x="105" y="18"/>
                    <a:pt x="105" y="18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4" y="18"/>
                    <a:pt x="103" y="17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2" y="17"/>
                    <a:pt x="102" y="17"/>
                    <a:pt x="102" y="17"/>
                  </a:cubicBezTo>
                  <a:cubicBezTo>
                    <a:pt x="101" y="17"/>
                    <a:pt x="101" y="17"/>
                    <a:pt x="101" y="16"/>
                  </a:cubicBezTo>
                  <a:cubicBezTo>
                    <a:pt x="100" y="16"/>
                    <a:pt x="99" y="16"/>
                    <a:pt x="99" y="16"/>
                  </a:cubicBezTo>
                  <a:cubicBezTo>
                    <a:pt x="98" y="16"/>
                    <a:pt x="98" y="16"/>
                    <a:pt x="97" y="16"/>
                  </a:cubicBezTo>
                  <a:cubicBezTo>
                    <a:pt x="96" y="16"/>
                    <a:pt x="96" y="16"/>
                    <a:pt x="95" y="16"/>
                  </a:cubicBezTo>
                  <a:cubicBezTo>
                    <a:pt x="95" y="16"/>
                    <a:pt x="95" y="16"/>
                    <a:pt x="95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5" y="17"/>
                    <a:pt x="95" y="17"/>
                    <a:pt x="95" y="17"/>
                  </a:cubicBezTo>
                  <a:cubicBezTo>
                    <a:pt x="94" y="17"/>
                    <a:pt x="94" y="17"/>
                    <a:pt x="94" y="18"/>
                  </a:cubicBezTo>
                  <a:cubicBezTo>
                    <a:pt x="94" y="18"/>
                    <a:pt x="93" y="18"/>
                    <a:pt x="93" y="18"/>
                  </a:cubicBezTo>
                  <a:cubicBezTo>
                    <a:pt x="94" y="18"/>
                    <a:pt x="94" y="19"/>
                    <a:pt x="94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5" y="19"/>
                    <a:pt x="95" y="20"/>
                    <a:pt x="96" y="20"/>
                  </a:cubicBezTo>
                  <a:cubicBezTo>
                    <a:pt x="96" y="19"/>
                    <a:pt x="96" y="19"/>
                    <a:pt x="96" y="19"/>
                  </a:cubicBezTo>
                  <a:cubicBezTo>
                    <a:pt x="97" y="19"/>
                    <a:pt x="97" y="19"/>
                    <a:pt x="97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8" y="19"/>
                    <a:pt x="98" y="19"/>
                    <a:pt x="98" y="19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1" y="18"/>
                    <a:pt x="102" y="18"/>
                    <a:pt x="102" y="18"/>
                  </a:cubicBezTo>
                  <a:cubicBezTo>
                    <a:pt x="102" y="18"/>
                    <a:pt x="101" y="18"/>
                    <a:pt x="101" y="18"/>
                  </a:cubicBezTo>
                  <a:cubicBezTo>
                    <a:pt x="100" y="19"/>
                    <a:pt x="100" y="19"/>
                    <a:pt x="100" y="19"/>
                  </a:cubicBezTo>
                  <a:cubicBezTo>
                    <a:pt x="100" y="19"/>
                    <a:pt x="99" y="19"/>
                    <a:pt x="99" y="19"/>
                  </a:cubicBezTo>
                  <a:cubicBezTo>
                    <a:pt x="99" y="19"/>
                    <a:pt x="100" y="19"/>
                    <a:pt x="100" y="20"/>
                  </a:cubicBezTo>
                  <a:cubicBezTo>
                    <a:pt x="100" y="20"/>
                    <a:pt x="100" y="20"/>
                    <a:pt x="101" y="20"/>
                  </a:cubicBezTo>
                  <a:cubicBezTo>
                    <a:pt x="100" y="20"/>
                    <a:pt x="100" y="20"/>
                    <a:pt x="100" y="20"/>
                  </a:cubicBezTo>
                  <a:cubicBezTo>
                    <a:pt x="100" y="20"/>
                    <a:pt x="100" y="20"/>
                    <a:pt x="101" y="20"/>
                  </a:cubicBezTo>
                  <a:cubicBezTo>
                    <a:pt x="102" y="21"/>
                    <a:pt x="103" y="21"/>
                    <a:pt x="105" y="21"/>
                  </a:cubicBezTo>
                  <a:cubicBezTo>
                    <a:pt x="104" y="21"/>
                    <a:pt x="103" y="21"/>
                    <a:pt x="101" y="21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21"/>
                    <a:pt x="100" y="21"/>
                    <a:pt x="100" y="22"/>
                  </a:cubicBezTo>
                  <a:cubicBezTo>
                    <a:pt x="101" y="22"/>
                    <a:pt x="101" y="22"/>
                    <a:pt x="101" y="22"/>
                  </a:cubicBezTo>
                  <a:cubicBezTo>
                    <a:pt x="101" y="22"/>
                    <a:pt x="103" y="22"/>
                    <a:pt x="103" y="23"/>
                  </a:cubicBezTo>
                  <a:cubicBezTo>
                    <a:pt x="103" y="23"/>
                    <a:pt x="104" y="23"/>
                    <a:pt x="104" y="23"/>
                  </a:cubicBezTo>
                  <a:cubicBezTo>
                    <a:pt x="105" y="23"/>
                    <a:pt x="105" y="24"/>
                    <a:pt x="106" y="24"/>
                  </a:cubicBezTo>
                  <a:cubicBezTo>
                    <a:pt x="106" y="24"/>
                    <a:pt x="107" y="24"/>
                    <a:pt x="107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9" y="24"/>
                    <a:pt x="109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1" y="24"/>
                    <a:pt x="111" y="24"/>
                    <a:pt x="111" y="24"/>
                  </a:cubicBezTo>
                  <a:cubicBezTo>
                    <a:pt x="112" y="24"/>
                    <a:pt x="112" y="24"/>
                    <a:pt x="112" y="24"/>
                  </a:cubicBezTo>
                  <a:cubicBezTo>
                    <a:pt x="112" y="25"/>
                    <a:pt x="112" y="25"/>
                    <a:pt x="113" y="25"/>
                  </a:cubicBezTo>
                  <a:cubicBezTo>
                    <a:pt x="113" y="25"/>
                    <a:pt x="114" y="25"/>
                    <a:pt x="114" y="25"/>
                  </a:cubicBezTo>
                  <a:cubicBezTo>
                    <a:pt x="114" y="25"/>
                    <a:pt x="114" y="25"/>
                    <a:pt x="115" y="26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16" y="24"/>
                    <a:pt x="116" y="24"/>
                    <a:pt x="116" y="24"/>
                  </a:cubicBezTo>
                  <a:cubicBezTo>
                    <a:pt x="116" y="24"/>
                    <a:pt x="115" y="24"/>
                    <a:pt x="115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14" y="22"/>
                    <a:pt x="114" y="22"/>
                    <a:pt x="113" y="22"/>
                  </a:cubicBezTo>
                  <a:cubicBezTo>
                    <a:pt x="113" y="22"/>
                    <a:pt x="113" y="22"/>
                    <a:pt x="113" y="21"/>
                  </a:cubicBezTo>
                  <a:close/>
                  <a:moveTo>
                    <a:pt x="131" y="37"/>
                  </a:moveTo>
                  <a:cubicBezTo>
                    <a:pt x="130" y="37"/>
                    <a:pt x="130" y="38"/>
                    <a:pt x="130" y="38"/>
                  </a:cubicBezTo>
                  <a:cubicBezTo>
                    <a:pt x="131" y="39"/>
                    <a:pt x="132" y="39"/>
                    <a:pt x="132" y="39"/>
                  </a:cubicBezTo>
                  <a:cubicBezTo>
                    <a:pt x="132" y="38"/>
                    <a:pt x="132" y="38"/>
                    <a:pt x="132" y="38"/>
                  </a:cubicBezTo>
                  <a:cubicBezTo>
                    <a:pt x="132" y="38"/>
                    <a:pt x="132" y="37"/>
                    <a:pt x="131" y="37"/>
                  </a:cubicBezTo>
                  <a:close/>
                  <a:moveTo>
                    <a:pt x="136" y="32"/>
                  </a:moveTo>
                  <a:cubicBezTo>
                    <a:pt x="136" y="32"/>
                    <a:pt x="136" y="32"/>
                    <a:pt x="136" y="33"/>
                  </a:cubicBezTo>
                  <a:cubicBezTo>
                    <a:pt x="136" y="33"/>
                    <a:pt x="136" y="33"/>
                    <a:pt x="137" y="33"/>
                  </a:cubicBezTo>
                  <a:cubicBezTo>
                    <a:pt x="137" y="33"/>
                    <a:pt x="137" y="32"/>
                    <a:pt x="137" y="32"/>
                  </a:cubicBezTo>
                  <a:cubicBezTo>
                    <a:pt x="137" y="32"/>
                    <a:pt x="138" y="32"/>
                    <a:pt x="138" y="32"/>
                  </a:cubicBezTo>
                  <a:cubicBezTo>
                    <a:pt x="138" y="31"/>
                    <a:pt x="137" y="31"/>
                    <a:pt x="137" y="31"/>
                  </a:cubicBezTo>
                  <a:cubicBezTo>
                    <a:pt x="137" y="32"/>
                    <a:pt x="136" y="32"/>
                    <a:pt x="136" y="32"/>
                  </a:cubicBezTo>
                  <a:close/>
                  <a:moveTo>
                    <a:pt x="116" y="25"/>
                  </a:moveTo>
                  <a:cubicBezTo>
                    <a:pt x="116" y="26"/>
                    <a:pt x="115" y="26"/>
                    <a:pt x="115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26"/>
                    <a:pt x="117" y="26"/>
                    <a:pt x="117" y="26"/>
                  </a:cubicBezTo>
                  <a:cubicBezTo>
                    <a:pt x="117" y="26"/>
                    <a:pt x="117" y="25"/>
                    <a:pt x="116" y="25"/>
                  </a:cubicBezTo>
                  <a:cubicBezTo>
                    <a:pt x="116" y="25"/>
                    <a:pt x="116" y="25"/>
                    <a:pt x="116" y="25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1936207" y="160940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36207" y="197611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1936207" y="2589822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C721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1936207" y="3040302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936207" y="3407013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6" name="直接连接符 45"/>
          <p:cNvCxnSpPr/>
          <p:nvPr/>
        </p:nvCxnSpPr>
        <p:spPr>
          <a:xfrm>
            <a:off x="1936207" y="4020720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1936207" y="451402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936207" y="488073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1936207" y="5494438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7369836" y="160940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7369836" y="197611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7369836" y="2589822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C250F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7369836" y="3040302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7369836" y="3407013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5" name="直接连接符 54"/>
          <p:cNvCxnSpPr/>
          <p:nvPr/>
        </p:nvCxnSpPr>
        <p:spPr>
          <a:xfrm>
            <a:off x="7369836" y="4020720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7369836" y="451402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369836" y="488073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7369836" y="5494438"/>
            <a:ext cx="2862036" cy="0"/>
          </a:xfrm>
          <a:prstGeom prst="line">
            <a:avLst/>
          </a:prstGeom>
          <a:ln w="25400">
            <a:gradFill flip="none" rotWithShape="1">
              <a:gsLst>
                <a:gs pos="0">
                  <a:srgbClr val="D90710"/>
                </a:gs>
                <a:gs pos="100000">
                  <a:srgbClr val="DF330D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76200" dist="508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3177589" y="1572945"/>
            <a:ext cx="5840401" cy="4387364"/>
            <a:chOff x="3185161" y="1356652"/>
            <a:chExt cx="5840401" cy="4387364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85161" y="1356652"/>
              <a:ext cx="5840401" cy="4387364"/>
            </a:xfrm>
            <a:prstGeom prst="rect">
              <a:avLst/>
            </a:prstGeom>
          </p:spPr>
        </p:pic>
        <p:pic>
          <p:nvPicPr>
            <p:cNvPr id="60" name="图片 5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918" t="2721" r="24396" b="2838"/>
            <a:stretch>
              <a:fillRect/>
            </a:stretch>
          </p:blipFill>
          <p:spPr>
            <a:xfrm>
              <a:off x="5316718" y="2057400"/>
              <a:ext cx="1574620" cy="2762250"/>
            </a:xfrm>
            <a:prstGeom prst="rect">
              <a:avLst/>
            </a:prstGeom>
          </p:spPr>
        </p:pic>
      </p:grpSp>
      <p:grpSp>
        <p:nvGrpSpPr>
          <p:cNvPr id="59" name="组合 58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61" name="椭圆 6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3014586" y="1457325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8067841" y="2938660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3014586" y="4486275"/>
            <a:ext cx="504825" cy="1809750"/>
          </a:xfrm>
          <a:prstGeom prst="line">
            <a:avLst/>
          </a:prstGeom>
          <a:ln w="28575">
            <a:gradFill flip="none" rotWithShape="1">
              <a:gsLst>
                <a:gs pos="100000">
                  <a:srgbClr val="DF330D"/>
                </a:gs>
                <a:gs pos="0">
                  <a:srgbClr val="D90710"/>
                </a:gs>
              </a:gsLst>
              <a:path path="circle">
                <a:fillToRect l="50000" t="50000" r="50000" b="50000"/>
              </a:path>
              <a:tileRect/>
            </a:gradFill>
          </a:ln>
          <a:effectLst>
            <a:outerShdw blurRad="127000" dist="63500" dir="2700000" algn="tl" rotWithShape="0">
              <a:prstClr val="black">
                <a:alpha val="27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525611" y="1516629"/>
            <a:ext cx="1280429" cy="1422030"/>
            <a:chOff x="1158975" y="1678554"/>
            <a:chExt cx="1280429" cy="1422030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96" t="2011" r="13309" b="6007"/>
            <a:stretch>
              <a:fillRect/>
            </a:stretch>
          </p:blipFill>
          <p:spPr>
            <a:xfrm>
              <a:off x="1158975" y="1678555"/>
              <a:ext cx="1277006" cy="1422029"/>
            </a:xfrm>
            <a:custGeom>
              <a:avLst/>
              <a:gdLst>
                <a:gd name="connsiteX0" fmla="*/ 634055 w 1277006"/>
                <a:gd name="connsiteY0" fmla="*/ 0 h 1422029"/>
                <a:gd name="connsiteX1" fmla="*/ 639198 w 1277006"/>
                <a:gd name="connsiteY1" fmla="*/ 135 h 1422029"/>
                <a:gd name="connsiteX2" fmla="*/ 644342 w 1277006"/>
                <a:gd name="connsiteY2" fmla="*/ 0 h 1422029"/>
                <a:gd name="connsiteX3" fmla="*/ 646256 w 1277006"/>
                <a:gd name="connsiteY3" fmla="*/ 321 h 1422029"/>
                <a:gd name="connsiteX4" fmla="*/ 659887 w 1277006"/>
                <a:gd name="connsiteY4" fmla="*/ 680 h 1422029"/>
                <a:gd name="connsiteX5" fmla="*/ 710210 w 1277006"/>
                <a:gd name="connsiteY5" fmla="*/ 17602 h 1422029"/>
                <a:gd name="connsiteX6" fmla="*/ 1205998 w 1277006"/>
                <a:gd name="connsiteY6" fmla="*/ 303846 h 1422029"/>
                <a:gd name="connsiteX7" fmla="*/ 1215951 w 1277006"/>
                <a:gd name="connsiteY7" fmla="*/ 311012 h 1422029"/>
                <a:gd name="connsiteX8" fmla="*/ 1218059 w 1277006"/>
                <a:gd name="connsiteY8" fmla="*/ 312156 h 1422029"/>
                <a:gd name="connsiteX9" fmla="*/ 1221617 w 1277006"/>
                <a:gd name="connsiteY9" fmla="*/ 315092 h 1422029"/>
                <a:gd name="connsiteX10" fmla="*/ 1227975 w 1277006"/>
                <a:gd name="connsiteY10" fmla="*/ 319671 h 1422029"/>
                <a:gd name="connsiteX11" fmla="*/ 1230578 w 1277006"/>
                <a:gd name="connsiteY11" fmla="*/ 322485 h 1422029"/>
                <a:gd name="connsiteX12" fmla="*/ 1237846 w 1277006"/>
                <a:gd name="connsiteY12" fmla="*/ 328482 h 1422029"/>
                <a:gd name="connsiteX13" fmla="*/ 1277006 w 1277006"/>
                <a:gd name="connsiteY13" fmla="*/ 423023 h 1422029"/>
                <a:gd name="connsiteX14" fmla="*/ 1277006 w 1277006"/>
                <a:gd name="connsiteY14" fmla="*/ 995510 h 1422029"/>
                <a:gd name="connsiteX15" fmla="*/ 1254172 w 1277006"/>
                <a:gd name="connsiteY15" fmla="*/ 1070263 h 1422029"/>
                <a:gd name="connsiteX16" fmla="*/ 1251395 w 1277006"/>
                <a:gd name="connsiteY16" fmla="*/ 1073629 h 1422029"/>
                <a:gd name="connsiteX17" fmla="*/ 1245816 w 1277006"/>
                <a:gd name="connsiteY17" fmla="*/ 1082732 h 1422029"/>
                <a:gd name="connsiteX18" fmla="*/ 1205999 w 1277006"/>
                <a:gd name="connsiteY18" fmla="*/ 1117852 h 1422029"/>
                <a:gd name="connsiteX19" fmla="*/ 710211 w 1277006"/>
                <a:gd name="connsiteY19" fmla="*/ 1404096 h 1422029"/>
                <a:gd name="connsiteX20" fmla="*/ 608756 w 1277006"/>
                <a:gd name="connsiteY20" fmla="*/ 1417452 h 1422029"/>
                <a:gd name="connsiteX21" fmla="*/ 598743 w 1277006"/>
                <a:gd name="connsiteY21" fmla="*/ 1413714 h 1422029"/>
                <a:gd name="connsiteX22" fmla="*/ 592881 w 1277006"/>
                <a:gd name="connsiteY22" fmla="*/ 1412387 h 1422029"/>
                <a:gd name="connsiteX23" fmla="*/ 568187 w 1277006"/>
                <a:gd name="connsiteY23" fmla="*/ 1401266 h 1422029"/>
                <a:gd name="connsiteX24" fmla="*/ 72399 w 1277006"/>
                <a:gd name="connsiteY24" fmla="*/ 1115023 h 1422029"/>
                <a:gd name="connsiteX25" fmla="*/ 63863 w 1277006"/>
                <a:gd name="connsiteY25" fmla="*/ 1108876 h 1422029"/>
                <a:gd name="connsiteX26" fmla="*/ 58947 w 1277006"/>
                <a:gd name="connsiteY26" fmla="*/ 1106208 h 1422029"/>
                <a:gd name="connsiteX27" fmla="*/ 50649 w 1277006"/>
                <a:gd name="connsiteY27" fmla="*/ 1099361 h 1422029"/>
                <a:gd name="connsiteX28" fmla="*/ 50422 w 1277006"/>
                <a:gd name="connsiteY28" fmla="*/ 1099198 h 1422029"/>
                <a:gd name="connsiteX29" fmla="*/ 50329 w 1277006"/>
                <a:gd name="connsiteY29" fmla="*/ 1099097 h 1422029"/>
                <a:gd name="connsiteX30" fmla="*/ 39160 w 1277006"/>
                <a:gd name="connsiteY30" fmla="*/ 1089882 h 1422029"/>
                <a:gd name="connsiteX31" fmla="*/ 0 w 1277006"/>
                <a:gd name="connsiteY31" fmla="*/ 995341 h 1422029"/>
                <a:gd name="connsiteX32" fmla="*/ 0 w 1277006"/>
                <a:gd name="connsiteY32" fmla="*/ 422854 h 1422029"/>
                <a:gd name="connsiteX33" fmla="*/ 58947 w 1277006"/>
                <a:gd name="connsiteY33" fmla="*/ 311987 h 1422029"/>
                <a:gd name="connsiteX34" fmla="*/ 67657 w 1277006"/>
                <a:gd name="connsiteY34" fmla="*/ 307260 h 1422029"/>
                <a:gd name="connsiteX35" fmla="*/ 72399 w 1277006"/>
                <a:gd name="connsiteY35" fmla="*/ 303846 h 1422029"/>
                <a:gd name="connsiteX36" fmla="*/ 568187 w 1277006"/>
                <a:gd name="connsiteY36" fmla="*/ 17602 h 1422029"/>
                <a:gd name="connsiteX37" fmla="*/ 618510 w 1277006"/>
                <a:gd name="connsiteY37" fmla="*/ 680 h 1422029"/>
                <a:gd name="connsiteX38" fmla="*/ 632142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4055" y="0"/>
                  </a:moveTo>
                  <a:lnTo>
                    <a:pt x="639198" y="135"/>
                  </a:lnTo>
                  <a:lnTo>
                    <a:pt x="644342" y="0"/>
                  </a:lnTo>
                  <a:lnTo>
                    <a:pt x="646256" y="321"/>
                  </a:lnTo>
                  <a:lnTo>
                    <a:pt x="659887" y="680"/>
                  </a:lnTo>
                  <a:cubicBezTo>
                    <a:pt x="677122" y="2819"/>
                    <a:pt x="694223" y="8371"/>
                    <a:pt x="710210" y="17602"/>
                  </a:cubicBezTo>
                  <a:lnTo>
                    <a:pt x="1205998" y="303846"/>
                  </a:lnTo>
                  <a:lnTo>
                    <a:pt x="1215951" y="311012"/>
                  </a:lnTo>
                  <a:lnTo>
                    <a:pt x="1218059" y="312156"/>
                  </a:lnTo>
                  <a:lnTo>
                    <a:pt x="1221617" y="315092"/>
                  </a:lnTo>
                  <a:lnTo>
                    <a:pt x="1227975" y="319671"/>
                  </a:lnTo>
                  <a:lnTo>
                    <a:pt x="1230578" y="322485"/>
                  </a:lnTo>
                  <a:lnTo>
                    <a:pt x="1237846" y="328482"/>
                  </a:lnTo>
                  <a:cubicBezTo>
                    <a:pt x="1262041" y="352677"/>
                    <a:pt x="1277006" y="386103"/>
                    <a:pt x="1277006" y="423023"/>
                  </a:cubicBezTo>
                  <a:lnTo>
                    <a:pt x="1277006" y="995510"/>
                  </a:lnTo>
                  <a:cubicBezTo>
                    <a:pt x="1277006" y="1023200"/>
                    <a:pt x="1268588" y="1048924"/>
                    <a:pt x="1254172" y="1070263"/>
                  </a:cubicBezTo>
                  <a:lnTo>
                    <a:pt x="1251395" y="1073629"/>
                  </a:lnTo>
                  <a:lnTo>
                    <a:pt x="1245816" y="1082732"/>
                  </a:lnTo>
                  <a:cubicBezTo>
                    <a:pt x="1235346" y="1096589"/>
                    <a:pt x="1221986" y="1108622"/>
                    <a:pt x="1205999" y="1117852"/>
                  </a:cubicBezTo>
                  <a:lnTo>
                    <a:pt x="710211" y="1404096"/>
                  </a:lnTo>
                  <a:cubicBezTo>
                    <a:pt x="678237" y="1422555"/>
                    <a:pt x="641807" y="1426308"/>
                    <a:pt x="608756" y="1417452"/>
                  </a:cubicBezTo>
                  <a:lnTo>
                    <a:pt x="598743" y="1413714"/>
                  </a:lnTo>
                  <a:lnTo>
                    <a:pt x="592881" y="1412387"/>
                  </a:lnTo>
                  <a:cubicBezTo>
                    <a:pt x="584453" y="1409577"/>
                    <a:pt x="576181" y="1405881"/>
                    <a:pt x="568187" y="1401266"/>
                  </a:cubicBezTo>
                  <a:lnTo>
                    <a:pt x="72399" y="1115023"/>
                  </a:lnTo>
                  <a:lnTo>
                    <a:pt x="63863" y="1108876"/>
                  </a:lnTo>
                  <a:lnTo>
                    <a:pt x="58947" y="1106208"/>
                  </a:lnTo>
                  <a:lnTo>
                    <a:pt x="50649" y="1099361"/>
                  </a:lnTo>
                  <a:lnTo>
                    <a:pt x="50422" y="1099198"/>
                  </a:lnTo>
                  <a:lnTo>
                    <a:pt x="50329" y="1099097"/>
                  </a:lnTo>
                  <a:lnTo>
                    <a:pt x="39160" y="1089882"/>
                  </a:lnTo>
                  <a:cubicBezTo>
                    <a:pt x="14965" y="1065687"/>
                    <a:pt x="0" y="1032262"/>
                    <a:pt x="0" y="995341"/>
                  </a:cubicBezTo>
                  <a:lnTo>
                    <a:pt x="0" y="422854"/>
                  </a:lnTo>
                  <a:cubicBezTo>
                    <a:pt x="0" y="376703"/>
                    <a:pt x="23383" y="336014"/>
                    <a:pt x="58947" y="311987"/>
                  </a:cubicBezTo>
                  <a:lnTo>
                    <a:pt x="67657" y="307260"/>
                  </a:lnTo>
                  <a:lnTo>
                    <a:pt x="72399" y="303846"/>
                  </a:lnTo>
                  <a:lnTo>
                    <a:pt x="568187" y="17602"/>
                  </a:lnTo>
                  <a:cubicBezTo>
                    <a:pt x="584174" y="8371"/>
                    <a:pt x="601275" y="2819"/>
                    <a:pt x="618510" y="680"/>
                  </a:cubicBezTo>
                  <a:lnTo>
                    <a:pt x="632142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5" name="任意多边形 24"/>
            <p:cNvSpPr/>
            <p:nvPr/>
          </p:nvSpPr>
          <p:spPr>
            <a:xfrm rot="5400000">
              <a:off x="1089885" y="1751065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25609" y="4545580"/>
            <a:ext cx="1277008" cy="1422030"/>
            <a:chOff x="1158973" y="4707505"/>
            <a:chExt cx="1277008" cy="1422030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99" t="13695" r="8899" b="25249"/>
            <a:stretch>
              <a:fillRect/>
            </a:stretch>
          </p:blipFill>
          <p:spPr>
            <a:xfrm>
              <a:off x="1158975" y="4707506"/>
              <a:ext cx="1277006" cy="1422029"/>
            </a:xfrm>
            <a:custGeom>
              <a:avLst/>
              <a:gdLst>
                <a:gd name="connsiteX0" fmla="*/ 634055 w 1277006"/>
                <a:gd name="connsiteY0" fmla="*/ 0 h 1422029"/>
                <a:gd name="connsiteX1" fmla="*/ 639198 w 1277006"/>
                <a:gd name="connsiteY1" fmla="*/ 135 h 1422029"/>
                <a:gd name="connsiteX2" fmla="*/ 644342 w 1277006"/>
                <a:gd name="connsiteY2" fmla="*/ 0 h 1422029"/>
                <a:gd name="connsiteX3" fmla="*/ 646256 w 1277006"/>
                <a:gd name="connsiteY3" fmla="*/ 321 h 1422029"/>
                <a:gd name="connsiteX4" fmla="*/ 659887 w 1277006"/>
                <a:gd name="connsiteY4" fmla="*/ 680 h 1422029"/>
                <a:gd name="connsiteX5" fmla="*/ 710210 w 1277006"/>
                <a:gd name="connsiteY5" fmla="*/ 17602 h 1422029"/>
                <a:gd name="connsiteX6" fmla="*/ 1205998 w 1277006"/>
                <a:gd name="connsiteY6" fmla="*/ 303846 h 1422029"/>
                <a:gd name="connsiteX7" fmla="*/ 1215951 w 1277006"/>
                <a:gd name="connsiteY7" fmla="*/ 311012 h 1422029"/>
                <a:gd name="connsiteX8" fmla="*/ 1218059 w 1277006"/>
                <a:gd name="connsiteY8" fmla="*/ 312156 h 1422029"/>
                <a:gd name="connsiteX9" fmla="*/ 1221617 w 1277006"/>
                <a:gd name="connsiteY9" fmla="*/ 315092 h 1422029"/>
                <a:gd name="connsiteX10" fmla="*/ 1227975 w 1277006"/>
                <a:gd name="connsiteY10" fmla="*/ 319671 h 1422029"/>
                <a:gd name="connsiteX11" fmla="*/ 1230578 w 1277006"/>
                <a:gd name="connsiteY11" fmla="*/ 322486 h 1422029"/>
                <a:gd name="connsiteX12" fmla="*/ 1237846 w 1277006"/>
                <a:gd name="connsiteY12" fmla="*/ 328482 h 1422029"/>
                <a:gd name="connsiteX13" fmla="*/ 1277006 w 1277006"/>
                <a:gd name="connsiteY13" fmla="*/ 423023 h 1422029"/>
                <a:gd name="connsiteX14" fmla="*/ 1277006 w 1277006"/>
                <a:gd name="connsiteY14" fmla="*/ 995510 h 1422029"/>
                <a:gd name="connsiteX15" fmla="*/ 1254172 w 1277006"/>
                <a:gd name="connsiteY15" fmla="*/ 1070263 h 1422029"/>
                <a:gd name="connsiteX16" fmla="*/ 1251395 w 1277006"/>
                <a:gd name="connsiteY16" fmla="*/ 1073629 h 1422029"/>
                <a:gd name="connsiteX17" fmla="*/ 1245816 w 1277006"/>
                <a:gd name="connsiteY17" fmla="*/ 1082732 h 1422029"/>
                <a:gd name="connsiteX18" fmla="*/ 1205999 w 1277006"/>
                <a:gd name="connsiteY18" fmla="*/ 1117852 h 1422029"/>
                <a:gd name="connsiteX19" fmla="*/ 710211 w 1277006"/>
                <a:gd name="connsiteY19" fmla="*/ 1404096 h 1422029"/>
                <a:gd name="connsiteX20" fmla="*/ 608756 w 1277006"/>
                <a:gd name="connsiteY20" fmla="*/ 1417452 h 1422029"/>
                <a:gd name="connsiteX21" fmla="*/ 598743 w 1277006"/>
                <a:gd name="connsiteY21" fmla="*/ 1413714 h 1422029"/>
                <a:gd name="connsiteX22" fmla="*/ 592881 w 1277006"/>
                <a:gd name="connsiteY22" fmla="*/ 1412387 h 1422029"/>
                <a:gd name="connsiteX23" fmla="*/ 568187 w 1277006"/>
                <a:gd name="connsiteY23" fmla="*/ 1401266 h 1422029"/>
                <a:gd name="connsiteX24" fmla="*/ 72399 w 1277006"/>
                <a:gd name="connsiteY24" fmla="*/ 1115023 h 1422029"/>
                <a:gd name="connsiteX25" fmla="*/ 63863 w 1277006"/>
                <a:gd name="connsiteY25" fmla="*/ 1108876 h 1422029"/>
                <a:gd name="connsiteX26" fmla="*/ 58947 w 1277006"/>
                <a:gd name="connsiteY26" fmla="*/ 1106208 h 1422029"/>
                <a:gd name="connsiteX27" fmla="*/ 50649 w 1277006"/>
                <a:gd name="connsiteY27" fmla="*/ 1099361 h 1422029"/>
                <a:gd name="connsiteX28" fmla="*/ 50422 w 1277006"/>
                <a:gd name="connsiteY28" fmla="*/ 1099198 h 1422029"/>
                <a:gd name="connsiteX29" fmla="*/ 50329 w 1277006"/>
                <a:gd name="connsiteY29" fmla="*/ 1099097 h 1422029"/>
                <a:gd name="connsiteX30" fmla="*/ 39160 w 1277006"/>
                <a:gd name="connsiteY30" fmla="*/ 1089882 h 1422029"/>
                <a:gd name="connsiteX31" fmla="*/ 0 w 1277006"/>
                <a:gd name="connsiteY31" fmla="*/ 995341 h 1422029"/>
                <a:gd name="connsiteX32" fmla="*/ 0 w 1277006"/>
                <a:gd name="connsiteY32" fmla="*/ 422854 h 1422029"/>
                <a:gd name="connsiteX33" fmla="*/ 58947 w 1277006"/>
                <a:gd name="connsiteY33" fmla="*/ 311987 h 1422029"/>
                <a:gd name="connsiteX34" fmla="*/ 67657 w 1277006"/>
                <a:gd name="connsiteY34" fmla="*/ 307260 h 1422029"/>
                <a:gd name="connsiteX35" fmla="*/ 72399 w 1277006"/>
                <a:gd name="connsiteY35" fmla="*/ 303846 h 1422029"/>
                <a:gd name="connsiteX36" fmla="*/ 568187 w 1277006"/>
                <a:gd name="connsiteY36" fmla="*/ 17602 h 1422029"/>
                <a:gd name="connsiteX37" fmla="*/ 618510 w 1277006"/>
                <a:gd name="connsiteY37" fmla="*/ 680 h 1422029"/>
                <a:gd name="connsiteX38" fmla="*/ 632142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4055" y="0"/>
                  </a:moveTo>
                  <a:lnTo>
                    <a:pt x="639198" y="135"/>
                  </a:lnTo>
                  <a:lnTo>
                    <a:pt x="644342" y="0"/>
                  </a:lnTo>
                  <a:lnTo>
                    <a:pt x="646256" y="321"/>
                  </a:lnTo>
                  <a:lnTo>
                    <a:pt x="659887" y="680"/>
                  </a:lnTo>
                  <a:cubicBezTo>
                    <a:pt x="677122" y="2819"/>
                    <a:pt x="694223" y="8372"/>
                    <a:pt x="710210" y="17602"/>
                  </a:cubicBezTo>
                  <a:lnTo>
                    <a:pt x="1205998" y="303846"/>
                  </a:lnTo>
                  <a:lnTo>
                    <a:pt x="1215951" y="311012"/>
                  </a:lnTo>
                  <a:lnTo>
                    <a:pt x="1218059" y="312156"/>
                  </a:lnTo>
                  <a:lnTo>
                    <a:pt x="1221617" y="315092"/>
                  </a:lnTo>
                  <a:lnTo>
                    <a:pt x="1227975" y="319671"/>
                  </a:lnTo>
                  <a:lnTo>
                    <a:pt x="1230578" y="322486"/>
                  </a:lnTo>
                  <a:lnTo>
                    <a:pt x="1237846" y="328482"/>
                  </a:lnTo>
                  <a:cubicBezTo>
                    <a:pt x="1262041" y="352677"/>
                    <a:pt x="1277006" y="386103"/>
                    <a:pt x="1277006" y="423023"/>
                  </a:cubicBezTo>
                  <a:lnTo>
                    <a:pt x="1277006" y="995510"/>
                  </a:lnTo>
                  <a:cubicBezTo>
                    <a:pt x="1277006" y="1023200"/>
                    <a:pt x="1268588" y="1048924"/>
                    <a:pt x="1254172" y="1070263"/>
                  </a:cubicBezTo>
                  <a:lnTo>
                    <a:pt x="1251395" y="1073629"/>
                  </a:lnTo>
                  <a:lnTo>
                    <a:pt x="1245816" y="1082732"/>
                  </a:lnTo>
                  <a:cubicBezTo>
                    <a:pt x="1235346" y="1096589"/>
                    <a:pt x="1221986" y="1108622"/>
                    <a:pt x="1205999" y="1117852"/>
                  </a:cubicBezTo>
                  <a:lnTo>
                    <a:pt x="710211" y="1404096"/>
                  </a:lnTo>
                  <a:cubicBezTo>
                    <a:pt x="678237" y="1422555"/>
                    <a:pt x="641807" y="1426308"/>
                    <a:pt x="608756" y="1417452"/>
                  </a:cubicBezTo>
                  <a:lnTo>
                    <a:pt x="598743" y="1413714"/>
                  </a:lnTo>
                  <a:lnTo>
                    <a:pt x="592881" y="1412387"/>
                  </a:lnTo>
                  <a:cubicBezTo>
                    <a:pt x="584453" y="1409577"/>
                    <a:pt x="576181" y="1405881"/>
                    <a:pt x="568187" y="1401266"/>
                  </a:cubicBezTo>
                  <a:lnTo>
                    <a:pt x="72399" y="1115023"/>
                  </a:lnTo>
                  <a:lnTo>
                    <a:pt x="63863" y="1108876"/>
                  </a:lnTo>
                  <a:lnTo>
                    <a:pt x="58947" y="1106208"/>
                  </a:lnTo>
                  <a:lnTo>
                    <a:pt x="50649" y="1099361"/>
                  </a:lnTo>
                  <a:lnTo>
                    <a:pt x="50422" y="1099198"/>
                  </a:lnTo>
                  <a:lnTo>
                    <a:pt x="50329" y="1099097"/>
                  </a:lnTo>
                  <a:lnTo>
                    <a:pt x="39160" y="1089882"/>
                  </a:lnTo>
                  <a:cubicBezTo>
                    <a:pt x="14965" y="1065687"/>
                    <a:pt x="0" y="1032262"/>
                    <a:pt x="0" y="995341"/>
                  </a:cubicBezTo>
                  <a:lnTo>
                    <a:pt x="0" y="422854"/>
                  </a:lnTo>
                  <a:cubicBezTo>
                    <a:pt x="0" y="376703"/>
                    <a:pt x="23383" y="336014"/>
                    <a:pt x="58947" y="311987"/>
                  </a:cubicBezTo>
                  <a:lnTo>
                    <a:pt x="67657" y="307260"/>
                  </a:lnTo>
                  <a:lnTo>
                    <a:pt x="72399" y="303846"/>
                  </a:lnTo>
                  <a:lnTo>
                    <a:pt x="568187" y="17602"/>
                  </a:lnTo>
                  <a:cubicBezTo>
                    <a:pt x="584174" y="8372"/>
                    <a:pt x="601275" y="2819"/>
                    <a:pt x="618510" y="680"/>
                  </a:cubicBezTo>
                  <a:lnTo>
                    <a:pt x="632142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6" name="任意多边形 25"/>
            <p:cNvSpPr/>
            <p:nvPr/>
          </p:nvSpPr>
          <p:spPr>
            <a:xfrm rot="5400000">
              <a:off x="1086462" y="4780016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889410" y="3178941"/>
            <a:ext cx="1277008" cy="1422030"/>
            <a:chOff x="8522774" y="3340866"/>
            <a:chExt cx="1277008" cy="1422030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03" t="4424" r="20743" b="2494"/>
            <a:stretch>
              <a:fillRect/>
            </a:stretch>
          </p:blipFill>
          <p:spPr>
            <a:xfrm>
              <a:off x="8522774" y="3340866"/>
              <a:ext cx="1277006" cy="1422029"/>
            </a:xfrm>
            <a:custGeom>
              <a:avLst/>
              <a:gdLst>
                <a:gd name="connsiteX0" fmla="*/ 632664 w 1277006"/>
                <a:gd name="connsiteY0" fmla="*/ 0 h 1422029"/>
                <a:gd name="connsiteX1" fmla="*/ 637808 w 1277006"/>
                <a:gd name="connsiteY1" fmla="*/ 135 h 1422029"/>
                <a:gd name="connsiteX2" fmla="*/ 642951 w 1277006"/>
                <a:gd name="connsiteY2" fmla="*/ 0 h 1422029"/>
                <a:gd name="connsiteX3" fmla="*/ 644864 w 1277006"/>
                <a:gd name="connsiteY3" fmla="*/ 321 h 1422029"/>
                <a:gd name="connsiteX4" fmla="*/ 658496 w 1277006"/>
                <a:gd name="connsiteY4" fmla="*/ 680 h 1422029"/>
                <a:gd name="connsiteX5" fmla="*/ 708819 w 1277006"/>
                <a:gd name="connsiteY5" fmla="*/ 17602 h 1422029"/>
                <a:gd name="connsiteX6" fmla="*/ 1204607 w 1277006"/>
                <a:gd name="connsiteY6" fmla="*/ 303846 h 1422029"/>
                <a:gd name="connsiteX7" fmla="*/ 1209349 w 1277006"/>
                <a:gd name="connsiteY7" fmla="*/ 307260 h 1422029"/>
                <a:gd name="connsiteX8" fmla="*/ 1218059 w 1277006"/>
                <a:gd name="connsiteY8" fmla="*/ 311987 h 1422029"/>
                <a:gd name="connsiteX9" fmla="*/ 1277006 w 1277006"/>
                <a:gd name="connsiteY9" fmla="*/ 422854 h 1422029"/>
                <a:gd name="connsiteX10" fmla="*/ 1277006 w 1277006"/>
                <a:gd name="connsiteY10" fmla="*/ 995341 h 1422029"/>
                <a:gd name="connsiteX11" fmla="*/ 1237846 w 1277006"/>
                <a:gd name="connsiteY11" fmla="*/ 1089882 h 1422029"/>
                <a:gd name="connsiteX12" fmla="*/ 1226677 w 1277006"/>
                <a:gd name="connsiteY12" fmla="*/ 1099097 h 1422029"/>
                <a:gd name="connsiteX13" fmla="*/ 1226584 w 1277006"/>
                <a:gd name="connsiteY13" fmla="*/ 1099198 h 1422029"/>
                <a:gd name="connsiteX14" fmla="*/ 1226357 w 1277006"/>
                <a:gd name="connsiteY14" fmla="*/ 1099361 h 1422029"/>
                <a:gd name="connsiteX15" fmla="*/ 1218059 w 1277006"/>
                <a:gd name="connsiteY15" fmla="*/ 1106208 h 1422029"/>
                <a:gd name="connsiteX16" fmla="*/ 1213144 w 1277006"/>
                <a:gd name="connsiteY16" fmla="*/ 1108876 h 1422029"/>
                <a:gd name="connsiteX17" fmla="*/ 1204607 w 1277006"/>
                <a:gd name="connsiteY17" fmla="*/ 1115023 h 1422029"/>
                <a:gd name="connsiteX18" fmla="*/ 708819 w 1277006"/>
                <a:gd name="connsiteY18" fmla="*/ 1401266 h 1422029"/>
                <a:gd name="connsiteX19" fmla="*/ 684125 w 1277006"/>
                <a:gd name="connsiteY19" fmla="*/ 1412387 h 1422029"/>
                <a:gd name="connsiteX20" fmla="*/ 678263 w 1277006"/>
                <a:gd name="connsiteY20" fmla="*/ 1413714 h 1422029"/>
                <a:gd name="connsiteX21" fmla="*/ 668250 w 1277006"/>
                <a:gd name="connsiteY21" fmla="*/ 1417452 h 1422029"/>
                <a:gd name="connsiteX22" fmla="*/ 566795 w 1277006"/>
                <a:gd name="connsiteY22" fmla="*/ 1404096 h 1422029"/>
                <a:gd name="connsiteX23" fmla="*/ 71007 w 1277006"/>
                <a:gd name="connsiteY23" fmla="*/ 1117852 h 1422029"/>
                <a:gd name="connsiteX24" fmla="*/ 31191 w 1277006"/>
                <a:gd name="connsiteY24" fmla="*/ 1082732 h 1422029"/>
                <a:gd name="connsiteX25" fmla="*/ 25611 w 1277006"/>
                <a:gd name="connsiteY25" fmla="*/ 1073629 h 1422029"/>
                <a:gd name="connsiteX26" fmla="*/ 22834 w 1277006"/>
                <a:gd name="connsiteY26" fmla="*/ 1070263 h 1422029"/>
                <a:gd name="connsiteX27" fmla="*/ 0 w 1277006"/>
                <a:gd name="connsiteY27" fmla="*/ 995510 h 1422029"/>
                <a:gd name="connsiteX28" fmla="*/ 0 w 1277006"/>
                <a:gd name="connsiteY28" fmla="*/ 423023 h 1422029"/>
                <a:gd name="connsiteX29" fmla="*/ 39160 w 1277006"/>
                <a:gd name="connsiteY29" fmla="*/ 328482 h 1422029"/>
                <a:gd name="connsiteX30" fmla="*/ 46428 w 1277006"/>
                <a:gd name="connsiteY30" fmla="*/ 322486 h 1422029"/>
                <a:gd name="connsiteX31" fmla="*/ 49031 w 1277006"/>
                <a:gd name="connsiteY31" fmla="*/ 319671 h 1422029"/>
                <a:gd name="connsiteX32" fmla="*/ 55389 w 1277006"/>
                <a:gd name="connsiteY32" fmla="*/ 315092 h 1422029"/>
                <a:gd name="connsiteX33" fmla="*/ 58947 w 1277006"/>
                <a:gd name="connsiteY33" fmla="*/ 312156 h 1422029"/>
                <a:gd name="connsiteX34" fmla="*/ 61055 w 1277006"/>
                <a:gd name="connsiteY34" fmla="*/ 311012 h 1422029"/>
                <a:gd name="connsiteX35" fmla="*/ 71008 w 1277006"/>
                <a:gd name="connsiteY35" fmla="*/ 303846 h 1422029"/>
                <a:gd name="connsiteX36" fmla="*/ 566796 w 1277006"/>
                <a:gd name="connsiteY36" fmla="*/ 17602 h 1422029"/>
                <a:gd name="connsiteX37" fmla="*/ 617119 w 1277006"/>
                <a:gd name="connsiteY37" fmla="*/ 680 h 1422029"/>
                <a:gd name="connsiteX38" fmla="*/ 630750 w 1277006"/>
                <a:gd name="connsiteY38" fmla="*/ 321 h 1422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277006" h="1422029">
                  <a:moveTo>
                    <a:pt x="632664" y="0"/>
                  </a:moveTo>
                  <a:lnTo>
                    <a:pt x="637808" y="135"/>
                  </a:lnTo>
                  <a:lnTo>
                    <a:pt x="642951" y="0"/>
                  </a:lnTo>
                  <a:lnTo>
                    <a:pt x="644864" y="321"/>
                  </a:lnTo>
                  <a:lnTo>
                    <a:pt x="658496" y="680"/>
                  </a:lnTo>
                  <a:cubicBezTo>
                    <a:pt x="675731" y="2819"/>
                    <a:pt x="692832" y="8372"/>
                    <a:pt x="708819" y="17602"/>
                  </a:cubicBezTo>
                  <a:lnTo>
                    <a:pt x="1204607" y="303846"/>
                  </a:lnTo>
                  <a:lnTo>
                    <a:pt x="1209349" y="307260"/>
                  </a:lnTo>
                  <a:lnTo>
                    <a:pt x="1218059" y="311987"/>
                  </a:lnTo>
                  <a:cubicBezTo>
                    <a:pt x="1253623" y="336014"/>
                    <a:pt x="1277006" y="376703"/>
                    <a:pt x="1277006" y="422854"/>
                  </a:cubicBezTo>
                  <a:lnTo>
                    <a:pt x="1277006" y="995341"/>
                  </a:lnTo>
                  <a:cubicBezTo>
                    <a:pt x="1277006" y="1032262"/>
                    <a:pt x="1262041" y="1065687"/>
                    <a:pt x="1237846" y="1089882"/>
                  </a:cubicBezTo>
                  <a:lnTo>
                    <a:pt x="1226677" y="1099097"/>
                  </a:lnTo>
                  <a:lnTo>
                    <a:pt x="1226584" y="1099198"/>
                  </a:lnTo>
                  <a:lnTo>
                    <a:pt x="1226357" y="1099361"/>
                  </a:lnTo>
                  <a:lnTo>
                    <a:pt x="1218059" y="1106208"/>
                  </a:lnTo>
                  <a:lnTo>
                    <a:pt x="1213144" y="1108876"/>
                  </a:lnTo>
                  <a:lnTo>
                    <a:pt x="1204607" y="1115023"/>
                  </a:lnTo>
                  <a:lnTo>
                    <a:pt x="708819" y="1401266"/>
                  </a:lnTo>
                  <a:cubicBezTo>
                    <a:pt x="700825" y="1405881"/>
                    <a:pt x="692553" y="1409577"/>
                    <a:pt x="684125" y="1412387"/>
                  </a:cubicBezTo>
                  <a:lnTo>
                    <a:pt x="678263" y="1413714"/>
                  </a:lnTo>
                  <a:lnTo>
                    <a:pt x="668250" y="1417452"/>
                  </a:lnTo>
                  <a:cubicBezTo>
                    <a:pt x="635199" y="1426308"/>
                    <a:pt x="598770" y="1422555"/>
                    <a:pt x="566795" y="1404096"/>
                  </a:cubicBezTo>
                  <a:lnTo>
                    <a:pt x="71007" y="1117852"/>
                  </a:lnTo>
                  <a:cubicBezTo>
                    <a:pt x="55020" y="1108622"/>
                    <a:pt x="41660" y="1096589"/>
                    <a:pt x="31191" y="1082732"/>
                  </a:cubicBezTo>
                  <a:lnTo>
                    <a:pt x="25611" y="1073629"/>
                  </a:lnTo>
                  <a:lnTo>
                    <a:pt x="22834" y="1070263"/>
                  </a:lnTo>
                  <a:cubicBezTo>
                    <a:pt x="8418" y="1048924"/>
                    <a:pt x="0" y="1023200"/>
                    <a:pt x="0" y="995510"/>
                  </a:cubicBezTo>
                  <a:lnTo>
                    <a:pt x="0" y="423023"/>
                  </a:lnTo>
                  <a:cubicBezTo>
                    <a:pt x="0" y="386103"/>
                    <a:pt x="14965" y="352677"/>
                    <a:pt x="39160" y="328482"/>
                  </a:cubicBezTo>
                  <a:lnTo>
                    <a:pt x="46428" y="322486"/>
                  </a:lnTo>
                  <a:lnTo>
                    <a:pt x="49031" y="319671"/>
                  </a:lnTo>
                  <a:lnTo>
                    <a:pt x="55389" y="315092"/>
                  </a:lnTo>
                  <a:lnTo>
                    <a:pt x="58947" y="312156"/>
                  </a:lnTo>
                  <a:lnTo>
                    <a:pt x="61055" y="311012"/>
                  </a:lnTo>
                  <a:lnTo>
                    <a:pt x="71008" y="303846"/>
                  </a:lnTo>
                  <a:lnTo>
                    <a:pt x="566796" y="17602"/>
                  </a:lnTo>
                  <a:cubicBezTo>
                    <a:pt x="582783" y="8372"/>
                    <a:pt x="599884" y="2819"/>
                    <a:pt x="617119" y="680"/>
                  </a:cubicBezTo>
                  <a:lnTo>
                    <a:pt x="630750" y="321"/>
                  </a:lnTo>
                  <a:close/>
                </a:path>
              </a:pathLst>
            </a:cu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sp>
          <p:nvSpPr>
            <p:cNvPr id="27" name="任意多边形 26"/>
            <p:cNvSpPr/>
            <p:nvPr/>
          </p:nvSpPr>
          <p:spPr>
            <a:xfrm rot="5400000">
              <a:off x="8450263" y="3413377"/>
              <a:ext cx="1422030" cy="12770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3544292" y="1516629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44291" y="1883340"/>
            <a:ext cx="76903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经验分享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的公众号，愿你的每一次打开，都有收获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经验分享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的公众号，愿你的每一次打开，都有收获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经验分享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15451" y="307665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957340" y="3443368"/>
            <a:ext cx="7307445" cy="84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544292" y="460097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44291" y="4967681"/>
            <a:ext cx="7690369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8" name="椭圆 37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914213" cy="646331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194418" cy="707886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3371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04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2138019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6105526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0072344" y="2901036"/>
            <a:ext cx="0" cy="1076325"/>
          </a:xfrm>
          <a:custGeom>
            <a:avLst/>
            <a:gdLst>
              <a:gd name="connsiteX0" fmla="*/ 0 w 0"/>
              <a:gd name="connsiteY0" fmla="*/ 0 h 1076325"/>
              <a:gd name="connsiteX1" fmla="*/ 0 w 0"/>
              <a:gd name="connsiteY1" fmla="*/ 1076325 h 1076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1076325">
                <a:moveTo>
                  <a:pt x="0" y="0"/>
                </a:moveTo>
                <a:lnTo>
                  <a:pt x="0" y="1076325"/>
                </a:lnTo>
              </a:path>
            </a:pathLst>
          </a:custGeom>
          <a:noFill/>
          <a:ln w="19050">
            <a:solidFill>
              <a:schemeClr val="bg1"/>
            </a:solidFill>
            <a:prstDash val="sysDot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342366" y="1261390"/>
            <a:ext cx="1459945" cy="1620600"/>
            <a:chOff x="7090297" y="2341804"/>
            <a:chExt cx="1459945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871" t="3832" r="3861" b="9255"/>
            <a:stretch>
              <a:fillRect/>
            </a:stretch>
          </p:blipFill>
          <p:spPr>
            <a:xfrm>
              <a:off x="7094916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7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7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3" name="任意多边形 42"/>
            <p:cNvSpPr/>
            <p:nvPr/>
          </p:nvSpPr>
          <p:spPr>
            <a:xfrm rot="5400000">
              <a:off x="7007660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389691" y="1261390"/>
            <a:ext cx="1459943" cy="1620600"/>
            <a:chOff x="3137622" y="2341804"/>
            <a:chExt cx="1459943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05" t="9171" r="30923" b="1055"/>
            <a:stretch>
              <a:fillRect/>
            </a:stretch>
          </p:blipFill>
          <p:spPr>
            <a:xfrm>
              <a:off x="3137622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4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2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4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5" name="任意多边形 44"/>
            <p:cNvSpPr/>
            <p:nvPr/>
          </p:nvSpPr>
          <p:spPr>
            <a:xfrm rot="5400000">
              <a:off x="3059602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5363720" y="1261390"/>
            <a:ext cx="1459944" cy="1620600"/>
            <a:chOff x="5111651" y="2341804"/>
            <a:chExt cx="1459944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03" t="6300" r="26974"/>
            <a:stretch>
              <a:fillRect/>
            </a:stretch>
          </p:blipFill>
          <p:spPr>
            <a:xfrm>
              <a:off x="5116269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4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4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9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4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2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4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9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8" y="9540"/>
                    <a:pt x="685237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6" name="任意多边形 45"/>
            <p:cNvSpPr/>
            <p:nvPr/>
          </p:nvSpPr>
          <p:spPr>
            <a:xfrm rot="5400000">
              <a:off x="5029014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9325631" y="1242344"/>
            <a:ext cx="1455326" cy="1639646"/>
            <a:chOff x="9073562" y="2322758"/>
            <a:chExt cx="1455326" cy="163964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4" t="3067" r="34062" b="2030"/>
            <a:stretch>
              <a:fillRect/>
            </a:stretch>
          </p:blipFill>
          <p:spPr>
            <a:xfrm>
              <a:off x="9073562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3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7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8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2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8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3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7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8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2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8" y="346274"/>
                  </a:lnTo>
                  <a:lnTo>
                    <a:pt x="647528" y="20060"/>
                  </a:lnTo>
                  <a:cubicBezTo>
                    <a:pt x="665747" y="9540"/>
                    <a:pt x="685236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7" name="任意多边形 46"/>
            <p:cNvSpPr/>
            <p:nvPr/>
          </p:nvSpPr>
          <p:spPr>
            <a:xfrm rot="5400000">
              <a:off x="8990925" y="2405395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411044" y="1261390"/>
            <a:ext cx="1459944" cy="1620600"/>
            <a:chOff x="1158975" y="2341804"/>
            <a:chExt cx="1459944" cy="1620600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50" t="4527" r="22465"/>
            <a:stretch>
              <a:fillRect/>
            </a:stretch>
          </p:blipFill>
          <p:spPr>
            <a:xfrm>
              <a:off x="1158975" y="2341804"/>
              <a:ext cx="1455326" cy="1620600"/>
            </a:xfrm>
            <a:custGeom>
              <a:avLst/>
              <a:gdLst>
                <a:gd name="connsiteX0" fmla="*/ 722594 w 1455326"/>
                <a:gd name="connsiteY0" fmla="*/ 0 h 1620600"/>
                <a:gd name="connsiteX1" fmla="*/ 728455 w 1455326"/>
                <a:gd name="connsiteY1" fmla="*/ 154 h 1620600"/>
                <a:gd name="connsiteX2" fmla="*/ 734318 w 1455326"/>
                <a:gd name="connsiteY2" fmla="*/ 0 h 1620600"/>
                <a:gd name="connsiteX3" fmla="*/ 736499 w 1455326"/>
                <a:gd name="connsiteY3" fmla="*/ 366 h 1620600"/>
                <a:gd name="connsiteX4" fmla="*/ 752033 w 1455326"/>
                <a:gd name="connsiteY4" fmla="*/ 775 h 1620600"/>
                <a:gd name="connsiteX5" fmla="*/ 809383 w 1455326"/>
                <a:gd name="connsiteY5" fmla="*/ 20060 h 1620600"/>
                <a:gd name="connsiteX6" fmla="*/ 1374403 w 1455326"/>
                <a:gd name="connsiteY6" fmla="*/ 346274 h 1620600"/>
                <a:gd name="connsiteX7" fmla="*/ 1385745 w 1455326"/>
                <a:gd name="connsiteY7" fmla="*/ 354442 h 1620600"/>
                <a:gd name="connsiteX8" fmla="*/ 1388148 w 1455326"/>
                <a:gd name="connsiteY8" fmla="*/ 355745 h 1620600"/>
                <a:gd name="connsiteX9" fmla="*/ 1392203 w 1455326"/>
                <a:gd name="connsiteY9" fmla="*/ 359091 h 1620600"/>
                <a:gd name="connsiteX10" fmla="*/ 1399449 w 1455326"/>
                <a:gd name="connsiteY10" fmla="*/ 364309 h 1620600"/>
                <a:gd name="connsiteX11" fmla="*/ 1402415 w 1455326"/>
                <a:gd name="connsiteY11" fmla="*/ 367517 h 1620600"/>
                <a:gd name="connsiteX12" fmla="*/ 1410698 w 1455326"/>
                <a:gd name="connsiteY12" fmla="*/ 374351 h 1620600"/>
                <a:gd name="connsiteX13" fmla="*/ 1455326 w 1455326"/>
                <a:gd name="connsiteY13" fmla="*/ 482093 h 1620600"/>
                <a:gd name="connsiteX14" fmla="*/ 1455326 w 1455326"/>
                <a:gd name="connsiteY14" fmla="*/ 1134521 h 1620600"/>
                <a:gd name="connsiteX15" fmla="*/ 1429304 w 1455326"/>
                <a:gd name="connsiteY15" fmla="*/ 1219713 h 1620600"/>
                <a:gd name="connsiteX16" fmla="*/ 1426139 w 1455326"/>
                <a:gd name="connsiteY16" fmla="*/ 1223549 h 1620600"/>
                <a:gd name="connsiteX17" fmla="*/ 1419780 w 1455326"/>
                <a:gd name="connsiteY17" fmla="*/ 1233922 h 1620600"/>
                <a:gd name="connsiteX18" fmla="*/ 1374403 w 1455326"/>
                <a:gd name="connsiteY18" fmla="*/ 1273947 h 1620600"/>
                <a:gd name="connsiteX19" fmla="*/ 809384 w 1455326"/>
                <a:gd name="connsiteY19" fmla="*/ 1600161 h 1620600"/>
                <a:gd name="connsiteX20" fmla="*/ 693762 w 1455326"/>
                <a:gd name="connsiteY20" fmla="*/ 1615383 h 1620600"/>
                <a:gd name="connsiteX21" fmla="*/ 682351 w 1455326"/>
                <a:gd name="connsiteY21" fmla="*/ 1611122 h 1620600"/>
                <a:gd name="connsiteX22" fmla="*/ 675670 w 1455326"/>
                <a:gd name="connsiteY22" fmla="*/ 1609610 h 1620600"/>
                <a:gd name="connsiteX23" fmla="*/ 647528 w 1455326"/>
                <a:gd name="connsiteY23" fmla="*/ 1596937 h 1620600"/>
                <a:gd name="connsiteX24" fmla="*/ 82509 w 1455326"/>
                <a:gd name="connsiteY24" fmla="*/ 1270723 h 1620600"/>
                <a:gd name="connsiteX25" fmla="*/ 72780 w 1455326"/>
                <a:gd name="connsiteY25" fmla="*/ 1263717 h 1620600"/>
                <a:gd name="connsiteX26" fmla="*/ 67179 w 1455326"/>
                <a:gd name="connsiteY26" fmla="*/ 1260677 h 1620600"/>
                <a:gd name="connsiteX27" fmla="*/ 57722 w 1455326"/>
                <a:gd name="connsiteY27" fmla="*/ 1252874 h 1620600"/>
                <a:gd name="connsiteX28" fmla="*/ 57463 w 1455326"/>
                <a:gd name="connsiteY28" fmla="*/ 1252688 h 1620600"/>
                <a:gd name="connsiteX29" fmla="*/ 57357 w 1455326"/>
                <a:gd name="connsiteY29" fmla="*/ 1252573 h 1620600"/>
                <a:gd name="connsiteX30" fmla="*/ 44628 w 1455326"/>
                <a:gd name="connsiteY30" fmla="*/ 1242071 h 1620600"/>
                <a:gd name="connsiteX31" fmla="*/ 0 w 1455326"/>
                <a:gd name="connsiteY31" fmla="*/ 1134329 h 1620600"/>
                <a:gd name="connsiteX32" fmla="*/ 0 w 1455326"/>
                <a:gd name="connsiteY32" fmla="*/ 481901 h 1620600"/>
                <a:gd name="connsiteX33" fmla="*/ 67179 w 1455326"/>
                <a:gd name="connsiteY33" fmla="*/ 355552 h 1620600"/>
                <a:gd name="connsiteX34" fmla="*/ 77105 w 1455326"/>
                <a:gd name="connsiteY34" fmla="*/ 350165 h 1620600"/>
                <a:gd name="connsiteX35" fmla="*/ 82509 w 1455326"/>
                <a:gd name="connsiteY35" fmla="*/ 346274 h 1620600"/>
                <a:gd name="connsiteX36" fmla="*/ 647528 w 1455326"/>
                <a:gd name="connsiteY36" fmla="*/ 20060 h 1620600"/>
                <a:gd name="connsiteX37" fmla="*/ 704879 w 1455326"/>
                <a:gd name="connsiteY37" fmla="*/ 775 h 1620600"/>
                <a:gd name="connsiteX38" fmla="*/ 720413 w 1455326"/>
                <a:gd name="connsiteY38" fmla="*/ 366 h 1620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55326" h="1620600">
                  <a:moveTo>
                    <a:pt x="722594" y="0"/>
                  </a:moveTo>
                  <a:lnTo>
                    <a:pt x="728455" y="154"/>
                  </a:lnTo>
                  <a:lnTo>
                    <a:pt x="734318" y="0"/>
                  </a:lnTo>
                  <a:lnTo>
                    <a:pt x="736499" y="366"/>
                  </a:lnTo>
                  <a:lnTo>
                    <a:pt x="752033" y="775"/>
                  </a:lnTo>
                  <a:cubicBezTo>
                    <a:pt x="771675" y="3212"/>
                    <a:pt x="791164" y="9540"/>
                    <a:pt x="809383" y="20060"/>
                  </a:cubicBezTo>
                  <a:lnTo>
                    <a:pt x="1374403" y="346274"/>
                  </a:lnTo>
                  <a:lnTo>
                    <a:pt x="1385745" y="354442"/>
                  </a:lnTo>
                  <a:lnTo>
                    <a:pt x="1388148" y="355745"/>
                  </a:lnTo>
                  <a:lnTo>
                    <a:pt x="1392203" y="359091"/>
                  </a:lnTo>
                  <a:lnTo>
                    <a:pt x="1399449" y="364309"/>
                  </a:lnTo>
                  <a:lnTo>
                    <a:pt x="1402415" y="367517"/>
                  </a:lnTo>
                  <a:lnTo>
                    <a:pt x="1410698" y="374351"/>
                  </a:lnTo>
                  <a:cubicBezTo>
                    <a:pt x="1438271" y="401924"/>
                    <a:pt x="1455326" y="440017"/>
                    <a:pt x="1455326" y="482093"/>
                  </a:cubicBezTo>
                  <a:lnTo>
                    <a:pt x="1455326" y="1134521"/>
                  </a:lnTo>
                  <a:cubicBezTo>
                    <a:pt x="1455326" y="1166078"/>
                    <a:pt x="1445733" y="1195394"/>
                    <a:pt x="1429304" y="1219713"/>
                  </a:cubicBezTo>
                  <a:lnTo>
                    <a:pt x="1426139" y="1223549"/>
                  </a:lnTo>
                  <a:lnTo>
                    <a:pt x="1419780" y="1233922"/>
                  </a:lnTo>
                  <a:cubicBezTo>
                    <a:pt x="1407848" y="1249714"/>
                    <a:pt x="1392623" y="1263428"/>
                    <a:pt x="1374403" y="1273947"/>
                  </a:cubicBezTo>
                  <a:lnTo>
                    <a:pt x="809384" y="1600161"/>
                  </a:lnTo>
                  <a:cubicBezTo>
                    <a:pt x="772945" y="1621199"/>
                    <a:pt x="731429" y="1625476"/>
                    <a:pt x="693762" y="1615383"/>
                  </a:cubicBezTo>
                  <a:lnTo>
                    <a:pt x="682351" y="1611122"/>
                  </a:lnTo>
                  <a:lnTo>
                    <a:pt x="675670" y="1609610"/>
                  </a:lnTo>
                  <a:cubicBezTo>
                    <a:pt x="666065" y="1606408"/>
                    <a:pt x="656638" y="1602196"/>
                    <a:pt x="647528" y="1596937"/>
                  </a:cubicBezTo>
                  <a:lnTo>
                    <a:pt x="82509" y="1270723"/>
                  </a:lnTo>
                  <a:lnTo>
                    <a:pt x="72780" y="1263717"/>
                  </a:lnTo>
                  <a:lnTo>
                    <a:pt x="67179" y="1260677"/>
                  </a:lnTo>
                  <a:lnTo>
                    <a:pt x="57722" y="1252874"/>
                  </a:lnTo>
                  <a:lnTo>
                    <a:pt x="57463" y="1252688"/>
                  </a:lnTo>
                  <a:lnTo>
                    <a:pt x="57357" y="1252573"/>
                  </a:lnTo>
                  <a:lnTo>
                    <a:pt x="44628" y="1242071"/>
                  </a:lnTo>
                  <a:cubicBezTo>
                    <a:pt x="17054" y="1214497"/>
                    <a:pt x="0" y="1176405"/>
                    <a:pt x="0" y="1134329"/>
                  </a:cubicBezTo>
                  <a:lnTo>
                    <a:pt x="0" y="481901"/>
                  </a:lnTo>
                  <a:cubicBezTo>
                    <a:pt x="0" y="429306"/>
                    <a:pt x="26648" y="382935"/>
                    <a:pt x="67179" y="355552"/>
                  </a:cubicBezTo>
                  <a:lnTo>
                    <a:pt x="77105" y="350165"/>
                  </a:lnTo>
                  <a:lnTo>
                    <a:pt x="82509" y="346274"/>
                  </a:lnTo>
                  <a:lnTo>
                    <a:pt x="647528" y="20060"/>
                  </a:lnTo>
                  <a:cubicBezTo>
                    <a:pt x="665747" y="9540"/>
                    <a:pt x="685236" y="3212"/>
                    <a:pt x="704879" y="775"/>
                  </a:cubicBezTo>
                  <a:lnTo>
                    <a:pt x="720413" y="366"/>
                  </a:lnTo>
                  <a:close/>
                </a:path>
              </a:pathLst>
            </a:custGeom>
          </p:spPr>
        </p:pic>
        <p:sp>
          <p:nvSpPr>
            <p:cNvPr id="48" name="任意多边形 47"/>
            <p:cNvSpPr/>
            <p:nvPr/>
          </p:nvSpPr>
          <p:spPr>
            <a:xfrm rot="5400000">
              <a:off x="1080956" y="2424441"/>
              <a:ext cx="1620600" cy="1455326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718919" y="3996407"/>
            <a:ext cx="838200" cy="838200"/>
            <a:chOff x="1466850" y="5076821"/>
            <a:chExt cx="838200" cy="838200"/>
          </a:xfrm>
        </p:grpSpPr>
        <p:sp>
          <p:nvSpPr>
            <p:cNvPr id="23" name="椭圆 22"/>
            <p:cNvSpPr/>
            <p:nvPr/>
          </p:nvSpPr>
          <p:spPr>
            <a:xfrm>
              <a:off x="1466850" y="5076821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898"/>
            <p:cNvSpPr>
              <a:spLocks noEditPoints="1"/>
            </p:cNvSpPr>
            <p:nvPr/>
          </p:nvSpPr>
          <p:spPr bwMode="auto">
            <a:xfrm>
              <a:off x="1606550" y="5303833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5686426" y="3996407"/>
            <a:ext cx="838200" cy="838200"/>
            <a:chOff x="5434357" y="5076821"/>
            <a:chExt cx="838200" cy="838200"/>
          </a:xfrm>
        </p:grpSpPr>
        <p:sp>
          <p:nvSpPr>
            <p:cNvPr id="26" name="椭圆 25"/>
            <p:cNvSpPr/>
            <p:nvPr/>
          </p:nvSpPr>
          <p:spPr>
            <a:xfrm>
              <a:off x="5434357" y="5076821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804"/>
            <p:cNvSpPr/>
            <p:nvPr/>
          </p:nvSpPr>
          <p:spPr bwMode="auto">
            <a:xfrm>
              <a:off x="5610913" y="5258072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9653933" y="3977361"/>
            <a:ext cx="838200" cy="838200"/>
            <a:chOff x="9401864" y="5057775"/>
            <a:chExt cx="838200" cy="838200"/>
          </a:xfrm>
        </p:grpSpPr>
        <p:sp>
          <p:nvSpPr>
            <p:cNvPr id="27" name="椭圆 26"/>
            <p:cNvSpPr/>
            <p:nvPr/>
          </p:nvSpPr>
          <p:spPr>
            <a:xfrm>
              <a:off x="9401864" y="5057775"/>
              <a:ext cx="838200" cy="838200"/>
            </a:xfrm>
            <a:prstGeom prst="ellipse">
              <a:avLst/>
            </a:prstGeom>
            <a:gradFill flip="none" rotWithShape="1">
              <a:gsLst>
                <a:gs pos="0">
                  <a:srgbClr val="FDFDFD"/>
                </a:gs>
                <a:gs pos="100000">
                  <a:srgbClr val="E6E6E6"/>
                </a:gs>
              </a:gsLst>
              <a:lin ang="0" scaled="1"/>
              <a:tileRect/>
            </a:gradFill>
            <a:ln w="25400">
              <a:gradFill>
                <a:gsLst>
                  <a:gs pos="0">
                    <a:srgbClr val="E6E6E6"/>
                  </a:gs>
                  <a:gs pos="100000">
                    <a:srgbClr val="FDFDFD"/>
                  </a:gs>
                </a:gsLst>
                <a:lin ang="5400000" scaled="1"/>
              </a:gradFill>
            </a:ln>
            <a:effectLst>
              <a:outerShdw blurRad="431800" dist="2032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64" name="组合 63"/>
            <p:cNvGrpSpPr/>
            <p:nvPr/>
          </p:nvGrpSpPr>
          <p:grpSpPr>
            <a:xfrm>
              <a:off x="9544009" y="5270837"/>
              <a:ext cx="552532" cy="45016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58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0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2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66" name="矩形 65"/>
          <p:cNvSpPr/>
          <p:nvPr/>
        </p:nvSpPr>
        <p:spPr>
          <a:xfrm>
            <a:off x="2996761" y="3293061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2996761" y="3697260"/>
            <a:ext cx="2249334" cy="1108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963858" y="3293061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6963858" y="3697260"/>
            <a:ext cx="2249334" cy="1108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767902" y="5579089"/>
            <a:ext cx="8675248" cy="849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71" name="椭圆 7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53338" y="-1"/>
            <a:ext cx="2695575" cy="6858000"/>
          </a:xfrm>
          <a:prstGeom prst="rect">
            <a:avLst/>
          </a:prstGeom>
          <a:solidFill>
            <a:srgbClr val="D907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889940" y="1515620"/>
            <a:ext cx="6222370" cy="3826758"/>
            <a:chOff x="5889940" y="1515620"/>
            <a:chExt cx="6222370" cy="3826758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9940" y="1515620"/>
              <a:ext cx="6222370" cy="3826758"/>
            </a:xfrm>
            <a:prstGeom prst="rect">
              <a:avLst/>
            </a:prstGeom>
            <a:effectLst>
              <a:outerShdw blurRad="431800" dist="203200" dir="2700000" algn="tl" rotWithShape="0">
                <a:prstClr val="black">
                  <a:alpha val="27000"/>
                </a:prstClr>
              </a:outerShdw>
            </a:effectLst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" t="3428" r="2103" b="16171"/>
            <a:stretch>
              <a:fillRect/>
            </a:stretch>
          </p:blipFill>
          <p:spPr>
            <a:xfrm>
              <a:off x="7019925" y="2019301"/>
              <a:ext cx="3971925" cy="2457450"/>
            </a:xfrm>
            <a:prstGeom prst="rect">
              <a:avLst/>
            </a:prstGeom>
          </p:spPr>
        </p:pic>
      </p:grpSp>
      <p:grpSp>
        <p:nvGrpSpPr>
          <p:cNvPr id="44" name="组合 43"/>
          <p:cNvGrpSpPr/>
          <p:nvPr/>
        </p:nvGrpSpPr>
        <p:grpSpPr>
          <a:xfrm>
            <a:off x="1042310" y="1603950"/>
            <a:ext cx="900789" cy="1003088"/>
            <a:chOff x="1042310" y="1768480"/>
            <a:chExt cx="900789" cy="1003088"/>
          </a:xfrm>
        </p:grpSpPr>
        <p:sp>
          <p:nvSpPr>
            <p:cNvPr id="32" name="任意多边形 31"/>
            <p:cNvSpPr/>
            <p:nvPr/>
          </p:nvSpPr>
          <p:spPr>
            <a:xfrm rot="5400000">
              <a:off x="991161" y="1819629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898"/>
            <p:cNvSpPr>
              <a:spLocks noEditPoints="1"/>
            </p:cNvSpPr>
            <p:nvPr/>
          </p:nvSpPr>
          <p:spPr bwMode="auto">
            <a:xfrm>
              <a:off x="1213305" y="2077935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1042310" y="3143542"/>
            <a:ext cx="900789" cy="1003088"/>
            <a:chOff x="1042310" y="3321057"/>
            <a:chExt cx="900789" cy="1003088"/>
          </a:xfrm>
        </p:grpSpPr>
        <p:sp>
          <p:nvSpPr>
            <p:cNvPr id="33" name="任意多边形 32"/>
            <p:cNvSpPr/>
            <p:nvPr/>
          </p:nvSpPr>
          <p:spPr>
            <a:xfrm rot="5400000">
              <a:off x="991161" y="3372206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04"/>
            <p:cNvSpPr/>
            <p:nvPr/>
          </p:nvSpPr>
          <p:spPr bwMode="auto">
            <a:xfrm>
              <a:off x="1240636" y="3584751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1042310" y="4683134"/>
            <a:ext cx="900789" cy="1003088"/>
            <a:chOff x="1042310" y="4873634"/>
            <a:chExt cx="900789" cy="1003088"/>
          </a:xfrm>
        </p:grpSpPr>
        <p:sp>
          <p:nvSpPr>
            <p:cNvPr id="34" name="任意多边形 33"/>
            <p:cNvSpPr/>
            <p:nvPr/>
          </p:nvSpPr>
          <p:spPr>
            <a:xfrm rot="5400000">
              <a:off x="991161" y="4924783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1204210" y="5140129"/>
              <a:ext cx="576990" cy="470096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38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9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0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2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矩形 46"/>
          <p:cNvSpPr/>
          <p:nvPr/>
        </p:nvSpPr>
        <p:spPr>
          <a:xfrm>
            <a:off x="2104139" y="1499138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104139" y="1865849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104139" y="303873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104139" y="3405441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2104139" y="4578322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2104139" y="4945033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54" name="椭圆 53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aphicFrame>
        <p:nvGraphicFramePr>
          <p:cNvPr id="14" name="图表 13"/>
          <p:cNvGraphicFramePr/>
          <p:nvPr/>
        </p:nvGraphicFramePr>
        <p:xfrm>
          <a:off x="667264" y="1527156"/>
          <a:ext cx="5888390" cy="4436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pSp>
        <p:nvGrpSpPr>
          <p:cNvPr id="34" name="组合 33"/>
          <p:cNvGrpSpPr/>
          <p:nvPr/>
        </p:nvGrpSpPr>
        <p:grpSpPr>
          <a:xfrm>
            <a:off x="7109735" y="1636565"/>
            <a:ext cx="900789" cy="1003088"/>
            <a:chOff x="1042310" y="1768480"/>
            <a:chExt cx="900789" cy="1003088"/>
          </a:xfrm>
        </p:grpSpPr>
        <p:sp>
          <p:nvSpPr>
            <p:cNvPr id="35" name="任意多边形 34"/>
            <p:cNvSpPr/>
            <p:nvPr/>
          </p:nvSpPr>
          <p:spPr>
            <a:xfrm rot="5400000">
              <a:off x="991161" y="1819629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898"/>
            <p:cNvSpPr>
              <a:spLocks noEditPoints="1"/>
            </p:cNvSpPr>
            <p:nvPr/>
          </p:nvSpPr>
          <p:spPr bwMode="auto">
            <a:xfrm>
              <a:off x="1213305" y="2077935"/>
              <a:ext cx="558800" cy="384176"/>
            </a:xfrm>
            <a:custGeom>
              <a:avLst/>
              <a:gdLst>
                <a:gd name="T0" fmla="*/ 107 w 210"/>
                <a:gd name="T1" fmla="*/ 101 h 144"/>
                <a:gd name="T2" fmla="*/ 94 w 210"/>
                <a:gd name="T3" fmla="*/ 89 h 144"/>
                <a:gd name="T4" fmla="*/ 94 w 210"/>
                <a:gd name="T5" fmla="*/ 80 h 144"/>
                <a:gd name="T6" fmla="*/ 100 w 210"/>
                <a:gd name="T7" fmla="*/ 67 h 144"/>
                <a:gd name="T8" fmla="*/ 102 w 210"/>
                <a:gd name="T9" fmla="*/ 50 h 144"/>
                <a:gd name="T10" fmla="*/ 101 w 210"/>
                <a:gd name="T11" fmla="*/ 32 h 144"/>
                <a:gd name="T12" fmla="*/ 96 w 210"/>
                <a:gd name="T13" fmla="*/ 11 h 144"/>
                <a:gd name="T14" fmla="*/ 88 w 210"/>
                <a:gd name="T15" fmla="*/ 7 h 144"/>
                <a:gd name="T16" fmla="*/ 46 w 210"/>
                <a:gd name="T17" fmla="*/ 45 h 144"/>
                <a:gd name="T18" fmla="*/ 48 w 210"/>
                <a:gd name="T19" fmla="*/ 69 h 144"/>
                <a:gd name="T20" fmla="*/ 53 w 210"/>
                <a:gd name="T21" fmla="*/ 81 h 144"/>
                <a:gd name="T22" fmla="*/ 54 w 210"/>
                <a:gd name="T23" fmla="*/ 89 h 144"/>
                <a:gd name="T24" fmla="*/ 41 w 210"/>
                <a:gd name="T25" fmla="*/ 101 h 144"/>
                <a:gd name="T26" fmla="*/ 1 w 210"/>
                <a:gd name="T27" fmla="*/ 122 h 144"/>
                <a:gd name="T28" fmla="*/ 147 w 210"/>
                <a:gd name="T29" fmla="*/ 144 h 144"/>
                <a:gd name="T30" fmla="*/ 130 w 210"/>
                <a:gd name="T31" fmla="*/ 111 h 144"/>
                <a:gd name="T32" fmla="*/ 155 w 210"/>
                <a:gd name="T33" fmla="*/ 103 h 144"/>
                <a:gd name="T34" fmla="*/ 146 w 210"/>
                <a:gd name="T35" fmla="*/ 95 h 144"/>
                <a:gd name="T36" fmla="*/ 146 w 210"/>
                <a:gd name="T37" fmla="*/ 88 h 144"/>
                <a:gd name="T38" fmla="*/ 150 w 210"/>
                <a:gd name="T39" fmla="*/ 79 h 144"/>
                <a:gd name="T40" fmla="*/ 152 w 210"/>
                <a:gd name="T41" fmla="*/ 67 h 144"/>
                <a:gd name="T42" fmla="*/ 151 w 210"/>
                <a:gd name="T43" fmla="*/ 54 h 144"/>
                <a:gd name="T44" fmla="*/ 147 w 210"/>
                <a:gd name="T45" fmla="*/ 39 h 144"/>
                <a:gd name="T46" fmla="*/ 142 w 210"/>
                <a:gd name="T47" fmla="*/ 36 h 144"/>
                <a:gd name="T48" fmla="*/ 111 w 210"/>
                <a:gd name="T49" fmla="*/ 63 h 144"/>
                <a:gd name="T50" fmla="*/ 113 w 210"/>
                <a:gd name="T51" fmla="*/ 80 h 144"/>
                <a:gd name="T52" fmla="*/ 116 w 210"/>
                <a:gd name="T53" fmla="*/ 89 h 144"/>
                <a:gd name="T54" fmla="*/ 117 w 210"/>
                <a:gd name="T55" fmla="*/ 95 h 144"/>
                <a:gd name="T56" fmla="*/ 122 w 210"/>
                <a:gd name="T57" fmla="*/ 104 h 144"/>
                <a:gd name="T58" fmla="*/ 136 w 210"/>
                <a:gd name="T59" fmla="*/ 109 h 144"/>
                <a:gd name="T60" fmla="*/ 151 w 210"/>
                <a:gd name="T61" fmla="*/ 121 h 144"/>
                <a:gd name="T62" fmla="*/ 151 w 210"/>
                <a:gd name="T63" fmla="*/ 130 h 144"/>
                <a:gd name="T64" fmla="*/ 184 w 210"/>
                <a:gd name="T65" fmla="*/ 134 h 144"/>
                <a:gd name="T66" fmla="*/ 171 w 210"/>
                <a:gd name="T67" fmla="*/ 110 h 144"/>
                <a:gd name="T68" fmla="*/ 201 w 210"/>
                <a:gd name="T69" fmla="*/ 108 h 144"/>
                <a:gd name="T70" fmla="*/ 186 w 210"/>
                <a:gd name="T71" fmla="*/ 102 h 144"/>
                <a:gd name="T72" fmla="*/ 181 w 210"/>
                <a:gd name="T73" fmla="*/ 97 h 144"/>
                <a:gd name="T74" fmla="*/ 184 w 210"/>
                <a:gd name="T75" fmla="*/ 88 h 144"/>
                <a:gd name="T76" fmla="*/ 187 w 210"/>
                <a:gd name="T77" fmla="*/ 83 h 144"/>
                <a:gd name="T78" fmla="*/ 186 w 210"/>
                <a:gd name="T79" fmla="*/ 76 h 144"/>
                <a:gd name="T80" fmla="*/ 186 w 210"/>
                <a:gd name="T81" fmla="*/ 61 h 144"/>
                <a:gd name="T82" fmla="*/ 182 w 210"/>
                <a:gd name="T83" fmla="*/ 58 h 144"/>
                <a:gd name="T84" fmla="*/ 165 w 210"/>
                <a:gd name="T85" fmla="*/ 57 h 144"/>
                <a:gd name="T86" fmla="*/ 158 w 210"/>
                <a:gd name="T87" fmla="*/ 79 h 144"/>
                <a:gd name="T88" fmla="*/ 162 w 210"/>
                <a:gd name="T89" fmla="*/ 87 h 144"/>
                <a:gd name="T90" fmla="*/ 165 w 210"/>
                <a:gd name="T91" fmla="*/ 97 h 144"/>
                <a:gd name="T92" fmla="*/ 161 w 210"/>
                <a:gd name="T93" fmla="*/ 102 h 144"/>
                <a:gd name="T94" fmla="*/ 173 w 210"/>
                <a:gd name="T95" fmla="*/ 107 h 144"/>
                <a:gd name="T96" fmla="*/ 187 w 210"/>
                <a:gd name="T97" fmla="*/ 117 h 144"/>
                <a:gd name="T98" fmla="*/ 187 w 210"/>
                <a:gd name="T99" fmla="*/ 118 h 144"/>
                <a:gd name="T100" fmla="*/ 187 w 210"/>
                <a:gd name="T101" fmla="*/ 125 h 144"/>
                <a:gd name="T102" fmla="*/ 210 w 210"/>
                <a:gd name="T103" fmla="*/ 11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10" h="144">
                  <a:moveTo>
                    <a:pt x="130" y="111"/>
                  </a:moveTo>
                  <a:cubicBezTo>
                    <a:pt x="122" y="108"/>
                    <a:pt x="114" y="104"/>
                    <a:pt x="107" y="101"/>
                  </a:cubicBezTo>
                  <a:cubicBezTo>
                    <a:pt x="105" y="100"/>
                    <a:pt x="102" y="100"/>
                    <a:pt x="100" y="99"/>
                  </a:cubicBezTo>
                  <a:cubicBezTo>
                    <a:pt x="98" y="98"/>
                    <a:pt x="95" y="92"/>
                    <a:pt x="94" y="89"/>
                  </a:cubicBezTo>
                  <a:cubicBezTo>
                    <a:pt x="93" y="89"/>
                    <a:pt x="91" y="89"/>
                    <a:pt x="90" y="88"/>
                  </a:cubicBezTo>
                  <a:cubicBezTo>
                    <a:pt x="90" y="84"/>
                    <a:pt x="93" y="84"/>
                    <a:pt x="94" y="80"/>
                  </a:cubicBezTo>
                  <a:cubicBezTo>
                    <a:pt x="95" y="77"/>
                    <a:pt x="94" y="73"/>
                    <a:pt x="96" y="71"/>
                  </a:cubicBezTo>
                  <a:cubicBezTo>
                    <a:pt x="97" y="69"/>
                    <a:pt x="99" y="69"/>
                    <a:pt x="100" y="67"/>
                  </a:cubicBezTo>
                  <a:cubicBezTo>
                    <a:pt x="101" y="66"/>
                    <a:pt x="102" y="63"/>
                    <a:pt x="102" y="61"/>
                  </a:cubicBezTo>
                  <a:cubicBezTo>
                    <a:pt x="103" y="58"/>
                    <a:pt x="103" y="53"/>
                    <a:pt x="102" y="50"/>
                  </a:cubicBezTo>
                  <a:cubicBezTo>
                    <a:pt x="101" y="48"/>
                    <a:pt x="100" y="48"/>
                    <a:pt x="100" y="46"/>
                  </a:cubicBezTo>
                  <a:cubicBezTo>
                    <a:pt x="100" y="43"/>
                    <a:pt x="101" y="34"/>
                    <a:pt x="101" y="32"/>
                  </a:cubicBezTo>
                  <a:cubicBezTo>
                    <a:pt x="101" y="26"/>
                    <a:pt x="101" y="22"/>
                    <a:pt x="100" y="17"/>
                  </a:cubicBezTo>
                  <a:cubicBezTo>
                    <a:pt x="100" y="17"/>
                    <a:pt x="98" y="12"/>
                    <a:pt x="96" y="11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88" y="7"/>
                    <a:pt x="88" y="7"/>
                    <a:pt x="88" y="7"/>
                  </a:cubicBezTo>
                  <a:cubicBezTo>
                    <a:pt x="77" y="0"/>
                    <a:pt x="64" y="5"/>
                    <a:pt x="57" y="8"/>
                  </a:cubicBezTo>
                  <a:cubicBezTo>
                    <a:pt x="48" y="11"/>
                    <a:pt x="41" y="25"/>
                    <a:pt x="46" y="45"/>
                  </a:cubicBezTo>
                  <a:cubicBezTo>
                    <a:pt x="46" y="49"/>
                    <a:pt x="44" y="50"/>
                    <a:pt x="44" y="52"/>
                  </a:cubicBezTo>
                  <a:cubicBezTo>
                    <a:pt x="44" y="56"/>
                    <a:pt x="44" y="66"/>
                    <a:pt x="48" y="69"/>
                  </a:cubicBezTo>
                  <a:cubicBezTo>
                    <a:pt x="49" y="69"/>
                    <a:pt x="51" y="70"/>
                    <a:pt x="51" y="69"/>
                  </a:cubicBezTo>
                  <a:cubicBezTo>
                    <a:pt x="52" y="73"/>
                    <a:pt x="52" y="77"/>
                    <a:pt x="53" y="81"/>
                  </a:cubicBezTo>
                  <a:cubicBezTo>
                    <a:pt x="54" y="84"/>
                    <a:pt x="56" y="84"/>
                    <a:pt x="57" y="88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2" y="92"/>
                    <a:pt x="50" y="98"/>
                    <a:pt x="47" y="99"/>
                  </a:cubicBezTo>
                  <a:cubicBezTo>
                    <a:pt x="45" y="100"/>
                    <a:pt x="43" y="100"/>
                    <a:pt x="41" y="101"/>
                  </a:cubicBezTo>
                  <a:cubicBezTo>
                    <a:pt x="34" y="104"/>
                    <a:pt x="25" y="108"/>
                    <a:pt x="18" y="111"/>
                  </a:cubicBezTo>
                  <a:cubicBezTo>
                    <a:pt x="11" y="114"/>
                    <a:pt x="3" y="115"/>
                    <a:pt x="1" y="122"/>
                  </a:cubicBezTo>
                  <a:cubicBezTo>
                    <a:pt x="1" y="127"/>
                    <a:pt x="0" y="138"/>
                    <a:pt x="0" y="144"/>
                  </a:cubicBezTo>
                  <a:cubicBezTo>
                    <a:pt x="147" y="144"/>
                    <a:pt x="147" y="144"/>
                    <a:pt x="147" y="144"/>
                  </a:cubicBezTo>
                  <a:cubicBezTo>
                    <a:pt x="147" y="138"/>
                    <a:pt x="147" y="127"/>
                    <a:pt x="147" y="122"/>
                  </a:cubicBezTo>
                  <a:cubicBezTo>
                    <a:pt x="145" y="115"/>
                    <a:pt x="137" y="114"/>
                    <a:pt x="130" y="111"/>
                  </a:cubicBezTo>
                  <a:close/>
                  <a:moveTo>
                    <a:pt x="171" y="110"/>
                  </a:moveTo>
                  <a:cubicBezTo>
                    <a:pt x="166" y="108"/>
                    <a:pt x="160" y="105"/>
                    <a:pt x="155" y="103"/>
                  </a:cubicBezTo>
                  <a:cubicBezTo>
                    <a:pt x="153" y="103"/>
                    <a:pt x="152" y="102"/>
                    <a:pt x="150" y="102"/>
                  </a:cubicBezTo>
                  <a:cubicBezTo>
                    <a:pt x="149" y="101"/>
                    <a:pt x="147" y="97"/>
                    <a:pt x="146" y="95"/>
                  </a:cubicBezTo>
                  <a:cubicBezTo>
                    <a:pt x="145" y="94"/>
                    <a:pt x="144" y="94"/>
                    <a:pt x="143" y="94"/>
                  </a:cubicBezTo>
                  <a:cubicBezTo>
                    <a:pt x="143" y="91"/>
                    <a:pt x="145" y="91"/>
                    <a:pt x="146" y="88"/>
                  </a:cubicBezTo>
                  <a:cubicBezTo>
                    <a:pt x="147" y="86"/>
                    <a:pt x="146" y="84"/>
                    <a:pt x="147" y="82"/>
                  </a:cubicBezTo>
                  <a:cubicBezTo>
                    <a:pt x="148" y="80"/>
                    <a:pt x="150" y="80"/>
                    <a:pt x="150" y="79"/>
                  </a:cubicBezTo>
                  <a:cubicBezTo>
                    <a:pt x="151" y="78"/>
                    <a:pt x="152" y="76"/>
                    <a:pt x="152" y="75"/>
                  </a:cubicBezTo>
                  <a:cubicBezTo>
                    <a:pt x="152" y="72"/>
                    <a:pt x="153" y="69"/>
                    <a:pt x="152" y="67"/>
                  </a:cubicBezTo>
                  <a:cubicBezTo>
                    <a:pt x="151" y="65"/>
                    <a:pt x="150" y="65"/>
                    <a:pt x="150" y="64"/>
                  </a:cubicBezTo>
                  <a:cubicBezTo>
                    <a:pt x="150" y="62"/>
                    <a:pt x="151" y="55"/>
                    <a:pt x="151" y="54"/>
                  </a:cubicBezTo>
                  <a:cubicBezTo>
                    <a:pt x="151" y="50"/>
                    <a:pt x="151" y="47"/>
                    <a:pt x="150" y="43"/>
                  </a:cubicBezTo>
                  <a:cubicBezTo>
                    <a:pt x="150" y="43"/>
                    <a:pt x="149" y="40"/>
                    <a:pt x="147" y="39"/>
                  </a:cubicBezTo>
                  <a:cubicBezTo>
                    <a:pt x="144" y="38"/>
                    <a:pt x="144" y="38"/>
                    <a:pt x="144" y="38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33" y="31"/>
                    <a:pt x="124" y="35"/>
                    <a:pt x="120" y="37"/>
                  </a:cubicBezTo>
                  <a:cubicBezTo>
                    <a:pt x="113" y="39"/>
                    <a:pt x="108" y="49"/>
                    <a:pt x="111" y="63"/>
                  </a:cubicBezTo>
                  <a:cubicBezTo>
                    <a:pt x="112" y="66"/>
                    <a:pt x="110" y="67"/>
                    <a:pt x="110" y="68"/>
                  </a:cubicBezTo>
                  <a:cubicBezTo>
                    <a:pt x="110" y="71"/>
                    <a:pt x="111" y="78"/>
                    <a:pt x="113" y="80"/>
                  </a:cubicBezTo>
                  <a:cubicBezTo>
                    <a:pt x="114" y="80"/>
                    <a:pt x="116" y="81"/>
                    <a:pt x="116" y="81"/>
                  </a:cubicBezTo>
                  <a:cubicBezTo>
                    <a:pt x="116" y="84"/>
                    <a:pt x="116" y="86"/>
                    <a:pt x="116" y="89"/>
                  </a:cubicBezTo>
                  <a:cubicBezTo>
                    <a:pt x="117" y="91"/>
                    <a:pt x="119" y="91"/>
                    <a:pt x="119" y="94"/>
                  </a:cubicBezTo>
                  <a:cubicBezTo>
                    <a:pt x="117" y="95"/>
                    <a:pt x="117" y="95"/>
                    <a:pt x="117" y="95"/>
                  </a:cubicBezTo>
                  <a:cubicBezTo>
                    <a:pt x="116" y="96"/>
                    <a:pt x="115" y="99"/>
                    <a:pt x="114" y="100"/>
                  </a:cubicBezTo>
                  <a:cubicBezTo>
                    <a:pt x="117" y="101"/>
                    <a:pt x="119" y="103"/>
                    <a:pt x="122" y="104"/>
                  </a:cubicBezTo>
                  <a:cubicBezTo>
                    <a:pt x="125" y="105"/>
                    <a:pt x="128" y="106"/>
                    <a:pt x="131" y="108"/>
                  </a:cubicBezTo>
                  <a:cubicBezTo>
                    <a:pt x="133" y="108"/>
                    <a:pt x="134" y="109"/>
                    <a:pt x="136" y="109"/>
                  </a:cubicBezTo>
                  <a:cubicBezTo>
                    <a:pt x="141" y="111"/>
                    <a:pt x="148" y="114"/>
                    <a:pt x="150" y="121"/>
                  </a:cubicBezTo>
                  <a:cubicBezTo>
                    <a:pt x="151" y="121"/>
                    <a:pt x="151" y="121"/>
                    <a:pt x="151" y="121"/>
                  </a:cubicBezTo>
                  <a:cubicBezTo>
                    <a:pt x="151" y="122"/>
                    <a:pt x="151" y="122"/>
                    <a:pt x="151" y="122"/>
                  </a:cubicBezTo>
                  <a:cubicBezTo>
                    <a:pt x="151" y="124"/>
                    <a:pt x="151" y="127"/>
                    <a:pt x="151" y="130"/>
                  </a:cubicBezTo>
                  <a:cubicBezTo>
                    <a:pt x="151" y="131"/>
                    <a:pt x="151" y="133"/>
                    <a:pt x="151" y="134"/>
                  </a:cubicBezTo>
                  <a:cubicBezTo>
                    <a:pt x="184" y="134"/>
                    <a:pt x="184" y="134"/>
                    <a:pt x="184" y="134"/>
                  </a:cubicBezTo>
                  <a:cubicBezTo>
                    <a:pt x="184" y="130"/>
                    <a:pt x="184" y="121"/>
                    <a:pt x="184" y="118"/>
                  </a:cubicBezTo>
                  <a:cubicBezTo>
                    <a:pt x="182" y="113"/>
                    <a:pt x="176" y="112"/>
                    <a:pt x="171" y="110"/>
                  </a:cubicBezTo>
                  <a:close/>
                  <a:moveTo>
                    <a:pt x="210" y="113"/>
                  </a:moveTo>
                  <a:cubicBezTo>
                    <a:pt x="208" y="110"/>
                    <a:pt x="204" y="109"/>
                    <a:pt x="201" y="108"/>
                  </a:cubicBezTo>
                  <a:cubicBezTo>
                    <a:pt x="197" y="106"/>
                    <a:pt x="193" y="105"/>
                    <a:pt x="190" y="103"/>
                  </a:cubicBezTo>
                  <a:cubicBezTo>
                    <a:pt x="188" y="103"/>
                    <a:pt x="187" y="103"/>
                    <a:pt x="186" y="102"/>
                  </a:cubicBezTo>
                  <a:cubicBezTo>
                    <a:pt x="185" y="101"/>
                    <a:pt x="184" y="99"/>
                    <a:pt x="183" y="97"/>
                  </a:cubicBezTo>
                  <a:cubicBezTo>
                    <a:pt x="183" y="97"/>
                    <a:pt x="182" y="97"/>
                    <a:pt x="181" y="97"/>
                  </a:cubicBezTo>
                  <a:cubicBezTo>
                    <a:pt x="181" y="95"/>
                    <a:pt x="183" y="95"/>
                    <a:pt x="183" y="93"/>
                  </a:cubicBezTo>
                  <a:cubicBezTo>
                    <a:pt x="184" y="91"/>
                    <a:pt x="183" y="89"/>
                    <a:pt x="184" y="88"/>
                  </a:cubicBezTo>
                  <a:cubicBezTo>
                    <a:pt x="185" y="87"/>
                    <a:pt x="186" y="87"/>
                    <a:pt x="186" y="86"/>
                  </a:cubicBezTo>
                  <a:cubicBezTo>
                    <a:pt x="187" y="86"/>
                    <a:pt x="187" y="84"/>
                    <a:pt x="187" y="83"/>
                  </a:cubicBezTo>
                  <a:cubicBezTo>
                    <a:pt x="188" y="82"/>
                    <a:pt x="188" y="79"/>
                    <a:pt x="187" y="78"/>
                  </a:cubicBezTo>
                  <a:cubicBezTo>
                    <a:pt x="187" y="77"/>
                    <a:pt x="186" y="77"/>
                    <a:pt x="186" y="76"/>
                  </a:cubicBezTo>
                  <a:cubicBezTo>
                    <a:pt x="186" y="74"/>
                    <a:pt x="187" y="70"/>
                    <a:pt x="187" y="69"/>
                  </a:cubicBezTo>
                  <a:cubicBezTo>
                    <a:pt x="187" y="66"/>
                    <a:pt x="187" y="64"/>
                    <a:pt x="186" y="61"/>
                  </a:cubicBezTo>
                  <a:cubicBezTo>
                    <a:pt x="186" y="61"/>
                    <a:pt x="185" y="59"/>
                    <a:pt x="184" y="58"/>
                  </a:cubicBezTo>
                  <a:cubicBezTo>
                    <a:pt x="182" y="58"/>
                    <a:pt x="182" y="58"/>
                    <a:pt x="182" y="58"/>
                  </a:cubicBezTo>
                  <a:cubicBezTo>
                    <a:pt x="180" y="57"/>
                    <a:pt x="180" y="57"/>
                    <a:pt x="180" y="57"/>
                  </a:cubicBezTo>
                  <a:cubicBezTo>
                    <a:pt x="175" y="53"/>
                    <a:pt x="168" y="55"/>
                    <a:pt x="165" y="57"/>
                  </a:cubicBezTo>
                  <a:cubicBezTo>
                    <a:pt x="160" y="58"/>
                    <a:pt x="157" y="65"/>
                    <a:pt x="159" y="75"/>
                  </a:cubicBezTo>
                  <a:cubicBezTo>
                    <a:pt x="160" y="77"/>
                    <a:pt x="158" y="78"/>
                    <a:pt x="158" y="79"/>
                  </a:cubicBezTo>
                  <a:cubicBezTo>
                    <a:pt x="158" y="81"/>
                    <a:pt x="159" y="86"/>
                    <a:pt x="160" y="87"/>
                  </a:cubicBezTo>
                  <a:cubicBezTo>
                    <a:pt x="161" y="87"/>
                    <a:pt x="162" y="87"/>
                    <a:pt x="162" y="87"/>
                  </a:cubicBezTo>
                  <a:cubicBezTo>
                    <a:pt x="162" y="89"/>
                    <a:pt x="162" y="91"/>
                    <a:pt x="163" y="93"/>
                  </a:cubicBezTo>
                  <a:cubicBezTo>
                    <a:pt x="163" y="95"/>
                    <a:pt x="164" y="95"/>
                    <a:pt x="165" y="97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3" y="98"/>
                    <a:pt x="162" y="101"/>
                    <a:pt x="161" y="102"/>
                  </a:cubicBezTo>
                  <a:cubicBezTo>
                    <a:pt x="162" y="103"/>
                    <a:pt x="164" y="103"/>
                    <a:pt x="166" y="104"/>
                  </a:cubicBezTo>
                  <a:cubicBezTo>
                    <a:pt x="168" y="105"/>
                    <a:pt x="171" y="106"/>
                    <a:pt x="173" y="107"/>
                  </a:cubicBezTo>
                  <a:cubicBezTo>
                    <a:pt x="174" y="107"/>
                    <a:pt x="175" y="108"/>
                    <a:pt x="176" y="108"/>
                  </a:cubicBezTo>
                  <a:cubicBezTo>
                    <a:pt x="180" y="110"/>
                    <a:pt x="185" y="111"/>
                    <a:pt x="187" y="117"/>
                  </a:cubicBezTo>
                  <a:cubicBezTo>
                    <a:pt x="187" y="117"/>
                    <a:pt x="187" y="117"/>
                    <a:pt x="187" y="117"/>
                  </a:cubicBezTo>
                  <a:cubicBezTo>
                    <a:pt x="187" y="118"/>
                    <a:pt x="187" y="118"/>
                    <a:pt x="187" y="118"/>
                  </a:cubicBezTo>
                  <a:cubicBezTo>
                    <a:pt x="187" y="119"/>
                    <a:pt x="187" y="121"/>
                    <a:pt x="187" y="124"/>
                  </a:cubicBezTo>
                  <a:cubicBezTo>
                    <a:pt x="187" y="124"/>
                    <a:pt x="187" y="124"/>
                    <a:pt x="187" y="125"/>
                  </a:cubicBezTo>
                  <a:cubicBezTo>
                    <a:pt x="210" y="125"/>
                    <a:pt x="210" y="125"/>
                    <a:pt x="210" y="125"/>
                  </a:cubicBezTo>
                  <a:cubicBezTo>
                    <a:pt x="210" y="121"/>
                    <a:pt x="210" y="116"/>
                    <a:pt x="210" y="113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109735" y="3176157"/>
            <a:ext cx="900789" cy="1003088"/>
            <a:chOff x="1042310" y="3321057"/>
            <a:chExt cx="900789" cy="1003088"/>
          </a:xfrm>
        </p:grpSpPr>
        <p:sp>
          <p:nvSpPr>
            <p:cNvPr id="38" name="任意多边形 37"/>
            <p:cNvSpPr/>
            <p:nvPr/>
          </p:nvSpPr>
          <p:spPr>
            <a:xfrm rot="5400000">
              <a:off x="991161" y="3372206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804"/>
            <p:cNvSpPr/>
            <p:nvPr/>
          </p:nvSpPr>
          <p:spPr bwMode="auto">
            <a:xfrm>
              <a:off x="1240636" y="3584751"/>
              <a:ext cx="504138" cy="475698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109735" y="4715749"/>
            <a:ext cx="900789" cy="1003088"/>
            <a:chOff x="1042310" y="4873634"/>
            <a:chExt cx="900789" cy="1003088"/>
          </a:xfrm>
        </p:grpSpPr>
        <p:sp>
          <p:nvSpPr>
            <p:cNvPr id="41" name="任意多边形 40"/>
            <p:cNvSpPr/>
            <p:nvPr/>
          </p:nvSpPr>
          <p:spPr>
            <a:xfrm rot="5400000">
              <a:off x="991161" y="4924783"/>
              <a:ext cx="1003088" cy="90078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204210" y="5140129"/>
              <a:ext cx="576990" cy="470096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43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50" name="矩形 49"/>
          <p:cNvSpPr/>
          <p:nvPr/>
        </p:nvSpPr>
        <p:spPr>
          <a:xfrm>
            <a:off x="8171564" y="153175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8171564" y="1898464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171564" y="3071345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8171564" y="3438056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171564" y="461093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8171564" y="4977648"/>
            <a:ext cx="355442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en-US" altLang="zh-CN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2" name="椭圆 31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KSO_Shape"/>
          <p:cNvSpPr/>
          <p:nvPr/>
        </p:nvSpPr>
        <p:spPr>
          <a:xfrm>
            <a:off x="1643268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KSO_Shape"/>
          <p:cNvSpPr/>
          <p:nvPr/>
        </p:nvSpPr>
        <p:spPr>
          <a:xfrm>
            <a:off x="4381996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KSO_Shape"/>
          <p:cNvSpPr/>
          <p:nvPr/>
        </p:nvSpPr>
        <p:spPr>
          <a:xfrm>
            <a:off x="7120723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KSO_Shape"/>
          <p:cNvSpPr/>
          <p:nvPr/>
        </p:nvSpPr>
        <p:spPr>
          <a:xfrm>
            <a:off x="9859452" y="3017541"/>
            <a:ext cx="1334570" cy="1334570"/>
          </a:xfrm>
          <a:prstGeom prst="ellipse">
            <a:avLst/>
          </a:prstGeom>
          <a:solidFill>
            <a:schemeClr val="bg1"/>
          </a:soli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91207" y="812424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zh-CN" altLang="en-US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92298" y="470798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294891" y="5198719"/>
            <a:ext cx="206864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965280" y="470798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4067873" y="5198719"/>
            <a:ext cx="206864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矩形 67"/>
          <p:cNvSpPr/>
          <p:nvPr/>
        </p:nvSpPr>
        <p:spPr>
          <a:xfrm>
            <a:off x="6624030" y="4707984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726623" y="5198719"/>
            <a:ext cx="206864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9487965" y="468660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9590558" y="5177338"/>
            <a:ext cx="2068643" cy="10895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50143" y="3119698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01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4488871" y="3119698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02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7227597" y="3119698"/>
            <a:ext cx="1120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03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9966327" y="3084661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D90A10"/>
                </a:solidFill>
                <a:cs typeface="+mn-ea"/>
                <a:sym typeface="+mn-lt"/>
              </a:rPr>
              <a:t>04</a:t>
            </a:r>
            <a:endParaRPr lang="zh-CN" altLang="en-US" sz="72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45912" y="-2356166"/>
            <a:ext cx="4895260" cy="489525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-1952971" y="351020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11194022" y="6082320"/>
            <a:ext cx="1551361" cy="155136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20"/>
          <p:cNvSpPr/>
          <p:nvPr/>
        </p:nvSpPr>
        <p:spPr>
          <a:xfrm>
            <a:off x="4696432" y="1097600"/>
            <a:ext cx="7495569" cy="5760400"/>
          </a:xfrm>
          <a:custGeom>
            <a:avLst/>
            <a:gdLst>
              <a:gd name="connsiteX0" fmla="*/ 4052585 w 7495569"/>
              <a:gd name="connsiteY0" fmla="*/ 0 h 5760400"/>
              <a:gd name="connsiteX1" fmla="*/ 7413052 w 7495569"/>
              <a:gd name="connsiteY1" fmla="*/ 1786746 h 5760400"/>
              <a:gd name="connsiteX2" fmla="*/ 7495569 w 7495569"/>
              <a:gd name="connsiteY2" fmla="*/ 1922573 h 5760400"/>
              <a:gd name="connsiteX3" fmla="*/ 7495569 w 7495569"/>
              <a:gd name="connsiteY3" fmla="*/ 5760400 h 5760400"/>
              <a:gd name="connsiteX4" fmla="*/ 381273 w 7495569"/>
              <a:gd name="connsiteY4" fmla="*/ 5760400 h 5760400"/>
              <a:gd name="connsiteX5" fmla="*/ 318473 w 7495569"/>
              <a:gd name="connsiteY5" fmla="*/ 5630034 h 5760400"/>
              <a:gd name="connsiteX6" fmla="*/ 0 w 7495569"/>
              <a:gd name="connsiteY6" fmla="*/ 4052585 h 5760400"/>
              <a:gd name="connsiteX7" fmla="*/ 4052585 w 7495569"/>
              <a:gd name="connsiteY7" fmla="*/ 0 h 576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95569" h="5760400">
                <a:moveTo>
                  <a:pt x="4052585" y="0"/>
                </a:moveTo>
                <a:cubicBezTo>
                  <a:pt x="5451448" y="0"/>
                  <a:pt x="6684773" y="708752"/>
                  <a:pt x="7413052" y="1786746"/>
                </a:cubicBezTo>
                <a:lnTo>
                  <a:pt x="7495569" y="1922573"/>
                </a:lnTo>
                <a:lnTo>
                  <a:pt x="7495569" y="5760400"/>
                </a:lnTo>
                <a:lnTo>
                  <a:pt x="381273" y="5760400"/>
                </a:lnTo>
                <a:lnTo>
                  <a:pt x="318473" y="5630034"/>
                </a:lnTo>
                <a:cubicBezTo>
                  <a:pt x="113401" y="5145190"/>
                  <a:pt x="0" y="4612131"/>
                  <a:pt x="0" y="4052585"/>
                </a:cubicBezTo>
                <a:cubicBezTo>
                  <a:pt x="0" y="1814404"/>
                  <a:pt x="1814404" y="0"/>
                  <a:pt x="4052585" y="0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" y="0"/>
            <a:ext cx="11829889" cy="6022170"/>
          </a:xfrm>
          <a:custGeom>
            <a:avLst/>
            <a:gdLst>
              <a:gd name="connsiteX0" fmla="*/ 0 w 11829889"/>
              <a:gd name="connsiteY0" fmla="*/ 0 h 6022170"/>
              <a:gd name="connsiteX1" fmla="*/ 11829889 w 11829889"/>
              <a:gd name="connsiteY1" fmla="*/ 0 h 6022170"/>
              <a:gd name="connsiteX2" fmla="*/ 11638999 w 11829889"/>
              <a:gd name="connsiteY2" fmla="*/ 372708 h 6022170"/>
              <a:gd name="connsiteX3" fmla="*/ 2146897 w 11829889"/>
              <a:gd name="connsiteY3" fmla="*/ 6022170 h 6022170"/>
              <a:gd name="connsiteX4" fmla="*/ 502925 w 11829889"/>
              <a:gd name="connsiteY4" fmla="*/ 5897788 h 6022170"/>
              <a:gd name="connsiteX5" fmla="*/ 0 w 11829889"/>
              <a:gd name="connsiteY5" fmla="*/ 5807975 h 6022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889" h="6022170">
                <a:moveTo>
                  <a:pt x="0" y="0"/>
                </a:moveTo>
                <a:lnTo>
                  <a:pt x="11829889" y="0"/>
                </a:lnTo>
                <a:lnTo>
                  <a:pt x="11638999" y="372708"/>
                </a:lnTo>
                <a:cubicBezTo>
                  <a:pt x="9810981" y="3737782"/>
                  <a:pt x="6245713" y="6022170"/>
                  <a:pt x="2146897" y="6022170"/>
                </a:cubicBezTo>
                <a:cubicBezTo>
                  <a:pt x="1587968" y="6022170"/>
                  <a:pt x="1038959" y="5979692"/>
                  <a:pt x="502925" y="5897788"/>
                </a:cubicBezTo>
                <a:lnTo>
                  <a:pt x="0" y="5807975"/>
                </a:lnTo>
                <a:close/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7021" y="3069322"/>
            <a:ext cx="3914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71550" y="3708395"/>
            <a:ext cx="21183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E0260F"/>
                </a:solidFill>
                <a:cs typeface="+mn-ea"/>
                <a:sym typeface="+mn-lt"/>
              </a:rPr>
              <a:t>报告人：</a:t>
            </a:r>
            <a:r>
              <a:rPr lang="en-US" altLang="zh-CN" dirty="0" err="1" smtClean="0">
                <a:solidFill>
                  <a:srgbClr val="E0260F"/>
                </a:solidFill>
                <a:cs typeface="+mn-ea"/>
                <a:sym typeface="+mn-lt"/>
              </a:rPr>
              <a:t>ColourPPT</a:t>
            </a:r>
            <a:endParaRPr lang="zh-CN" altLang="en-US" dirty="0">
              <a:solidFill>
                <a:srgbClr val="E0260F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7021" y="2330659"/>
            <a:ext cx="111601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END</a:t>
            </a:r>
            <a:endParaRPr lang="zh-CN" alt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914213" cy="646331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194418" cy="707886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32028" y="1167823"/>
            <a:ext cx="34612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01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组合 66"/>
          <p:cNvGrpSpPr/>
          <p:nvPr/>
        </p:nvGrpSpPr>
        <p:grpSpPr>
          <a:xfrm>
            <a:off x="520864" y="3966264"/>
            <a:ext cx="1482762" cy="1651152"/>
            <a:chOff x="520864" y="3966264"/>
            <a:chExt cx="1482762" cy="165115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4" t="5323" r="1242" b="8844"/>
            <a:stretch>
              <a:fillRect/>
            </a:stretch>
          </p:blipFill>
          <p:spPr>
            <a:xfrm>
              <a:off x="532889" y="3975790"/>
              <a:ext cx="1468234" cy="1634974"/>
            </a:xfrm>
            <a:custGeom>
              <a:avLst/>
              <a:gdLst>
                <a:gd name="connsiteX0" fmla="*/ 729003 w 1468234"/>
                <a:gd name="connsiteY0" fmla="*/ 0 h 1634974"/>
                <a:gd name="connsiteX1" fmla="*/ 734916 w 1468234"/>
                <a:gd name="connsiteY1" fmla="*/ 155 h 1634974"/>
                <a:gd name="connsiteX2" fmla="*/ 740831 w 1468234"/>
                <a:gd name="connsiteY2" fmla="*/ 0 h 1634974"/>
                <a:gd name="connsiteX3" fmla="*/ 743031 w 1468234"/>
                <a:gd name="connsiteY3" fmla="*/ 369 h 1634974"/>
                <a:gd name="connsiteX4" fmla="*/ 758703 w 1468234"/>
                <a:gd name="connsiteY4" fmla="*/ 782 h 1634974"/>
                <a:gd name="connsiteX5" fmla="*/ 816562 w 1468234"/>
                <a:gd name="connsiteY5" fmla="*/ 20238 h 1634974"/>
                <a:gd name="connsiteX6" fmla="*/ 1386593 w 1468234"/>
                <a:gd name="connsiteY6" fmla="*/ 349346 h 1634974"/>
                <a:gd name="connsiteX7" fmla="*/ 1398036 w 1468234"/>
                <a:gd name="connsiteY7" fmla="*/ 357585 h 1634974"/>
                <a:gd name="connsiteX8" fmla="*/ 1400460 w 1468234"/>
                <a:gd name="connsiteY8" fmla="*/ 358900 h 1634974"/>
                <a:gd name="connsiteX9" fmla="*/ 1404551 w 1468234"/>
                <a:gd name="connsiteY9" fmla="*/ 362276 h 1634974"/>
                <a:gd name="connsiteX10" fmla="*/ 1411861 w 1468234"/>
                <a:gd name="connsiteY10" fmla="*/ 367540 h 1634974"/>
                <a:gd name="connsiteX11" fmla="*/ 1414854 w 1468234"/>
                <a:gd name="connsiteY11" fmla="*/ 370777 h 1634974"/>
                <a:gd name="connsiteX12" fmla="*/ 1423210 w 1468234"/>
                <a:gd name="connsiteY12" fmla="*/ 377671 h 1634974"/>
                <a:gd name="connsiteX13" fmla="*/ 1468234 w 1468234"/>
                <a:gd name="connsiteY13" fmla="*/ 486369 h 1634974"/>
                <a:gd name="connsiteX14" fmla="*/ 1468234 w 1468234"/>
                <a:gd name="connsiteY14" fmla="*/ 1144584 h 1634974"/>
                <a:gd name="connsiteX15" fmla="*/ 1441981 w 1468234"/>
                <a:gd name="connsiteY15" fmla="*/ 1230532 h 1634974"/>
                <a:gd name="connsiteX16" fmla="*/ 1438788 w 1468234"/>
                <a:gd name="connsiteY16" fmla="*/ 1234401 h 1634974"/>
                <a:gd name="connsiteX17" fmla="*/ 1432373 w 1468234"/>
                <a:gd name="connsiteY17" fmla="*/ 1244867 h 1634974"/>
                <a:gd name="connsiteX18" fmla="*/ 1386594 w 1468234"/>
                <a:gd name="connsiteY18" fmla="*/ 1285246 h 1634974"/>
                <a:gd name="connsiteX19" fmla="*/ 816563 w 1468234"/>
                <a:gd name="connsiteY19" fmla="*/ 1614354 h 1634974"/>
                <a:gd name="connsiteX20" fmla="*/ 699916 w 1468234"/>
                <a:gd name="connsiteY20" fmla="*/ 1629711 h 1634974"/>
                <a:gd name="connsiteX21" fmla="*/ 688403 w 1468234"/>
                <a:gd name="connsiteY21" fmla="*/ 1625412 h 1634974"/>
                <a:gd name="connsiteX22" fmla="*/ 681663 w 1468234"/>
                <a:gd name="connsiteY22" fmla="*/ 1623887 h 1634974"/>
                <a:gd name="connsiteX23" fmla="*/ 653272 w 1468234"/>
                <a:gd name="connsiteY23" fmla="*/ 1611101 h 1634974"/>
                <a:gd name="connsiteX24" fmla="*/ 83241 w 1468234"/>
                <a:gd name="connsiteY24" fmla="*/ 1281993 h 1634974"/>
                <a:gd name="connsiteX25" fmla="*/ 73426 w 1468234"/>
                <a:gd name="connsiteY25" fmla="*/ 1274926 h 1634974"/>
                <a:gd name="connsiteX26" fmla="*/ 67774 w 1468234"/>
                <a:gd name="connsiteY26" fmla="*/ 1271859 h 1634974"/>
                <a:gd name="connsiteX27" fmla="*/ 58234 w 1468234"/>
                <a:gd name="connsiteY27" fmla="*/ 1263987 h 1634974"/>
                <a:gd name="connsiteX28" fmla="*/ 57972 w 1468234"/>
                <a:gd name="connsiteY28" fmla="*/ 1263799 h 1634974"/>
                <a:gd name="connsiteX29" fmla="*/ 57866 w 1468234"/>
                <a:gd name="connsiteY29" fmla="*/ 1263683 h 1634974"/>
                <a:gd name="connsiteX30" fmla="*/ 45024 w 1468234"/>
                <a:gd name="connsiteY30" fmla="*/ 1253088 h 1634974"/>
                <a:gd name="connsiteX31" fmla="*/ 0 w 1468234"/>
                <a:gd name="connsiteY31" fmla="*/ 1144390 h 1634974"/>
                <a:gd name="connsiteX32" fmla="*/ 0 w 1468234"/>
                <a:gd name="connsiteY32" fmla="*/ 486175 h 1634974"/>
                <a:gd name="connsiteX33" fmla="*/ 67774 w 1468234"/>
                <a:gd name="connsiteY33" fmla="*/ 358706 h 1634974"/>
                <a:gd name="connsiteX34" fmla="*/ 77789 w 1468234"/>
                <a:gd name="connsiteY34" fmla="*/ 353271 h 1634974"/>
                <a:gd name="connsiteX35" fmla="*/ 83240 w 1468234"/>
                <a:gd name="connsiteY35" fmla="*/ 349346 h 1634974"/>
                <a:gd name="connsiteX36" fmla="*/ 653271 w 1468234"/>
                <a:gd name="connsiteY36" fmla="*/ 20238 h 1634974"/>
                <a:gd name="connsiteX37" fmla="*/ 711131 w 1468234"/>
                <a:gd name="connsiteY37" fmla="*/ 782 h 1634974"/>
                <a:gd name="connsiteX38" fmla="*/ 726803 w 1468234"/>
                <a:gd name="connsiteY38" fmla="*/ 369 h 163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68234" h="1634974">
                  <a:moveTo>
                    <a:pt x="729003" y="0"/>
                  </a:moveTo>
                  <a:lnTo>
                    <a:pt x="734916" y="155"/>
                  </a:lnTo>
                  <a:lnTo>
                    <a:pt x="740831" y="0"/>
                  </a:lnTo>
                  <a:lnTo>
                    <a:pt x="743031" y="369"/>
                  </a:lnTo>
                  <a:lnTo>
                    <a:pt x="758703" y="782"/>
                  </a:lnTo>
                  <a:cubicBezTo>
                    <a:pt x="778519" y="3241"/>
                    <a:pt x="798181" y="9625"/>
                    <a:pt x="816562" y="20238"/>
                  </a:cubicBezTo>
                  <a:lnTo>
                    <a:pt x="1386593" y="349346"/>
                  </a:lnTo>
                  <a:lnTo>
                    <a:pt x="1398036" y="357585"/>
                  </a:lnTo>
                  <a:lnTo>
                    <a:pt x="1400460" y="358900"/>
                  </a:lnTo>
                  <a:lnTo>
                    <a:pt x="1404551" y="362276"/>
                  </a:lnTo>
                  <a:lnTo>
                    <a:pt x="1411861" y="367540"/>
                  </a:lnTo>
                  <a:lnTo>
                    <a:pt x="1414854" y="370777"/>
                  </a:lnTo>
                  <a:lnTo>
                    <a:pt x="1423210" y="377671"/>
                  </a:lnTo>
                  <a:cubicBezTo>
                    <a:pt x="1451028" y="405489"/>
                    <a:pt x="1468234" y="443920"/>
                    <a:pt x="1468234" y="486369"/>
                  </a:cubicBezTo>
                  <a:lnTo>
                    <a:pt x="1468234" y="1144584"/>
                  </a:lnTo>
                  <a:cubicBezTo>
                    <a:pt x="1468234" y="1176421"/>
                    <a:pt x="1458556" y="1205997"/>
                    <a:pt x="1441981" y="1230532"/>
                  </a:cubicBezTo>
                  <a:lnTo>
                    <a:pt x="1438788" y="1234401"/>
                  </a:lnTo>
                  <a:lnTo>
                    <a:pt x="1432373" y="1244867"/>
                  </a:lnTo>
                  <a:cubicBezTo>
                    <a:pt x="1420335" y="1260799"/>
                    <a:pt x="1404975" y="1274634"/>
                    <a:pt x="1386594" y="1285246"/>
                  </a:cubicBezTo>
                  <a:lnTo>
                    <a:pt x="816563" y="1614354"/>
                  </a:lnTo>
                  <a:cubicBezTo>
                    <a:pt x="779801" y="1635578"/>
                    <a:pt x="737916" y="1639893"/>
                    <a:pt x="699916" y="1629711"/>
                  </a:cubicBezTo>
                  <a:lnTo>
                    <a:pt x="688403" y="1625412"/>
                  </a:lnTo>
                  <a:lnTo>
                    <a:pt x="681663" y="1623887"/>
                  </a:lnTo>
                  <a:cubicBezTo>
                    <a:pt x="671973" y="1620656"/>
                    <a:pt x="662462" y="1616407"/>
                    <a:pt x="653272" y="1611101"/>
                  </a:cubicBezTo>
                  <a:lnTo>
                    <a:pt x="83241" y="1281993"/>
                  </a:lnTo>
                  <a:lnTo>
                    <a:pt x="73426" y="1274926"/>
                  </a:lnTo>
                  <a:lnTo>
                    <a:pt x="67774" y="1271859"/>
                  </a:lnTo>
                  <a:lnTo>
                    <a:pt x="58234" y="1263987"/>
                  </a:lnTo>
                  <a:lnTo>
                    <a:pt x="57972" y="1263799"/>
                  </a:lnTo>
                  <a:lnTo>
                    <a:pt x="57866" y="1263683"/>
                  </a:lnTo>
                  <a:lnTo>
                    <a:pt x="45024" y="1253088"/>
                  </a:lnTo>
                  <a:cubicBezTo>
                    <a:pt x="17206" y="1225270"/>
                    <a:pt x="0" y="1186839"/>
                    <a:pt x="0" y="1144390"/>
                  </a:cubicBezTo>
                  <a:lnTo>
                    <a:pt x="0" y="486175"/>
                  </a:lnTo>
                  <a:cubicBezTo>
                    <a:pt x="0" y="433113"/>
                    <a:pt x="26884" y="386331"/>
                    <a:pt x="67774" y="358706"/>
                  </a:cubicBezTo>
                  <a:lnTo>
                    <a:pt x="77789" y="353271"/>
                  </a:lnTo>
                  <a:lnTo>
                    <a:pt x="83240" y="349346"/>
                  </a:lnTo>
                  <a:lnTo>
                    <a:pt x="653271" y="20238"/>
                  </a:lnTo>
                  <a:cubicBezTo>
                    <a:pt x="671652" y="9625"/>
                    <a:pt x="691314" y="3241"/>
                    <a:pt x="711131" y="782"/>
                  </a:cubicBezTo>
                  <a:lnTo>
                    <a:pt x="726803" y="369"/>
                  </a:lnTo>
                  <a:close/>
                </a:path>
              </a:pathLst>
            </a:custGeom>
          </p:spPr>
        </p:pic>
        <p:sp>
          <p:nvSpPr>
            <p:cNvPr id="28" name="任意多边形 27"/>
            <p:cNvSpPr/>
            <p:nvPr/>
          </p:nvSpPr>
          <p:spPr>
            <a:xfrm rot="5400000">
              <a:off x="436669" y="4050459"/>
              <a:ext cx="1651152" cy="148276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698588" y="2849632"/>
            <a:ext cx="2218672" cy="2470634"/>
            <a:chOff x="1908523" y="2762122"/>
            <a:chExt cx="1869208" cy="208148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00" r="19162" b="3104"/>
            <a:stretch>
              <a:fillRect/>
            </a:stretch>
          </p:blipFill>
          <p:spPr>
            <a:xfrm>
              <a:off x="1908524" y="2762122"/>
              <a:ext cx="1869206" cy="2081482"/>
            </a:xfrm>
            <a:custGeom>
              <a:avLst/>
              <a:gdLst>
                <a:gd name="connsiteX0" fmla="*/ 928093 w 1869206"/>
                <a:gd name="connsiteY0" fmla="*/ 0 h 2081482"/>
                <a:gd name="connsiteX1" fmla="*/ 935621 w 1869206"/>
                <a:gd name="connsiteY1" fmla="*/ 198 h 2081482"/>
                <a:gd name="connsiteX2" fmla="*/ 943150 w 1869206"/>
                <a:gd name="connsiteY2" fmla="*/ 0 h 2081482"/>
                <a:gd name="connsiteX3" fmla="*/ 945951 w 1869206"/>
                <a:gd name="connsiteY3" fmla="*/ 470 h 2081482"/>
                <a:gd name="connsiteX4" fmla="*/ 965904 w 1869206"/>
                <a:gd name="connsiteY4" fmla="*/ 995 h 2081482"/>
                <a:gd name="connsiteX5" fmla="*/ 1039564 w 1869206"/>
                <a:gd name="connsiteY5" fmla="*/ 25765 h 2081482"/>
                <a:gd name="connsiteX6" fmla="*/ 1765269 w 1869206"/>
                <a:gd name="connsiteY6" fmla="*/ 444751 h 2081482"/>
                <a:gd name="connsiteX7" fmla="*/ 1779837 w 1869206"/>
                <a:gd name="connsiteY7" fmla="*/ 455241 h 2081482"/>
                <a:gd name="connsiteX8" fmla="*/ 1782923 w 1869206"/>
                <a:gd name="connsiteY8" fmla="*/ 456915 h 2081482"/>
                <a:gd name="connsiteX9" fmla="*/ 1788131 w 1869206"/>
                <a:gd name="connsiteY9" fmla="*/ 461213 h 2081482"/>
                <a:gd name="connsiteX10" fmla="*/ 1797438 w 1869206"/>
                <a:gd name="connsiteY10" fmla="*/ 467915 h 2081482"/>
                <a:gd name="connsiteX11" fmla="*/ 1801248 w 1869206"/>
                <a:gd name="connsiteY11" fmla="*/ 472035 h 2081482"/>
                <a:gd name="connsiteX12" fmla="*/ 1811886 w 1869206"/>
                <a:gd name="connsiteY12" fmla="*/ 480812 h 2081482"/>
                <a:gd name="connsiteX13" fmla="*/ 1869206 w 1869206"/>
                <a:gd name="connsiteY13" fmla="*/ 619195 h 2081482"/>
                <a:gd name="connsiteX14" fmla="*/ 1869206 w 1869206"/>
                <a:gd name="connsiteY14" fmla="*/ 1457167 h 2081482"/>
                <a:gd name="connsiteX15" fmla="*/ 1835783 w 1869206"/>
                <a:gd name="connsiteY15" fmla="*/ 1566587 h 2081482"/>
                <a:gd name="connsiteX16" fmla="*/ 1831718 w 1869206"/>
                <a:gd name="connsiteY16" fmla="*/ 1571514 h 2081482"/>
                <a:gd name="connsiteX17" fmla="*/ 1823551 w 1869206"/>
                <a:gd name="connsiteY17" fmla="*/ 1584837 h 2081482"/>
                <a:gd name="connsiteX18" fmla="*/ 1765270 w 1869206"/>
                <a:gd name="connsiteY18" fmla="*/ 1636244 h 2081482"/>
                <a:gd name="connsiteX19" fmla="*/ 1039565 w 1869206"/>
                <a:gd name="connsiteY19" fmla="*/ 2055231 h 2081482"/>
                <a:gd name="connsiteX20" fmla="*/ 891061 w 1869206"/>
                <a:gd name="connsiteY20" fmla="*/ 2074781 h 2081482"/>
                <a:gd name="connsiteX21" fmla="*/ 876405 w 1869206"/>
                <a:gd name="connsiteY21" fmla="*/ 2069309 h 2081482"/>
                <a:gd name="connsiteX22" fmla="*/ 867824 w 1869206"/>
                <a:gd name="connsiteY22" fmla="*/ 2067367 h 2081482"/>
                <a:gd name="connsiteX23" fmla="*/ 831679 w 1869206"/>
                <a:gd name="connsiteY23" fmla="*/ 2051089 h 2081482"/>
                <a:gd name="connsiteX24" fmla="*/ 105974 w 1869206"/>
                <a:gd name="connsiteY24" fmla="*/ 1632103 h 2081482"/>
                <a:gd name="connsiteX25" fmla="*/ 93478 w 1869206"/>
                <a:gd name="connsiteY25" fmla="*/ 1623106 h 2081482"/>
                <a:gd name="connsiteX26" fmla="*/ 86284 w 1869206"/>
                <a:gd name="connsiteY26" fmla="*/ 1619201 h 2081482"/>
                <a:gd name="connsiteX27" fmla="*/ 74137 w 1869206"/>
                <a:gd name="connsiteY27" fmla="*/ 1609179 h 2081482"/>
                <a:gd name="connsiteX28" fmla="*/ 73804 w 1869206"/>
                <a:gd name="connsiteY28" fmla="*/ 1608939 h 2081482"/>
                <a:gd name="connsiteX29" fmla="*/ 73669 w 1869206"/>
                <a:gd name="connsiteY29" fmla="*/ 1608792 h 2081482"/>
                <a:gd name="connsiteX30" fmla="*/ 57320 w 1869206"/>
                <a:gd name="connsiteY30" fmla="*/ 1595303 h 2081482"/>
                <a:gd name="connsiteX31" fmla="*/ 0 w 1869206"/>
                <a:gd name="connsiteY31" fmla="*/ 1456920 h 2081482"/>
                <a:gd name="connsiteX32" fmla="*/ 0 w 1869206"/>
                <a:gd name="connsiteY32" fmla="*/ 618948 h 2081482"/>
                <a:gd name="connsiteX33" fmla="*/ 86284 w 1869206"/>
                <a:gd name="connsiteY33" fmla="*/ 456668 h 2081482"/>
                <a:gd name="connsiteX34" fmla="*/ 99033 w 1869206"/>
                <a:gd name="connsiteY34" fmla="*/ 449748 h 2081482"/>
                <a:gd name="connsiteX35" fmla="*/ 105973 w 1869206"/>
                <a:gd name="connsiteY35" fmla="*/ 444751 h 2081482"/>
                <a:gd name="connsiteX36" fmla="*/ 831678 w 1869206"/>
                <a:gd name="connsiteY36" fmla="*/ 25765 h 2081482"/>
                <a:gd name="connsiteX37" fmla="*/ 905339 w 1869206"/>
                <a:gd name="connsiteY37" fmla="*/ 995 h 2081482"/>
                <a:gd name="connsiteX38" fmla="*/ 925292 w 1869206"/>
                <a:gd name="connsiteY38" fmla="*/ 470 h 208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869206" h="2081482">
                  <a:moveTo>
                    <a:pt x="928093" y="0"/>
                  </a:moveTo>
                  <a:lnTo>
                    <a:pt x="935621" y="198"/>
                  </a:lnTo>
                  <a:lnTo>
                    <a:pt x="943150" y="0"/>
                  </a:lnTo>
                  <a:lnTo>
                    <a:pt x="945951" y="470"/>
                  </a:lnTo>
                  <a:lnTo>
                    <a:pt x="965904" y="995"/>
                  </a:lnTo>
                  <a:cubicBezTo>
                    <a:pt x="991132" y="4126"/>
                    <a:pt x="1016163" y="12254"/>
                    <a:pt x="1039564" y="25765"/>
                  </a:cubicBezTo>
                  <a:lnTo>
                    <a:pt x="1765269" y="444751"/>
                  </a:lnTo>
                  <a:lnTo>
                    <a:pt x="1779837" y="455241"/>
                  </a:lnTo>
                  <a:lnTo>
                    <a:pt x="1782923" y="456915"/>
                  </a:lnTo>
                  <a:lnTo>
                    <a:pt x="1788131" y="461213"/>
                  </a:lnTo>
                  <a:lnTo>
                    <a:pt x="1797438" y="467915"/>
                  </a:lnTo>
                  <a:lnTo>
                    <a:pt x="1801248" y="472035"/>
                  </a:lnTo>
                  <a:lnTo>
                    <a:pt x="1811886" y="480812"/>
                  </a:lnTo>
                  <a:cubicBezTo>
                    <a:pt x="1847301" y="516228"/>
                    <a:pt x="1869206" y="565154"/>
                    <a:pt x="1869206" y="619195"/>
                  </a:cubicBezTo>
                  <a:lnTo>
                    <a:pt x="1869206" y="1457167"/>
                  </a:lnTo>
                  <a:cubicBezTo>
                    <a:pt x="1869206" y="1497699"/>
                    <a:pt x="1856885" y="1535352"/>
                    <a:pt x="1835783" y="1566587"/>
                  </a:cubicBezTo>
                  <a:lnTo>
                    <a:pt x="1831718" y="1571514"/>
                  </a:lnTo>
                  <a:lnTo>
                    <a:pt x="1823551" y="1584837"/>
                  </a:lnTo>
                  <a:cubicBezTo>
                    <a:pt x="1808226" y="1605120"/>
                    <a:pt x="1788671" y="1622734"/>
                    <a:pt x="1765270" y="1636244"/>
                  </a:cubicBezTo>
                  <a:lnTo>
                    <a:pt x="1039565" y="2055231"/>
                  </a:lnTo>
                  <a:cubicBezTo>
                    <a:pt x="992763" y="2082251"/>
                    <a:pt x="939440" y="2087744"/>
                    <a:pt x="891061" y="2074781"/>
                  </a:cubicBezTo>
                  <a:lnTo>
                    <a:pt x="876405" y="2069309"/>
                  </a:lnTo>
                  <a:lnTo>
                    <a:pt x="867824" y="2067367"/>
                  </a:lnTo>
                  <a:cubicBezTo>
                    <a:pt x="855488" y="2063254"/>
                    <a:pt x="843380" y="2057844"/>
                    <a:pt x="831679" y="2051089"/>
                  </a:cubicBezTo>
                  <a:lnTo>
                    <a:pt x="105974" y="1632103"/>
                  </a:lnTo>
                  <a:lnTo>
                    <a:pt x="93478" y="1623106"/>
                  </a:lnTo>
                  <a:lnTo>
                    <a:pt x="86284" y="1619201"/>
                  </a:lnTo>
                  <a:lnTo>
                    <a:pt x="74137" y="1609179"/>
                  </a:lnTo>
                  <a:lnTo>
                    <a:pt x="73804" y="1608939"/>
                  </a:lnTo>
                  <a:lnTo>
                    <a:pt x="73669" y="1608792"/>
                  </a:lnTo>
                  <a:lnTo>
                    <a:pt x="57320" y="1595303"/>
                  </a:lnTo>
                  <a:cubicBezTo>
                    <a:pt x="21904" y="1559888"/>
                    <a:pt x="0" y="1510963"/>
                    <a:pt x="0" y="1456920"/>
                  </a:cubicBezTo>
                  <a:lnTo>
                    <a:pt x="0" y="618948"/>
                  </a:lnTo>
                  <a:cubicBezTo>
                    <a:pt x="0" y="551396"/>
                    <a:pt x="34226" y="491837"/>
                    <a:pt x="86284" y="456668"/>
                  </a:cubicBezTo>
                  <a:lnTo>
                    <a:pt x="99033" y="449748"/>
                  </a:lnTo>
                  <a:lnTo>
                    <a:pt x="105973" y="444751"/>
                  </a:lnTo>
                  <a:lnTo>
                    <a:pt x="831678" y="25765"/>
                  </a:lnTo>
                  <a:cubicBezTo>
                    <a:pt x="855079" y="12254"/>
                    <a:pt x="880111" y="4126"/>
                    <a:pt x="905339" y="995"/>
                  </a:cubicBezTo>
                  <a:lnTo>
                    <a:pt x="925292" y="470"/>
                  </a:lnTo>
                  <a:close/>
                </a:path>
              </a:pathLst>
            </a:custGeom>
          </p:spPr>
        </p:pic>
        <p:sp>
          <p:nvSpPr>
            <p:cNvPr id="18" name="任意多边形 17"/>
            <p:cNvSpPr/>
            <p:nvPr/>
          </p:nvSpPr>
          <p:spPr>
            <a:xfrm rot="5400000">
              <a:off x="1802386" y="2868259"/>
              <a:ext cx="2081482" cy="186920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3258517" y="1857700"/>
            <a:ext cx="1609126" cy="1788949"/>
            <a:chOff x="3258517" y="1857700"/>
            <a:chExt cx="1609126" cy="1788949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56" name="图片 5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20" r="1201" b="7218"/>
            <a:stretch>
              <a:fillRect/>
            </a:stretch>
          </p:blipFill>
          <p:spPr>
            <a:xfrm>
              <a:off x="3258517" y="1870936"/>
              <a:ext cx="1609126" cy="1775713"/>
            </a:xfrm>
            <a:custGeom>
              <a:avLst/>
              <a:gdLst>
                <a:gd name="connsiteX0" fmla="*/ 733882 w 1609126"/>
                <a:gd name="connsiteY0" fmla="*/ 0 h 1775713"/>
                <a:gd name="connsiteX1" fmla="*/ 876998 w 1609126"/>
                <a:gd name="connsiteY1" fmla="*/ 0 h 1775713"/>
                <a:gd name="connsiteX2" fmla="*/ 894920 w 1609126"/>
                <a:gd name="connsiteY2" fmla="*/ 6027 h 1775713"/>
                <a:gd name="connsiteX3" fmla="*/ 1519651 w 1609126"/>
                <a:gd name="connsiteY3" fmla="*/ 366716 h 1775713"/>
                <a:gd name="connsiteX4" fmla="*/ 1532192 w 1609126"/>
                <a:gd name="connsiteY4" fmla="*/ 375746 h 1775713"/>
                <a:gd name="connsiteX5" fmla="*/ 1534848 w 1609126"/>
                <a:gd name="connsiteY5" fmla="*/ 377187 h 1775713"/>
                <a:gd name="connsiteX6" fmla="*/ 1539332 w 1609126"/>
                <a:gd name="connsiteY6" fmla="*/ 380887 h 1775713"/>
                <a:gd name="connsiteX7" fmla="*/ 1547344 w 1609126"/>
                <a:gd name="connsiteY7" fmla="*/ 386656 h 1775713"/>
                <a:gd name="connsiteX8" fmla="*/ 1550624 w 1609126"/>
                <a:gd name="connsiteY8" fmla="*/ 390203 h 1775713"/>
                <a:gd name="connsiteX9" fmla="*/ 1559782 w 1609126"/>
                <a:gd name="connsiteY9" fmla="*/ 397760 h 1775713"/>
                <a:gd name="connsiteX10" fmla="*/ 1609126 w 1609126"/>
                <a:gd name="connsiteY10" fmla="*/ 516888 h 1775713"/>
                <a:gd name="connsiteX11" fmla="*/ 1609126 w 1609126"/>
                <a:gd name="connsiteY11" fmla="*/ 1238265 h 1775713"/>
                <a:gd name="connsiteX12" fmla="*/ 1580354 w 1609126"/>
                <a:gd name="connsiteY12" fmla="*/ 1332460 h 1775713"/>
                <a:gd name="connsiteX13" fmla="*/ 1576854 w 1609126"/>
                <a:gd name="connsiteY13" fmla="*/ 1336701 h 1775713"/>
                <a:gd name="connsiteX14" fmla="*/ 1569824 w 1609126"/>
                <a:gd name="connsiteY14" fmla="*/ 1348171 h 1775713"/>
                <a:gd name="connsiteX15" fmla="*/ 1519652 w 1609126"/>
                <a:gd name="connsiteY15" fmla="*/ 1392425 h 1775713"/>
                <a:gd name="connsiteX16" fmla="*/ 894920 w 1609126"/>
                <a:gd name="connsiteY16" fmla="*/ 1753114 h 1775713"/>
                <a:gd name="connsiteX17" fmla="*/ 767080 w 1609126"/>
                <a:gd name="connsiteY17" fmla="*/ 1769945 h 1775713"/>
                <a:gd name="connsiteX18" fmla="*/ 754462 w 1609126"/>
                <a:gd name="connsiteY18" fmla="*/ 1765234 h 1775713"/>
                <a:gd name="connsiteX19" fmla="*/ 747076 w 1609126"/>
                <a:gd name="connsiteY19" fmla="*/ 1763562 h 1775713"/>
                <a:gd name="connsiteX20" fmla="*/ 715960 w 1609126"/>
                <a:gd name="connsiteY20" fmla="*/ 1749549 h 1775713"/>
                <a:gd name="connsiteX21" fmla="*/ 91229 w 1609126"/>
                <a:gd name="connsiteY21" fmla="*/ 1388860 h 1775713"/>
                <a:gd name="connsiteX22" fmla="*/ 80472 w 1609126"/>
                <a:gd name="connsiteY22" fmla="*/ 1381115 h 1775713"/>
                <a:gd name="connsiteX23" fmla="*/ 74278 w 1609126"/>
                <a:gd name="connsiteY23" fmla="*/ 1377753 h 1775713"/>
                <a:gd name="connsiteX24" fmla="*/ 63822 w 1609126"/>
                <a:gd name="connsiteY24" fmla="*/ 1369126 h 1775713"/>
                <a:gd name="connsiteX25" fmla="*/ 63535 w 1609126"/>
                <a:gd name="connsiteY25" fmla="*/ 1368920 h 1775713"/>
                <a:gd name="connsiteX26" fmla="*/ 63419 w 1609126"/>
                <a:gd name="connsiteY26" fmla="*/ 1368793 h 1775713"/>
                <a:gd name="connsiteX27" fmla="*/ 49345 w 1609126"/>
                <a:gd name="connsiteY27" fmla="*/ 1357181 h 1775713"/>
                <a:gd name="connsiteX28" fmla="*/ 0 w 1609126"/>
                <a:gd name="connsiteY28" fmla="*/ 1238052 h 1775713"/>
                <a:gd name="connsiteX29" fmla="*/ 0 w 1609126"/>
                <a:gd name="connsiteY29" fmla="*/ 516675 h 1775713"/>
                <a:gd name="connsiteX30" fmla="*/ 74278 w 1609126"/>
                <a:gd name="connsiteY30" fmla="*/ 376974 h 1775713"/>
                <a:gd name="connsiteX31" fmla="*/ 85254 w 1609126"/>
                <a:gd name="connsiteY31" fmla="*/ 371018 h 1775713"/>
                <a:gd name="connsiteX32" fmla="*/ 91228 w 1609126"/>
                <a:gd name="connsiteY32" fmla="*/ 366716 h 1775713"/>
                <a:gd name="connsiteX33" fmla="*/ 715959 w 1609126"/>
                <a:gd name="connsiteY33" fmla="*/ 6027 h 1775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609126" h="1775713">
                  <a:moveTo>
                    <a:pt x="733882" y="0"/>
                  </a:moveTo>
                  <a:lnTo>
                    <a:pt x="876998" y="0"/>
                  </a:lnTo>
                  <a:lnTo>
                    <a:pt x="894920" y="6027"/>
                  </a:lnTo>
                  <a:lnTo>
                    <a:pt x="1519651" y="366716"/>
                  </a:lnTo>
                  <a:lnTo>
                    <a:pt x="1532192" y="375746"/>
                  </a:lnTo>
                  <a:lnTo>
                    <a:pt x="1534848" y="377187"/>
                  </a:lnTo>
                  <a:lnTo>
                    <a:pt x="1539332" y="380887"/>
                  </a:lnTo>
                  <a:lnTo>
                    <a:pt x="1547344" y="386656"/>
                  </a:lnTo>
                  <a:lnTo>
                    <a:pt x="1550624" y="390203"/>
                  </a:lnTo>
                  <a:lnTo>
                    <a:pt x="1559782" y="397760"/>
                  </a:lnTo>
                  <a:cubicBezTo>
                    <a:pt x="1590269" y="428247"/>
                    <a:pt x="1609126" y="470366"/>
                    <a:pt x="1609126" y="516888"/>
                  </a:cubicBezTo>
                  <a:lnTo>
                    <a:pt x="1609126" y="1238265"/>
                  </a:lnTo>
                  <a:cubicBezTo>
                    <a:pt x="1609126" y="1273157"/>
                    <a:pt x="1598519" y="1305571"/>
                    <a:pt x="1580354" y="1332460"/>
                  </a:cubicBezTo>
                  <a:lnTo>
                    <a:pt x="1576854" y="1336701"/>
                  </a:lnTo>
                  <a:lnTo>
                    <a:pt x="1569824" y="1348171"/>
                  </a:lnTo>
                  <a:cubicBezTo>
                    <a:pt x="1556631" y="1365632"/>
                    <a:pt x="1539797" y="1380795"/>
                    <a:pt x="1519652" y="1392425"/>
                  </a:cubicBezTo>
                  <a:lnTo>
                    <a:pt x="894920" y="1753114"/>
                  </a:lnTo>
                  <a:cubicBezTo>
                    <a:pt x="854630" y="1776375"/>
                    <a:pt x="808727" y="1781104"/>
                    <a:pt x="767080" y="1769945"/>
                  </a:cubicBezTo>
                  <a:lnTo>
                    <a:pt x="754462" y="1765234"/>
                  </a:lnTo>
                  <a:lnTo>
                    <a:pt x="747076" y="1763562"/>
                  </a:lnTo>
                  <a:cubicBezTo>
                    <a:pt x="736456" y="1760021"/>
                    <a:pt x="726032" y="1755364"/>
                    <a:pt x="715960" y="1749549"/>
                  </a:cubicBezTo>
                  <a:lnTo>
                    <a:pt x="91229" y="1388860"/>
                  </a:lnTo>
                  <a:lnTo>
                    <a:pt x="80472" y="1381115"/>
                  </a:lnTo>
                  <a:lnTo>
                    <a:pt x="74278" y="1377753"/>
                  </a:lnTo>
                  <a:lnTo>
                    <a:pt x="63822" y="1369126"/>
                  </a:lnTo>
                  <a:lnTo>
                    <a:pt x="63535" y="1368920"/>
                  </a:lnTo>
                  <a:lnTo>
                    <a:pt x="63419" y="1368793"/>
                  </a:lnTo>
                  <a:lnTo>
                    <a:pt x="49345" y="1357181"/>
                  </a:lnTo>
                  <a:cubicBezTo>
                    <a:pt x="18857" y="1326693"/>
                    <a:pt x="0" y="1284575"/>
                    <a:pt x="0" y="1238052"/>
                  </a:cubicBezTo>
                  <a:lnTo>
                    <a:pt x="0" y="516675"/>
                  </a:lnTo>
                  <a:cubicBezTo>
                    <a:pt x="0" y="458522"/>
                    <a:pt x="29464" y="407250"/>
                    <a:pt x="74278" y="376974"/>
                  </a:cubicBezTo>
                  <a:lnTo>
                    <a:pt x="85254" y="371018"/>
                  </a:lnTo>
                  <a:lnTo>
                    <a:pt x="91228" y="366716"/>
                  </a:lnTo>
                  <a:lnTo>
                    <a:pt x="715959" y="6027"/>
                  </a:lnTo>
                  <a:close/>
                </a:path>
              </a:pathLst>
            </a:custGeom>
          </p:spPr>
        </p:pic>
        <p:sp>
          <p:nvSpPr>
            <p:cNvPr id="22" name="任意多边形 21"/>
            <p:cNvSpPr/>
            <p:nvPr/>
          </p:nvSpPr>
          <p:spPr>
            <a:xfrm rot="5400000">
              <a:off x="3174024" y="1948700"/>
              <a:ext cx="1784619" cy="160261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039021" y="3501446"/>
            <a:ext cx="1482564" cy="1650932"/>
            <a:chOff x="4039021" y="3501446"/>
            <a:chExt cx="1482564" cy="165093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62" name="图片 6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476" t="10614" b="12472"/>
            <a:stretch>
              <a:fillRect/>
            </a:stretch>
          </p:blipFill>
          <p:spPr>
            <a:xfrm>
              <a:off x="4048740" y="3509032"/>
              <a:ext cx="1470050" cy="1636996"/>
            </a:xfrm>
            <a:custGeom>
              <a:avLst/>
              <a:gdLst>
                <a:gd name="connsiteX0" fmla="*/ 729905 w 1470050"/>
                <a:gd name="connsiteY0" fmla="*/ 0 h 1636996"/>
                <a:gd name="connsiteX1" fmla="*/ 735825 w 1470050"/>
                <a:gd name="connsiteY1" fmla="*/ 156 h 1636996"/>
                <a:gd name="connsiteX2" fmla="*/ 741747 w 1470050"/>
                <a:gd name="connsiteY2" fmla="*/ 0 h 1636996"/>
                <a:gd name="connsiteX3" fmla="*/ 743950 w 1470050"/>
                <a:gd name="connsiteY3" fmla="*/ 369 h 1636996"/>
                <a:gd name="connsiteX4" fmla="*/ 759642 w 1470050"/>
                <a:gd name="connsiteY4" fmla="*/ 783 h 1636996"/>
                <a:gd name="connsiteX5" fmla="*/ 817572 w 1470050"/>
                <a:gd name="connsiteY5" fmla="*/ 20263 h 1636996"/>
                <a:gd name="connsiteX6" fmla="*/ 1388308 w 1470050"/>
                <a:gd name="connsiteY6" fmla="*/ 349777 h 1636996"/>
                <a:gd name="connsiteX7" fmla="*/ 1399765 w 1470050"/>
                <a:gd name="connsiteY7" fmla="*/ 358027 h 1636996"/>
                <a:gd name="connsiteX8" fmla="*/ 1402192 w 1470050"/>
                <a:gd name="connsiteY8" fmla="*/ 359344 h 1636996"/>
                <a:gd name="connsiteX9" fmla="*/ 1406289 w 1470050"/>
                <a:gd name="connsiteY9" fmla="*/ 362724 h 1636996"/>
                <a:gd name="connsiteX10" fmla="*/ 1413608 w 1470050"/>
                <a:gd name="connsiteY10" fmla="*/ 367995 h 1636996"/>
                <a:gd name="connsiteX11" fmla="*/ 1416604 w 1470050"/>
                <a:gd name="connsiteY11" fmla="*/ 371235 h 1636996"/>
                <a:gd name="connsiteX12" fmla="*/ 1424970 w 1470050"/>
                <a:gd name="connsiteY12" fmla="*/ 378138 h 1636996"/>
                <a:gd name="connsiteX13" fmla="*/ 1470050 w 1470050"/>
                <a:gd name="connsiteY13" fmla="*/ 486971 h 1636996"/>
                <a:gd name="connsiteX14" fmla="*/ 1470050 w 1470050"/>
                <a:gd name="connsiteY14" fmla="*/ 1146000 h 1636996"/>
                <a:gd name="connsiteX15" fmla="*/ 1443765 w 1470050"/>
                <a:gd name="connsiteY15" fmla="*/ 1232053 h 1636996"/>
                <a:gd name="connsiteX16" fmla="*/ 1440568 w 1470050"/>
                <a:gd name="connsiteY16" fmla="*/ 1235928 h 1636996"/>
                <a:gd name="connsiteX17" fmla="*/ 1434145 w 1470050"/>
                <a:gd name="connsiteY17" fmla="*/ 1246406 h 1636996"/>
                <a:gd name="connsiteX18" fmla="*/ 1388309 w 1470050"/>
                <a:gd name="connsiteY18" fmla="*/ 1286836 h 1636996"/>
                <a:gd name="connsiteX19" fmla="*/ 817573 w 1470050"/>
                <a:gd name="connsiteY19" fmla="*/ 1616350 h 1636996"/>
                <a:gd name="connsiteX20" fmla="*/ 700781 w 1470050"/>
                <a:gd name="connsiteY20" fmla="*/ 1631726 h 1636996"/>
                <a:gd name="connsiteX21" fmla="*/ 689255 w 1470050"/>
                <a:gd name="connsiteY21" fmla="*/ 1627422 h 1636996"/>
                <a:gd name="connsiteX22" fmla="*/ 682506 w 1470050"/>
                <a:gd name="connsiteY22" fmla="*/ 1625895 h 1636996"/>
                <a:gd name="connsiteX23" fmla="*/ 654080 w 1470050"/>
                <a:gd name="connsiteY23" fmla="*/ 1613094 h 1636996"/>
                <a:gd name="connsiteX24" fmla="*/ 83344 w 1470050"/>
                <a:gd name="connsiteY24" fmla="*/ 1283579 h 1636996"/>
                <a:gd name="connsiteX25" fmla="*/ 73517 w 1470050"/>
                <a:gd name="connsiteY25" fmla="*/ 1276503 h 1636996"/>
                <a:gd name="connsiteX26" fmla="*/ 67858 w 1470050"/>
                <a:gd name="connsiteY26" fmla="*/ 1273432 h 1636996"/>
                <a:gd name="connsiteX27" fmla="*/ 58306 w 1470050"/>
                <a:gd name="connsiteY27" fmla="*/ 1265550 h 1636996"/>
                <a:gd name="connsiteX28" fmla="*/ 58044 w 1470050"/>
                <a:gd name="connsiteY28" fmla="*/ 1265362 h 1636996"/>
                <a:gd name="connsiteX29" fmla="*/ 57937 w 1470050"/>
                <a:gd name="connsiteY29" fmla="*/ 1265246 h 1636996"/>
                <a:gd name="connsiteX30" fmla="*/ 45080 w 1470050"/>
                <a:gd name="connsiteY30" fmla="*/ 1254637 h 1636996"/>
                <a:gd name="connsiteX31" fmla="*/ 0 w 1470050"/>
                <a:gd name="connsiteY31" fmla="*/ 1145805 h 1636996"/>
                <a:gd name="connsiteX32" fmla="*/ 0 w 1470050"/>
                <a:gd name="connsiteY32" fmla="*/ 486776 h 1636996"/>
                <a:gd name="connsiteX33" fmla="*/ 67858 w 1470050"/>
                <a:gd name="connsiteY33" fmla="*/ 359150 h 1636996"/>
                <a:gd name="connsiteX34" fmla="*/ 77885 w 1470050"/>
                <a:gd name="connsiteY34" fmla="*/ 353708 h 1636996"/>
                <a:gd name="connsiteX35" fmla="*/ 83343 w 1470050"/>
                <a:gd name="connsiteY35" fmla="*/ 349777 h 1636996"/>
                <a:gd name="connsiteX36" fmla="*/ 654079 w 1470050"/>
                <a:gd name="connsiteY36" fmla="*/ 20263 h 1636996"/>
                <a:gd name="connsiteX37" fmla="*/ 712010 w 1470050"/>
                <a:gd name="connsiteY37" fmla="*/ 783 h 1636996"/>
                <a:gd name="connsiteX38" fmla="*/ 727702 w 1470050"/>
                <a:gd name="connsiteY38" fmla="*/ 369 h 1636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70050" h="1636996">
                  <a:moveTo>
                    <a:pt x="729905" y="0"/>
                  </a:moveTo>
                  <a:lnTo>
                    <a:pt x="735825" y="156"/>
                  </a:lnTo>
                  <a:lnTo>
                    <a:pt x="741747" y="0"/>
                  </a:lnTo>
                  <a:lnTo>
                    <a:pt x="743950" y="369"/>
                  </a:lnTo>
                  <a:lnTo>
                    <a:pt x="759642" y="783"/>
                  </a:lnTo>
                  <a:cubicBezTo>
                    <a:pt x="779482" y="3245"/>
                    <a:pt x="799169" y="9637"/>
                    <a:pt x="817572" y="20263"/>
                  </a:cubicBezTo>
                  <a:lnTo>
                    <a:pt x="1388308" y="349777"/>
                  </a:lnTo>
                  <a:lnTo>
                    <a:pt x="1399765" y="358027"/>
                  </a:lnTo>
                  <a:lnTo>
                    <a:pt x="1402192" y="359344"/>
                  </a:lnTo>
                  <a:lnTo>
                    <a:pt x="1406289" y="362724"/>
                  </a:lnTo>
                  <a:lnTo>
                    <a:pt x="1413608" y="367995"/>
                  </a:lnTo>
                  <a:lnTo>
                    <a:pt x="1416604" y="371235"/>
                  </a:lnTo>
                  <a:lnTo>
                    <a:pt x="1424970" y="378138"/>
                  </a:lnTo>
                  <a:cubicBezTo>
                    <a:pt x="1452823" y="405991"/>
                    <a:pt x="1470050" y="444469"/>
                    <a:pt x="1470050" y="486971"/>
                  </a:cubicBezTo>
                  <a:lnTo>
                    <a:pt x="1470050" y="1146000"/>
                  </a:lnTo>
                  <a:cubicBezTo>
                    <a:pt x="1470050" y="1177876"/>
                    <a:pt x="1460360" y="1207489"/>
                    <a:pt x="1443765" y="1232053"/>
                  </a:cubicBezTo>
                  <a:lnTo>
                    <a:pt x="1440568" y="1235928"/>
                  </a:lnTo>
                  <a:lnTo>
                    <a:pt x="1434145" y="1246406"/>
                  </a:lnTo>
                  <a:cubicBezTo>
                    <a:pt x="1422092" y="1262358"/>
                    <a:pt x="1406713" y="1276210"/>
                    <a:pt x="1388309" y="1286836"/>
                  </a:cubicBezTo>
                  <a:lnTo>
                    <a:pt x="817573" y="1616350"/>
                  </a:lnTo>
                  <a:cubicBezTo>
                    <a:pt x="780765" y="1637601"/>
                    <a:pt x="738829" y="1641921"/>
                    <a:pt x="700781" y="1631726"/>
                  </a:cubicBezTo>
                  <a:lnTo>
                    <a:pt x="689255" y="1627422"/>
                  </a:lnTo>
                  <a:lnTo>
                    <a:pt x="682506" y="1625895"/>
                  </a:lnTo>
                  <a:cubicBezTo>
                    <a:pt x="672804" y="1622661"/>
                    <a:pt x="663282" y="1618406"/>
                    <a:pt x="654080" y="1613094"/>
                  </a:cubicBezTo>
                  <a:lnTo>
                    <a:pt x="83344" y="1283579"/>
                  </a:lnTo>
                  <a:lnTo>
                    <a:pt x="73517" y="1276503"/>
                  </a:lnTo>
                  <a:lnTo>
                    <a:pt x="67858" y="1273432"/>
                  </a:lnTo>
                  <a:lnTo>
                    <a:pt x="58306" y="1265550"/>
                  </a:lnTo>
                  <a:lnTo>
                    <a:pt x="58044" y="1265362"/>
                  </a:lnTo>
                  <a:lnTo>
                    <a:pt x="57937" y="1265246"/>
                  </a:lnTo>
                  <a:lnTo>
                    <a:pt x="45080" y="1254637"/>
                  </a:lnTo>
                  <a:cubicBezTo>
                    <a:pt x="17227" y="1226785"/>
                    <a:pt x="0" y="1188307"/>
                    <a:pt x="0" y="1145805"/>
                  </a:cubicBezTo>
                  <a:lnTo>
                    <a:pt x="0" y="486776"/>
                  </a:lnTo>
                  <a:cubicBezTo>
                    <a:pt x="0" y="433649"/>
                    <a:pt x="26918" y="386809"/>
                    <a:pt x="67858" y="359150"/>
                  </a:cubicBezTo>
                  <a:lnTo>
                    <a:pt x="77885" y="353708"/>
                  </a:lnTo>
                  <a:lnTo>
                    <a:pt x="83343" y="349777"/>
                  </a:lnTo>
                  <a:lnTo>
                    <a:pt x="654079" y="20263"/>
                  </a:lnTo>
                  <a:cubicBezTo>
                    <a:pt x="672483" y="9637"/>
                    <a:pt x="692169" y="3245"/>
                    <a:pt x="712010" y="783"/>
                  </a:cubicBezTo>
                  <a:lnTo>
                    <a:pt x="727702" y="369"/>
                  </a:lnTo>
                  <a:close/>
                </a:path>
              </a:pathLst>
            </a:custGeom>
          </p:spPr>
        </p:pic>
        <p:sp>
          <p:nvSpPr>
            <p:cNvPr id="26" name="任意多边形 25"/>
            <p:cNvSpPr/>
            <p:nvPr/>
          </p:nvSpPr>
          <p:spPr>
            <a:xfrm rot="5400000">
              <a:off x="3954837" y="3585630"/>
              <a:ext cx="1650932" cy="1482564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7626581" y="167499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583039" y="2093091"/>
            <a:ext cx="490287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原创设计经验</a:t>
            </a:r>
            <a:endParaRPr lang="en-US" altLang="zh-CN" sz="16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分享的公众号，愿你的每一次打开，都有收获。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626581" y="332465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583039" y="3742755"/>
            <a:ext cx="490287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分享的公众号，愿你的每一次打开，都有收获。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626581" y="4965560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626581" y="5383658"/>
            <a:ext cx="4003945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分享的公众号，愿你的每一次打开，都有收获。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6759581" y="1830376"/>
            <a:ext cx="732098" cy="657439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773611" y="1774375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6759581" y="3470637"/>
            <a:ext cx="732098" cy="657438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773611" y="3414636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6759581" y="5110898"/>
            <a:ext cx="732098" cy="657438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773611" y="5054897"/>
            <a:ext cx="7040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rgbClr val="D90A10"/>
                </a:solidFill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rgbClr val="D90A10"/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133020" y="501753"/>
            <a:ext cx="407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49" name="椭圆 48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367587" y="2339373"/>
            <a:ext cx="1430659" cy="1593132"/>
            <a:chOff x="4566926" y="2539398"/>
            <a:chExt cx="1430659" cy="1593132"/>
          </a:xfrm>
        </p:grpSpPr>
        <p:sp>
          <p:nvSpPr>
            <p:cNvPr id="10" name="任意多边形 9"/>
            <p:cNvSpPr/>
            <p:nvPr/>
          </p:nvSpPr>
          <p:spPr>
            <a:xfrm rot="5400000">
              <a:off x="4485690" y="2620634"/>
              <a:ext cx="1593132" cy="143065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803"/>
            <p:cNvSpPr/>
            <p:nvPr/>
          </p:nvSpPr>
          <p:spPr bwMode="auto">
            <a:xfrm>
              <a:off x="4861296" y="2935438"/>
              <a:ext cx="841920" cy="8010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003327" y="2518483"/>
            <a:ext cx="792381" cy="882368"/>
            <a:chOff x="6202666" y="2718508"/>
            <a:chExt cx="792381" cy="882368"/>
          </a:xfrm>
        </p:grpSpPr>
        <p:sp>
          <p:nvSpPr>
            <p:cNvPr id="13" name="任意多边形 12"/>
            <p:cNvSpPr/>
            <p:nvPr/>
          </p:nvSpPr>
          <p:spPr>
            <a:xfrm rot="5400000">
              <a:off x="6157673" y="2763501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6343274" y="2947322"/>
              <a:ext cx="521320" cy="424738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19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2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8027008" y="3400851"/>
            <a:ext cx="792381" cy="882368"/>
            <a:chOff x="8226347" y="3600876"/>
            <a:chExt cx="792381" cy="882368"/>
          </a:xfrm>
        </p:grpSpPr>
        <p:sp>
          <p:nvSpPr>
            <p:cNvPr id="16" name="任意多边形 15"/>
            <p:cNvSpPr/>
            <p:nvPr/>
          </p:nvSpPr>
          <p:spPr>
            <a:xfrm rot="5400000">
              <a:off x="8181354" y="3645869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810"/>
            <p:cNvSpPr>
              <a:spLocks noEditPoints="1"/>
            </p:cNvSpPr>
            <p:nvPr/>
          </p:nvSpPr>
          <p:spPr bwMode="auto">
            <a:xfrm>
              <a:off x="8383880" y="3863791"/>
              <a:ext cx="477316" cy="356536"/>
            </a:xfrm>
            <a:custGeom>
              <a:avLst/>
              <a:gdLst>
                <a:gd name="T0" fmla="*/ 160 w 174"/>
                <a:gd name="T1" fmla="*/ 97 h 130"/>
                <a:gd name="T2" fmla="*/ 14 w 174"/>
                <a:gd name="T3" fmla="*/ 97 h 130"/>
                <a:gd name="T4" fmla="*/ 3 w 174"/>
                <a:gd name="T5" fmla="*/ 118 h 130"/>
                <a:gd name="T6" fmla="*/ 171 w 174"/>
                <a:gd name="T7" fmla="*/ 118 h 130"/>
                <a:gd name="T8" fmla="*/ 160 w 174"/>
                <a:gd name="T9" fmla="*/ 97 h 130"/>
                <a:gd name="T10" fmla="*/ 69 w 174"/>
                <a:gd name="T11" fmla="*/ 113 h 130"/>
                <a:gd name="T12" fmla="*/ 73 w 174"/>
                <a:gd name="T13" fmla="*/ 105 h 130"/>
                <a:gd name="T14" fmla="*/ 101 w 174"/>
                <a:gd name="T15" fmla="*/ 105 h 130"/>
                <a:gd name="T16" fmla="*/ 105 w 174"/>
                <a:gd name="T17" fmla="*/ 113 h 130"/>
                <a:gd name="T18" fmla="*/ 69 w 174"/>
                <a:gd name="T19" fmla="*/ 113 h 130"/>
                <a:gd name="T20" fmla="*/ 157 w 174"/>
                <a:gd name="T21" fmla="*/ 92 h 130"/>
                <a:gd name="T22" fmla="*/ 157 w 174"/>
                <a:gd name="T23" fmla="*/ 92 h 130"/>
                <a:gd name="T24" fmla="*/ 157 w 174"/>
                <a:gd name="T25" fmla="*/ 91 h 130"/>
                <a:gd name="T26" fmla="*/ 157 w 174"/>
                <a:gd name="T27" fmla="*/ 4 h 130"/>
                <a:gd name="T28" fmla="*/ 153 w 174"/>
                <a:gd name="T29" fmla="*/ 0 h 130"/>
                <a:gd name="T30" fmla="*/ 21 w 174"/>
                <a:gd name="T31" fmla="*/ 0 h 130"/>
                <a:gd name="T32" fmla="*/ 17 w 174"/>
                <a:gd name="T33" fmla="*/ 4 h 130"/>
                <a:gd name="T34" fmla="*/ 17 w 174"/>
                <a:gd name="T35" fmla="*/ 91 h 130"/>
                <a:gd name="T36" fmla="*/ 17 w 174"/>
                <a:gd name="T37" fmla="*/ 92 h 130"/>
                <a:gd name="T38" fmla="*/ 17 w 174"/>
                <a:gd name="T39" fmla="*/ 92 h 130"/>
                <a:gd name="T40" fmla="*/ 16 w 174"/>
                <a:gd name="T41" fmla="*/ 92 h 130"/>
                <a:gd name="T42" fmla="*/ 158 w 174"/>
                <a:gd name="T43" fmla="*/ 92 h 130"/>
                <a:gd name="T44" fmla="*/ 157 w 174"/>
                <a:gd name="T45" fmla="*/ 92 h 130"/>
                <a:gd name="T46" fmla="*/ 147 w 174"/>
                <a:gd name="T47" fmla="*/ 85 h 130"/>
                <a:gd name="T48" fmla="*/ 27 w 174"/>
                <a:gd name="T49" fmla="*/ 85 h 130"/>
                <a:gd name="T50" fmla="*/ 27 w 174"/>
                <a:gd name="T51" fmla="*/ 10 h 130"/>
                <a:gd name="T52" fmla="*/ 147 w 174"/>
                <a:gd name="T53" fmla="*/ 10 h 130"/>
                <a:gd name="T54" fmla="*/ 147 w 174"/>
                <a:gd name="T55" fmla="*/ 85 h 130"/>
                <a:gd name="T56" fmla="*/ 173 w 174"/>
                <a:gd name="T57" fmla="*/ 123 h 130"/>
                <a:gd name="T58" fmla="*/ 1 w 174"/>
                <a:gd name="T59" fmla="*/ 123 h 130"/>
                <a:gd name="T60" fmla="*/ 0 w 174"/>
                <a:gd name="T61" fmla="*/ 124 h 130"/>
                <a:gd name="T62" fmla="*/ 4 w 174"/>
                <a:gd name="T63" fmla="*/ 130 h 130"/>
                <a:gd name="T64" fmla="*/ 170 w 174"/>
                <a:gd name="T65" fmla="*/ 130 h 130"/>
                <a:gd name="T66" fmla="*/ 174 w 174"/>
                <a:gd name="T67" fmla="*/ 124 h 130"/>
                <a:gd name="T68" fmla="*/ 173 w 174"/>
                <a:gd name="T69" fmla="*/ 12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4" h="130">
                  <a:moveTo>
                    <a:pt x="160" y="97"/>
                  </a:moveTo>
                  <a:cubicBezTo>
                    <a:pt x="14" y="97"/>
                    <a:pt x="14" y="97"/>
                    <a:pt x="14" y="97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171" y="118"/>
                    <a:pt x="171" y="118"/>
                    <a:pt x="171" y="118"/>
                  </a:cubicBezTo>
                  <a:lnTo>
                    <a:pt x="160" y="97"/>
                  </a:lnTo>
                  <a:close/>
                  <a:moveTo>
                    <a:pt x="69" y="113"/>
                  </a:moveTo>
                  <a:cubicBezTo>
                    <a:pt x="73" y="105"/>
                    <a:pt x="73" y="105"/>
                    <a:pt x="73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5" y="113"/>
                    <a:pt x="105" y="113"/>
                    <a:pt x="105" y="113"/>
                  </a:cubicBezTo>
                  <a:lnTo>
                    <a:pt x="69" y="113"/>
                  </a:lnTo>
                  <a:close/>
                  <a:moveTo>
                    <a:pt x="157" y="92"/>
                  </a:moveTo>
                  <a:cubicBezTo>
                    <a:pt x="157" y="92"/>
                    <a:pt x="157" y="92"/>
                    <a:pt x="157" y="92"/>
                  </a:cubicBezTo>
                  <a:cubicBezTo>
                    <a:pt x="157" y="92"/>
                    <a:pt x="157" y="92"/>
                    <a:pt x="157" y="91"/>
                  </a:cubicBezTo>
                  <a:cubicBezTo>
                    <a:pt x="157" y="4"/>
                    <a:pt x="157" y="4"/>
                    <a:pt x="157" y="4"/>
                  </a:cubicBezTo>
                  <a:cubicBezTo>
                    <a:pt x="157" y="2"/>
                    <a:pt x="156" y="0"/>
                    <a:pt x="1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8" y="0"/>
                    <a:pt x="17" y="2"/>
                    <a:pt x="17" y="4"/>
                  </a:cubicBezTo>
                  <a:cubicBezTo>
                    <a:pt x="17" y="91"/>
                    <a:pt x="17" y="91"/>
                    <a:pt x="17" y="91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58" y="92"/>
                    <a:pt x="158" y="92"/>
                    <a:pt x="158" y="92"/>
                  </a:cubicBezTo>
                  <a:lnTo>
                    <a:pt x="157" y="92"/>
                  </a:lnTo>
                  <a:close/>
                  <a:moveTo>
                    <a:pt x="147" y="85"/>
                  </a:moveTo>
                  <a:cubicBezTo>
                    <a:pt x="27" y="85"/>
                    <a:pt x="27" y="85"/>
                    <a:pt x="27" y="85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147" y="10"/>
                    <a:pt x="147" y="10"/>
                    <a:pt x="147" y="10"/>
                  </a:cubicBezTo>
                  <a:lnTo>
                    <a:pt x="147" y="85"/>
                  </a:lnTo>
                  <a:close/>
                  <a:moveTo>
                    <a:pt x="173" y="123"/>
                  </a:moveTo>
                  <a:cubicBezTo>
                    <a:pt x="1" y="123"/>
                    <a:pt x="1" y="123"/>
                    <a:pt x="1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6"/>
                    <a:pt x="2" y="130"/>
                    <a:pt x="4" y="130"/>
                  </a:cubicBezTo>
                  <a:cubicBezTo>
                    <a:pt x="170" y="130"/>
                    <a:pt x="170" y="130"/>
                    <a:pt x="170" y="130"/>
                  </a:cubicBezTo>
                  <a:cubicBezTo>
                    <a:pt x="172" y="130"/>
                    <a:pt x="174" y="126"/>
                    <a:pt x="174" y="124"/>
                  </a:cubicBezTo>
                  <a:lnTo>
                    <a:pt x="173" y="123"/>
                  </a:ln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438305" y="3166385"/>
            <a:ext cx="1430659" cy="1593132"/>
            <a:chOff x="6438305" y="3166385"/>
            <a:chExt cx="1430659" cy="1593132"/>
          </a:xfrm>
        </p:grpSpPr>
        <p:sp>
          <p:nvSpPr>
            <p:cNvPr id="15" name="任意多边形 14"/>
            <p:cNvSpPr/>
            <p:nvPr/>
          </p:nvSpPr>
          <p:spPr>
            <a:xfrm rot="5400000">
              <a:off x="6357069" y="3247621"/>
              <a:ext cx="1593132" cy="1430659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817"/>
            <p:cNvSpPr>
              <a:spLocks noEditPoints="1"/>
            </p:cNvSpPr>
            <p:nvPr/>
          </p:nvSpPr>
          <p:spPr bwMode="auto">
            <a:xfrm>
              <a:off x="6728188" y="3538535"/>
              <a:ext cx="850894" cy="848830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599253" y="3693252"/>
            <a:ext cx="1211562" cy="1349153"/>
            <a:chOff x="3599253" y="3693252"/>
            <a:chExt cx="1211562" cy="1349153"/>
          </a:xfrm>
        </p:grpSpPr>
        <p:sp>
          <p:nvSpPr>
            <p:cNvPr id="11" name="任意多边形 10"/>
            <p:cNvSpPr/>
            <p:nvPr/>
          </p:nvSpPr>
          <p:spPr>
            <a:xfrm rot="5400000">
              <a:off x="3530457" y="3762048"/>
              <a:ext cx="1349153" cy="121156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895"/>
            <p:cNvSpPr/>
            <p:nvPr/>
          </p:nvSpPr>
          <p:spPr bwMode="auto">
            <a:xfrm>
              <a:off x="3874833" y="4020302"/>
              <a:ext cx="660400" cy="644525"/>
            </a:xfrm>
            <a:custGeom>
              <a:avLst/>
              <a:gdLst>
                <a:gd name="T0" fmla="*/ 169 w 176"/>
                <a:gd name="T1" fmla="*/ 81 h 172"/>
                <a:gd name="T2" fmla="*/ 94 w 176"/>
                <a:gd name="T3" fmla="*/ 81 h 172"/>
                <a:gd name="T4" fmla="*/ 94 w 176"/>
                <a:gd name="T5" fmla="*/ 49 h 172"/>
                <a:gd name="T6" fmla="*/ 80 w 176"/>
                <a:gd name="T7" fmla="*/ 15 h 172"/>
                <a:gd name="T8" fmla="*/ 47 w 176"/>
                <a:gd name="T9" fmla="*/ 0 h 172"/>
                <a:gd name="T10" fmla="*/ 14 w 176"/>
                <a:gd name="T11" fmla="*/ 15 h 172"/>
                <a:gd name="T12" fmla="*/ 0 w 176"/>
                <a:gd name="T13" fmla="*/ 49 h 172"/>
                <a:gd name="T14" fmla="*/ 0 w 176"/>
                <a:gd name="T15" fmla="*/ 91 h 172"/>
                <a:gd name="T16" fmla="*/ 25 w 176"/>
                <a:gd name="T17" fmla="*/ 91 h 172"/>
                <a:gd name="T18" fmla="*/ 25 w 176"/>
                <a:gd name="T19" fmla="*/ 86 h 172"/>
                <a:gd name="T20" fmla="*/ 10 w 176"/>
                <a:gd name="T21" fmla="*/ 71 h 172"/>
                <a:gd name="T22" fmla="*/ 25 w 176"/>
                <a:gd name="T23" fmla="*/ 71 h 172"/>
                <a:gd name="T24" fmla="*/ 25 w 176"/>
                <a:gd name="T25" fmla="*/ 49 h 172"/>
                <a:gd name="T26" fmla="*/ 31 w 176"/>
                <a:gd name="T27" fmla="*/ 32 h 172"/>
                <a:gd name="T28" fmla="*/ 47 w 176"/>
                <a:gd name="T29" fmla="*/ 25 h 172"/>
                <a:gd name="T30" fmla="*/ 62 w 176"/>
                <a:gd name="T31" fmla="*/ 32 h 172"/>
                <a:gd name="T32" fmla="*/ 69 w 176"/>
                <a:gd name="T33" fmla="*/ 49 h 172"/>
                <a:gd name="T34" fmla="*/ 69 w 176"/>
                <a:gd name="T35" fmla="*/ 81 h 172"/>
                <a:gd name="T36" fmla="*/ 59 w 176"/>
                <a:gd name="T37" fmla="*/ 81 h 172"/>
                <a:gd name="T38" fmla="*/ 52 w 176"/>
                <a:gd name="T39" fmla="*/ 87 h 172"/>
                <a:gd name="T40" fmla="*/ 52 w 176"/>
                <a:gd name="T41" fmla="*/ 165 h 172"/>
                <a:gd name="T42" fmla="*/ 59 w 176"/>
                <a:gd name="T43" fmla="*/ 172 h 172"/>
                <a:gd name="T44" fmla="*/ 169 w 176"/>
                <a:gd name="T45" fmla="*/ 172 h 172"/>
                <a:gd name="T46" fmla="*/ 176 w 176"/>
                <a:gd name="T47" fmla="*/ 165 h 172"/>
                <a:gd name="T48" fmla="*/ 176 w 176"/>
                <a:gd name="T49" fmla="*/ 87 h 172"/>
                <a:gd name="T50" fmla="*/ 169 w 176"/>
                <a:gd name="T51" fmla="*/ 8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6" h="172">
                  <a:moveTo>
                    <a:pt x="169" y="81"/>
                  </a:moveTo>
                  <a:cubicBezTo>
                    <a:pt x="94" y="81"/>
                    <a:pt x="94" y="81"/>
                    <a:pt x="94" y="81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94" y="36"/>
                    <a:pt x="89" y="24"/>
                    <a:pt x="80" y="15"/>
                  </a:cubicBezTo>
                  <a:cubicBezTo>
                    <a:pt x="72" y="6"/>
                    <a:pt x="60" y="0"/>
                    <a:pt x="47" y="0"/>
                  </a:cubicBezTo>
                  <a:cubicBezTo>
                    <a:pt x="34" y="0"/>
                    <a:pt x="22" y="6"/>
                    <a:pt x="14" y="15"/>
                  </a:cubicBezTo>
                  <a:cubicBezTo>
                    <a:pt x="5" y="24"/>
                    <a:pt x="0" y="36"/>
                    <a:pt x="0" y="4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2"/>
                    <a:pt x="27" y="36"/>
                    <a:pt x="31" y="32"/>
                  </a:cubicBezTo>
                  <a:cubicBezTo>
                    <a:pt x="36" y="27"/>
                    <a:pt x="41" y="25"/>
                    <a:pt x="47" y="25"/>
                  </a:cubicBezTo>
                  <a:cubicBezTo>
                    <a:pt x="53" y="25"/>
                    <a:pt x="58" y="27"/>
                    <a:pt x="62" y="32"/>
                  </a:cubicBezTo>
                  <a:cubicBezTo>
                    <a:pt x="67" y="36"/>
                    <a:pt x="69" y="42"/>
                    <a:pt x="69" y="49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55" y="81"/>
                    <a:pt x="52" y="84"/>
                    <a:pt x="52" y="87"/>
                  </a:cubicBezTo>
                  <a:cubicBezTo>
                    <a:pt x="52" y="165"/>
                    <a:pt x="52" y="165"/>
                    <a:pt x="52" y="165"/>
                  </a:cubicBezTo>
                  <a:cubicBezTo>
                    <a:pt x="52" y="169"/>
                    <a:pt x="55" y="172"/>
                    <a:pt x="59" y="172"/>
                  </a:cubicBezTo>
                  <a:cubicBezTo>
                    <a:pt x="169" y="172"/>
                    <a:pt x="169" y="172"/>
                    <a:pt x="169" y="172"/>
                  </a:cubicBezTo>
                  <a:cubicBezTo>
                    <a:pt x="173" y="172"/>
                    <a:pt x="176" y="169"/>
                    <a:pt x="176" y="165"/>
                  </a:cubicBezTo>
                  <a:cubicBezTo>
                    <a:pt x="176" y="87"/>
                    <a:pt x="176" y="87"/>
                    <a:pt x="176" y="87"/>
                  </a:cubicBezTo>
                  <a:cubicBezTo>
                    <a:pt x="176" y="84"/>
                    <a:pt x="173" y="81"/>
                    <a:pt x="169" y="81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973933" y="3080582"/>
            <a:ext cx="792381" cy="882368"/>
            <a:chOff x="3173272" y="3280607"/>
            <a:chExt cx="792381" cy="882368"/>
          </a:xfrm>
        </p:grpSpPr>
        <p:sp>
          <p:nvSpPr>
            <p:cNvPr id="12" name="任意多边形 11"/>
            <p:cNvSpPr/>
            <p:nvPr/>
          </p:nvSpPr>
          <p:spPr>
            <a:xfrm rot="5400000">
              <a:off x="3128279" y="3325600"/>
              <a:ext cx="882368" cy="792381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051"/>
            <p:cNvSpPr>
              <a:spLocks noEditPoints="1"/>
            </p:cNvSpPr>
            <p:nvPr/>
          </p:nvSpPr>
          <p:spPr bwMode="auto">
            <a:xfrm>
              <a:off x="3294148" y="3480022"/>
              <a:ext cx="550630" cy="490096"/>
            </a:xfrm>
            <a:custGeom>
              <a:avLst/>
              <a:gdLst>
                <a:gd name="T0" fmla="*/ 200 w 200"/>
                <a:gd name="T1" fmla="*/ 62 h 178"/>
                <a:gd name="T2" fmla="*/ 176 w 200"/>
                <a:gd name="T3" fmla="*/ 39 h 178"/>
                <a:gd name="T4" fmla="*/ 171 w 200"/>
                <a:gd name="T5" fmla="*/ 39 h 178"/>
                <a:gd name="T6" fmla="*/ 171 w 200"/>
                <a:gd name="T7" fmla="*/ 38 h 178"/>
                <a:gd name="T8" fmla="*/ 135 w 200"/>
                <a:gd name="T9" fmla="*/ 3 h 178"/>
                <a:gd name="T10" fmla="*/ 106 w 200"/>
                <a:gd name="T11" fmla="*/ 16 h 178"/>
                <a:gd name="T12" fmla="*/ 70 w 200"/>
                <a:gd name="T13" fmla="*/ 0 h 178"/>
                <a:gd name="T14" fmla="*/ 24 w 200"/>
                <a:gd name="T15" fmla="*/ 45 h 178"/>
                <a:gd name="T16" fmla="*/ 26 w 200"/>
                <a:gd name="T17" fmla="*/ 59 h 178"/>
                <a:gd name="T18" fmla="*/ 0 w 200"/>
                <a:gd name="T19" fmla="*/ 89 h 178"/>
                <a:gd name="T20" fmla="*/ 31 w 200"/>
                <a:gd name="T21" fmla="*/ 119 h 178"/>
                <a:gd name="T22" fmla="*/ 43 w 200"/>
                <a:gd name="T23" fmla="*/ 117 h 178"/>
                <a:gd name="T24" fmla="*/ 60 w 200"/>
                <a:gd name="T25" fmla="*/ 133 h 178"/>
                <a:gd name="T26" fmla="*/ 61 w 200"/>
                <a:gd name="T27" fmla="*/ 133 h 178"/>
                <a:gd name="T28" fmla="*/ 73 w 200"/>
                <a:gd name="T29" fmla="*/ 143 h 178"/>
                <a:gd name="T30" fmla="*/ 84 w 200"/>
                <a:gd name="T31" fmla="*/ 131 h 178"/>
                <a:gd name="T32" fmla="*/ 77 w 200"/>
                <a:gd name="T33" fmla="*/ 122 h 178"/>
                <a:gd name="T34" fmla="*/ 78 w 200"/>
                <a:gd name="T35" fmla="*/ 116 h 178"/>
                <a:gd name="T36" fmla="*/ 78 w 200"/>
                <a:gd name="T37" fmla="*/ 115 h 178"/>
                <a:gd name="T38" fmla="*/ 88 w 200"/>
                <a:gd name="T39" fmla="*/ 117 h 178"/>
                <a:gd name="T40" fmla="*/ 92 w 200"/>
                <a:gd name="T41" fmla="*/ 117 h 178"/>
                <a:gd name="T42" fmla="*/ 97 w 200"/>
                <a:gd name="T43" fmla="*/ 131 h 178"/>
                <a:gd name="T44" fmla="*/ 89 w 200"/>
                <a:gd name="T45" fmla="*/ 141 h 178"/>
                <a:gd name="T46" fmla="*/ 99 w 200"/>
                <a:gd name="T47" fmla="*/ 151 h 178"/>
                <a:gd name="T48" fmla="*/ 109 w 200"/>
                <a:gd name="T49" fmla="*/ 140 h 178"/>
                <a:gd name="T50" fmla="*/ 109 w 200"/>
                <a:gd name="T51" fmla="*/ 139 h 178"/>
                <a:gd name="T52" fmla="*/ 117 w 200"/>
                <a:gd name="T53" fmla="*/ 140 h 178"/>
                <a:gd name="T54" fmla="*/ 142 w 200"/>
                <a:gd name="T55" fmla="*/ 116 h 178"/>
                <a:gd name="T56" fmla="*/ 152 w 200"/>
                <a:gd name="T57" fmla="*/ 117 h 178"/>
                <a:gd name="T58" fmla="*/ 177 w 200"/>
                <a:gd name="T59" fmla="*/ 93 h 178"/>
                <a:gd name="T60" fmla="*/ 175 w 200"/>
                <a:gd name="T61" fmla="*/ 84 h 178"/>
                <a:gd name="T62" fmla="*/ 176 w 200"/>
                <a:gd name="T63" fmla="*/ 84 h 178"/>
                <a:gd name="T64" fmla="*/ 200 w 200"/>
                <a:gd name="T65" fmla="*/ 62 h 178"/>
                <a:gd name="T66" fmla="*/ 117 w 200"/>
                <a:gd name="T67" fmla="*/ 147 h 178"/>
                <a:gd name="T68" fmla="*/ 120 w 200"/>
                <a:gd name="T69" fmla="*/ 145 h 178"/>
                <a:gd name="T70" fmla="*/ 117 w 200"/>
                <a:gd name="T71" fmla="*/ 143 h 178"/>
                <a:gd name="T72" fmla="*/ 114 w 200"/>
                <a:gd name="T73" fmla="*/ 145 h 178"/>
                <a:gd name="T74" fmla="*/ 117 w 200"/>
                <a:gd name="T75" fmla="*/ 147 h 178"/>
                <a:gd name="T76" fmla="*/ 116 w 200"/>
                <a:gd name="T77" fmla="*/ 168 h 178"/>
                <a:gd name="T78" fmla="*/ 111 w 200"/>
                <a:gd name="T79" fmla="*/ 173 h 178"/>
                <a:gd name="T80" fmla="*/ 117 w 200"/>
                <a:gd name="T81" fmla="*/ 178 h 178"/>
                <a:gd name="T82" fmla="*/ 122 w 200"/>
                <a:gd name="T83" fmla="*/ 173 h 178"/>
                <a:gd name="T84" fmla="*/ 116 w 200"/>
                <a:gd name="T85" fmla="*/ 168 h 178"/>
                <a:gd name="T86" fmla="*/ 116 w 200"/>
                <a:gd name="T87" fmla="*/ 155 h 178"/>
                <a:gd name="T88" fmla="*/ 111 w 200"/>
                <a:gd name="T89" fmla="*/ 150 h 178"/>
                <a:gd name="T90" fmla="*/ 106 w 200"/>
                <a:gd name="T91" fmla="*/ 155 h 178"/>
                <a:gd name="T92" fmla="*/ 111 w 200"/>
                <a:gd name="T93" fmla="*/ 160 h 178"/>
                <a:gd name="T94" fmla="*/ 116 w 200"/>
                <a:gd name="T95" fmla="*/ 155 h 178"/>
                <a:gd name="T96" fmla="*/ 97 w 200"/>
                <a:gd name="T97" fmla="*/ 156 h 178"/>
                <a:gd name="T98" fmla="*/ 89 w 200"/>
                <a:gd name="T99" fmla="*/ 164 h 178"/>
                <a:gd name="T100" fmla="*/ 98 w 200"/>
                <a:gd name="T101" fmla="*/ 172 h 178"/>
                <a:gd name="T102" fmla="*/ 106 w 200"/>
                <a:gd name="T103" fmla="*/ 163 h 178"/>
                <a:gd name="T104" fmla="*/ 97 w 200"/>
                <a:gd name="T105" fmla="*/ 15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0" h="178">
                  <a:moveTo>
                    <a:pt x="200" y="62"/>
                  </a:moveTo>
                  <a:cubicBezTo>
                    <a:pt x="200" y="49"/>
                    <a:pt x="189" y="39"/>
                    <a:pt x="176" y="39"/>
                  </a:cubicBezTo>
                  <a:cubicBezTo>
                    <a:pt x="174" y="39"/>
                    <a:pt x="172" y="39"/>
                    <a:pt x="171" y="39"/>
                  </a:cubicBezTo>
                  <a:cubicBezTo>
                    <a:pt x="171" y="39"/>
                    <a:pt x="171" y="38"/>
                    <a:pt x="171" y="38"/>
                  </a:cubicBezTo>
                  <a:cubicBezTo>
                    <a:pt x="171" y="18"/>
                    <a:pt x="155" y="3"/>
                    <a:pt x="135" y="3"/>
                  </a:cubicBezTo>
                  <a:cubicBezTo>
                    <a:pt x="123" y="3"/>
                    <a:pt x="113" y="8"/>
                    <a:pt x="106" y="16"/>
                  </a:cubicBezTo>
                  <a:cubicBezTo>
                    <a:pt x="98" y="6"/>
                    <a:pt x="85" y="0"/>
                    <a:pt x="70" y="0"/>
                  </a:cubicBezTo>
                  <a:cubicBezTo>
                    <a:pt x="45" y="0"/>
                    <a:pt x="24" y="20"/>
                    <a:pt x="24" y="45"/>
                  </a:cubicBezTo>
                  <a:cubicBezTo>
                    <a:pt x="24" y="50"/>
                    <a:pt x="25" y="55"/>
                    <a:pt x="26" y="59"/>
                  </a:cubicBezTo>
                  <a:cubicBezTo>
                    <a:pt x="11" y="62"/>
                    <a:pt x="0" y="74"/>
                    <a:pt x="0" y="89"/>
                  </a:cubicBezTo>
                  <a:cubicBezTo>
                    <a:pt x="0" y="106"/>
                    <a:pt x="14" y="119"/>
                    <a:pt x="31" y="119"/>
                  </a:cubicBezTo>
                  <a:cubicBezTo>
                    <a:pt x="36" y="119"/>
                    <a:pt x="39" y="119"/>
                    <a:pt x="43" y="117"/>
                  </a:cubicBezTo>
                  <a:cubicBezTo>
                    <a:pt x="44" y="126"/>
                    <a:pt x="51" y="133"/>
                    <a:pt x="60" y="133"/>
                  </a:cubicBezTo>
                  <a:cubicBezTo>
                    <a:pt x="61" y="133"/>
                    <a:pt x="61" y="133"/>
                    <a:pt x="61" y="133"/>
                  </a:cubicBezTo>
                  <a:cubicBezTo>
                    <a:pt x="62" y="138"/>
                    <a:pt x="67" y="143"/>
                    <a:pt x="73" y="143"/>
                  </a:cubicBezTo>
                  <a:cubicBezTo>
                    <a:pt x="79" y="143"/>
                    <a:pt x="84" y="137"/>
                    <a:pt x="84" y="131"/>
                  </a:cubicBezTo>
                  <a:cubicBezTo>
                    <a:pt x="84" y="127"/>
                    <a:pt x="81" y="123"/>
                    <a:pt x="77" y="122"/>
                  </a:cubicBezTo>
                  <a:cubicBezTo>
                    <a:pt x="78" y="120"/>
                    <a:pt x="78" y="118"/>
                    <a:pt x="78" y="116"/>
                  </a:cubicBezTo>
                  <a:cubicBezTo>
                    <a:pt x="78" y="115"/>
                    <a:pt x="78" y="115"/>
                    <a:pt x="78" y="115"/>
                  </a:cubicBezTo>
                  <a:cubicBezTo>
                    <a:pt x="81" y="116"/>
                    <a:pt x="84" y="117"/>
                    <a:pt x="88" y="117"/>
                  </a:cubicBezTo>
                  <a:cubicBezTo>
                    <a:pt x="89" y="117"/>
                    <a:pt x="90" y="117"/>
                    <a:pt x="92" y="117"/>
                  </a:cubicBezTo>
                  <a:cubicBezTo>
                    <a:pt x="92" y="122"/>
                    <a:pt x="94" y="127"/>
                    <a:pt x="97" y="131"/>
                  </a:cubicBezTo>
                  <a:cubicBezTo>
                    <a:pt x="92" y="132"/>
                    <a:pt x="88" y="136"/>
                    <a:pt x="89" y="141"/>
                  </a:cubicBezTo>
                  <a:cubicBezTo>
                    <a:pt x="89" y="146"/>
                    <a:pt x="93" y="151"/>
                    <a:pt x="99" y="151"/>
                  </a:cubicBezTo>
                  <a:cubicBezTo>
                    <a:pt x="105" y="150"/>
                    <a:pt x="109" y="146"/>
                    <a:pt x="109" y="140"/>
                  </a:cubicBezTo>
                  <a:cubicBezTo>
                    <a:pt x="109" y="140"/>
                    <a:pt x="109" y="139"/>
                    <a:pt x="109" y="139"/>
                  </a:cubicBezTo>
                  <a:cubicBezTo>
                    <a:pt x="111" y="140"/>
                    <a:pt x="114" y="140"/>
                    <a:pt x="117" y="140"/>
                  </a:cubicBezTo>
                  <a:cubicBezTo>
                    <a:pt x="131" y="140"/>
                    <a:pt x="142" y="129"/>
                    <a:pt x="142" y="116"/>
                  </a:cubicBezTo>
                  <a:cubicBezTo>
                    <a:pt x="145" y="117"/>
                    <a:pt x="148" y="117"/>
                    <a:pt x="152" y="117"/>
                  </a:cubicBezTo>
                  <a:cubicBezTo>
                    <a:pt x="166" y="117"/>
                    <a:pt x="177" y="106"/>
                    <a:pt x="177" y="93"/>
                  </a:cubicBezTo>
                  <a:cubicBezTo>
                    <a:pt x="177" y="90"/>
                    <a:pt x="176" y="87"/>
                    <a:pt x="175" y="84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89" y="84"/>
                    <a:pt x="200" y="74"/>
                    <a:pt x="200" y="62"/>
                  </a:cubicBezTo>
                  <a:close/>
                  <a:moveTo>
                    <a:pt x="117" y="147"/>
                  </a:moveTo>
                  <a:cubicBezTo>
                    <a:pt x="119" y="147"/>
                    <a:pt x="120" y="146"/>
                    <a:pt x="120" y="145"/>
                  </a:cubicBezTo>
                  <a:cubicBezTo>
                    <a:pt x="120" y="144"/>
                    <a:pt x="118" y="142"/>
                    <a:pt x="117" y="143"/>
                  </a:cubicBezTo>
                  <a:cubicBezTo>
                    <a:pt x="116" y="143"/>
                    <a:pt x="114" y="144"/>
                    <a:pt x="114" y="145"/>
                  </a:cubicBezTo>
                  <a:cubicBezTo>
                    <a:pt x="115" y="146"/>
                    <a:pt x="116" y="148"/>
                    <a:pt x="117" y="147"/>
                  </a:cubicBezTo>
                  <a:close/>
                  <a:moveTo>
                    <a:pt x="116" y="168"/>
                  </a:moveTo>
                  <a:cubicBezTo>
                    <a:pt x="113" y="168"/>
                    <a:pt x="111" y="170"/>
                    <a:pt x="111" y="173"/>
                  </a:cubicBezTo>
                  <a:cubicBezTo>
                    <a:pt x="111" y="176"/>
                    <a:pt x="114" y="178"/>
                    <a:pt x="117" y="178"/>
                  </a:cubicBezTo>
                  <a:cubicBezTo>
                    <a:pt x="120" y="178"/>
                    <a:pt x="122" y="175"/>
                    <a:pt x="122" y="173"/>
                  </a:cubicBezTo>
                  <a:cubicBezTo>
                    <a:pt x="122" y="170"/>
                    <a:pt x="119" y="167"/>
                    <a:pt x="116" y="168"/>
                  </a:cubicBezTo>
                  <a:close/>
                  <a:moveTo>
                    <a:pt x="116" y="155"/>
                  </a:moveTo>
                  <a:cubicBezTo>
                    <a:pt x="116" y="152"/>
                    <a:pt x="114" y="150"/>
                    <a:pt x="111" y="150"/>
                  </a:cubicBezTo>
                  <a:cubicBezTo>
                    <a:pt x="108" y="150"/>
                    <a:pt x="106" y="152"/>
                    <a:pt x="106" y="155"/>
                  </a:cubicBezTo>
                  <a:cubicBezTo>
                    <a:pt x="106" y="158"/>
                    <a:pt x="108" y="161"/>
                    <a:pt x="111" y="160"/>
                  </a:cubicBezTo>
                  <a:cubicBezTo>
                    <a:pt x="114" y="160"/>
                    <a:pt x="117" y="158"/>
                    <a:pt x="116" y="155"/>
                  </a:cubicBezTo>
                  <a:close/>
                  <a:moveTo>
                    <a:pt x="97" y="156"/>
                  </a:moveTo>
                  <a:cubicBezTo>
                    <a:pt x="92" y="156"/>
                    <a:pt x="89" y="159"/>
                    <a:pt x="89" y="164"/>
                  </a:cubicBezTo>
                  <a:cubicBezTo>
                    <a:pt x="89" y="168"/>
                    <a:pt x="93" y="172"/>
                    <a:pt x="98" y="172"/>
                  </a:cubicBezTo>
                  <a:cubicBezTo>
                    <a:pt x="102" y="172"/>
                    <a:pt x="106" y="168"/>
                    <a:pt x="106" y="163"/>
                  </a:cubicBezTo>
                  <a:cubicBezTo>
                    <a:pt x="106" y="159"/>
                    <a:pt x="102" y="155"/>
                    <a:pt x="97" y="156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7" name="任意多边形 36"/>
          <p:cNvSpPr/>
          <p:nvPr/>
        </p:nvSpPr>
        <p:spPr>
          <a:xfrm>
            <a:off x="2788958" y="2345212"/>
            <a:ext cx="1602557" cy="358219"/>
          </a:xfrm>
          <a:custGeom>
            <a:avLst/>
            <a:gdLst>
              <a:gd name="connsiteX0" fmla="*/ 1602557 w 1602557"/>
              <a:gd name="connsiteY0" fmla="*/ 358219 h 358219"/>
              <a:gd name="connsiteX1" fmla="*/ 0 w 1602557"/>
              <a:gd name="connsiteY1" fmla="*/ 358219 h 358219"/>
              <a:gd name="connsiteX2" fmla="*/ 0 w 1602557"/>
              <a:gd name="connsiteY2" fmla="*/ 0 h 358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2557" h="358219">
                <a:moveTo>
                  <a:pt x="1602557" y="358219"/>
                </a:moveTo>
                <a:lnTo>
                  <a:pt x="0" y="358219"/>
                </a:lnTo>
                <a:lnTo>
                  <a:pt x="0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6408851" y="1836165"/>
            <a:ext cx="895546" cy="678730"/>
          </a:xfrm>
          <a:custGeom>
            <a:avLst/>
            <a:gdLst>
              <a:gd name="connsiteX0" fmla="*/ 0 w 895546"/>
              <a:gd name="connsiteY0" fmla="*/ 678730 h 678730"/>
              <a:gd name="connsiteX1" fmla="*/ 0 w 895546"/>
              <a:gd name="connsiteY1" fmla="*/ 0 h 678730"/>
              <a:gd name="connsiteX2" fmla="*/ 895546 w 895546"/>
              <a:gd name="connsiteY2" fmla="*/ 0 h 678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5546" h="678730">
                <a:moveTo>
                  <a:pt x="0" y="678730"/>
                </a:moveTo>
                <a:lnTo>
                  <a:pt x="0" y="0"/>
                </a:lnTo>
                <a:lnTo>
                  <a:pt x="895546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8426187" y="2835406"/>
            <a:ext cx="669303" cy="565608"/>
          </a:xfrm>
          <a:custGeom>
            <a:avLst/>
            <a:gdLst>
              <a:gd name="connsiteX0" fmla="*/ 0 w 669303"/>
              <a:gd name="connsiteY0" fmla="*/ 565608 h 565608"/>
              <a:gd name="connsiteX1" fmla="*/ 0 w 669303"/>
              <a:gd name="connsiteY1" fmla="*/ 0 h 565608"/>
              <a:gd name="connsiteX2" fmla="*/ 669303 w 669303"/>
              <a:gd name="connsiteY2" fmla="*/ 0 h 565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9303" h="565608">
                <a:moveTo>
                  <a:pt x="0" y="565608"/>
                </a:moveTo>
                <a:lnTo>
                  <a:pt x="0" y="0"/>
                </a:lnTo>
                <a:lnTo>
                  <a:pt x="669303" y="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7172422" y="4758474"/>
            <a:ext cx="820132" cy="744717"/>
          </a:xfrm>
          <a:custGeom>
            <a:avLst/>
            <a:gdLst>
              <a:gd name="connsiteX0" fmla="*/ 0 w 820132"/>
              <a:gd name="connsiteY0" fmla="*/ 0 h 744717"/>
              <a:gd name="connsiteX1" fmla="*/ 0 w 820132"/>
              <a:gd name="connsiteY1" fmla="*/ 744717 h 744717"/>
              <a:gd name="connsiteX2" fmla="*/ 820132 w 820132"/>
              <a:gd name="connsiteY2" fmla="*/ 744717 h 744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0132" h="744717">
                <a:moveTo>
                  <a:pt x="0" y="0"/>
                </a:moveTo>
                <a:lnTo>
                  <a:pt x="0" y="744717"/>
                </a:lnTo>
                <a:lnTo>
                  <a:pt x="820132" y="744717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3052908" y="4711340"/>
            <a:ext cx="556182" cy="480767"/>
          </a:xfrm>
          <a:custGeom>
            <a:avLst/>
            <a:gdLst>
              <a:gd name="connsiteX0" fmla="*/ 556182 w 556182"/>
              <a:gd name="connsiteY0" fmla="*/ 0 h 480767"/>
              <a:gd name="connsiteX1" fmla="*/ 0 w 556182"/>
              <a:gd name="connsiteY1" fmla="*/ 0 h 480767"/>
              <a:gd name="connsiteX2" fmla="*/ 0 w 556182"/>
              <a:gd name="connsiteY2" fmla="*/ 480767 h 480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6182" h="480767">
                <a:moveTo>
                  <a:pt x="556182" y="0"/>
                </a:moveTo>
                <a:lnTo>
                  <a:pt x="0" y="0"/>
                </a:lnTo>
                <a:lnTo>
                  <a:pt x="0" y="480767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任意多边形 41"/>
          <p:cNvSpPr/>
          <p:nvPr/>
        </p:nvSpPr>
        <p:spPr>
          <a:xfrm>
            <a:off x="1855704" y="3551843"/>
            <a:ext cx="1140644" cy="443060"/>
          </a:xfrm>
          <a:custGeom>
            <a:avLst/>
            <a:gdLst>
              <a:gd name="connsiteX0" fmla="*/ 1140644 w 1140644"/>
              <a:gd name="connsiteY0" fmla="*/ 0 h 443060"/>
              <a:gd name="connsiteX1" fmla="*/ 0 w 1140644"/>
              <a:gd name="connsiteY1" fmla="*/ 0 h 443060"/>
              <a:gd name="connsiteX2" fmla="*/ 0 w 1140644"/>
              <a:gd name="connsiteY2" fmla="*/ 443060 h 443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40644" h="443060">
                <a:moveTo>
                  <a:pt x="1140644" y="0"/>
                </a:moveTo>
                <a:lnTo>
                  <a:pt x="0" y="0"/>
                </a:lnTo>
                <a:lnTo>
                  <a:pt x="0" y="443060"/>
                </a:lnTo>
              </a:path>
            </a:pathLst>
          </a:custGeom>
          <a:noFill/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714656" y="2214581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7311369" y="1761863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9095490" y="2761104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992554" y="5428889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2977298" y="5190797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781402" y="3994903"/>
            <a:ext cx="148603" cy="14860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766882" y="1165228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988133" y="150547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39193" y="4198369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060444" y="4538616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063079" y="5478610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2284330" y="5818857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8511953" y="4993781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8733204" y="5334028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442903" y="2363184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9664154" y="2703431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7670250" y="1260403"/>
            <a:ext cx="2051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7891501" y="1600650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66" name="椭圆 65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8" name="文本框 67"/>
          <p:cNvSpPr txBox="1"/>
          <p:nvPr/>
        </p:nvSpPr>
        <p:spPr>
          <a:xfrm>
            <a:off x="1133020" y="501753"/>
            <a:ext cx="407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648075" y="1752601"/>
            <a:ext cx="8543925" cy="2447926"/>
          </a:xfrm>
          <a:prstGeom prst="rect">
            <a:avLst/>
          </a:prstGeom>
          <a:solidFill>
            <a:srgbClr val="D907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65" b="5265"/>
          <a:stretch>
            <a:fillRect/>
          </a:stretch>
        </p:blipFill>
        <p:spPr>
          <a:xfrm>
            <a:off x="0" y="1752601"/>
            <a:ext cx="3648075" cy="2447925"/>
          </a:xfrm>
          <a:custGeom>
            <a:avLst/>
            <a:gdLst>
              <a:gd name="connsiteX0" fmla="*/ 0 w 3648075"/>
              <a:gd name="connsiteY0" fmla="*/ 0 h 2447925"/>
              <a:gd name="connsiteX1" fmla="*/ 3648075 w 3648075"/>
              <a:gd name="connsiteY1" fmla="*/ 0 h 2447925"/>
              <a:gd name="connsiteX2" fmla="*/ 3648075 w 3648075"/>
              <a:gd name="connsiteY2" fmla="*/ 2447925 h 2447925"/>
              <a:gd name="connsiteX3" fmla="*/ 0 w 3648075"/>
              <a:gd name="connsiteY3" fmla="*/ 2447925 h 2447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8075" h="2447925">
                <a:moveTo>
                  <a:pt x="0" y="0"/>
                </a:moveTo>
                <a:lnTo>
                  <a:pt x="3648075" y="0"/>
                </a:lnTo>
                <a:lnTo>
                  <a:pt x="3648075" y="2447925"/>
                </a:lnTo>
                <a:lnTo>
                  <a:pt x="0" y="2447925"/>
                </a:lnTo>
                <a:close/>
              </a:path>
            </a:pathLst>
          </a:custGeom>
        </p:spPr>
      </p:pic>
      <p:sp>
        <p:nvSpPr>
          <p:cNvPr id="29" name="矩形 28"/>
          <p:cNvSpPr/>
          <p:nvPr/>
        </p:nvSpPr>
        <p:spPr>
          <a:xfrm>
            <a:off x="3975793" y="225257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975793" y="2728884"/>
            <a:ext cx="770457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8654" y="4666912"/>
            <a:ext cx="744474" cy="829018"/>
            <a:chOff x="508654" y="4666912"/>
            <a:chExt cx="744474" cy="829018"/>
          </a:xfrm>
        </p:grpSpPr>
        <p:sp>
          <p:nvSpPr>
            <p:cNvPr id="31" name="任意多边形 30"/>
            <p:cNvSpPr/>
            <p:nvPr/>
          </p:nvSpPr>
          <p:spPr>
            <a:xfrm rot="5400000">
              <a:off x="466382" y="4709184"/>
              <a:ext cx="829018" cy="744474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653010" y="4918649"/>
              <a:ext cx="455762" cy="325544"/>
              <a:chOff x="11641138" y="5241925"/>
              <a:chExt cx="566738" cy="404812"/>
            </a:xfrm>
            <a:solidFill>
              <a:srgbClr val="2FA598"/>
            </a:solidFill>
          </p:grpSpPr>
          <p:sp>
            <p:nvSpPr>
              <p:cNvPr id="32" name="Freeform 672"/>
              <p:cNvSpPr/>
              <p:nvPr/>
            </p:nvSpPr>
            <p:spPr bwMode="auto">
              <a:xfrm>
                <a:off x="11641138" y="5383212"/>
                <a:ext cx="566738" cy="263525"/>
              </a:xfrm>
              <a:custGeom>
                <a:avLst/>
                <a:gdLst>
                  <a:gd name="T0" fmla="*/ 124 w 151"/>
                  <a:gd name="T1" fmla="*/ 0 h 70"/>
                  <a:gd name="T2" fmla="*/ 5 w 151"/>
                  <a:gd name="T3" fmla="*/ 0 h 70"/>
                  <a:gd name="T4" fmla="*/ 1 w 151"/>
                  <a:gd name="T5" fmla="*/ 5 h 70"/>
                  <a:gd name="T6" fmla="*/ 21 w 151"/>
                  <a:gd name="T7" fmla="*/ 65 h 70"/>
                  <a:gd name="T8" fmla="*/ 28 w 151"/>
                  <a:gd name="T9" fmla="*/ 70 h 70"/>
                  <a:gd name="T10" fmla="*/ 146 w 151"/>
                  <a:gd name="T11" fmla="*/ 70 h 70"/>
                  <a:gd name="T12" fmla="*/ 151 w 151"/>
                  <a:gd name="T13" fmla="*/ 65 h 70"/>
                  <a:gd name="T14" fmla="*/ 131 w 151"/>
                  <a:gd name="T15" fmla="*/ 5 h 70"/>
                  <a:gd name="T16" fmla="*/ 124 w 151"/>
                  <a:gd name="T1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70">
                    <a:moveTo>
                      <a:pt x="12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8"/>
                      <a:pt x="25" y="70"/>
                      <a:pt x="28" y="70"/>
                    </a:cubicBezTo>
                    <a:cubicBezTo>
                      <a:pt x="146" y="70"/>
                      <a:pt x="146" y="70"/>
                      <a:pt x="146" y="70"/>
                    </a:cubicBezTo>
                    <a:cubicBezTo>
                      <a:pt x="149" y="70"/>
                      <a:pt x="151" y="68"/>
                      <a:pt x="151" y="65"/>
                    </a:cubicBezTo>
                    <a:cubicBezTo>
                      <a:pt x="131" y="5"/>
                      <a:pt x="131" y="5"/>
                      <a:pt x="131" y="5"/>
                    </a:cubicBezTo>
                    <a:cubicBezTo>
                      <a:pt x="130" y="2"/>
                      <a:pt x="127" y="0"/>
                      <a:pt x="124" y="0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3" name="Freeform 673"/>
              <p:cNvSpPr/>
              <p:nvPr/>
            </p:nvSpPr>
            <p:spPr bwMode="auto">
              <a:xfrm>
                <a:off x="11720513" y="5241925"/>
                <a:ext cx="487363" cy="322263"/>
              </a:xfrm>
              <a:custGeom>
                <a:avLst/>
                <a:gdLst>
                  <a:gd name="T0" fmla="*/ 110 w 130"/>
                  <a:gd name="T1" fmla="*/ 34 h 86"/>
                  <a:gd name="T2" fmla="*/ 115 w 130"/>
                  <a:gd name="T3" fmla="*/ 41 h 86"/>
                  <a:gd name="T4" fmla="*/ 130 w 130"/>
                  <a:gd name="T5" fmla="*/ 86 h 86"/>
                  <a:gd name="T6" fmla="*/ 130 w 130"/>
                  <a:gd name="T7" fmla="*/ 14 h 86"/>
                  <a:gd name="T8" fmla="*/ 121 w 130"/>
                  <a:gd name="T9" fmla="*/ 0 h 86"/>
                  <a:gd name="T10" fmla="*/ 90 w 130"/>
                  <a:gd name="T11" fmla="*/ 0 h 86"/>
                  <a:gd name="T12" fmla="*/ 78 w 130"/>
                  <a:gd name="T13" fmla="*/ 20 h 86"/>
                  <a:gd name="T14" fmla="*/ 6 w 130"/>
                  <a:gd name="T15" fmla="*/ 20 h 86"/>
                  <a:gd name="T16" fmla="*/ 0 w 130"/>
                  <a:gd name="T17" fmla="*/ 26 h 86"/>
                  <a:gd name="T18" fmla="*/ 0 w 130"/>
                  <a:gd name="T19" fmla="*/ 32 h 86"/>
                  <a:gd name="T20" fmla="*/ 103 w 130"/>
                  <a:gd name="T21" fmla="*/ 32 h 86"/>
                  <a:gd name="T22" fmla="*/ 110 w 130"/>
                  <a:gd name="T23" fmla="*/ 3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86">
                    <a:moveTo>
                      <a:pt x="110" y="34"/>
                    </a:moveTo>
                    <a:cubicBezTo>
                      <a:pt x="112" y="36"/>
                      <a:pt x="114" y="38"/>
                      <a:pt x="115" y="41"/>
                    </a:cubicBezTo>
                    <a:cubicBezTo>
                      <a:pt x="130" y="86"/>
                      <a:pt x="130" y="86"/>
                      <a:pt x="130" y="86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30" y="14"/>
                      <a:pt x="130" y="0"/>
                      <a:pt x="121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3" y="0"/>
                      <a:pt x="80" y="11"/>
                      <a:pt x="78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3" y="20"/>
                      <a:pt x="0" y="22"/>
                      <a:pt x="0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03" y="32"/>
                      <a:pt x="103" y="32"/>
                      <a:pt x="103" y="32"/>
                    </a:cubicBezTo>
                    <a:cubicBezTo>
                      <a:pt x="105" y="32"/>
                      <a:pt x="108" y="33"/>
                      <a:pt x="110" y="34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39" name="直接连接符 38"/>
          <p:cNvCxnSpPr/>
          <p:nvPr/>
        </p:nvCxnSpPr>
        <p:spPr>
          <a:xfrm>
            <a:off x="1253128" y="5104601"/>
            <a:ext cx="9850301" cy="0"/>
          </a:xfrm>
          <a:prstGeom prst="line">
            <a:avLst/>
          </a:prstGeom>
          <a:ln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398741" y="4648118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任意多边形 41"/>
          <p:cNvSpPr/>
          <p:nvPr/>
        </p:nvSpPr>
        <p:spPr>
          <a:xfrm rot="5400000">
            <a:off x="11123947" y="4959785"/>
            <a:ext cx="322524" cy="289632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340755" y="5280676"/>
            <a:ext cx="994445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。简单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、专注、略带随性，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任意多边形 46"/>
          <p:cNvSpPr/>
          <p:nvPr/>
        </p:nvSpPr>
        <p:spPr>
          <a:xfrm rot="5400000">
            <a:off x="4034764" y="1779632"/>
            <a:ext cx="322524" cy="289632"/>
          </a:xfrm>
          <a:custGeom>
            <a:avLst/>
            <a:gdLst>
              <a:gd name="connsiteX0" fmla="*/ 949445 w 3191647"/>
              <a:gd name="connsiteY0" fmla="*/ 0 h 2866152"/>
              <a:gd name="connsiteX1" fmla="*/ 2234352 w 3191647"/>
              <a:gd name="connsiteY1" fmla="*/ 0 h 2866152"/>
              <a:gd name="connsiteX2" fmla="*/ 2402131 w 3191647"/>
              <a:gd name="connsiteY2" fmla="*/ 51249 h 2866152"/>
              <a:gd name="connsiteX3" fmla="*/ 2409685 w 3191647"/>
              <a:gd name="connsiteY3" fmla="*/ 57482 h 2866152"/>
              <a:gd name="connsiteX4" fmla="*/ 2430115 w 3191647"/>
              <a:gd name="connsiteY4" fmla="*/ 70005 h 2866152"/>
              <a:gd name="connsiteX5" fmla="*/ 2508940 w 3191647"/>
              <a:gd name="connsiteY5" fmla="*/ 159371 h 2866152"/>
              <a:gd name="connsiteX6" fmla="*/ 3151394 w 3191647"/>
              <a:gd name="connsiteY6" fmla="*/ 1272133 h 2866152"/>
              <a:gd name="connsiteX7" fmla="*/ 3181372 w 3191647"/>
              <a:gd name="connsiteY7" fmla="*/ 1499841 h 2866152"/>
              <a:gd name="connsiteX8" fmla="*/ 3172981 w 3191647"/>
              <a:gd name="connsiteY8" fmla="*/ 1522315 h 2866152"/>
              <a:gd name="connsiteX9" fmla="*/ 3170003 w 3191647"/>
              <a:gd name="connsiteY9" fmla="*/ 1535472 h 2866152"/>
              <a:gd name="connsiteX10" fmla="*/ 3145044 w 3191647"/>
              <a:gd name="connsiteY10" fmla="*/ 1590895 h 2866152"/>
              <a:gd name="connsiteX11" fmla="*/ 2502590 w 3191647"/>
              <a:gd name="connsiteY11" fmla="*/ 2703657 h 2866152"/>
              <a:gd name="connsiteX12" fmla="*/ 2488794 w 3191647"/>
              <a:gd name="connsiteY12" fmla="*/ 2722817 h 2866152"/>
              <a:gd name="connsiteX13" fmla="*/ 2482806 w 3191647"/>
              <a:gd name="connsiteY13" fmla="*/ 2733849 h 2866152"/>
              <a:gd name="connsiteX14" fmla="*/ 2467439 w 3191647"/>
              <a:gd name="connsiteY14" fmla="*/ 2752474 h 2866152"/>
              <a:gd name="connsiteX15" fmla="*/ 2467072 w 3191647"/>
              <a:gd name="connsiteY15" fmla="*/ 2752984 h 2866152"/>
              <a:gd name="connsiteX16" fmla="*/ 2466846 w 3191647"/>
              <a:gd name="connsiteY16" fmla="*/ 2753192 h 2866152"/>
              <a:gd name="connsiteX17" fmla="*/ 2446163 w 3191647"/>
              <a:gd name="connsiteY17" fmla="*/ 2778260 h 2866152"/>
              <a:gd name="connsiteX18" fmla="*/ 2233973 w 3191647"/>
              <a:gd name="connsiteY18" fmla="*/ 2866152 h 2866152"/>
              <a:gd name="connsiteX19" fmla="*/ 949066 w 3191647"/>
              <a:gd name="connsiteY19" fmla="*/ 2866152 h 2866152"/>
              <a:gd name="connsiteX20" fmla="*/ 700233 w 3191647"/>
              <a:gd name="connsiteY20" fmla="*/ 2733849 h 2866152"/>
              <a:gd name="connsiteX21" fmla="*/ 689623 w 3191647"/>
              <a:gd name="connsiteY21" fmla="*/ 2714300 h 2866152"/>
              <a:gd name="connsiteX22" fmla="*/ 681960 w 3191647"/>
              <a:gd name="connsiteY22" fmla="*/ 2703658 h 2866152"/>
              <a:gd name="connsiteX23" fmla="*/ 39506 w 3191647"/>
              <a:gd name="connsiteY23" fmla="*/ 1590896 h 2866152"/>
              <a:gd name="connsiteX24" fmla="*/ 1526 w 3191647"/>
              <a:gd name="connsiteY24" fmla="*/ 1477948 h 2866152"/>
              <a:gd name="connsiteX25" fmla="*/ 720 w 3191647"/>
              <a:gd name="connsiteY25" fmla="*/ 1447354 h 2866152"/>
              <a:gd name="connsiteX26" fmla="*/ 0 w 3191647"/>
              <a:gd name="connsiteY26" fmla="*/ 1443059 h 2866152"/>
              <a:gd name="connsiteX27" fmla="*/ 303 w 3191647"/>
              <a:gd name="connsiteY27" fmla="*/ 1431516 h 2866152"/>
              <a:gd name="connsiteX28" fmla="*/ 0 w 3191647"/>
              <a:gd name="connsiteY28" fmla="*/ 1419970 h 2866152"/>
              <a:gd name="connsiteX29" fmla="*/ 720 w 3191647"/>
              <a:gd name="connsiteY29" fmla="*/ 1415675 h 2866152"/>
              <a:gd name="connsiteX30" fmla="*/ 1526 w 3191647"/>
              <a:gd name="connsiteY30" fmla="*/ 1385081 h 2866152"/>
              <a:gd name="connsiteX31" fmla="*/ 39506 w 3191647"/>
              <a:gd name="connsiteY31" fmla="*/ 1272134 h 2866152"/>
              <a:gd name="connsiteX32" fmla="*/ 681960 w 3191647"/>
              <a:gd name="connsiteY32" fmla="*/ 159372 h 2866152"/>
              <a:gd name="connsiteX33" fmla="*/ 698045 w 3191647"/>
              <a:gd name="connsiteY33" fmla="*/ 137034 h 2866152"/>
              <a:gd name="connsiteX34" fmla="*/ 700612 w 3191647"/>
              <a:gd name="connsiteY34" fmla="*/ 132303 h 2866152"/>
              <a:gd name="connsiteX35" fmla="*/ 707202 w 3191647"/>
              <a:gd name="connsiteY35" fmla="*/ 124316 h 2866152"/>
              <a:gd name="connsiteX36" fmla="*/ 717478 w 3191647"/>
              <a:gd name="connsiteY36" fmla="*/ 110046 h 2866152"/>
              <a:gd name="connsiteX37" fmla="*/ 723796 w 3191647"/>
              <a:gd name="connsiteY37" fmla="*/ 104204 h 2866152"/>
              <a:gd name="connsiteX38" fmla="*/ 737255 w 3191647"/>
              <a:gd name="connsiteY38" fmla="*/ 87892 h 2866152"/>
              <a:gd name="connsiteX39" fmla="*/ 949445 w 3191647"/>
              <a:gd name="connsiteY39" fmla="*/ 0 h 28661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3191647" h="2866152">
                <a:moveTo>
                  <a:pt x="949445" y="0"/>
                </a:moveTo>
                <a:lnTo>
                  <a:pt x="2234352" y="0"/>
                </a:lnTo>
                <a:cubicBezTo>
                  <a:pt x="2296501" y="0"/>
                  <a:pt x="2354237" y="18893"/>
                  <a:pt x="2402131" y="51249"/>
                </a:cubicBezTo>
                <a:lnTo>
                  <a:pt x="2409685" y="57482"/>
                </a:lnTo>
                <a:lnTo>
                  <a:pt x="2430115" y="70005"/>
                </a:lnTo>
                <a:cubicBezTo>
                  <a:pt x="2461216" y="93504"/>
                  <a:pt x="2488224" y="123489"/>
                  <a:pt x="2508940" y="159371"/>
                </a:cubicBezTo>
                <a:lnTo>
                  <a:pt x="3151394" y="1272133"/>
                </a:lnTo>
                <a:cubicBezTo>
                  <a:pt x="3192826" y="1343897"/>
                  <a:pt x="3201249" y="1425660"/>
                  <a:pt x="3181372" y="1499841"/>
                </a:cubicBezTo>
                <a:lnTo>
                  <a:pt x="3172981" y="1522315"/>
                </a:lnTo>
                <a:lnTo>
                  <a:pt x="3170003" y="1535472"/>
                </a:lnTo>
                <a:cubicBezTo>
                  <a:pt x="3163697" y="1554388"/>
                  <a:pt x="3155402" y="1572954"/>
                  <a:pt x="3145044" y="1590895"/>
                </a:cubicBezTo>
                <a:lnTo>
                  <a:pt x="2502590" y="2703657"/>
                </a:lnTo>
                <a:lnTo>
                  <a:pt x="2488794" y="2722817"/>
                </a:lnTo>
                <a:lnTo>
                  <a:pt x="2482806" y="2733849"/>
                </a:lnTo>
                <a:lnTo>
                  <a:pt x="2467439" y="2752474"/>
                </a:lnTo>
                <a:lnTo>
                  <a:pt x="2467072" y="2752984"/>
                </a:lnTo>
                <a:lnTo>
                  <a:pt x="2466846" y="2753192"/>
                </a:lnTo>
                <a:lnTo>
                  <a:pt x="2446163" y="2778260"/>
                </a:lnTo>
                <a:cubicBezTo>
                  <a:pt x="2391859" y="2832565"/>
                  <a:pt x="2316839" y="2866152"/>
                  <a:pt x="2233973" y="2866152"/>
                </a:cubicBezTo>
                <a:lnTo>
                  <a:pt x="949066" y="2866152"/>
                </a:lnTo>
                <a:cubicBezTo>
                  <a:pt x="845484" y="2866152"/>
                  <a:pt x="754160" y="2813671"/>
                  <a:pt x="700233" y="2733849"/>
                </a:cubicBezTo>
                <a:lnTo>
                  <a:pt x="689623" y="2714300"/>
                </a:lnTo>
                <a:lnTo>
                  <a:pt x="681960" y="2703658"/>
                </a:lnTo>
                <a:lnTo>
                  <a:pt x="39506" y="1590896"/>
                </a:lnTo>
                <a:cubicBezTo>
                  <a:pt x="18789" y="1555014"/>
                  <a:pt x="6326" y="1516632"/>
                  <a:pt x="1526" y="1477948"/>
                </a:cubicBezTo>
                <a:lnTo>
                  <a:pt x="720" y="1447354"/>
                </a:lnTo>
                <a:lnTo>
                  <a:pt x="0" y="1443059"/>
                </a:lnTo>
                <a:lnTo>
                  <a:pt x="303" y="1431516"/>
                </a:lnTo>
                <a:lnTo>
                  <a:pt x="0" y="1419970"/>
                </a:lnTo>
                <a:lnTo>
                  <a:pt x="720" y="1415675"/>
                </a:lnTo>
                <a:lnTo>
                  <a:pt x="1526" y="1385081"/>
                </a:lnTo>
                <a:cubicBezTo>
                  <a:pt x="6326" y="1346398"/>
                  <a:pt x="18789" y="1308016"/>
                  <a:pt x="39506" y="1272134"/>
                </a:cubicBezTo>
                <a:lnTo>
                  <a:pt x="681960" y="159372"/>
                </a:lnTo>
                <a:lnTo>
                  <a:pt x="698045" y="137034"/>
                </a:lnTo>
                <a:lnTo>
                  <a:pt x="700612" y="132303"/>
                </a:lnTo>
                <a:lnTo>
                  <a:pt x="707202" y="124316"/>
                </a:lnTo>
                <a:lnTo>
                  <a:pt x="717478" y="110046"/>
                </a:lnTo>
                <a:lnTo>
                  <a:pt x="723796" y="104204"/>
                </a:lnTo>
                <a:lnTo>
                  <a:pt x="737255" y="87892"/>
                </a:lnTo>
                <a:cubicBezTo>
                  <a:pt x="791559" y="33588"/>
                  <a:pt x="866580" y="0"/>
                  <a:pt x="949445" y="0"/>
                </a:cubicBezTo>
                <a:close/>
              </a:path>
            </a:pathLst>
          </a:cu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25" name="椭圆 24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133020" y="501753"/>
            <a:ext cx="407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文本框 20"/>
          <p:cNvSpPr txBox="1"/>
          <p:nvPr/>
        </p:nvSpPr>
        <p:spPr>
          <a:xfrm>
            <a:off x="6910698" y="3337088"/>
            <a:ext cx="3914213" cy="646331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36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3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910698" y="3941093"/>
            <a:ext cx="4194418" cy="707886"/>
          </a:xfrm>
          <a:prstGeom prst="rect">
            <a:avLst/>
          </a:prstGeom>
          <a:noFill/>
          <a:effectLst>
            <a:outerShdw blurRad="63500" dist="38100" dir="5400000" algn="t" rotWithShape="0">
              <a:prstClr val="black">
                <a:alpha val="27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572288" y="-3884935"/>
            <a:ext cx="8692802" cy="8692798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890069" y="3337088"/>
            <a:ext cx="3368844" cy="3368842"/>
          </a:xfrm>
          <a:prstGeom prst="ellipse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2028" y="1167823"/>
            <a:ext cx="371608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+mn-ea"/>
                <a:sym typeface="+mn-lt"/>
              </a:rPr>
              <a:t>PART 02</a:t>
            </a:r>
            <a:endParaRPr lang="zh-CN" altLang="en-US" sz="9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188048" y="293764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01430" y="2937643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029738" y="2922946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121856" y="521853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7060446" y="5218537"/>
            <a:ext cx="2259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527368" y="1140017"/>
            <a:ext cx="1499724" cy="1670042"/>
            <a:chOff x="1527368" y="2073283"/>
            <a:chExt cx="1499724" cy="1670042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60" t="2595" r="23598" b="7248"/>
            <a:stretch>
              <a:fillRect/>
            </a:stretch>
          </p:blipFill>
          <p:spPr>
            <a:xfrm>
              <a:off x="1527368" y="2073283"/>
              <a:ext cx="1499724" cy="1670042"/>
            </a:xfrm>
            <a:custGeom>
              <a:avLst/>
              <a:gdLst>
                <a:gd name="connsiteX0" fmla="*/ 744639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6 w 1499724"/>
                <a:gd name="connsiteY5" fmla="*/ 20672 h 1670042"/>
                <a:gd name="connsiteX6" fmla="*/ 1416332 w 1499724"/>
                <a:gd name="connsiteY6" fmla="*/ 356838 h 1670042"/>
                <a:gd name="connsiteX7" fmla="*/ 1428021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6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8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2 w 1499724"/>
                <a:gd name="connsiteY27" fmla="*/ 1291097 h 1670042"/>
                <a:gd name="connsiteX28" fmla="*/ 59216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6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9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6" y="20672"/>
                  </a:cubicBezTo>
                  <a:lnTo>
                    <a:pt x="1416332" y="356838"/>
                  </a:lnTo>
                  <a:lnTo>
                    <a:pt x="1428021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6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3" y="1675066"/>
                    <a:pt x="714927" y="1664666"/>
                  </a:cubicBezTo>
                  <a:lnTo>
                    <a:pt x="703168" y="1660275"/>
                  </a:lnTo>
                  <a:lnTo>
                    <a:pt x="696283" y="1658717"/>
                  </a:lnTo>
                  <a:cubicBezTo>
                    <a:pt x="686385" y="1655417"/>
                    <a:pt x="676671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2" y="1291097"/>
                  </a:lnTo>
                  <a:lnTo>
                    <a:pt x="59216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6" y="356838"/>
                  </a:lnTo>
                  <a:lnTo>
                    <a:pt x="667282" y="20672"/>
                  </a:lnTo>
                  <a:cubicBezTo>
                    <a:pt x="686058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1" name="任意多边形 50"/>
            <p:cNvSpPr/>
            <p:nvPr/>
          </p:nvSpPr>
          <p:spPr>
            <a:xfrm rot="5400000">
              <a:off x="1442212" y="2158444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465956" y="1129066"/>
            <a:ext cx="1499724" cy="1680993"/>
            <a:chOff x="5465956" y="2062332"/>
            <a:chExt cx="1499724" cy="1680993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586" t="7510" r="29586" b="7510"/>
            <a:stretch>
              <a:fillRect/>
            </a:stretch>
          </p:blipFill>
          <p:spPr>
            <a:xfrm>
              <a:off x="5465956" y="2073283"/>
              <a:ext cx="1499724" cy="1670042"/>
            </a:xfrm>
            <a:custGeom>
              <a:avLst/>
              <a:gdLst>
                <a:gd name="connsiteX0" fmla="*/ 744639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6 w 1499724"/>
                <a:gd name="connsiteY5" fmla="*/ 20672 h 1670042"/>
                <a:gd name="connsiteX6" fmla="*/ 1416332 w 1499724"/>
                <a:gd name="connsiteY6" fmla="*/ 356838 h 1670042"/>
                <a:gd name="connsiteX7" fmla="*/ 1428021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7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8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3 w 1499724"/>
                <a:gd name="connsiteY27" fmla="*/ 1291097 h 1670042"/>
                <a:gd name="connsiteX28" fmla="*/ 59216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6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9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6" y="20672"/>
                  </a:cubicBezTo>
                  <a:lnTo>
                    <a:pt x="1416332" y="356838"/>
                  </a:lnTo>
                  <a:lnTo>
                    <a:pt x="1428021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7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3" y="1675066"/>
                    <a:pt x="714927" y="1664666"/>
                  </a:cubicBezTo>
                  <a:lnTo>
                    <a:pt x="703168" y="1660275"/>
                  </a:lnTo>
                  <a:lnTo>
                    <a:pt x="696283" y="1658717"/>
                  </a:lnTo>
                  <a:cubicBezTo>
                    <a:pt x="686385" y="1655417"/>
                    <a:pt x="676671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3" y="1291097"/>
                  </a:lnTo>
                  <a:lnTo>
                    <a:pt x="59216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6" y="356838"/>
                  </a:lnTo>
                  <a:lnTo>
                    <a:pt x="667282" y="20672"/>
                  </a:lnTo>
                  <a:cubicBezTo>
                    <a:pt x="686058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2" name="任意多边形 51"/>
            <p:cNvSpPr/>
            <p:nvPr/>
          </p:nvSpPr>
          <p:spPr>
            <a:xfrm rot="5400000">
              <a:off x="5380802" y="2147490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404543" y="1125900"/>
            <a:ext cx="1499724" cy="1684159"/>
            <a:chOff x="9404543" y="2059166"/>
            <a:chExt cx="1499724" cy="1684159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8" t="797" r="27835" b="2835"/>
            <a:stretch>
              <a:fillRect/>
            </a:stretch>
          </p:blipFill>
          <p:spPr>
            <a:xfrm>
              <a:off x="9404543" y="2073283"/>
              <a:ext cx="1499724" cy="1670042"/>
            </a:xfrm>
            <a:custGeom>
              <a:avLst/>
              <a:gdLst>
                <a:gd name="connsiteX0" fmla="*/ 744638 w 1499724"/>
                <a:gd name="connsiteY0" fmla="*/ 0 h 1670042"/>
                <a:gd name="connsiteX1" fmla="*/ 750678 w 1499724"/>
                <a:gd name="connsiteY1" fmla="*/ 159 h 1670042"/>
                <a:gd name="connsiteX2" fmla="*/ 756720 w 1499724"/>
                <a:gd name="connsiteY2" fmla="*/ 0 h 1670042"/>
                <a:gd name="connsiteX3" fmla="*/ 758967 w 1499724"/>
                <a:gd name="connsiteY3" fmla="*/ 377 h 1670042"/>
                <a:gd name="connsiteX4" fmla="*/ 774976 w 1499724"/>
                <a:gd name="connsiteY4" fmla="*/ 799 h 1670042"/>
                <a:gd name="connsiteX5" fmla="*/ 834075 w 1499724"/>
                <a:gd name="connsiteY5" fmla="*/ 20672 h 1670042"/>
                <a:gd name="connsiteX6" fmla="*/ 1416332 w 1499724"/>
                <a:gd name="connsiteY6" fmla="*/ 356838 h 1670042"/>
                <a:gd name="connsiteX7" fmla="*/ 1428020 w 1499724"/>
                <a:gd name="connsiteY7" fmla="*/ 365255 h 1670042"/>
                <a:gd name="connsiteX8" fmla="*/ 1430496 w 1499724"/>
                <a:gd name="connsiteY8" fmla="*/ 366598 h 1670042"/>
                <a:gd name="connsiteX9" fmla="*/ 1434675 w 1499724"/>
                <a:gd name="connsiteY9" fmla="*/ 370046 h 1670042"/>
                <a:gd name="connsiteX10" fmla="*/ 1442142 w 1499724"/>
                <a:gd name="connsiteY10" fmla="*/ 375423 h 1670042"/>
                <a:gd name="connsiteX11" fmla="*/ 1445199 w 1499724"/>
                <a:gd name="connsiteY11" fmla="*/ 378729 h 1670042"/>
                <a:gd name="connsiteX12" fmla="*/ 1453734 w 1499724"/>
                <a:gd name="connsiteY12" fmla="*/ 385772 h 1670042"/>
                <a:gd name="connsiteX13" fmla="*/ 1499724 w 1499724"/>
                <a:gd name="connsiteY13" fmla="*/ 496801 h 1670042"/>
                <a:gd name="connsiteX14" fmla="*/ 1499724 w 1499724"/>
                <a:gd name="connsiteY14" fmla="*/ 1169134 h 1670042"/>
                <a:gd name="connsiteX15" fmla="*/ 1472908 w 1499724"/>
                <a:gd name="connsiteY15" fmla="*/ 1256925 h 1670042"/>
                <a:gd name="connsiteX16" fmla="*/ 1469646 w 1499724"/>
                <a:gd name="connsiteY16" fmla="*/ 1260877 h 1670042"/>
                <a:gd name="connsiteX17" fmla="*/ 1463094 w 1499724"/>
                <a:gd name="connsiteY17" fmla="*/ 1271568 h 1670042"/>
                <a:gd name="connsiteX18" fmla="*/ 1416333 w 1499724"/>
                <a:gd name="connsiteY18" fmla="*/ 1312813 h 1670042"/>
                <a:gd name="connsiteX19" fmla="*/ 834076 w 1499724"/>
                <a:gd name="connsiteY19" fmla="*/ 1648980 h 1670042"/>
                <a:gd name="connsiteX20" fmla="*/ 714927 w 1499724"/>
                <a:gd name="connsiteY20" fmla="*/ 1664666 h 1670042"/>
                <a:gd name="connsiteX21" fmla="*/ 703167 w 1499724"/>
                <a:gd name="connsiteY21" fmla="*/ 1660275 h 1670042"/>
                <a:gd name="connsiteX22" fmla="*/ 696283 w 1499724"/>
                <a:gd name="connsiteY22" fmla="*/ 1658717 h 1670042"/>
                <a:gd name="connsiteX23" fmla="*/ 667283 w 1499724"/>
                <a:gd name="connsiteY23" fmla="*/ 1645657 h 1670042"/>
                <a:gd name="connsiteX24" fmla="*/ 85026 w 1499724"/>
                <a:gd name="connsiteY24" fmla="*/ 1309490 h 1670042"/>
                <a:gd name="connsiteX25" fmla="*/ 75001 w 1499724"/>
                <a:gd name="connsiteY25" fmla="*/ 1302272 h 1670042"/>
                <a:gd name="connsiteX26" fmla="*/ 69228 w 1499724"/>
                <a:gd name="connsiteY26" fmla="*/ 1299138 h 1670042"/>
                <a:gd name="connsiteX27" fmla="*/ 59482 w 1499724"/>
                <a:gd name="connsiteY27" fmla="*/ 1291097 h 1670042"/>
                <a:gd name="connsiteX28" fmla="*/ 59215 w 1499724"/>
                <a:gd name="connsiteY28" fmla="*/ 1290905 h 1670042"/>
                <a:gd name="connsiteX29" fmla="*/ 59107 w 1499724"/>
                <a:gd name="connsiteY29" fmla="*/ 1290787 h 1670042"/>
                <a:gd name="connsiteX30" fmla="*/ 45990 w 1499724"/>
                <a:gd name="connsiteY30" fmla="*/ 1279965 h 1670042"/>
                <a:gd name="connsiteX31" fmla="*/ 0 w 1499724"/>
                <a:gd name="connsiteY31" fmla="*/ 1168935 h 1670042"/>
                <a:gd name="connsiteX32" fmla="*/ 0 w 1499724"/>
                <a:gd name="connsiteY32" fmla="*/ 496603 h 1670042"/>
                <a:gd name="connsiteX33" fmla="*/ 69228 w 1499724"/>
                <a:gd name="connsiteY33" fmla="*/ 366400 h 1670042"/>
                <a:gd name="connsiteX34" fmla="*/ 79457 w 1499724"/>
                <a:gd name="connsiteY34" fmla="*/ 360848 h 1670042"/>
                <a:gd name="connsiteX35" fmla="*/ 85025 w 1499724"/>
                <a:gd name="connsiteY35" fmla="*/ 356838 h 1670042"/>
                <a:gd name="connsiteX36" fmla="*/ 667282 w 1499724"/>
                <a:gd name="connsiteY36" fmla="*/ 20672 h 1670042"/>
                <a:gd name="connsiteX37" fmla="*/ 726383 w 1499724"/>
                <a:gd name="connsiteY37" fmla="*/ 799 h 1670042"/>
                <a:gd name="connsiteX38" fmla="*/ 742391 w 1499724"/>
                <a:gd name="connsiteY38" fmla="*/ 377 h 167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499724" h="1670042">
                  <a:moveTo>
                    <a:pt x="744638" y="0"/>
                  </a:moveTo>
                  <a:lnTo>
                    <a:pt x="750678" y="159"/>
                  </a:lnTo>
                  <a:lnTo>
                    <a:pt x="756720" y="0"/>
                  </a:lnTo>
                  <a:lnTo>
                    <a:pt x="758967" y="377"/>
                  </a:lnTo>
                  <a:lnTo>
                    <a:pt x="774976" y="799"/>
                  </a:lnTo>
                  <a:cubicBezTo>
                    <a:pt x="795217" y="3310"/>
                    <a:pt x="815300" y="9831"/>
                    <a:pt x="834075" y="20672"/>
                  </a:cubicBezTo>
                  <a:lnTo>
                    <a:pt x="1416332" y="356838"/>
                  </a:lnTo>
                  <a:lnTo>
                    <a:pt x="1428020" y="365255"/>
                  </a:lnTo>
                  <a:lnTo>
                    <a:pt x="1430496" y="366598"/>
                  </a:lnTo>
                  <a:lnTo>
                    <a:pt x="1434675" y="370046"/>
                  </a:lnTo>
                  <a:lnTo>
                    <a:pt x="1442142" y="375423"/>
                  </a:lnTo>
                  <a:lnTo>
                    <a:pt x="1445199" y="378729"/>
                  </a:lnTo>
                  <a:lnTo>
                    <a:pt x="1453734" y="385772"/>
                  </a:lnTo>
                  <a:cubicBezTo>
                    <a:pt x="1482149" y="414187"/>
                    <a:pt x="1499724" y="453442"/>
                    <a:pt x="1499724" y="496801"/>
                  </a:cubicBezTo>
                  <a:lnTo>
                    <a:pt x="1499724" y="1169134"/>
                  </a:lnTo>
                  <a:cubicBezTo>
                    <a:pt x="1499724" y="1201653"/>
                    <a:pt x="1489838" y="1231864"/>
                    <a:pt x="1472908" y="1256925"/>
                  </a:cubicBezTo>
                  <a:lnTo>
                    <a:pt x="1469646" y="1260877"/>
                  </a:lnTo>
                  <a:lnTo>
                    <a:pt x="1463094" y="1271568"/>
                  </a:lnTo>
                  <a:cubicBezTo>
                    <a:pt x="1450798" y="1287841"/>
                    <a:pt x="1435108" y="1301973"/>
                    <a:pt x="1416333" y="1312813"/>
                  </a:cubicBezTo>
                  <a:lnTo>
                    <a:pt x="834076" y="1648980"/>
                  </a:lnTo>
                  <a:cubicBezTo>
                    <a:pt x="796525" y="1670659"/>
                    <a:pt x="753742" y="1675066"/>
                    <a:pt x="714927" y="1664666"/>
                  </a:cubicBezTo>
                  <a:lnTo>
                    <a:pt x="703167" y="1660275"/>
                  </a:lnTo>
                  <a:lnTo>
                    <a:pt x="696283" y="1658717"/>
                  </a:lnTo>
                  <a:cubicBezTo>
                    <a:pt x="686385" y="1655417"/>
                    <a:pt x="676670" y="1651077"/>
                    <a:pt x="667283" y="1645657"/>
                  </a:cubicBezTo>
                  <a:lnTo>
                    <a:pt x="85026" y="1309490"/>
                  </a:lnTo>
                  <a:lnTo>
                    <a:pt x="75001" y="1302272"/>
                  </a:lnTo>
                  <a:lnTo>
                    <a:pt x="69228" y="1299138"/>
                  </a:lnTo>
                  <a:lnTo>
                    <a:pt x="59482" y="1291097"/>
                  </a:lnTo>
                  <a:lnTo>
                    <a:pt x="59215" y="1290905"/>
                  </a:lnTo>
                  <a:lnTo>
                    <a:pt x="59107" y="1290787"/>
                  </a:lnTo>
                  <a:lnTo>
                    <a:pt x="45990" y="1279965"/>
                  </a:lnTo>
                  <a:cubicBezTo>
                    <a:pt x="17575" y="1251550"/>
                    <a:pt x="0" y="1212295"/>
                    <a:pt x="0" y="1168935"/>
                  </a:cubicBezTo>
                  <a:lnTo>
                    <a:pt x="0" y="496603"/>
                  </a:lnTo>
                  <a:cubicBezTo>
                    <a:pt x="0" y="442403"/>
                    <a:pt x="27461" y="394617"/>
                    <a:pt x="69228" y="366400"/>
                  </a:cubicBezTo>
                  <a:lnTo>
                    <a:pt x="79457" y="360848"/>
                  </a:lnTo>
                  <a:lnTo>
                    <a:pt x="85025" y="356838"/>
                  </a:lnTo>
                  <a:lnTo>
                    <a:pt x="667282" y="20672"/>
                  </a:lnTo>
                  <a:cubicBezTo>
                    <a:pt x="686057" y="9831"/>
                    <a:pt x="706141" y="3310"/>
                    <a:pt x="726383" y="799"/>
                  </a:cubicBezTo>
                  <a:lnTo>
                    <a:pt x="742391" y="377"/>
                  </a:lnTo>
                  <a:close/>
                </a:path>
              </a:pathLst>
            </a:custGeom>
          </p:spPr>
        </p:pic>
        <p:sp>
          <p:nvSpPr>
            <p:cNvPr id="53" name="任意多边形 52"/>
            <p:cNvSpPr/>
            <p:nvPr/>
          </p:nvSpPr>
          <p:spPr>
            <a:xfrm rot="5400000">
              <a:off x="9319389" y="2144324"/>
              <a:ext cx="1670036" cy="1499720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782927" y="4047242"/>
            <a:ext cx="908142" cy="1011276"/>
            <a:chOff x="3786778" y="3736166"/>
            <a:chExt cx="908142" cy="101127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965" t="8154" r="32074" b="17084"/>
            <a:stretch>
              <a:fillRect/>
            </a:stretch>
          </p:blipFill>
          <p:spPr>
            <a:xfrm>
              <a:off x="3798881" y="3743325"/>
              <a:ext cx="895284" cy="996958"/>
            </a:xfrm>
            <a:custGeom>
              <a:avLst/>
              <a:gdLst>
                <a:gd name="connsiteX0" fmla="*/ 444524 w 895284"/>
                <a:gd name="connsiteY0" fmla="*/ 0 h 996958"/>
                <a:gd name="connsiteX1" fmla="*/ 448130 w 895284"/>
                <a:gd name="connsiteY1" fmla="*/ 95 h 996958"/>
                <a:gd name="connsiteX2" fmla="*/ 451736 w 895284"/>
                <a:gd name="connsiteY2" fmla="*/ 0 h 996958"/>
                <a:gd name="connsiteX3" fmla="*/ 453078 w 895284"/>
                <a:gd name="connsiteY3" fmla="*/ 225 h 996958"/>
                <a:gd name="connsiteX4" fmla="*/ 462634 w 895284"/>
                <a:gd name="connsiteY4" fmla="*/ 477 h 996958"/>
                <a:gd name="connsiteX5" fmla="*/ 497915 w 895284"/>
                <a:gd name="connsiteY5" fmla="*/ 12340 h 996958"/>
                <a:gd name="connsiteX6" fmla="*/ 845502 w 895284"/>
                <a:gd name="connsiteY6" fmla="*/ 213020 h 996958"/>
                <a:gd name="connsiteX7" fmla="*/ 852480 w 895284"/>
                <a:gd name="connsiteY7" fmla="*/ 218045 h 996958"/>
                <a:gd name="connsiteX8" fmla="*/ 853957 w 895284"/>
                <a:gd name="connsiteY8" fmla="*/ 218847 h 996958"/>
                <a:gd name="connsiteX9" fmla="*/ 856452 w 895284"/>
                <a:gd name="connsiteY9" fmla="*/ 220905 h 996958"/>
                <a:gd name="connsiteX10" fmla="*/ 860910 w 895284"/>
                <a:gd name="connsiteY10" fmla="*/ 224115 h 996958"/>
                <a:gd name="connsiteX11" fmla="*/ 862735 w 895284"/>
                <a:gd name="connsiteY11" fmla="*/ 226088 h 996958"/>
                <a:gd name="connsiteX12" fmla="*/ 867830 w 895284"/>
                <a:gd name="connsiteY12" fmla="*/ 230293 h 996958"/>
                <a:gd name="connsiteX13" fmla="*/ 895284 w 895284"/>
                <a:gd name="connsiteY13" fmla="*/ 296573 h 996958"/>
                <a:gd name="connsiteX14" fmla="*/ 895284 w 895284"/>
                <a:gd name="connsiteY14" fmla="*/ 697933 h 996958"/>
                <a:gd name="connsiteX15" fmla="*/ 879276 w 895284"/>
                <a:gd name="connsiteY15" fmla="*/ 750341 h 996958"/>
                <a:gd name="connsiteX16" fmla="*/ 877329 w 895284"/>
                <a:gd name="connsiteY16" fmla="*/ 752701 h 996958"/>
                <a:gd name="connsiteX17" fmla="*/ 873417 w 895284"/>
                <a:gd name="connsiteY17" fmla="*/ 759082 h 996958"/>
                <a:gd name="connsiteX18" fmla="*/ 845502 w 895284"/>
                <a:gd name="connsiteY18" fmla="*/ 783705 h 996958"/>
                <a:gd name="connsiteX19" fmla="*/ 497915 w 895284"/>
                <a:gd name="connsiteY19" fmla="*/ 984385 h 996958"/>
                <a:gd name="connsiteX20" fmla="*/ 426787 w 895284"/>
                <a:gd name="connsiteY20" fmla="*/ 993749 h 996958"/>
                <a:gd name="connsiteX21" fmla="*/ 419767 w 895284"/>
                <a:gd name="connsiteY21" fmla="*/ 991128 h 996958"/>
                <a:gd name="connsiteX22" fmla="*/ 415657 w 895284"/>
                <a:gd name="connsiteY22" fmla="*/ 990197 h 996958"/>
                <a:gd name="connsiteX23" fmla="*/ 398345 w 895284"/>
                <a:gd name="connsiteY23" fmla="*/ 982401 h 996958"/>
                <a:gd name="connsiteX24" fmla="*/ 50758 w 895284"/>
                <a:gd name="connsiteY24" fmla="*/ 781721 h 996958"/>
                <a:gd name="connsiteX25" fmla="*/ 44773 w 895284"/>
                <a:gd name="connsiteY25" fmla="*/ 777412 h 996958"/>
                <a:gd name="connsiteX26" fmla="*/ 41327 w 895284"/>
                <a:gd name="connsiteY26" fmla="*/ 775541 h 996958"/>
                <a:gd name="connsiteX27" fmla="*/ 35509 w 895284"/>
                <a:gd name="connsiteY27" fmla="*/ 770741 h 996958"/>
                <a:gd name="connsiteX28" fmla="*/ 35350 w 895284"/>
                <a:gd name="connsiteY28" fmla="*/ 770627 h 996958"/>
                <a:gd name="connsiteX29" fmla="*/ 35285 w 895284"/>
                <a:gd name="connsiteY29" fmla="*/ 770556 h 996958"/>
                <a:gd name="connsiteX30" fmla="*/ 27454 w 895284"/>
                <a:gd name="connsiteY30" fmla="*/ 764095 h 996958"/>
                <a:gd name="connsiteX31" fmla="*/ 0 w 895284"/>
                <a:gd name="connsiteY31" fmla="*/ 697815 h 996958"/>
                <a:gd name="connsiteX32" fmla="*/ 0 w 895284"/>
                <a:gd name="connsiteY32" fmla="*/ 296455 h 996958"/>
                <a:gd name="connsiteX33" fmla="*/ 41327 w 895284"/>
                <a:gd name="connsiteY33" fmla="*/ 218728 h 996958"/>
                <a:gd name="connsiteX34" fmla="*/ 47433 w 895284"/>
                <a:gd name="connsiteY34" fmla="*/ 215414 h 996958"/>
                <a:gd name="connsiteX35" fmla="*/ 50758 w 895284"/>
                <a:gd name="connsiteY35" fmla="*/ 213020 h 996958"/>
                <a:gd name="connsiteX36" fmla="*/ 398345 w 895284"/>
                <a:gd name="connsiteY36" fmla="*/ 12340 h 996958"/>
                <a:gd name="connsiteX37" fmla="*/ 433626 w 895284"/>
                <a:gd name="connsiteY37" fmla="*/ 477 h 996958"/>
                <a:gd name="connsiteX38" fmla="*/ 443182 w 895284"/>
                <a:gd name="connsiteY38" fmla="*/ 225 h 99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95284" h="996958">
                  <a:moveTo>
                    <a:pt x="444524" y="0"/>
                  </a:moveTo>
                  <a:lnTo>
                    <a:pt x="448130" y="95"/>
                  </a:lnTo>
                  <a:lnTo>
                    <a:pt x="451736" y="0"/>
                  </a:lnTo>
                  <a:lnTo>
                    <a:pt x="453078" y="225"/>
                  </a:lnTo>
                  <a:lnTo>
                    <a:pt x="462634" y="477"/>
                  </a:lnTo>
                  <a:cubicBezTo>
                    <a:pt x="474717" y="1976"/>
                    <a:pt x="486707" y="5869"/>
                    <a:pt x="497915" y="12340"/>
                  </a:cubicBezTo>
                  <a:lnTo>
                    <a:pt x="845502" y="213020"/>
                  </a:lnTo>
                  <a:lnTo>
                    <a:pt x="852480" y="218045"/>
                  </a:lnTo>
                  <a:lnTo>
                    <a:pt x="853957" y="218847"/>
                  </a:lnTo>
                  <a:lnTo>
                    <a:pt x="856452" y="220905"/>
                  </a:lnTo>
                  <a:lnTo>
                    <a:pt x="860910" y="224115"/>
                  </a:lnTo>
                  <a:lnTo>
                    <a:pt x="862735" y="226088"/>
                  </a:lnTo>
                  <a:lnTo>
                    <a:pt x="867830" y="230293"/>
                  </a:lnTo>
                  <a:cubicBezTo>
                    <a:pt x="884793" y="247255"/>
                    <a:pt x="895284" y="270689"/>
                    <a:pt x="895284" y="296573"/>
                  </a:cubicBezTo>
                  <a:lnTo>
                    <a:pt x="895284" y="697933"/>
                  </a:lnTo>
                  <a:cubicBezTo>
                    <a:pt x="895284" y="717346"/>
                    <a:pt x="889383" y="735381"/>
                    <a:pt x="879276" y="750341"/>
                  </a:cubicBezTo>
                  <a:lnTo>
                    <a:pt x="877329" y="752701"/>
                  </a:lnTo>
                  <a:lnTo>
                    <a:pt x="873417" y="759082"/>
                  </a:lnTo>
                  <a:cubicBezTo>
                    <a:pt x="866077" y="768797"/>
                    <a:pt x="856711" y="777234"/>
                    <a:pt x="845502" y="783705"/>
                  </a:cubicBezTo>
                  <a:lnTo>
                    <a:pt x="497915" y="984385"/>
                  </a:lnTo>
                  <a:cubicBezTo>
                    <a:pt x="475499" y="997326"/>
                    <a:pt x="449959" y="999958"/>
                    <a:pt x="426787" y="993749"/>
                  </a:cubicBezTo>
                  <a:lnTo>
                    <a:pt x="419767" y="991128"/>
                  </a:lnTo>
                  <a:lnTo>
                    <a:pt x="415657" y="990197"/>
                  </a:lnTo>
                  <a:cubicBezTo>
                    <a:pt x="409749" y="988228"/>
                    <a:pt x="403949" y="985637"/>
                    <a:pt x="398345" y="982401"/>
                  </a:cubicBezTo>
                  <a:lnTo>
                    <a:pt x="50758" y="781721"/>
                  </a:lnTo>
                  <a:lnTo>
                    <a:pt x="44773" y="777412"/>
                  </a:lnTo>
                  <a:lnTo>
                    <a:pt x="41327" y="775541"/>
                  </a:lnTo>
                  <a:lnTo>
                    <a:pt x="35509" y="770741"/>
                  </a:lnTo>
                  <a:lnTo>
                    <a:pt x="35350" y="770627"/>
                  </a:lnTo>
                  <a:lnTo>
                    <a:pt x="35285" y="770556"/>
                  </a:lnTo>
                  <a:lnTo>
                    <a:pt x="27454" y="764095"/>
                  </a:lnTo>
                  <a:cubicBezTo>
                    <a:pt x="10492" y="747133"/>
                    <a:pt x="0" y="723699"/>
                    <a:pt x="0" y="697815"/>
                  </a:cubicBezTo>
                  <a:lnTo>
                    <a:pt x="0" y="296455"/>
                  </a:lnTo>
                  <a:cubicBezTo>
                    <a:pt x="0" y="264100"/>
                    <a:pt x="16393" y="235573"/>
                    <a:pt x="41327" y="218728"/>
                  </a:cubicBezTo>
                  <a:lnTo>
                    <a:pt x="47433" y="215414"/>
                  </a:lnTo>
                  <a:lnTo>
                    <a:pt x="50758" y="213020"/>
                  </a:lnTo>
                  <a:lnTo>
                    <a:pt x="398345" y="12340"/>
                  </a:lnTo>
                  <a:cubicBezTo>
                    <a:pt x="409553" y="5869"/>
                    <a:pt x="421542" y="1976"/>
                    <a:pt x="433626" y="477"/>
                  </a:cubicBezTo>
                  <a:lnTo>
                    <a:pt x="443182" y="225"/>
                  </a:lnTo>
                  <a:close/>
                </a:path>
              </a:pathLst>
            </a:custGeom>
          </p:spPr>
        </p:pic>
        <p:sp>
          <p:nvSpPr>
            <p:cNvPr id="57" name="任意多边形 56"/>
            <p:cNvSpPr/>
            <p:nvPr/>
          </p:nvSpPr>
          <p:spPr>
            <a:xfrm rot="5400000">
              <a:off x="3735211" y="3787733"/>
              <a:ext cx="1011276" cy="90814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730884" y="4047242"/>
            <a:ext cx="908458" cy="1011276"/>
            <a:chOff x="7737469" y="3736166"/>
            <a:chExt cx="908458" cy="1011276"/>
          </a:xfrm>
          <a:effectLst>
            <a:outerShdw blurRad="431800" dist="203200" dir="2700000" algn="tl" rotWithShape="0">
              <a:prstClr val="black">
                <a:alpha val="27000"/>
              </a:prstClr>
            </a:outerShdw>
          </a:effectLst>
        </p:grpSpPr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017" t="7615" r="22728" b="6813"/>
            <a:stretch>
              <a:fillRect/>
            </a:stretch>
          </p:blipFill>
          <p:spPr>
            <a:xfrm>
              <a:off x="7737469" y="3743325"/>
              <a:ext cx="895284" cy="996958"/>
            </a:xfrm>
            <a:custGeom>
              <a:avLst/>
              <a:gdLst>
                <a:gd name="connsiteX0" fmla="*/ 444524 w 895284"/>
                <a:gd name="connsiteY0" fmla="*/ 0 h 996958"/>
                <a:gd name="connsiteX1" fmla="*/ 448130 w 895284"/>
                <a:gd name="connsiteY1" fmla="*/ 95 h 996958"/>
                <a:gd name="connsiteX2" fmla="*/ 451736 w 895284"/>
                <a:gd name="connsiteY2" fmla="*/ 0 h 996958"/>
                <a:gd name="connsiteX3" fmla="*/ 453078 w 895284"/>
                <a:gd name="connsiteY3" fmla="*/ 225 h 996958"/>
                <a:gd name="connsiteX4" fmla="*/ 462634 w 895284"/>
                <a:gd name="connsiteY4" fmla="*/ 477 h 996958"/>
                <a:gd name="connsiteX5" fmla="*/ 497915 w 895284"/>
                <a:gd name="connsiteY5" fmla="*/ 12340 h 996958"/>
                <a:gd name="connsiteX6" fmla="*/ 845502 w 895284"/>
                <a:gd name="connsiteY6" fmla="*/ 213020 h 996958"/>
                <a:gd name="connsiteX7" fmla="*/ 852479 w 895284"/>
                <a:gd name="connsiteY7" fmla="*/ 218045 h 996958"/>
                <a:gd name="connsiteX8" fmla="*/ 853957 w 895284"/>
                <a:gd name="connsiteY8" fmla="*/ 218847 h 996958"/>
                <a:gd name="connsiteX9" fmla="*/ 856452 w 895284"/>
                <a:gd name="connsiteY9" fmla="*/ 220905 h 996958"/>
                <a:gd name="connsiteX10" fmla="*/ 860910 w 895284"/>
                <a:gd name="connsiteY10" fmla="*/ 224115 h 996958"/>
                <a:gd name="connsiteX11" fmla="*/ 862734 w 895284"/>
                <a:gd name="connsiteY11" fmla="*/ 226088 h 996958"/>
                <a:gd name="connsiteX12" fmla="*/ 867830 w 895284"/>
                <a:gd name="connsiteY12" fmla="*/ 230293 h 996958"/>
                <a:gd name="connsiteX13" fmla="*/ 895284 w 895284"/>
                <a:gd name="connsiteY13" fmla="*/ 296573 h 996958"/>
                <a:gd name="connsiteX14" fmla="*/ 895284 w 895284"/>
                <a:gd name="connsiteY14" fmla="*/ 697933 h 996958"/>
                <a:gd name="connsiteX15" fmla="*/ 879276 w 895284"/>
                <a:gd name="connsiteY15" fmla="*/ 750341 h 996958"/>
                <a:gd name="connsiteX16" fmla="*/ 877329 w 895284"/>
                <a:gd name="connsiteY16" fmla="*/ 752701 h 996958"/>
                <a:gd name="connsiteX17" fmla="*/ 873417 w 895284"/>
                <a:gd name="connsiteY17" fmla="*/ 759082 h 996958"/>
                <a:gd name="connsiteX18" fmla="*/ 845502 w 895284"/>
                <a:gd name="connsiteY18" fmla="*/ 783705 h 996958"/>
                <a:gd name="connsiteX19" fmla="*/ 497915 w 895284"/>
                <a:gd name="connsiteY19" fmla="*/ 984385 h 996958"/>
                <a:gd name="connsiteX20" fmla="*/ 426787 w 895284"/>
                <a:gd name="connsiteY20" fmla="*/ 993749 h 996958"/>
                <a:gd name="connsiteX21" fmla="*/ 419767 w 895284"/>
                <a:gd name="connsiteY21" fmla="*/ 991128 h 996958"/>
                <a:gd name="connsiteX22" fmla="*/ 415657 w 895284"/>
                <a:gd name="connsiteY22" fmla="*/ 990197 h 996958"/>
                <a:gd name="connsiteX23" fmla="*/ 398345 w 895284"/>
                <a:gd name="connsiteY23" fmla="*/ 982401 h 996958"/>
                <a:gd name="connsiteX24" fmla="*/ 50758 w 895284"/>
                <a:gd name="connsiteY24" fmla="*/ 781721 h 996958"/>
                <a:gd name="connsiteX25" fmla="*/ 44773 w 895284"/>
                <a:gd name="connsiteY25" fmla="*/ 777412 h 996958"/>
                <a:gd name="connsiteX26" fmla="*/ 41327 w 895284"/>
                <a:gd name="connsiteY26" fmla="*/ 775541 h 996958"/>
                <a:gd name="connsiteX27" fmla="*/ 35509 w 895284"/>
                <a:gd name="connsiteY27" fmla="*/ 770741 h 996958"/>
                <a:gd name="connsiteX28" fmla="*/ 35350 w 895284"/>
                <a:gd name="connsiteY28" fmla="*/ 770627 h 996958"/>
                <a:gd name="connsiteX29" fmla="*/ 35285 w 895284"/>
                <a:gd name="connsiteY29" fmla="*/ 770556 h 996958"/>
                <a:gd name="connsiteX30" fmla="*/ 27455 w 895284"/>
                <a:gd name="connsiteY30" fmla="*/ 764095 h 996958"/>
                <a:gd name="connsiteX31" fmla="*/ 0 w 895284"/>
                <a:gd name="connsiteY31" fmla="*/ 697815 h 996958"/>
                <a:gd name="connsiteX32" fmla="*/ 0 w 895284"/>
                <a:gd name="connsiteY32" fmla="*/ 296455 h 996958"/>
                <a:gd name="connsiteX33" fmla="*/ 41327 w 895284"/>
                <a:gd name="connsiteY33" fmla="*/ 218728 h 996958"/>
                <a:gd name="connsiteX34" fmla="*/ 47433 w 895284"/>
                <a:gd name="connsiteY34" fmla="*/ 215414 h 996958"/>
                <a:gd name="connsiteX35" fmla="*/ 50758 w 895284"/>
                <a:gd name="connsiteY35" fmla="*/ 213020 h 996958"/>
                <a:gd name="connsiteX36" fmla="*/ 398345 w 895284"/>
                <a:gd name="connsiteY36" fmla="*/ 12340 h 996958"/>
                <a:gd name="connsiteX37" fmla="*/ 433626 w 895284"/>
                <a:gd name="connsiteY37" fmla="*/ 477 h 996958"/>
                <a:gd name="connsiteX38" fmla="*/ 443182 w 895284"/>
                <a:gd name="connsiteY38" fmla="*/ 225 h 99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895284" h="996958">
                  <a:moveTo>
                    <a:pt x="444524" y="0"/>
                  </a:moveTo>
                  <a:lnTo>
                    <a:pt x="448130" y="95"/>
                  </a:lnTo>
                  <a:lnTo>
                    <a:pt x="451736" y="0"/>
                  </a:lnTo>
                  <a:lnTo>
                    <a:pt x="453078" y="225"/>
                  </a:lnTo>
                  <a:lnTo>
                    <a:pt x="462634" y="477"/>
                  </a:lnTo>
                  <a:cubicBezTo>
                    <a:pt x="474717" y="1976"/>
                    <a:pt x="486707" y="5869"/>
                    <a:pt x="497915" y="12340"/>
                  </a:cubicBezTo>
                  <a:lnTo>
                    <a:pt x="845502" y="213020"/>
                  </a:lnTo>
                  <a:lnTo>
                    <a:pt x="852479" y="218045"/>
                  </a:lnTo>
                  <a:lnTo>
                    <a:pt x="853957" y="218847"/>
                  </a:lnTo>
                  <a:lnTo>
                    <a:pt x="856452" y="220905"/>
                  </a:lnTo>
                  <a:lnTo>
                    <a:pt x="860910" y="224115"/>
                  </a:lnTo>
                  <a:lnTo>
                    <a:pt x="862734" y="226088"/>
                  </a:lnTo>
                  <a:lnTo>
                    <a:pt x="867830" y="230293"/>
                  </a:lnTo>
                  <a:cubicBezTo>
                    <a:pt x="884792" y="247255"/>
                    <a:pt x="895284" y="270689"/>
                    <a:pt x="895284" y="296573"/>
                  </a:cubicBezTo>
                  <a:lnTo>
                    <a:pt x="895284" y="697933"/>
                  </a:lnTo>
                  <a:cubicBezTo>
                    <a:pt x="895284" y="717346"/>
                    <a:pt x="889382" y="735381"/>
                    <a:pt x="879276" y="750341"/>
                  </a:cubicBezTo>
                  <a:lnTo>
                    <a:pt x="877329" y="752701"/>
                  </a:lnTo>
                  <a:lnTo>
                    <a:pt x="873417" y="759082"/>
                  </a:lnTo>
                  <a:cubicBezTo>
                    <a:pt x="866077" y="768797"/>
                    <a:pt x="856710" y="777234"/>
                    <a:pt x="845502" y="783705"/>
                  </a:cubicBezTo>
                  <a:lnTo>
                    <a:pt x="497915" y="984385"/>
                  </a:lnTo>
                  <a:cubicBezTo>
                    <a:pt x="475499" y="997326"/>
                    <a:pt x="449959" y="999958"/>
                    <a:pt x="426787" y="993749"/>
                  </a:cubicBezTo>
                  <a:lnTo>
                    <a:pt x="419767" y="991128"/>
                  </a:lnTo>
                  <a:lnTo>
                    <a:pt x="415657" y="990197"/>
                  </a:lnTo>
                  <a:cubicBezTo>
                    <a:pt x="409749" y="988228"/>
                    <a:pt x="403949" y="985637"/>
                    <a:pt x="398345" y="982401"/>
                  </a:cubicBezTo>
                  <a:lnTo>
                    <a:pt x="50758" y="781721"/>
                  </a:lnTo>
                  <a:lnTo>
                    <a:pt x="44773" y="777412"/>
                  </a:lnTo>
                  <a:lnTo>
                    <a:pt x="41327" y="775541"/>
                  </a:lnTo>
                  <a:lnTo>
                    <a:pt x="35509" y="770741"/>
                  </a:lnTo>
                  <a:lnTo>
                    <a:pt x="35350" y="770627"/>
                  </a:lnTo>
                  <a:lnTo>
                    <a:pt x="35285" y="770556"/>
                  </a:lnTo>
                  <a:lnTo>
                    <a:pt x="27455" y="764095"/>
                  </a:lnTo>
                  <a:cubicBezTo>
                    <a:pt x="10492" y="747133"/>
                    <a:pt x="0" y="723699"/>
                    <a:pt x="0" y="697815"/>
                  </a:cubicBezTo>
                  <a:lnTo>
                    <a:pt x="0" y="296455"/>
                  </a:lnTo>
                  <a:cubicBezTo>
                    <a:pt x="0" y="264100"/>
                    <a:pt x="16393" y="235573"/>
                    <a:pt x="41327" y="218728"/>
                  </a:cubicBezTo>
                  <a:lnTo>
                    <a:pt x="47433" y="215414"/>
                  </a:lnTo>
                  <a:lnTo>
                    <a:pt x="50758" y="213020"/>
                  </a:lnTo>
                  <a:lnTo>
                    <a:pt x="398345" y="12340"/>
                  </a:lnTo>
                  <a:cubicBezTo>
                    <a:pt x="409553" y="5869"/>
                    <a:pt x="421542" y="1976"/>
                    <a:pt x="433626" y="477"/>
                  </a:cubicBezTo>
                  <a:lnTo>
                    <a:pt x="443182" y="225"/>
                  </a:lnTo>
                  <a:close/>
                </a:path>
              </a:pathLst>
            </a:custGeom>
          </p:spPr>
        </p:pic>
        <p:sp>
          <p:nvSpPr>
            <p:cNvPr id="58" name="任意多边形 57"/>
            <p:cNvSpPr/>
            <p:nvPr/>
          </p:nvSpPr>
          <p:spPr>
            <a:xfrm rot="5400000">
              <a:off x="7686218" y="3787733"/>
              <a:ext cx="1011276" cy="908142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noFill/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1466751" y="3450066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5402583" y="3450066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9338415" y="3450066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3436045" y="578582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7374635" y="5785825"/>
            <a:ext cx="1648913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en-US" altLang="zh-CN" sz="1400" dirty="0" smtClean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36" name="椭圆 35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133020" y="501753"/>
            <a:ext cx="4071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14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14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58975" y="167204"/>
            <a:ext cx="22592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8029" y="501753"/>
            <a:ext cx="5733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末尾扫描二维码关注</a:t>
            </a:r>
            <a:r>
              <a:rPr lang="en-US" altLang="zh-CN" sz="2000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，给你更多惊喜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4310413" y="1762171"/>
            <a:ext cx="1672833" cy="1862808"/>
            <a:chOff x="4358038" y="1762171"/>
            <a:chExt cx="1672833" cy="1862808"/>
          </a:xfrm>
        </p:grpSpPr>
        <p:sp>
          <p:nvSpPr>
            <p:cNvPr id="20" name="任意多边形 19"/>
            <p:cNvSpPr/>
            <p:nvPr/>
          </p:nvSpPr>
          <p:spPr>
            <a:xfrm rot="5400000">
              <a:off x="4263051" y="1857158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803"/>
            <p:cNvSpPr/>
            <p:nvPr/>
          </p:nvSpPr>
          <p:spPr bwMode="auto">
            <a:xfrm>
              <a:off x="4772886" y="2293049"/>
              <a:ext cx="841920" cy="801050"/>
            </a:xfrm>
            <a:custGeom>
              <a:avLst/>
              <a:gdLst>
                <a:gd name="T0" fmla="*/ 174 w 174"/>
                <a:gd name="T1" fmla="*/ 139 h 166"/>
                <a:gd name="T2" fmla="*/ 153 w 174"/>
                <a:gd name="T3" fmla="*/ 126 h 166"/>
                <a:gd name="T4" fmla="*/ 126 w 174"/>
                <a:gd name="T5" fmla="*/ 115 h 166"/>
                <a:gd name="T6" fmla="*/ 118 w 174"/>
                <a:gd name="T7" fmla="*/ 112 h 166"/>
                <a:gd name="T8" fmla="*/ 111 w 174"/>
                <a:gd name="T9" fmla="*/ 100 h 166"/>
                <a:gd name="T10" fmla="*/ 106 w 174"/>
                <a:gd name="T11" fmla="*/ 100 h 166"/>
                <a:gd name="T12" fmla="*/ 111 w 174"/>
                <a:gd name="T13" fmla="*/ 90 h 166"/>
                <a:gd name="T14" fmla="*/ 113 w 174"/>
                <a:gd name="T15" fmla="*/ 79 h 166"/>
                <a:gd name="T16" fmla="*/ 118 w 174"/>
                <a:gd name="T17" fmla="*/ 74 h 166"/>
                <a:gd name="T18" fmla="*/ 121 w 174"/>
                <a:gd name="T19" fmla="*/ 67 h 166"/>
                <a:gd name="T20" fmla="*/ 120 w 174"/>
                <a:gd name="T21" fmla="*/ 54 h 166"/>
                <a:gd name="T22" fmla="*/ 118 w 174"/>
                <a:gd name="T23" fmla="*/ 49 h 166"/>
                <a:gd name="T24" fmla="*/ 119 w 174"/>
                <a:gd name="T25" fmla="*/ 32 h 166"/>
                <a:gd name="T26" fmla="*/ 118 w 174"/>
                <a:gd name="T27" fmla="*/ 20 h 166"/>
                <a:gd name="T28" fmla="*/ 113 w 174"/>
                <a:gd name="T29" fmla="*/ 13 h 166"/>
                <a:gd name="T30" fmla="*/ 108 w 174"/>
                <a:gd name="T31" fmla="*/ 12 h 166"/>
                <a:gd name="T32" fmla="*/ 104 w 174"/>
                <a:gd name="T33" fmla="*/ 9 h 166"/>
                <a:gd name="T34" fmla="*/ 67 w 174"/>
                <a:gd name="T35" fmla="*/ 9 h 166"/>
                <a:gd name="T36" fmla="*/ 54 w 174"/>
                <a:gd name="T37" fmla="*/ 48 h 166"/>
                <a:gd name="T38" fmla="*/ 52 w 174"/>
                <a:gd name="T39" fmla="*/ 57 h 166"/>
                <a:gd name="T40" fmla="*/ 57 w 174"/>
                <a:gd name="T41" fmla="*/ 76 h 166"/>
                <a:gd name="T42" fmla="*/ 60 w 174"/>
                <a:gd name="T43" fmla="*/ 77 h 166"/>
                <a:gd name="T44" fmla="*/ 62 w 174"/>
                <a:gd name="T45" fmla="*/ 91 h 166"/>
                <a:gd name="T46" fmla="*/ 67 w 174"/>
                <a:gd name="T47" fmla="*/ 99 h 166"/>
                <a:gd name="T48" fmla="*/ 63 w 174"/>
                <a:gd name="T49" fmla="*/ 100 h 166"/>
                <a:gd name="T50" fmla="*/ 56 w 174"/>
                <a:gd name="T51" fmla="*/ 112 h 166"/>
                <a:gd name="T52" fmla="*/ 48 w 174"/>
                <a:gd name="T53" fmla="*/ 115 h 166"/>
                <a:gd name="T54" fmla="*/ 21 w 174"/>
                <a:gd name="T55" fmla="*/ 126 h 166"/>
                <a:gd name="T56" fmla="*/ 0 w 174"/>
                <a:gd name="T57" fmla="*/ 139 h 166"/>
                <a:gd name="T58" fmla="*/ 0 w 174"/>
                <a:gd name="T59" fmla="*/ 166 h 166"/>
                <a:gd name="T60" fmla="*/ 76 w 174"/>
                <a:gd name="T61" fmla="*/ 166 h 166"/>
                <a:gd name="T62" fmla="*/ 82 w 174"/>
                <a:gd name="T63" fmla="*/ 127 h 166"/>
                <a:gd name="T64" fmla="*/ 77 w 174"/>
                <a:gd name="T65" fmla="*/ 117 h 166"/>
                <a:gd name="T66" fmla="*/ 88 w 174"/>
                <a:gd name="T67" fmla="*/ 112 h 166"/>
                <a:gd name="T68" fmla="*/ 97 w 174"/>
                <a:gd name="T69" fmla="*/ 117 h 166"/>
                <a:gd name="T70" fmla="*/ 92 w 174"/>
                <a:gd name="T71" fmla="*/ 128 h 166"/>
                <a:gd name="T72" fmla="*/ 101 w 174"/>
                <a:gd name="T73" fmla="*/ 166 h 166"/>
                <a:gd name="T74" fmla="*/ 174 w 174"/>
                <a:gd name="T75" fmla="*/ 166 h 166"/>
                <a:gd name="T76" fmla="*/ 174 w 174"/>
                <a:gd name="T77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66">
                  <a:moveTo>
                    <a:pt x="174" y="139"/>
                  </a:moveTo>
                  <a:cubicBezTo>
                    <a:pt x="171" y="131"/>
                    <a:pt x="161" y="129"/>
                    <a:pt x="153" y="126"/>
                  </a:cubicBezTo>
                  <a:cubicBezTo>
                    <a:pt x="144" y="122"/>
                    <a:pt x="135" y="118"/>
                    <a:pt x="126" y="115"/>
                  </a:cubicBezTo>
                  <a:cubicBezTo>
                    <a:pt x="123" y="114"/>
                    <a:pt x="121" y="113"/>
                    <a:pt x="118" y="112"/>
                  </a:cubicBezTo>
                  <a:cubicBezTo>
                    <a:pt x="115" y="110"/>
                    <a:pt x="113" y="104"/>
                    <a:pt x="111" y="100"/>
                  </a:cubicBezTo>
                  <a:cubicBezTo>
                    <a:pt x="109" y="100"/>
                    <a:pt x="108" y="100"/>
                    <a:pt x="106" y="100"/>
                  </a:cubicBezTo>
                  <a:cubicBezTo>
                    <a:pt x="106" y="94"/>
                    <a:pt x="110" y="94"/>
                    <a:pt x="111" y="90"/>
                  </a:cubicBezTo>
                  <a:cubicBezTo>
                    <a:pt x="112" y="86"/>
                    <a:pt x="111" y="82"/>
                    <a:pt x="113" y="79"/>
                  </a:cubicBezTo>
                  <a:cubicBezTo>
                    <a:pt x="114" y="76"/>
                    <a:pt x="117" y="76"/>
                    <a:pt x="118" y="74"/>
                  </a:cubicBezTo>
                  <a:cubicBezTo>
                    <a:pt x="120" y="73"/>
                    <a:pt x="120" y="69"/>
                    <a:pt x="121" y="67"/>
                  </a:cubicBezTo>
                  <a:cubicBezTo>
                    <a:pt x="122" y="63"/>
                    <a:pt x="122" y="58"/>
                    <a:pt x="120" y="54"/>
                  </a:cubicBezTo>
                  <a:cubicBezTo>
                    <a:pt x="119" y="52"/>
                    <a:pt x="119" y="51"/>
                    <a:pt x="118" y="49"/>
                  </a:cubicBezTo>
                  <a:cubicBezTo>
                    <a:pt x="118" y="45"/>
                    <a:pt x="119" y="35"/>
                    <a:pt x="119" y="32"/>
                  </a:cubicBezTo>
                  <a:cubicBezTo>
                    <a:pt x="119" y="26"/>
                    <a:pt x="119" y="26"/>
                    <a:pt x="118" y="20"/>
                  </a:cubicBezTo>
                  <a:cubicBezTo>
                    <a:pt x="118" y="20"/>
                    <a:pt x="116" y="14"/>
                    <a:pt x="113" y="13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90" y="0"/>
                    <a:pt x="75" y="6"/>
                    <a:pt x="67" y="9"/>
                  </a:cubicBezTo>
                  <a:cubicBezTo>
                    <a:pt x="56" y="13"/>
                    <a:pt x="49" y="24"/>
                    <a:pt x="54" y="48"/>
                  </a:cubicBezTo>
                  <a:cubicBezTo>
                    <a:pt x="55" y="52"/>
                    <a:pt x="51" y="54"/>
                    <a:pt x="52" y="57"/>
                  </a:cubicBezTo>
                  <a:cubicBezTo>
                    <a:pt x="52" y="61"/>
                    <a:pt x="52" y="73"/>
                    <a:pt x="57" y="76"/>
                  </a:cubicBezTo>
                  <a:cubicBezTo>
                    <a:pt x="57" y="76"/>
                    <a:pt x="61" y="77"/>
                    <a:pt x="60" y="77"/>
                  </a:cubicBezTo>
                  <a:cubicBezTo>
                    <a:pt x="61" y="82"/>
                    <a:pt x="61" y="87"/>
                    <a:pt x="62" y="91"/>
                  </a:cubicBezTo>
                  <a:cubicBezTo>
                    <a:pt x="63" y="94"/>
                    <a:pt x="66" y="95"/>
                    <a:pt x="67" y="9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1" y="104"/>
                    <a:pt x="59" y="110"/>
                    <a:pt x="56" y="112"/>
                  </a:cubicBezTo>
                  <a:cubicBezTo>
                    <a:pt x="53" y="113"/>
                    <a:pt x="51" y="114"/>
                    <a:pt x="48" y="115"/>
                  </a:cubicBezTo>
                  <a:cubicBezTo>
                    <a:pt x="39" y="118"/>
                    <a:pt x="30" y="122"/>
                    <a:pt x="21" y="126"/>
                  </a:cubicBezTo>
                  <a:cubicBezTo>
                    <a:pt x="13" y="129"/>
                    <a:pt x="3" y="131"/>
                    <a:pt x="0" y="139"/>
                  </a:cubicBezTo>
                  <a:cubicBezTo>
                    <a:pt x="0" y="145"/>
                    <a:pt x="0" y="158"/>
                    <a:pt x="0" y="166"/>
                  </a:cubicBezTo>
                  <a:cubicBezTo>
                    <a:pt x="76" y="166"/>
                    <a:pt x="76" y="166"/>
                    <a:pt x="76" y="166"/>
                  </a:cubicBezTo>
                  <a:cubicBezTo>
                    <a:pt x="82" y="127"/>
                    <a:pt x="82" y="127"/>
                    <a:pt x="82" y="127"/>
                  </a:cubicBezTo>
                  <a:cubicBezTo>
                    <a:pt x="77" y="117"/>
                    <a:pt x="77" y="117"/>
                    <a:pt x="77" y="117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101" y="166"/>
                    <a:pt x="101" y="166"/>
                    <a:pt x="101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4" y="158"/>
                    <a:pt x="174" y="145"/>
                    <a:pt x="174" y="139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18B0E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278047" y="1762171"/>
            <a:ext cx="1672833" cy="1862808"/>
            <a:chOff x="6325672" y="1762171"/>
            <a:chExt cx="1672833" cy="1862808"/>
          </a:xfrm>
        </p:grpSpPr>
        <p:sp>
          <p:nvSpPr>
            <p:cNvPr id="18" name="任意多边形 17"/>
            <p:cNvSpPr/>
            <p:nvPr/>
          </p:nvSpPr>
          <p:spPr>
            <a:xfrm rot="5400000">
              <a:off x="6230685" y="1857158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817"/>
            <p:cNvSpPr>
              <a:spLocks noEditPoints="1"/>
            </p:cNvSpPr>
            <p:nvPr/>
          </p:nvSpPr>
          <p:spPr bwMode="auto">
            <a:xfrm>
              <a:off x="6741738" y="2269159"/>
              <a:ext cx="850894" cy="848830"/>
            </a:xfrm>
            <a:custGeom>
              <a:avLst/>
              <a:gdLst>
                <a:gd name="T0" fmla="*/ 85 w 174"/>
                <a:gd name="T1" fmla="*/ 72 h 174"/>
                <a:gd name="T2" fmla="*/ 119 w 174"/>
                <a:gd name="T3" fmla="*/ 109 h 174"/>
                <a:gd name="T4" fmla="*/ 87 w 174"/>
                <a:gd name="T5" fmla="*/ 0 h 174"/>
                <a:gd name="T6" fmla="*/ 87 w 174"/>
                <a:gd name="T7" fmla="*/ 0 h 174"/>
                <a:gd name="T8" fmla="*/ 129 w 174"/>
                <a:gd name="T9" fmla="*/ 38 h 174"/>
                <a:gd name="T10" fmla="*/ 111 w 174"/>
                <a:gd name="T11" fmla="*/ 36 h 174"/>
                <a:gd name="T12" fmla="*/ 113 w 174"/>
                <a:gd name="T13" fmla="*/ 28 h 174"/>
                <a:gd name="T14" fmla="*/ 103 w 174"/>
                <a:gd name="T15" fmla="*/ 27 h 174"/>
                <a:gd name="T16" fmla="*/ 100 w 174"/>
                <a:gd name="T17" fmla="*/ 30 h 174"/>
                <a:gd name="T18" fmla="*/ 93 w 174"/>
                <a:gd name="T19" fmla="*/ 27 h 174"/>
                <a:gd name="T20" fmla="*/ 82 w 174"/>
                <a:gd name="T21" fmla="*/ 25 h 174"/>
                <a:gd name="T22" fmla="*/ 79 w 174"/>
                <a:gd name="T23" fmla="*/ 25 h 174"/>
                <a:gd name="T24" fmla="*/ 78 w 174"/>
                <a:gd name="T25" fmla="*/ 41 h 174"/>
                <a:gd name="T26" fmla="*/ 87 w 174"/>
                <a:gd name="T27" fmla="*/ 44 h 174"/>
                <a:gd name="T28" fmla="*/ 96 w 174"/>
                <a:gd name="T29" fmla="*/ 32 h 174"/>
                <a:gd name="T30" fmla="*/ 107 w 174"/>
                <a:gd name="T31" fmla="*/ 38 h 174"/>
                <a:gd name="T32" fmla="*/ 98 w 174"/>
                <a:gd name="T33" fmla="*/ 52 h 174"/>
                <a:gd name="T34" fmla="*/ 108 w 174"/>
                <a:gd name="T35" fmla="*/ 54 h 174"/>
                <a:gd name="T36" fmla="*/ 117 w 174"/>
                <a:gd name="T37" fmla="*/ 53 h 174"/>
                <a:gd name="T38" fmla="*/ 104 w 174"/>
                <a:gd name="T39" fmla="*/ 55 h 174"/>
                <a:gd name="T40" fmla="*/ 93 w 174"/>
                <a:gd name="T41" fmla="*/ 64 h 174"/>
                <a:gd name="T42" fmla="*/ 88 w 174"/>
                <a:gd name="T43" fmla="*/ 70 h 174"/>
                <a:gd name="T44" fmla="*/ 72 w 174"/>
                <a:gd name="T45" fmla="*/ 75 h 174"/>
                <a:gd name="T46" fmla="*/ 77 w 174"/>
                <a:gd name="T47" fmla="*/ 89 h 174"/>
                <a:gd name="T48" fmla="*/ 84 w 174"/>
                <a:gd name="T49" fmla="*/ 97 h 174"/>
                <a:gd name="T50" fmla="*/ 100 w 174"/>
                <a:gd name="T51" fmla="*/ 95 h 174"/>
                <a:gd name="T52" fmla="*/ 116 w 174"/>
                <a:gd name="T53" fmla="*/ 102 h 174"/>
                <a:gd name="T54" fmla="*/ 121 w 174"/>
                <a:gd name="T55" fmla="*/ 109 h 174"/>
                <a:gd name="T56" fmla="*/ 137 w 174"/>
                <a:gd name="T57" fmla="*/ 114 h 174"/>
                <a:gd name="T58" fmla="*/ 130 w 174"/>
                <a:gd name="T59" fmla="*/ 132 h 174"/>
                <a:gd name="T60" fmla="*/ 122 w 174"/>
                <a:gd name="T61" fmla="*/ 139 h 174"/>
                <a:gd name="T62" fmla="*/ 113 w 174"/>
                <a:gd name="T63" fmla="*/ 148 h 174"/>
                <a:gd name="T64" fmla="*/ 101 w 174"/>
                <a:gd name="T65" fmla="*/ 161 h 174"/>
                <a:gd name="T66" fmla="*/ 94 w 174"/>
                <a:gd name="T67" fmla="*/ 159 h 174"/>
                <a:gd name="T68" fmla="*/ 97 w 174"/>
                <a:gd name="T69" fmla="*/ 136 h 174"/>
                <a:gd name="T70" fmla="*/ 86 w 174"/>
                <a:gd name="T71" fmla="*/ 114 h 174"/>
                <a:gd name="T72" fmla="*/ 88 w 174"/>
                <a:gd name="T73" fmla="*/ 99 h 174"/>
                <a:gd name="T74" fmla="*/ 75 w 174"/>
                <a:gd name="T75" fmla="*/ 93 h 174"/>
                <a:gd name="T76" fmla="*/ 56 w 174"/>
                <a:gd name="T77" fmla="*/ 82 h 174"/>
                <a:gd name="T78" fmla="*/ 52 w 174"/>
                <a:gd name="T79" fmla="*/ 79 h 174"/>
                <a:gd name="T80" fmla="*/ 40 w 174"/>
                <a:gd name="T81" fmla="*/ 67 h 174"/>
                <a:gd name="T82" fmla="*/ 34 w 174"/>
                <a:gd name="T83" fmla="*/ 46 h 174"/>
                <a:gd name="T84" fmla="*/ 59 w 174"/>
                <a:gd name="T85" fmla="*/ 17 h 174"/>
                <a:gd name="T86" fmla="*/ 55 w 174"/>
                <a:gd name="T87" fmla="*/ 22 h 174"/>
                <a:gd name="T88" fmla="*/ 65 w 174"/>
                <a:gd name="T89" fmla="*/ 21 h 174"/>
                <a:gd name="T90" fmla="*/ 73 w 174"/>
                <a:gd name="T91" fmla="*/ 19 h 174"/>
                <a:gd name="T92" fmla="*/ 76 w 174"/>
                <a:gd name="T93" fmla="*/ 14 h 174"/>
                <a:gd name="T94" fmla="*/ 71 w 174"/>
                <a:gd name="T95" fmla="*/ 11 h 174"/>
                <a:gd name="T96" fmla="*/ 96 w 174"/>
                <a:gd name="T97" fmla="*/ 12 h 174"/>
                <a:gd name="T98" fmla="*/ 102 w 174"/>
                <a:gd name="T99" fmla="*/ 11 h 174"/>
                <a:gd name="T100" fmla="*/ 158 w 174"/>
                <a:gd name="T101" fmla="*/ 64 h 174"/>
                <a:gd name="T102" fmla="*/ 163 w 174"/>
                <a:gd name="T103" fmla="*/ 72 h 174"/>
                <a:gd name="T104" fmla="*/ 157 w 174"/>
                <a:gd name="T105" fmla="*/ 69 h 174"/>
                <a:gd name="T106" fmla="*/ 154 w 174"/>
                <a:gd name="T107" fmla="*/ 100 h 174"/>
                <a:gd name="T108" fmla="*/ 156 w 174"/>
                <a:gd name="T109" fmla="*/ 84 h 174"/>
                <a:gd name="T110" fmla="*/ 164 w 174"/>
                <a:gd name="T111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4" h="174">
                  <a:moveTo>
                    <a:pt x="85" y="72"/>
                  </a:move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85" y="72"/>
                    <a:pt x="85" y="72"/>
                    <a:pt x="85" y="72"/>
                  </a:cubicBezTo>
                  <a:close/>
                  <a:moveTo>
                    <a:pt x="119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19" y="109"/>
                  </a:cubicBezTo>
                  <a:close/>
                  <a:moveTo>
                    <a:pt x="120" y="109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9" y="109"/>
                    <a:pt x="120" y="109"/>
                  </a:cubicBezTo>
                  <a:close/>
                  <a:moveTo>
                    <a:pt x="87" y="0"/>
                  </a:moveTo>
                  <a:cubicBezTo>
                    <a:pt x="39" y="0"/>
                    <a:pt x="0" y="39"/>
                    <a:pt x="0" y="87"/>
                  </a:cubicBezTo>
                  <a:cubicBezTo>
                    <a:pt x="0" y="135"/>
                    <a:pt x="39" y="174"/>
                    <a:pt x="87" y="174"/>
                  </a:cubicBezTo>
                  <a:cubicBezTo>
                    <a:pt x="135" y="174"/>
                    <a:pt x="174" y="135"/>
                    <a:pt x="174" y="87"/>
                  </a:cubicBezTo>
                  <a:cubicBezTo>
                    <a:pt x="174" y="39"/>
                    <a:pt x="135" y="0"/>
                    <a:pt x="87" y="0"/>
                  </a:cubicBezTo>
                  <a:close/>
                  <a:moveTo>
                    <a:pt x="143" y="34"/>
                  </a:moveTo>
                  <a:cubicBezTo>
                    <a:pt x="140" y="34"/>
                    <a:pt x="138" y="34"/>
                    <a:pt x="135" y="36"/>
                  </a:cubicBezTo>
                  <a:cubicBezTo>
                    <a:pt x="134" y="36"/>
                    <a:pt x="134" y="37"/>
                    <a:pt x="132" y="37"/>
                  </a:cubicBezTo>
                  <a:cubicBezTo>
                    <a:pt x="131" y="38"/>
                    <a:pt x="130" y="37"/>
                    <a:pt x="129" y="38"/>
                  </a:cubicBezTo>
                  <a:cubicBezTo>
                    <a:pt x="125" y="39"/>
                    <a:pt x="126" y="48"/>
                    <a:pt x="120" y="46"/>
                  </a:cubicBezTo>
                  <a:cubicBezTo>
                    <a:pt x="118" y="46"/>
                    <a:pt x="116" y="43"/>
                    <a:pt x="115" y="41"/>
                  </a:cubicBezTo>
                  <a:cubicBezTo>
                    <a:pt x="114" y="39"/>
                    <a:pt x="112" y="38"/>
                    <a:pt x="113" y="36"/>
                  </a:cubicBezTo>
                  <a:cubicBezTo>
                    <a:pt x="113" y="36"/>
                    <a:pt x="112" y="36"/>
                    <a:pt x="111" y="36"/>
                  </a:cubicBezTo>
                  <a:cubicBezTo>
                    <a:pt x="112" y="34"/>
                    <a:pt x="115" y="34"/>
                    <a:pt x="116" y="33"/>
                  </a:cubicBezTo>
                  <a:cubicBezTo>
                    <a:pt x="117" y="31"/>
                    <a:pt x="112" y="31"/>
                    <a:pt x="111" y="30"/>
                  </a:cubicBezTo>
                  <a:cubicBezTo>
                    <a:pt x="113" y="29"/>
                    <a:pt x="113" y="31"/>
                    <a:pt x="115" y="31"/>
                  </a:cubicBezTo>
                  <a:cubicBezTo>
                    <a:pt x="116" y="30"/>
                    <a:pt x="114" y="28"/>
                    <a:pt x="113" y="28"/>
                  </a:cubicBezTo>
                  <a:cubicBezTo>
                    <a:pt x="113" y="28"/>
                    <a:pt x="108" y="30"/>
                    <a:pt x="111" y="27"/>
                  </a:cubicBezTo>
                  <a:cubicBezTo>
                    <a:pt x="107" y="25"/>
                    <a:pt x="104" y="22"/>
                    <a:pt x="100" y="20"/>
                  </a:cubicBezTo>
                  <a:cubicBezTo>
                    <a:pt x="100" y="23"/>
                    <a:pt x="105" y="24"/>
                    <a:pt x="107" y="25"/>
                  </a:cubicBezTo>
                  <a:cubicBezTo>
                    <a:pt x="106" y="26"/>
                    <a:pt x="105" y="28"/>
                    <a:pt x="103" y="27"/>
                  </a:cubicBezTo>
                  <a:cubicBezTo>
                    <a:pt x="102" y="27"/>
                    <a:pt x="103" y="25"/>
                    <a:pt x="101" y="25"/>
                  </a:cubicBezTo>
                  <a:cubicBezTo>
                    <a:pt x="100" y="28"/>
                    <a:pt x="104" y="27"/>
                    <a:pt x="104" y="29"/>
                  </a:cubicBezTo>
                  <a:cubicBezTo>
                    <a:pt x="104" y="31"/>
                    <a:pt x="103" y="30"/>
                    <a:pt x="102" y="30"/>
                  </a:cubicBezTo>
                  <a:cubicBezTo>
                    <a:pt x="102" y="30"/>
                    <a:pt x="100" y="29"/>
                    <a:pt x="100" y="30"/>
                  </a:cubicBezTo>
                  <a:cubicBezTo>
                    <a:pt x="100" y="31"/>
                    <a:pt x="102" y="30"/>
                    <a:pt x="103" y="32"/>
                  </a:cubicBezTo>
                  <a:cubicBezTo>
                    <a:pt x="100" y="32"/>
                    <a:pt x="99" y="31"/>
                    <a:pt x="96" y="29"/>
                  </a:cubicBezTo>
                  <a:cubicBezTo>
                    <a:pt x="94" y="28"/>
                    <a:pt x="93" y="28"/>
                    <a:pt x="90" y="28"/>
                  </a:cubicBezTo>
                  <a:cubicBezTo>
                    <a:pt x="90" y="28"/>
                    <a:pt x="92" y="27"/>
                    <a:pt x="93" y="27"/>
                  </a:cubicBezTo>
                  <a:cubicBezTo>
                    <a:pt x="93" y="26"/>
                    <a:pt x="95" y="25"/>
                    <a:pt x="95" y="24"/>
                  </a:cubicBezTo>
                  <a:cubicBezTo>
                    <a:pt x="95" y="23"/>
                    <a:pt x="95" y="23"/>
                    <a:pt x="93" y="22"/>
                  </a:cubicBezTo>
                  <a:cubicBezTo>
                    <a:pt x="92" y="21"/>
                    <a:pt x="90" y="19"/>
                    <a:pt x="89" y="19"/>
                  </a:cubicBezTo>
                  <a:cubicBezTo>
                    <a:pt x="83" y="18"/>
                    <a:pt x="87" y="24"/>
                    <a:pt x="82" y="25"/>
                  </a:cubicBezTo>
                  <a:cubicBezTo>
                    <a:pt x="82" y="25"/>
                    <a:pt x="83" y="25"/>
                    <a:pt x="83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2" y="25"/>
                    <a:pt x="82" y="25"/>
                    <a:pt x="82" y="25"/>
                  </a:cubicBezTo>
                  <a:cubicBezTo>
                    <a:pt x="81" y="25"/>
                    <a:pt x="79" y="25"/>
                    <a:pt x="79" y="25"/>
                  </a:cubicBezTo>
                  <a:cubicBezTo>
                    <a:pt x="78" y="26"/>
                    <a:pt x="78" y="27"/>
                    <a:pt x="78" y="28"/>
                  </a:cubicBezTo>
                  <a:cubicBezTo>
                    <a:pt x="77" y="29"/>
                    <a:pt x="75" y="29"/>
                    <a:pt x="74" y="30"/>
                  </a:cubicBezTo>
                  <a:cubicBezTo>
                    <a:pt x="73" y="31"/>
                    <a:pt x="71" y="32"/>
                    <a:pt x="70" y="34"/>
                  </a:cubicBezTo>
                  <a:cubicBezTo>
                    <a:pt x="68" y="38"/>
                    <a:pt x="75" y="39"/>
                    <a:pt x="78" y="41"/>
                  </a:cubicBezTo>
                  <a:cubicBezTo>
                    <a:pt x="80" y="41"/>
                    <a:pt x="84" y="42"/>
                    <a:pt x="84" y="43"/>
                  </a:cubicBezTo>
                  <a:cubicBezTo>
                    <a:pt x="85" y="44"/>
                    <a:pt x="83" y="46"/>
                    <a:pt x="85" y="47"/>
                  </a:cubicBezTo>
                  <a:cubicBezTo>
                    <a:pt x="86" y="47"/>
                    <a:pt x="87" y="47"/>
                    <a:pt x="88" y="46"/>
                  </a:cubicBezTo>
                  <a:cubicBezTo>
                    <a:pt x="89" y="45"/>
                    <a:pt x="88" y="45"/>
                    <a:pt x="87" y="44"/>
                  </a:cubicBezTo>
                  <a:cubicBezTo>
                    <a:pt x="87" y="42"/>
                    <a:pt x="88" y="43"/>
                    <a:pt x="89" y="42"/>
                  </a:cubicBezTo>
                  <a:cubicBezTo>
                    <a:pt x="91" y="40"/>
                    <a:pt x="90" y="40"/>
                    <a:pt x="90" y="37"/>
                  </a:cubicBezTo>
                  <a:cubicBezTo>
                    <a:pt x="89" y="36"/>
                    <a:pt x="88" y="33"/>
                    <a:pt x="89" y="32"/>
                  </a:cubicBezTo>
                  <a:cubicBezTo>
                    <a:pt x="91" y="30"/>
                    <a:pt x="94" y="32"/>
                    <a:pt x="96" y="32"/>
                  </a:cubicBezTo>
                  <a:cubicBezTo>
                    <a:pt x="97" y="33"/>
                    <a:pt x="98" y="35"/>
                    <a:pt x="99" y="36"/>
                  </a:cubicBezTo>
                  <a:cubicBezTo>
                    <a:pt x="99" y="36"/>
                    <a:pt x="100" y="37"/>
                    <a:pt x="101" y="37"/>
                  </a:cubicBezTo>
                  <a:cubicBezTo>
                    <a:pt x="103" y="37"/>
                    <a:pt x="102" y="36"/>
                    <a:pt x="103" y="35"/>
                  </a:cubicBezTo>
                  <a:cubicBezTo>
                    <a:pt x="105" y="33"/>
                    <a:pt x="106" y="36"/>
                    <a:pt x="107" y="38"/>
                  </a:cubicBezTo>
                  <a:cubicBezTo>
                    <a:pt x="108" y="40"/>
                    <a:pt x="108" y="41"/>
                    <a:pt x="110" y="42"/>
                  </a:cubicBezTo>
                  <a:cubicBezTo>
                    <a:pt x="111" y="42"/>
                    <a:pt x="114" y="45"/>
                    <a:pt x="113" y="46"/>
                  </a:cubicBezTo>
                  <a:cubicBezTo>
                    <a:pt x="113" y="47"/>
                    <a:pt x="110" y="48"/>
                    <a:pt x="109" y="49"/>
                  </a:cubicBezTo>
                  <a:cubicBezTo>
                    <a:pt x="105" y="50"/>
                    <a:pt x="99" y="47"/>
                    <a:pt x="98" y="52"/>
                  </a:cubicBezTo>
                  <a:cubicBezTo>
                    <a:pt x="99" y="52"/>
                    <a:pt x="103" y="49"/>
                    <a:pt x="104" y="50"/>
                  </a:cubicBezTo>
                  <a:cubicBezTo>
                    <a:pt x="105" y="51"/>
                    <a:pt x="104" y="52"/>
                    <a:pt x="104" y="53"/>
                  </a:cubicBezTo>
                  <a:cubicBezTo>
                    <a:pt x="105" y="55"/>
                    <a:pt x="106" y="54"/>
                    <a:pt x="108" y="53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10" y="53"/>
                    <a:pt x="110" y="53"/>
                    <a:pt x="111" y="51"/>
                  </a:cubicBezTo>
                  <a:cubicBezTo>
                    <a:pt x="111" y="50"/>
                    <a:pt x="112" y="49"/>
                    <a:pt x="112" y="48"/>
                  </a:cubicBezTo>
                  <a:cubicBezTo>
                    <a:pt x="114" y="47"/>
                    <a:pt x="114" y="48"/>
                    <a:pt x="115" y="49"/>
                  </a:cubicBezTo>
                  <a:cubicBezTo>
                    <a:pt x="115" y="49"/>
                    <a:pt x="118" y="53"/>
                    <a:pt x="117" y="53"/>
                  </a:cubicBezTo>
                  <a:cubicBezTo>
                    <a:pt x="114" y="52"/>
                    <a:pt x="111" y="52"/>
                    <a:pt x="109" y="54"/>
                  </a:cubicBezTo>
                  <a:cubicBezTo>
                    <a:pt x="107" y="55"/>
                    <a:pt x="106" y="56"/>
                    <a:pt x="104" y="57"/>
                  </a:cubicBezTo>
                  <a:cubicBezTo>
                    <a:pt x="104" y="57"/>
                    <a:pt x="101" y="57"/>
                    <a:pt x="101" y="57"/>
                  </a:cubicBezTo>
                  <a:cubicBezTo>
                    <a:pt x="102" y="56"/>
                    <a:pt x="104" y="55"/>
                    <a:pt x="104" y="55"/>
                  </a:cubicBezTo>
                  <a:cubicBezTo>
                    <a:pt x="102" y="54"/>
                    <a:pt x="101" y="55"/>
                    <a:pt x="99" y="57"/>
                  </a:cubicBezTo>
                  <a:cubicBezTo>
                    <a:pt x="98" y="57"/>
                    <a:pt x="97" y="59"/>
                    <a:pt x="96" y="60"/>
                  </a:cubicBezTo>
                  <a:cubicBezTo>
                    <a:pt x="95" y="60"/>
                    <a:pt x="94" y="61"/>
                    <a:pt x="94" y="61"/>
                  </a:cubicBezTo>
                  <a:cubicBezTo>
                    <a:pt x="93" y="62"/>
                    <a:pt x="93" y="63"/>
                    <a:pt x="93" y="64"/>
                  </a:cubicBezTo>
                  <a:cubicBezTo>
                    <a:pt x="92" y="64"/>
                    <a:pt x="91" y="64"/>
                    <a:pt x="91" y="64"/>
                  </a:cubicBezTo>
                  <a:cubicBezTo>
                    <a:pt x="90" y="65"/>
                    <a:pt x="91" y="66"/>
                    <a:pt x="91" y="67"/>
                  </a:cubicBezTo>
                  <a:cubicBezTo>
                    <a:pt x="91" y="68"/>
                    <a:pt x="88" y="69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7" y="70"/>
                    <a:pt x="86" y="71"/>
                    <a:pt x="85" y="72"/>
                  </a:cubicBezTo>
                  <a:cubicBezTo>
                    <a:pt x="86" y="74"/>
                    <a:pt x="87" y="77"/>
                    <a:pt x="86" y="78"/>
                  </a:cubicBezTo>
                  <a:cubicBezTo>
                    <a:pt x="85" y="81"/>
                    <a:pt x="84" y="76"/>
                    <a:pt x="83" y="75"/>
                  </a:cubicBezTo>
                  <a:cubicBezTo>
                    <a:pt x="81" y="72"/>
                    <a:pt x="76" y="74"/>
                    <a:pt x="72" y="75"/>
                  </a:cubicBezTo>
                  <a:cubicBezTo>
                    <a:pt x="68" y="75"/>
                    <a:pt x="64" y="80"/>
                    <a:pt x="67" y="85"/>
                  </a:cubicBezTo>
                  <a:cubicBezTo>
                    <a:pt x="68" y="87"/>
                    <a:pt x="70" y="88"/>
                    <a:pt x="72" y="87"/>
                  </a:cubicBezTo>
                  <a:cubicBezTo>
                    <a:pt x="75" y="87"/>
                    <a:pt x="75" y="84"/>
                    <a:pt x="77" y="84"/>
                  </a:cubicBezTo>
                  <a:cubicBezTo>
                    <a:pt x="81" y="84"/>
                    <a:pt x="77" y="87"/>
                    <a:pt x="77" y="89"/>
                  </a:cubicBezTo>
                  <a:cubicBezTo>
                    <a:pt x="77" y="90"/>
                    <a:pt x="77" y="90"/>
                    <a:pt x="79" y="90"/>
                  </a:cubicBezTo>
                  <a:cubicBezTo>
                    <a:pt x="80" y="91"/>
                    <a:pt x="81" y="90"/>
                    <a:pt x="82" y="91"/>
                  </a:cubicBezTo>
                  <a:cubicBezTo>
                    <a:pt x="82" y="91"/>
                    <a:pt x="82" y="93"/>
                    <a:pt x="83" y="92"/>
                  </a:cubicBezTo>
                  <a:cubicBezTo>
                    <a:pt x="82" y="93"/>
                    <a:pt x="82" y="96"/>
                    <a:pt x="84" y="97"/>
                  </a:cubicBezTo>
                  <a:cubicBezTo>
                    <a:pt x="85" y="98"/>
                    <a:pt x="87" y="97"/>
                    <a:pt x="89" y="98"/>
                  </a:cubicBezTo>
                  <a:cubicBezTo>
                    <a:pt x="92" y="99"/>
                    <a:pt x="90" y="98"/>
                    <a:pt x="93" y="96"/>
                  </a:cubicBezTo>
                  <a:cubicBezTo>
                    <a:pt x="95" y="95"/>
                    <a:pt x="95" y="96"/>
                    <a:pt x="97" y="96"/>
                  </a:cubicBezTo>
                  <a:cubicBezTo>
                    <a:pt x="98" y="96"/>
                    <a:pt x="98" y="95"/>
                    <a:pt x="100" y="95"/>
                  </a:cubicBezTo>
                  <a:cubicBezTo>
                    <a:pt x="101" y="95"/>
                    <a:pt x="101" y="96"/>
                    <a:pt x="103" y="97"/>
                  </a:cubicBezTo>
                  <a:cubicBezTo>
                    <a:pt x="103" y="97"/>
                    <a:pt x="104" y="96"/>
                    <a:pt x="105" y="96"/>
                  </a:cubicBezTo>
                  <a:cubicBezTo>
                    <a:pt x="107" y="97"/>
                    <a:pt x="109" y="98"/>
                    <a:pt x="111" y="100"/>
                  </a:cubicBezTo>
                  <a:cubicBezTo>
                    <a:pt x="113" y="101"/>
                    <a:pt x="114" y="101"/>
                    <a:pt x="116" y="102"/>
                  </a:cubicBezTo>
                  <a:cubicBezTo>
                    <a:pt x="118" y="102"/>
                    <a:pt x="120" y="104"/>
                    <a:pt x="120" y="106"/>
                  </a:cubicBezTo>
                  <a:cubicBezTo>
                    <a:pt x="120" y="106"/>
                    <a:pt x="119" y="108"/>
                    <a:pt x="119" y="109"/>
                  </a:cubicBezTo>
                  <a:cubicBezTo>
                    <a:pt x="119" y="109"/>
                    <a:pt x="122" y="108"/>
                    <a:pt x="123" y="108"/>
                  </a:cubicBezTo>
                  <a:cubicBezTo>
                    <a:pt x="122" y="109"/>
                    <a:pt x="121" y="110"/>
                    <a:pt x="121" y="109"/>
                  </a:cubicBezTo>
                  <a:cubicBezTo>
                    <a:pt x="121" y="110"/>
                    <a:pt x="122" y="110"/>
                    <a:pt x="122" y="111"/>
                  </a:cubicBezTo>
                  <a:cubicBezTo>
                    <a:pt x="123" y="108"/>
                    <a:pt x="125" y="109"/>
                    <a:pt x="126" y="110"/>
                  </a:cubicBezTo>
                  <a:cubicBezTo>
                    <a:pt x="128" y="111"/>
                    <a:pt x="130" y="111"/>
                    <a:pt x="132" y="111"/>
                  </a:cubicBezTo>
                  <a:cubicBezTo>
                    <a:pt x="133" y="112"/>
                    <a:pt x="136" y="113"/>
                    <a:pt x="137" y="114"/>
                  </a:cubicBezTo>
                  <a:cubicBezTo>
                    <a:pt x="138" y="115"/>
                    <a:pt x="138" y="117"/>
                    <a:pt x="137" y="119"/>
                  </a:cubicBezTo>
                  <a:cubicBezTo>
                    <a:pt x="135" y="121"/>
                    <a:pt x="134" y="121"/>
                    <a:pt x="133" y="123"/>
                  </a:cubicBezTo>
                  <a:cubicBezTo>
                    <a:pt x="132" y="125"/>
                    <a:pt x="133" y="127"/>
                    <a:pt x="132" y="129"/>
                  </a:cubicBezTo>
                  <a:cubicBezTo>
                    <a:pt x="132" y="131"/>
                    <a:pt x="131" y="130"/>
                    <a:pt x="130" y="132"/>
                  </a:cubicBezTo>
                  <a:cubicBezTo>
                    <a:pt x="128" y="133"/>
                    <a:pt x="130" y="133"/>
                    <a:pt x="128" y="134"/>
                  </a:cubicBezTo>
                  <a:cubicBezTo>
                    <a:pt x="126" y="135"/>
                    <a:pt x="124" y="134"/>
                    <a:pt x="123" y="137"/>
                  </a:cubicBezTo>
                  <a:cubicBezTo>
                    <a:pt x="123" y="136"/>
                    <a:pt x="123" y="136"/>
                    <a:pt x="123" y="136"/>
                  </a:cubicBezTo>
                  <a:cubicBezTo>
                    <a:pt x="123" y="137"/>
                    <a:pt x="122" y="138"/>
                    <a:pt x="122" y="139"/>
                  </a:cubicBezTo>
                  <a:cubicBezTo>
                    <a:pt x="121" y="140"/>
                    <a:pt x="121" y="141"/>
                    <a:pt x="120" y="142"/>
                  </a:cubicBezTo>
                  <a:cubicBezTo>
                    <a:pt x="119" y="143"/>
                    <a:pt x="115" y="148"/>
                    <a:pt x="115" y="147"/>
                  </a:cubicBezTo>
                  <a:cubicBezTo>
                    <a:pt x="115" y="147"/>
                    <a:pt x="112" y="148"/>
                    <a:pt x="112" y="147"/>
                  </a:cubicBezTo>
                  <a:cubicBezTo>
                    <a:pt x="112" y="148"/>
                    <a:pt x="112" y="148"/>
                    <a:pt x="113" y="148"/>
                  </a:cubicBezTo>
                  <a:cubicBezTo>
                    <a:pt x="112" y="152"/>
                    <a:pt x="110" y="153"/>
                    <a:pt x="106" y="153"/>
                  </a:cubicBezTo>
                  <a:cubicBezTo>
                    <a:pt x="107" y="155"/>
                    <a:pt x="105" y="154"/>
                    <a:pt x="104" y="155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9"/>
                    <a:pt x="101" y="161"/>
                    <a:pt x="101" y="161"/>
                  </a:cubicBezTo>
                  <a:cubicBezTo>
                    <a:pt x="101" y="162"/>
                    <a:pt x="102" y="162"/>
                    <a:pt x="102" y="163"/>
                  </a:cubicBezTo>
                  <a:cubicBezTo>
                    <a:pt x="99" y="163"/>
                    <a:pt x="96" y="164"/>
                    <a:pt x="93" y="164"/>
                  </a:cubicBezTo>
                  <a:cubicBezTo>
                    <a:pt x="94" y="163"/>
                    <a:pt x="94" y="163"/>
                    <a:pt x="92" y="163"/>
                  </a:cubicBezTo>
                  <a:cubicBezTo>
                    <a:pt x="93" y="161"/>
                    <a:pt x="94" y="161"/>
                    <a:pt x="94" y="159"/>
                  </a:cubicBezTo>
                  <a:cubicBezTo>
                    <a:pt x="94" y="159"/>
                    <a:pt x="94" y="159"/>
                    <a:pt x="94" y="158"/>
                  </a:cubicBezTo>
                  <a:cubicBezTo>
                    <a:pt x="95" y="156"/>
                    <a:pt x="95" y="157"/>
                    <a:pt x="94" y="155"/>
                  </a:cubicBezTo>
                  <a:cubicBezTo>
                    <a:pt x="94" y="152"/>
                    <a:pt x="95" y="151"/>
                    <a:pt x="96" y="147"/>
                  </a:cubicBezTo>
                  <a:cubicBezTo>
                    <a:pt x="97" y="144"/>
                    <a:pt x="97" y="139"/>
                    <a:pt x="97" y="136"/>
                  </a:cubicBezTo>
                  <a:cubicBezTo>
                    <a:pt x="98" y="134"/>
                    <a:pt x="98" y="130"/>
                    <a:pt x="98" y="129"/>
                  </a:cubicBezTo>
                  <a:cubicBezTo>
                    <a:pt x="97" y="127"/>
                    <a:pt x="94" y="125"/>
                    <a:pt x="92" y="124"/>
                  </a:cubicBezTo>
                  <a:cubicBezTo>
                    <a:pt x="90" y="122"/>
                    <a:pt x="89" y="120"/>
                    <a:pt x="88" y="118"/>
                  </a:cubicBezTo>
                  <a:cubicBezTo>
                    <a:pt x="87" y="117"/>
                    <a:pt x="86" y="116"/>
                    <a:pt x="86" y="114"/>
                  </a:cubicBezTo>
                  <a:cubicBezTo>
                    <a:pt x="85" y="112"/>
                    <a:pt x="86" y="113"/>
                    <a:pt x="86" y="112"/>
                  </a:cubicBezTo>
                  <a:cubicBezTo>
                    <a:pt x="86" y="110"/>
                    <a:pt x="86" y="109"/>
                    <a:pt x="86" y="107"/>
                  </a:cubicBezTo>
                  <a:cubicBezTo>
                    <a:pt x="87" y="106"/>
                    <a:pt x="89" y="105"/>
                    <a:pt x="89" y="103"/>
                  </a:cubicBezTo>
                  <a:cubicBezTo>
                    <a:pt x="90" y="101"/>
                    <a:pt x="89" y="99"/>
                    <a:pt x="88" y="99"/>
                  </a:cubicBezTo>
                  <a:cubicBezTo>
                    <a:pt x="87" y="99"/>
                    <a:pt x="86" y="99"/>
                    <a:pt x="85" y="99"/>
                  </a:cubicBezTo>
                  <a:cubicBezTo>
                    <a:pt x="84" y="99"/>
                    <a:pt x="82" y="98"/>
                    <a:pt x="81" y="97"/>
                  </a:cubicBezTo>
                  <a:cubicBezTo>
                    <a:pt x="80" y="96"/>
                    <a:pt x="79" y="94"/>
                    <a:pt x="78" y="93"/>
                  </a:cubicBezTo>
                  <a:cubicBezTo>
                    <a:pt x="77" y="93"/>
                    <a:pt x="76" y="93"/>
                    <a:pt x="75" y="93"/>
                  </a:cubicBezTo>
                  <a:cubicBezTo>
                    <a:pt x="73" y="92"/>
                    <a:pt x="72" y="91"/>
                    <a:pt x="71" y="90"/>
                  </a:cubicBezTo>
                  <a:cubicBezTo>
                    <a:pt x="70" y="89"/>
                    <a:pt x="69" y="90"/>
                    <a:pt x="67" y="90"/>
                  </a:cubicBezTo>
                  <a:cubicBezTo>
                    <a:pt x="65" y="90"/>
                    <a:pt x="63" y="88"/>
                    <a:pt x="62" y="88"/>
                  </a:cubicBezTo>
                  <a:cubicBezTo>
                    <a:pt x="59" y="87"/>
                    <a:pt x="57" y="85"/>
                    <a:pt x="56" y="82"/>
                  </a:cubicBezTo>
                  <a:cubicBezTo>
                    <a:pt x="55" y="80"/>
                    <a:pt x="54" y="79"/>
                    <a:pt x="52" y="77"/>
                  </a:cubicBezTo>
                  <a:cubicBezTo>
                    <a:pt x="51" y="75"/>
                    <a:pt x="50" y="73"/>
                    <a:pt x="47" y="72"/>
                  </a:cubicBezTo>
                  <a:cubicBezTo>
                    <a:pt x="47" y="72"/>
                    <a:pt x="48" y="74"/>
                    <a:pt x="48" y="75"/>
                  </a:cubicBezTo>
                  <a:cubicBezTo>
                    <a:pt x="49" y="76"/>
                    <a:pt x="50" y="78"/>
                    <a:pt x="52" y="79"/>
                  </a:cubicBezTo>
                  <a:cubicBezTo>
                    <a:pt x="53" y="82"/>
                    <a:pt x="52" y="82"/>
                    <a:pt x="51" y="80"/>
                  </a:cubicBezTo>
                  <a:cubicBezTo>
                    <a:pt x="49" y="77"/>
                    <a:pt x="47" y="75"/>
                    <a:pt x="45" y="72"/>
                  </a:cubicBezTo>
                  <a:cubicBezTo>
                    <a:pt x="44" y="71"/>
                    <a:pt x="45" y="70"/>
                    <a:pt x="44" y="69"/>
                  </a:cubicBezTo>
                  <a:cubicBezTo>
                    <a:pt x="43" y="68"/>
                    <a:pt x="41" y="68"/>
                    <a:pt x="40" y="67"/>
                  </a:cubicBezTo>
                  <a:cubicBezTo>
                    <a:pt x="37" y="64"/>
                    <a:pt x="36" y="59"/>
                    <a:pt x="36" y="55"/>
                  </a:cubicBezTo>
                  <a:cubicBezTo>
                    <a:pt x="36" y="53"/>
                    <a:pt x="37" y="52"/>
                    <a:pt x="37" y="51"/>
                  </a:cubicBezTo>
                  <a:cubicBezTo>
                    <a:pt x="37" y="49"/>
                    <a:pt x="36" y="48"/>
                    <a:pt x="35" y="48"/>
                  </a:cubicBezTo>
                  <a:cubicBezTo>
                    <a:pt x="35" y="47"/>
                    <a:pt x="34" y="46"/>
                    <a:pt x="34" y="46"/>
                  </a:cubicBezTo>
                  <a:cubicBezTo>
                    <a:pt x="33" y="45"/>
                    <a:pt x="32" y="43"/>
                    <a:pt x="31" y="42"/>
                  </a:cubicBezTo>
                  <a:cubicBezTo>
                    <a:pt x="30" y="41"/>
                    <a:pt x="28" y="40"/>
                    <a:pt x="27" y="39"/>
                  </a:cubicBezTo>
                  <a:cubicBezTo>
                    <a:pt x="35" y="29"/>
                    <a:pt x="46" y="20"/>
                    <a:pt x="58" y="15"/>
                  </a:cubicBezTo>
                  <a:cubicBezTo>
                    <a:pt x="58" y="16"/>
                    <a:pt x="58" y="17"/>
                    <a:pt x="59" y="17"/>
                  </a:cubicBezTo>
                  <a:cubicBezTo>
                    <a:pt x="60" y="19"/>
                    <a:pt x="61" y="19"/>
                    <a:pt x="63" y="19"/>
                  </a:cubicBezTo>
                  <a:cubicBezTo>
                    <a:pt x="62" y="21"/>
                    <a:pt x="60" y="21"/>
                    <a:pt x="58" y="21"/>
                  </a:cubicBezTo>
                  <a:cubicBezTo>
                    <a:pt x="56" y="21"/>
                    <a:pt x="53" y="20"/>
                    <a:pt x="52" y="22"/>
                  </a:cubicBezTo>
                  <a:cubicBezTo>
                    <a:pt x="53" y="23"/>
                    <a:pt x="55" y="25"/>
                    <a:pt x="55" y="22"/>
                  </a:cubicBezTo>
                  <a:cubicBezTo>
                    <a:pt x="57" y="22"/>
                    <a:pt x="59" y="22"/>
                    <a:pt x="61" y="23"/>
                  </a:cubicBezTo>
                  <a:cubicBezTo>
                    <a:pt x="62" y="23"/>
                    <a:pt x="65" y="24"/>
                    <a:pt x="65" y="23"/>
                  </a:cubicBezTo>
                  <a:cubicBezTo>
                    <a:pt x="66" y="23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6" y="19"/>
                    <a:pt x="67" y="20"/>
                    <a:pt x="69" y="21"/>
                  </a:cubicBezTo>
                  <a:cubicBezTo>
                    <a:pt x="67" y="22"/>
                    <a:pt x="68" y="25"/>
                    <a:pt x="70" y="23"/>
                  </a:cubicBezTo>
                  <a:cubicBezTo>
                    <a:pt x="72" y="21"/>
                    <a:pt x="70" y="20"/>
                    <a:pt x="68" y="19"/>
                  </a:cubicBezTo>
                  <a:cubicBezTo>
                    <a:pt x="70" y="16"/>
                    <a:pt x="71" y="16"/>
                    <a:pt x="73" y="19"/>
                  </a:cubicBezTo>
                  <a:cubicBezTo>
                    <a:pt x="73" y="17"/>
                    <a:pt x="74" y="18"/>
                    <a:pt x="76" y="18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75" y="17"/>
                    <a:pt x="74" y="17"/>
                    <a:pt x="74" y="17"/>
                  </a:cubicBezTo>
                  <a:cubicBezTo>
                    <a:pt x="75" y="15"/>
                    <a:pt x="74" y="14"/>
                    <a:pt x="76" y="14"/>
                  </a:cubicBezTo>
                  <a:cubicBezTo>
                    <a:pt x="78" y="13"/>
                    <a:pt x="83" y="13"/>
                    <a:pt x="83" y="12"/>
                  </a:cubicBezTo>
                  <a:cubicBezTo>
                    <a:pt x="80" y="13"/>
                    <a:pt x="76" y="13"/>
                    <a:pt x="73" y="14"/>
                  </a:cubicBezTo>
                  <a:cubicBezTo>
                    <a:pt x="72" y="15"/>
                    <a:pt x="70" y="17"/>
                    <a:pt x="69" y="16"/>
                  </a:cubicBezTo>
                  <a:cubicBezTo>
                    <a:pt x="68" y="14"/>
                    <a:pt x="70" y="12"/>
                    <a:pt x="71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76" y="10"/>
                    <a:pt x="81" y="10"/>
                    <a:pt x="87" y="10"/>
                  </a:cubicBezTo>
                  <a:cubicBezTo>
                    <a:pt x="91" y="10"/>
                    <a:pt x="94" y="10"/>
                    <a:pt x="98" y="10"/>
                  </a:cubicBezTo>
                  <a:cubicBezTo>
                    <a:pt x="96" y="11"/>
                    <a:pt x="97" y="11"/>
                    <a:pt x="96" y="12"/>
                  </a:cubicBezTo>
                  <a:cubicBezTo>
                    <a:pt x="95" y="13"/>
                    <a:pt x="92" y="14"/>
                    <a:pt x="90" y="15"/>
                  </a:cubicBezTo>
                  <a:cubicBezTo>
                    <a:pt x="92" y="15"/>
                    <a:pt x="98" y="17"/>
                    <a:pt x="100" y="14"/>
                  </a:cubicBezTo>
                  <a:cubicBezTo>
                    <a:pt x="99" y="14"/>
                    <a:pt x="98" y="14"/>
                    <a:pt x="97" y="14"/>
                  </a:cubicBezTo>
                  <a:cubicBezTo>
                    <a:pt x="99" y="13"/>
                    <a:pt x="100" y="12"/>
                    <a:pt x="102" y="11"/>
                  </a:cubicBezTo>
                  <a:cubicBezTo>
                    <a:pt x="118" y="14"/>
                    <a:pt x="132" y="22"/>
                    <a:pt x="143" y="34"/>
                  </a:cubicBezTo>
                  <a:cubicBezTo>
                    <a:pt x="143" y="34"/>
                    <a:pt x="143" y="34"/>
                    <a:pt x="143" y="34"/>
                  </a:cubicBezTo>
                  <a:close/>
                  <a:moveTo>
                    <a:pt x="157" y="64"/>
                  </a:moveTo>
                  <a:cubicBezTo>
                    <a:pt x="157" y="64"/>
                    <a:pt x="157" y="64"/>
                    <a:pt x="158" y="64"/>
                  </a:cubicBezTo>
                  <a:cubicBezTo>
                    <a:pt x="158" y="63"/>
                    <a:pt x="158" y="63"/>
                    <a:pt x="158" y="62"/>
                  </a:cubicBezTo>
                  <a:cubicBezTo>
                    <a:pt x="159" y="62"/>
                    <a:pt x="159" y="62"/>
                    <a:pt x="159" y="61"/>
                  </a:cubicBezTo>
                  <a:cubicBezTo>
                    <a:pt x="160" y="61"/>
                    <a:pt x="160" y="61"/>
                    <a:pt x="160" y="61"/>
                  </a:cubicBezTo>
                  <a:cubicBezTo>
                    <a:pt x="161" y="65"/>
                    <a:pt x="162" y="68"/>
                    <a:pt x="163" y="72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3" y="72"/>
                    <a:pt x="161" y="73"/>
                    <a:pt x="161" y="73"/>
                  </a:cubicBezTo>
                  <a:cubicBezTo>
                    <a:pt x="160" y="73"/>
                    <a:pt x="160" y="72"/>
                    <a:pt x="159" y="71"/>
                  </a:cubicBezTo>
                  <a:cubicBezTo>
                    <a:pt x="158" y="71"/>
                    <a:pt x="158" y="70"/>
                    <a:pt x="157" y="69"/>
                  </a:cubicBezTo>
                  <a:cubicBezTo>
                    <a:pt x="157" y="69"/>
                    <a:pt x="157" y="68"/>
                    <a:pt x="157" y="67"/>
                  </a:cubicBezTo>
                  <a:cubicBezTo>
                    <a:pt x="157" y="66"/>
                    <a:pt x="157" y="65"/>
                    <a:pt x="157" y="64"/>
                  </a:cubicBezTo>
                  <a:close/>
                  <a:moveTo>
                    <a:pt x="158" y="104"/>
                  </a:moveTo>
                  <a:cubicBezTo>
                    <a:pt x="156" y="103"/>
                    <a:pt x="155" y="101"/>
                    <a:pt x="154" y="100"/>
                  </a:cubicBezTo>
                  <a:cubicBezTo>
                    <a:pt x="152" y="98"/>
                    <a:pt x="153" y="96"/>
                    <a:pt x="153" y="94"/>
                  </a:cubicBezTo>
                  <a:cubicBezTo>
                    <a:pt x="153" y="92"/>
                    <a:pt x="152" y="90"/>
                    <a:pt x="153" y="88"/>
                  </a:cubicBezTo>
                  <a:cubicBezTo>
                    <a:pt x="154" y="88"/>
                    <a:pt x="154" y="87"/>
                    <a:pt x="155" y="87"/>
                  </a:cubicBezTo>
                  <a:cubicBezTo>
                    <a:pt x="155" y="86"/>
                    <a:pt x="155" y="85"/>
                    <a:pt x="156" y="84"/>
                  </a:cubicBezTo>
                  <a:cubicBezTo>
                    <a:pt x="157" y="82"/>
                    <a:pt x="158" y="82"/>
                    <a:pt x="159" y="81"/>
                  </a:cubicBezTo>
                  <a:cubicBezTo>
                    <a:pt x="160" y="80"/>
                    <a:pt x="160" y="80"/>
                    <a:pt x="161" y="78"/>
                  </a:cubicBezTo>
                  <a:cubicBezTo>
                    <a:pt x="161" y="78"/>
                    <a:pt x="162" y="76"/>
                    <a:pt x="163" y="75"/>
                  </a:cubicBezTo>
                  <a:cubicBezTo>
                    <a:pt x="164" y="79"/>
                    <a:pt x="164" y="83"/>
                    <a:pt x="164" y="87"/>
                  </a:cubicBezTo>
                  <a:cubicBezTo>
                    <a:pt x="164" y="94"/>
                    <a:pt x="163" y="101"/>
                    <a:pt x="162" y="107"/>
                  </a:cubicBezTo>
                  <a:cubicBezTo>
                    <a:pt x="160" y="107"/>
                    <a:pt x="159" y="105"/>
                    <a:pt x="158" y="104"/>
                  </a:cubicBezTo>
                  <a:close/>
                </a:path>
              </a:pathLst>
            </a:custGeom>
            <a:solidFill>
              <a:srgbClr val="D9071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294230" y="3458998"/>
            <a:ext cx="1672833" cy="1862808"/>
            <a:chOff x="5341855" y="3458998"/>
            <a:chExt cx="1672833" cy="1862808"/>
          </a:xfrm>
        </p:grpSpPr>
        <p:sp>
          <p:nvSpPr>
            <p:cNvPr id="19" name="任意多边形 18"/>
            <p:cNvSpPr/>
            <p:nvPr/>
          </p:nvSpPr>
          <p:spPr>
            <a:xfrm rot="5400000">
              <a:off x="5246868" y="3553985"/>
              <a:ext cx="1862808" cy="1672833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5710646" y="4009409"/>
              <a:ext cx="935252" cy="761984"/>
              <a:chOff x="8323263" y="-182563"/>
              <a:chExt cx="754063" cy="614364"/>
            </a:xfrm>
            <a:solidFill>
              <a:srgbClr val="2FA598"/>
            </a:solidFill>
          </p:grpSpPr>
          <p:sp>
            <p:nvSpPr>
              <p:cNvPr id="27" name="Freeform 786"/>
              <p:cNvSpPr>
                <a:spLocks noEditPoints="1"/>
              </p:cNvSpPr>
              <p:nvPr/>
            </p:nvSpPr>
            <p:spPr bwMode="auto">
              <a:xfrm>
                <a:off x="8650288" y="255588"/>
                <a:ext cx="427038" cy="168275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8" name="Freeform 787"/>
              <p:cNvSpPr>
                <a:spLocks noEditPoints="1"/>
              </p:cNvSpPr>
              <p:nvPr/>
            </p:nvSpPr>
            <p:spPr bwMode="auto">
              <a:xfrm>
                <a:off x="8694738" y="4763"/>
                <a:ext cx="341313" cy="242888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9" name="Freeform 788"/>
              <p:cNvSpPr/>
              <p:nvPr/>
            </p:nvSpPr>
            <p:spPr bwMode="auto">
              <a:xfrm>
                <a:off x="8661400" y="423863"/>
                <a:ext cx="401638" cy="7938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0" name="Freeform 789"/>
              <p:cNvSpPr/>
              <p:nvPr/>
            </p:nvSpPr>
            <p:spPr bwMode="auto">
              <a:xfrm>
                <a:off x="8724900" y="30163"/>
                <a:ext cx="134938" cy="120650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790"/>
              <p:cNvSpPr/>
              <p:nvPr/>
            </p:nvSpPr>
            <p:spPr bwMode="auto">
              <a:xfrm>
                <a:off x="8870950" y="101600"/>
                <a:ext cx="139700" cy="120650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Freeform 791"/>
              <p:cNvSpPr>
                <a:spLocks noEditPoints="1"/>
              </p:cNvSpPr>
              <p:nvPr/>
            </p:nvSpPr>
            <p:spPr bwMode="auto">
              <a:xfrm>
                <a:off x="8323263" y="-182563"/>
                <a:ext cx="577850" cy="606425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rgbClr val="D907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952068" y="2851060"/>
            <a:ext cx="979755" cy="849336"/>
            <a:chOff x="3999693" y="2851060"/>
            <a:chExt cx="979755" cy="849336"/>
          </a:xfrm>
        </p:grpSpPr>
        <p:sp>
          <p:nvSpPr>
            <p:cNvPr id="23" name="任意多边形 22"/>
            <p:cNvSpPr/>
            <p:nvPr/>
          </p:nvSpPr>
          <p:spPr>
            <a:xfrm rot="5400000">
              <a:off x="3963913" y="2894369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3999693" y="2952563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51%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04979" y="1536194"/>
            <a:ext cx="979755" cy="849336"/>
            <a:chOff x="7452604" y="1536194"/>
            <a:chExt cx="979755" cy="849336"/>
          </a:xfrm>
        </p:grpSpPr>
        <p:sp>
          <p:nvSpPr>
            <p:cNvPr id="21" name="任意多边形 20"/>
            <p:cNvSpPr/>
            <p:nvPr/>
          </p:nvSpPr>
          <p:spPr>
            <a:xfrm rot="5400000">
              <a:off x="7456098" y="1579503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7452604" y="1637697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76%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622354" y="4472470"/>
            <a:ext cx="979755" cy="849336"/>
            <a:chOff x="6669979" y="4472470"/>
            <a:chExt cx="979755" cy="849336"/>
          </a:xfrm>
        </p:grpSpPr>
        <p:sp>
          <p:nvSpPr>
            <p:cNvPr id="22" name="任意多边形 21"/>
            <p:cNvSpPr/>
            <p:nvPr/>
          </p:nvSpPr>
          <p:spPr>
            <a:xfrm rot="5400000">
              <a:off x="6679885" y="4515779"/>
              <a:ext cx="849336" cy="762718"/>
            </a:xfrm>
            <a:custGeom>
              <a:avLst/>
              <a:gdLst>
                <a:gd name="connsiteX0" fmla="*/ 949445 w 3191647"/>
                <a:gd name="connsiteY0" fmla="*/ 0 h 2866152"/>
                <a:gd name="connsiteX1" fmla="*/ 2234352 w 3191647"/>
                <a:gd name="connsiteY1" fmla="*/ 0 h 2866152"/>
                <a:gd name="connsiteX2" fmla="*/ 2402131 w 3191647"/>
                <a:gd name="connsiteY2" fmla="*/ 51249 h 2866152"/>
                <a:gd name="connsiteX3" fmla="*/ 2409685 w 3191647"/>
                <a:gd name="connsiteY3" fmla="*/ 57482 h 2866152"/>
                <a:gd name="connsiteX4" fmla="*/ 2430115 w 3191647"/>
                <a:gd name="connsiteY4" fmla="*/ 70005 h 2866152"/>
                <a:gd name="connsiteX5" fmla="*/ 2508940 w 3191647"/>
                <a:gd name="connsiteY5" fmla="*/ 159371 h 2866152"/>
                <a:gd name="connsiteX6" fmla="*/ 3151394 w 3191647"/>
                <a:gd name="connsiteY6" fmla="*/ 1272133 h 2866152"/>
                <a:gd name="connsiteX7" fmla="*/ 3181372 w 3191647"/>
                <a:gd name="connsiteY7" fmla="*/ 1499841 h 2866152"/>
                <a:gd name="connsiteX8" fmla="*/ 3172981 w 3191647"/>
                <a:gd name="connsiteY8" fmla="*/ 1522315 h 2866152"/>
                <a:gd name="connsiteX9" fmla="*/ 3170003 w 3191647"/>
                <a:gd name="connsiteY9" fmla="*/ 1535472 h 2866152"/>
                <a:gd name="connsiteX10" fmla="*/ 3145044 w 3191647"/>
                <a:gd name="connsiteY10" fmla="*/ 1590895 h 2866152"/>
                <a:gd name="connsiteX11" fmla="*/ 2502590 w 3191647"/>
                <a:gd name="connsiteY11" fmla="*/ 2703657 h 2866152"/>
                <a:gd name="connsiteX12" fmla="*/ 2488794 w 3191647"/>
                <a:gd name="connsiteY12" fmla="*/ 2722817 h 2866152"/>
                <a:gd name="connsiteX13" fmla="*/ 2482806 w 3191647"/>
                <a:gd name="connsiteY13" fmla="*/ 2733849 h 2866152"/>
                <a:gd name="connsiteX14" fmla="*/ 2467439 w 3191647"/>
                <a:gd name="connsiteY14" fmla="*/ 2752474 h 2866152"/>
                <a:gd name="connsiteX15" fmla="*/ 2467072 w 3191647"/>
                <a:gd name="connsiteY15" fmla="*/ 2752984 h 2866152"/>
                <a:gd name="connsiteX16" fmla="*/ 2466846 w 3191647"/>
                <a:gd name="connsiteY16" fmla="*/ 2753192 h 2866152"/>
                <a:gd name="connsiteX17" fmla="*/ 2446163 w 3191647"/>
                <a:gd name="connsiteY17" fmla="*/ 2778260 h 2866152"/>
                <a:gd name="connsiteX18" fmla="*/ 2233973 w 3191647"/>
                <a:gd name="connsiteY18" fmla="*/ 2866152 h 2866152"/>
                <a:gd name="connsiteX19" fmla="*/ 949066 w 3191647"/>
                <a:gd name="connsiteY19" fmla="*/ 2866152 h 2866152"/>
                <a:gd name="connsiteX20" fmla="*/ 700233 w 3191647"/>
                <a:gd name="connsiteY20" fmla="*/ 2733849 h 2866152"/>
                <a:gd name="connsiteX21" fmla="*/ 689623 w 3191647"/>
                <a:gd name="connsiteY21" fmla="*/ 2714300 h 2866152"/>
                <a:gd name="connsiteX22" fmla="*/ 681960 w 3191647"/>
                <a:gd name="connsiteY22" fmla="*/ 2703658 h 2866152"/>
                <a:gd name="connsiteX23" fmla="*/ 39506 w 3191647"/>
                <a:gd name="connsiteY23" fmla="*/ 1590896 h 2866152"/>
                <a:gd name="connsiteX24" fmla="*/ 1526 w 3191647"/>
                <a:gd name="connsiteY24" fmla="*/ 1477948 h 2866152"/>
                <a:gd name="connsiteX25" fmla="*/ 720 w 3191647"/>
                <a:gd name="connsiteY25" fmla="*/ 1447354 h 2866152"/>
                <a:gd name="connsiteX26" fmla="*/ 0 w 3191647"/>
                <a:gd name="connsiteY26" fmla="*/ 1443059 h 2866152"/>
                <a:gd name="connsiteX27" fmla="*/ 303 w 3191647"/>
                <a:gd name="connsiteY27" fmla="*/ 1431516 h 2866152"/>
                <a:gd name="connsiteX28" fmla="*/ 0 w 3191647"/>
                <a:gd name="connsiteY28" fmla="*/ 1419970 h 2866152"/>
                <a:gd name="connsiteX29" fmla="*/ 720 w 3191647"/>
                <a:gd name="connsiteY29" fmla="*/ 1415675 h 2866152"/>
                <a:gd name="connsiteX30" fmla="*/ 1526 w 3191647"/>
                <a:gd name="connsiteY30" fmla="*/ 1385081 h 2866152"/>
                <a:gd name="connsiteX31" fmla="*/ 39506 w 3191647"/>
                <a:gd name="connsiteY31" fmla="*/ 1272134 h 2866152"/>
                <a:gd name="connsiteX32" fmla="*/ 681960 w 3191647"/>
                <a:gd name="connsiteY32" fmla="*/ 159372 h 2866152"/>
                <a:gd name="connsiteX33" fmla="*/ 698045 w 3191647"/>
                <a:gd name="connsiteY33" fmla="*/ 137034 h 2866152"/>
                <a:gd name="connsiteX34" fmla="*/ 700612 w 3191647"/>
                <a:gd name="connsiteY34" fmla="*/ 132303 h 2866152"/>
                <a:gd name="connsiteX35" fmla="*/ 707202 w 3191647"/>
                <a:gd name="connsiteY35" fmla="*/ 124316 h 2866152"/>
                <a:gd name="connsiteX36" fmla="*/ 717478 w 3191647"/>
                <a:gd name="connsiteY36" fmla="*/ 110046 h 2866152"/>
                <a:gd name="connsiteX37" fmla="*/ 723796 w 3191647"/>
                <a:gd name="connsiteY37" fmla="*/ 104204 h 2866152"/>
                <a:gd name="connsiteX38" fmla="*/ 737255 w 3191647"/>
                <a:gd name="connsiteY38" fmla="*/ 87892 h 2866152"/>
                <a:gd name="connsiteX39" fmla="*/ 949445 w 3191647"/>
                <a:gd name="connsiteY39" fmla="*/ 0 h 2866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191647" h="2866152">
                  <a:moveTo>
                    <a:pt x="949445" y="0"/>
                  </a:moveTo>
                  <a:lnTo>
                    <a:pt x="2234352" y="0"/>
                  </a:lnTo>
                  <a:cubicBezTo>
                    <a:pt x="2296501" y="0"/>
                    <a:pt x="2354237" y="18893"/>
                    <a:pt x="2402131" y="51249"/>
                  </a:cubicBezTo>
                  <a:lnTo>
                    <a:pt x="2409685" y="57482"/>
                  </a:lnTo>
                  <a:lnTo>
                    <a:pt x="2430115" y="70005"/>
                  </a:lnTo>
                  <a:cubicBezTo>
                    <a:pt x="2461216" y="93504"/>
                    <a:pt x="2488224" y="123489"/>
                    <a:pt x="2508940" y="159371"/>
                  </a:cubicBezTo>
                  <a:lnTo>
                    <a:pt x="3151394" y="1272133"/>
                  </a:lnTo>
                  <a:cubicBezTo>
                    <a:pt x="3192826" y="1343897"/>
                    <a:pt x="3201249" y="1425660"/>
                    <a:pt x="3181372" y="1499841"/>
                  </a:cubicBezTo>
                  <a:lnTo>
                    <a:pt x="3172981" y="1522315"/>
                  </a:lnTo>
                  <a:lnTo>
                    <a:pt x="3170003" y="1535472"/>
                  </a:lnTo>
                  <a:cubicBezTo>
                    <a:pt x="3163697" y="1554388"/>
                    <a:pt x="3155402" y="1572954"/>
                    <a:pt x="3145044" y="1590895"/>
                  </a:cubicBezTo>
                  <a:lnTo>
                    <a:pt x="2502590" y="2703657"/>
                  </a:lnTo>
                  <a:lnTo>
                    <a:pt x="2488794" y="2722817"/>
                  </a:lnTo>
                  <a:lnTo>
                    <a:pt x="2482806" y="2733849"/>
                  </a:lnTo>
                  <a:lnTo>
                    <a:pt x="2467439" y="2752474"/>
                  </a:lnTo>
                  <a:lnTo>
                    <a:pt x="2467072" y="2752984"/>
                  </a:lnTo>
                  <a:lnTo>
                    <a:pt x="2466846" y="2753192"/>
                  </a:lnTo>
                  <a:lnTo>
                    <a:pt x="2446163" y="2778260"/>
                  </a:lnTo>
                  <a:cubicBezTo>
                    <a:pt x="2391859" y="2832565"/>
                    <a:pt x="2316839" y="2866152"/>
                    <a:pt x="2233973" y="2866152"/>
                  </a:cubicBezTo>
                  <a:lnTo>
                    <a:pt x="949066" y="2866152"/>
                  </a:lnTo>
                  <a:cubicBezTo>
                    <a:pt x="845484" y="2866152"/>
                    <a:pt x="754160" y="2813671"/>
                    <a:pt x="700233" y="2733849"/>
                  </a:cubicBezTo>
                  <a:lnTo>
                    <a:pt x="689623" y="2714300"/>
                  </a:lnTo>
                  <a:lnTo>
                    <a:pt x="681960" y="2703658"/>
                  </a:lnTo>
                  <a:lnTo>
                    <a:pt x="39506" y="1590896"/>
                  </a:lnTo>
                  <a:cubicBezTo>
                    <a:pt x="18789" y="1555014"/>
                    <a:pt x="6326" y="1516632"/>
                    <a:pt x="1526" y="1477948"/>
                  </a:cubicBezTo>
                  <a:lnTo>
                    <a:pt x="720" y="1447354"/>
                  </a:lnTo>
                  <a:lnTo>
                    <a:pt x="0" y="1443059"/>
                  </a:lnTo>
                  <a:lnTo>
                    <a:pt x="303" y="1431516"/>
                  </a:lnTo>
                  <a:lnTo>
                    <a:pt x="0" y="1419970"/>
                  </a:lnTo>
                  <a:lnTo>
                    <a:pt x="720" y="1415675"/>
                  </a:lnTo>
                  <a:lnTo>
                    <a:pt x="1526" y="1385081"/>
                  </a:lnTo>
                  <a:cubicBezTo>
                    <a:pt x="6326" y="1346398"/>
                    <a:pt x="18789" y="1308016"/>
                    <a:pt x="39506" y="1272134"/>
                  </a:cubicBezTo>
                  <a:lnTo>
                    <a:pt x="681960" y="159372"/>
                  </a:lnTo>
                  <a:lnTo>
                    <a:pt x="698045" y="137034"/>
                  </a:lnTo>
                  <a:lnTo>
                    <a:pt x="700612" y="132303"/>
                  </a:lnTo>
                  <a:lnTo>
                    <a:pt x="707202" y="124316"/>
                  </a:lnTo>
                  <a:lnTo>
                    <a:pt x="717478" y="110046"/>
                  </a:lnTo>
                  <a:lnTo>
                    <a:pt x="723796" y="104204"/>
                  </a:lnTo>
                  <a:lnTo>
                    <a:pt x="737255" y="87892"/>
                  </a:lnTo>
                  <a:cubicBezTo>
                    <a:pt x="791559" y="33588"/>
                    <a:pt x="866580" y="0"/>
                    <a:pt x="949445" y="0"/>
                  </a:cubicBezTo>
                  <a:close/>
                </a:path>
              </a:pathLst>
            </a:cu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669979" y="4573973"/>
              <a:ext cx="97975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600" dirty="0" smtClean="0">
                  <a:solidFill>
                    <a:srgbClr val="D90A10"/>
                  </a:solidFill>
                  <a:cs typeface="+mn-ea"/>
                  <a:sym typeface="+mn-lt"/>
                </a:rPr>
                <a:t>92%</a:t>
              </a:r>
              <a:endParaRPr lang="zh-CN" altLang="en-US" sz="3600" dirty="0">
                <a:solidFill>
                  <a:srgbClr val="D90A1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8249814" y="1536194"/>
            <a:ext cx="2335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249814" y="1954292"/>
            <a:ext cx="3510728" cy="957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7471521" y="4422889"/>
            <a:ext cx="2335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471521" y="4840987"/>
            <a:ext cx="3510728" cy="957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616012" y="2839164"/>
            <a:ext cx="23355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cs typeface="+mn-ea"/>
                <a:sym typeface="+mn-lt"/>
              </a:rPr>
              <a:t>欢迎关注</a:t>
            </a:r>
            <a:r>
              <a:rPr lang="en-US" altLang="zh-CN" sz="2000" b="1" dirty="0" err="1" smtClean="0">
                <a:solidFill>
                  <a:schemeClr val="bg1"/>
                </a:solidFill>
                <a:cs typeface="+mn-ea"/>
                <a:sym typeface="+mn-lt"/>
              </a:rPr>
              <a:t>ColourPPT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440861" y="3257262"/>
            <a:ext cx="3510728" cy="957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简单、专注、略带随性，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原创设计经验分享的公众号，愿你的每一次打开，都有收获。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-224439" y="-724908"/>
            <a:ext cx="1383414" cy="1677641"/>
            <a:chOff x="-25912" y="-2356166"/>
            <a:chExt cx="5167084" cy="6266029"/>
          </a:xfrm>
          <a:solidFill>
            <a:schemeClr val="bg1">
              <a:alpha val="50000"/>
            </a:schemeClr>
          </a:solidFill>
        </p:grpSpPr>
        <p:sp>
          <p:nvSpPr>
            <p:cNvPr id="51" name="椭圆 50"/>
            <p:cNvSpPr/>
            <p:nvPr/>
          </p:nvSpPr>
          <p:spPr>
            <a:xfrm>
              <a:off x="245912" y="-2356166"/>
              <a:ext cx="4895260" cy="489525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-25912" y="541021"/>
              <a:ext cx="3368846" cy="336884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13af91124d4b869362a999cbb98b16b40f50fd2d</Template>
  <TotalTime>0</TotalTime>
  <Words>3816</Words>
  <Application>WPS 演示</Application>
  <PresentationFormat>宽屏</PresentationFormat>
  <Paragraphs>379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8" baseType="lpstr">
      <vt:lpstr>Arial</vt:lpstr>
      <vt:lpstr>宋体</vt:lpstr>
      <vt:lpstr>Wingdings</vt:lpstr>
      <vt:lpstr>Agency FB</vt:lpstr>
      <vt:lpstr>Calibri</vt:lpstr>
      <vt:lpstr>微软雅黑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155</cp:revision>
  <dcterms:created xsi:type="dcterms:W3CDTF">2016-03-31T10:33:00Z</dcterms:created>
  <dcterms:modified xsi:type="dcterms:W3CDTF">2016-10-31T09:43:50Z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2052-10.1.0.6029</vt:lpwstr>
  </property>
</Properties>
</file>