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837" r:id="rId2"/>
    <p:sldId id="863" r:id="rId3"/>
    <p:sldId id="744" r:id="rId4"/>
    <p:sldId id="836" r:id="rId5"/>
    <p:sldId id="864" r:id="rId6"/>
    <p:sldId id="865" r:id="rId7"/>
    <p:sldId id="839" r:id="rId8"/>
    <p:sldId id="841" r:id="rId9"/>
    <p:sldId id="842" r:id="rId10"/>
    <p:sldId id="843" r:id="rId11"/>
    <p:sldId id="866" r:id="rId12"/>
    <p:sldId id="867" r:id="rId13"/>
    <p:sldId id="845" r:id="rId14"/>
    <p:sldId id="847" r:id="rId15"/>
    <p:sldId id="848" r:id="rId16"/>
    <p:sldId id="849" r:id="rId17"/>
    <p:sldId id="868" r:id="rId18"/>
    <p:sldId id="869" r:id="rId19"/>
    <p:sldId id="850" r:id="rId20"/>
    <p:sldId id="851" r:id="rId21"/>
    <p:sldId id="852" r:id="rId22"/>
    <p:sldId id="853" r:id="rId23"/>
    <p:sldId id="855" r:id="rId24"/>
    <p:sldId id="857" r:id="rId25"/>
    <p:sldId id="870" r:id="rId26"/>
    <p:sldId id="871" r:id="rId27"/>
    <p:sldId id="858" r:id="rId28"/>
    <p:sldId id="859" r:id="rId29"/>
    <p:sldId id="860" r:id="rId30"/>
    <p:sldId id="861" r:id="rId31"/>
    <p:sldId id="820" r:id="rId3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B2B2B2"/>
    <a:srgbClr val="F8F8F8"/>
    <a:srgbClr val="5F5F5F"/>
    <a:srgbClr val="333333"/>
    <a:srgbClr val="DDDDDD"/>
    <a:srgbClr val="F2F0F0"/>
    <a:srgbClr val="979797"/>
    <a:srgbClr val="8E8E8E"/>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8" autoAdjust="0"/>
    <p:restoredTop sz="91579" autoAdjust="0"/>
  </p:normalViewPr>
  <p:slideViewPr>
    <p:cSldViewPr>
      <p:cViewPr>
        <p:scale>
          <a:sx n="100" d="100"/>
          <a:sy n="100" d="100"/>
        </p:scale>
        <p:origin x="1392" y="984"/>
      </p:cViewPr>
      <p:guideLst>
        <p:guide orient="horz" pos="1620"/>
        <p:guide pos="2880"/>
      </p:guideLst>
    </p:cSldViewPr>
  </p:slid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t>2016/9/8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t>‹#›</a:t>
            </a:fld>
            <a:endParaRPr lang="zh-CN" altLang="en-US"/>
          </a:p>
        </p:txBody>
      </p:sp>
    </p:spTree>
    <p:extLst>
      <p:ext uri="{BB962C8B-B14F-4D97-AF65-F5344CB8AC3E}">
        <p14:creationId xmlns:p14="http://schemas.microsoft.com/office/powerpoint/2010/main" val="427551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1448426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1238806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370177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3893875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436994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62374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497048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2519090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392391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3682669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1928908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3368369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37840759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636402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593452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2177992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3333502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21434038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20621449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2997989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6517685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883338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33053975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2789021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256825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457964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977606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80513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858390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1839993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4691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657523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088271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12918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916379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289229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817836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82402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49632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596600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2016/9/8</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180307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13">
            <a:extLst>
              <a:ext uri="{28A0092B-C50C-407E-A947-70E740481C1C}">
                <a14:useLocalDpi xmlns:a14="http://schemas.microsoft.com/office/drawing/2010/main" val="0"/>
              </a:ext>
            </a:extLst>
          </a:blip>
          <a:srcRect t="14603" b="14559"/>
          <a:stretch/>
        </p:blipFill>
        <p:spPr>
          <a:xfrm>
            <a:off x="0" y="-20538"/>
            <a:ext cx="9144000" cy="5184576"/>
          </a:xfrm>
          <a:prstGeom prst="rect">
            <a:avLst/>
          </a:prstGeom>
        </p:spPr>
      </p:pic>
    </p:spTree>
    <p:extLst>
      <p:ext uri="{BB962C8B-B14F-4D97-AF65-F5344CB8AC3E}">
        <p14:creationId xmlns:p14="http://schemas.microsoft.com/office/powerpoint/2010/main" val="1572197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5">
            <a:extLst>
              <a:ext uri="{28A0092B-C50C-407E-A947-70E740481C1C}">
                <a14:useLocalDpi xmlns:a14="http://schemas.microsoft.com/office/drawing/2010/main" val="0"/>
              </a:ext>
            </a:extLst>
          </a:blip>
          <a:srcRect t="14603" b="14559"/>
          <a:stretch/>
        </p:blipFill>
        <p:spPr>
          <a:xfrm>
            <a:off x="0" y="-20538"/>
            <a:ext cx="9144000" cy="5184576"/>
          </a:xfrm>
          <a:prstGeom prst="rect">
            <a:avLst/>
          </a:prstGeom>
        </p:spPr>
      </p:pic>
      <p:sp>
        <p:nvSpPr>
          <p:cNvPr id="4" name="TextBox 16"/>
          <p:cNvSpPr txBox="1"/>
          <p:nvPr/>
        </p:nvSpPr>
        <p:spPr>
          <a:xfrm>
            <a:off x="2606429" y="1163002"/>
            <a:ext cx="1338828" cy="1477328"/>
          </a:xfrm>
          <a:prstGeom prst="rect">
            <a:avLst/>
          </a:prstGeom>
          <a:noFill/>
        </p:spPr>
        <p:txBody>
          <a:bodyPr wrap="none" rtlCol="0" anchor="ctr">
            <a:spAutoFit/>
          </a:bodyPr>
          <a:lstStyle/>
          <a:p>
            <a:r>
              <a:rPr lang="zh-CN" altLang="en-US" sz="9000" dirty="0" smtClean="0">
                <a:solidFill>
                  <a:schemeClr val="bg1"/>
                </a:solidFill>
                <a:latin typeface="微软雅黑" panose="020B0503020204020204" pitchFamily="34" charset="-122"/>
                <a:ea typeface="微软雅黑" panose="020B0503020204020204" pitchFamily="34" charset="-122"/>
              </a:rPr>
              <a:t>公</a:t>
            </a:r>
            <a:endParaRPr lang="en-US" altLang="zh-CN" sz="9000" dirty="0">
              <a:solidFill>
                <a:schemeClr val="bg1"/>
              </a:solidFill>
              <a:latin typeface="微软雅黑" panose="020B0503020204020204" pitchFamily="34" charset="-122"/>
              <a:ea typeface="微软雅黑" panose="020B0503020204020204" pitchFamily="34" charset="-122"/>
            </a:endParaRPr>
          </a:p>
        </p:txBody>
      </p:sp>
      <p:sp>
        <p:nvSpPr>
          <p:cNvPr id="5" name="TextBox 16"/>
          <p:cNvSpPr txBox="1"/>
          <p:nvPr/>
        </p:nvSpPr>
        <p:spPr>
          <a:xfrm>
            <a:off x="3646965" y="1645443"/>
            <a:ext cx="1338828" cy="1477328"/>
          </a:xfrm>
          <a:prstGeom prst="rect">
            <a:avLst/>
          </a:prstGeom>
          <a:noFill/>
        </p:spPr>
        <p:txBody>
          <a:bodyPr wrap="none" rtlCol="0" anchor="ctr">
            <a:spAutoFit/>
          </a:bodyPr>
          <a:lstStyle/>
          <a:p>
            <a:r>
              <a:rPr lang="zh-CN" altLang="en-US" sz="9000" dirty="0" smtClean="0">
                <a:solidFill>
                  <a:schemeClr val="bg1"/>
                </a:solidFill>
                <a:latin typeface="微软雅黑" panose="020B0503020204020204" pitchFamily="34" charset="-122"/>
                <a:ea typeface="微软雅黑" panose="020B0503020204020204" pitchFamily="34" charset="-122"/>
              </a:rPr>
              <a:t>开</a:t>
            </a:r>
            <a:endParaRPr lang="en-US" altLang="zh-CN" sz="9000" dirty="0">
              <a:solidFill>
                <a:schemeClr val="bg1"/>
              </a:solidFill>
              <a:latin typeface="微软雅黑" panose="020B0503020204020204" pitchFamily="34" charset="-122"/>
              <a:ea typeface="微软雅黑" panose="020B0503020204020204" pitchFamily="34" charset="-122"/>
            </a:endParaRPr>
          </a:p>
        </p:txBody>
      </p:sp>
      <p:sp>
        <p:nvSpPr>
          <p:cNvPr id="6" name="TextBox 16"/>
          <p:cNvSpPr txBox="1"/>
          <p:nvPr/>
        </p:nvSpPr>
        <p:spPr>
          <a:xfrm>
            <a:off x="4767105" y="1554375"/>
            <a:ext cx="1274708" cy="1400383"/>
          </a:xfrm>
          <a:prstGeom prst="rect">
            <a:avLst/>
          </a:prstGeom>
          <a:noFill/>
        </p:spPr>
        <p:txBody>
          <a:bodyPr wrap="none" rtlCol="0" anchor="ctr">
            <a:spAutoFit/>
          </a:bodyPr>
          <a:lstStyle/>
          <a:p>
            <a:r>
              <a:rPr lang="zh-CN" altLang="en-US" sz="8500" dirty="0">
                <a:solidFill>
                  <a:schemeClr val="bg1"/>
                </a:solidFill>
                <a:latin typeface="微软雅黑" panose="020B0503020204020204" pitchFamily="34" charset="-122"/>
                <a:ea typeface="微软雅黑" panose="020B0503020204020204" pitchFamily="34" charset="-122"/>
              </a:rPr>
              <a:t>课</a:t>
            </a:r>
            <a:endParaRPr lang="en-US" altLang="zh-CN" sz="8500" dirty="0">
              <a:solidFill>
                <a:schemeClr val="bg1"/>
              </a:solidFill>
              <a:latin typeface="微软雅黑" panose="020B0503020204020204" pitchFamily="34" charset="-122"/>
              <a:ea typeface="微软雅黑" panose="020B0503020204020204" pitchFamily="34" charset="-122"/>
            </a:endParaRPr>
          </a:p>
        </p:txBody>
      </p:sp>
      <p:sp>
        <p:nvSpPr>
          <p:cNvPr id="7" name="TextBox 16"/>
          <p:cNvSpPr txBox="1"/>
          <p:nvPr/>
        </p:nvSpPr>
        <p:spPr>
          <a:xfrm>
            <a:off x="2732659" y="2399090"/>
            <a:ext cx="1082348" cy="630942"/>
          </a:xfrm>
          <a:prstGeom prst="rect">
            <a:avLst/>
          </a:prstGeom>
          <a:noFill/>
        </p:spPr>
        <p:txBody>
          <a:bodyPr wrap="none" rtlCol="0" anchor="ctr">
            <a:spAutoFit/>
          </a:bodyPr>
          <a:lstStyle/>
          <a:p>
            <a:r>
              <a:rPr lang="zh-CN" altLang="en-US" sz="3500" dirty="0">
                <a:solidFill>
                  <a:srgbClr val="D1726F"/>
                </a:solidFill>
                <a:latin typeface="微软雅黑" panose="020B0503020204020204" pitchFamily="34" charset="-122"/>
                <a:ea typeface="微软雅黑" panose="020B0503020204020204" pitchFamily="34" charset="-122"/>
              </a:rPr>
              <a:t>教师</a:t>
            </a:r>
            <a:endParaRPr lang="en-US" altLang="zh-CN" sz="3500" dirty="0">
              <a:solidFill>
                <a:srgbClr val="D1726F"/>
              </a:solidFill>
              <a:latin typeface="微软雅黑" panose="020B0503020204020204" pitchFamily="34" charset="-122"/>
              <a:ea typeface="微软雅黑" panose="020B0503020204020204" pitchFamily="34" charset="-122"/>
            </a:endParaRPr>
          </a:p>
        </p:txBody>
      </p:sp>
      <p:sp>
        <p:nvSpPr>
          <p:cNvPr id="8" name="TextBox 16"/>
          <p:cNvSpPr txBox="1"/>
          <p:nvPr/>
        </p:nvSpPr>
        <p:spPr>
          <a:xfrm>
            <a:off x="3787823" y="1399855"/>
            <a:ext cx="1883849" cy="400110"/>
          </a:xfrm>
          <a:prstGeom prst="rect">
            <a:avLst/>
          </a:prstGeom>
          <a:noFill/>
        </p:spPr>
        <p:txBody>
          <a:bodyPr wrap="none" rtlCol="0" anchor="ctr">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培育新人才</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9" name="TextBox 16"/>
          <p:cNvSpPr txBox="1"/>
          <p:nvPr/>
        </p:nvSpPr>
        <p:spPr>
          <a:xfrm>
            <a:off x="2767103" y="3198786"/>
            <a:ext cx="2733441" cy="400110"/>
          </a:xfrm>
          <a:prstGeom prst="rect">
            <a:avLst/>
          </a:prstGeom>
          <a:noFill/>
        </p:spPr>
        <p:txBody>
          <a:bodyPr wrap="none" rtlCol="0" anchor="ctr">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学校教育课件</a:t>
            </a:r>
            <a:r>
              <a:rPr lang="en-US" altLang="zh-CN" sz="2000" b="1" dirty="0" smtClean="0">
                <a:solidFill>
                  <a:schemeClr val="bg1"/>
                </a:solidFill>
                <a:latin typeface="微软雅黑" panose="020B0503020204020204" pitchFamily="34" charset="-122"/>
                <a:ea typeface="微软雅黑" panose="020B0503020204020204" pitchFamily="34" charset="-122"/>
              </a:rPr>
              <a:t>PPT</a:t>
            </a:r>
            <a:r>
              <a:rPr lang="zh-CN" altLang="en-US" sz="2000" b="1" dirty="0" smtClean="0">
                <a:solidFill>
                  <a:schemeClr val="bg1"/>
                </a:solidFill>
                <a:latin typeface="微软雅黑" panose="020B0503020204020204" pitchFamily="34" charset="-122"/>
                <a:ea typeface="微软雅黑" panose="020B0503020204020204" pitchFamily="34" charset="-122"/>
              </a:rPr>
              <a:t>模板</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rotWithShape="1">
          <a:blip r:embed="rId6">
            <a:extLst>
              <a:ext uri="{28A0092B-C50C-407E-A947-70E740481C1C}">
                <a14:useLocalDpi xmlns:a14="http://schemas.microsoft.com/office/drawing/2010/main" val="0"/>
              </a:ext>
            </a:extLst>
          </a:blip>
          <a:srcRect l="1963" t="18667" r="71583" b="16000"/>
          <a:stretch/>
        </p:blipFill>
        <p:spPr>
          <a:xfrm>
            <a:off x="17595" y="960120"/>
            <a:ext cx="2418908" cy="3360420"/>
          </a:xfrm>
          <a:prstGeom prst="rect">
            <a:avLst/>
          </a:prstGeom>
        </p:spPr>
      </p:pic>
      <p:pic>
        <p:nvPicPr>
          <p:cNvPr id="11" name="图片 10"/>
          <p:cNvPicPr>
            <a:picLocks noChangeAspect="1"/>
          </p:cNvPicPr>
          <p:nvPr/>
        </p:nvPicPr>
        <p:blipFill rotWithShape="1">
          <a:blip r:embed="rId6">
            <a:extLst>
              <a:ext uri="{28A0092B-C50C-407E-A947-70E740481C1C}">
                <a14:useLocalDpi xmlns:a14="http://schemas.microsoft.com/office/drawing/2010/main" val="0"/>
              </a:ext>
            </a:extLst>
          </a:blip>
          <a:srcRect l="59250" t="22371" r="23584" b="59111"/>
          <a:stretch/>
        </p:blipFill>
        <p:spPr>
          <a:xfrm>
            <a:off x="5673688" y="1150620"/>
            <a:ext cx="1569720" cy="952500"/>
          </a:xfrm>
          <a:prstGeom prst="rect">
            <a:avLst/>
          </a:prstGeom>
        </p:spPr>
      </p:pic>
      <p:pic>
        <p:nvPicPr>
          <p:cNvPr id="12" name="图片 11"/>
          <p:cNvPicPr>
            <a:picLocks noChangeAspect="1"/>
          </p:cNvPicPr>
          <p:nvPr/>
        </p:nvPicPr>
        <p:blipFill rotWithShape="1">
          <a:blip r:embed="rId6">
            <a:extLst>
              <a:ext uri="{28A0092B-C50C-407E-A947-70E740481C1C}">
                <a14:useLocalDpi xmlns:a14="http://schemas.microsoft.com/office/drawing/2010/main" val="0"/>
              </a:ext>
            </a:extLst>
          </a:blip>
          <a:srcRect l="80917" t="62815" r="2250" b="16740"/>
          <a:stretch/>
        </p:blipFill>
        <p:spPr>
          <a:xfrm>
            <a:off x="7399020" y="3230880"/>
            <a:ext cx="1539240" cy="1051560"/>
          </a:xfrm>
          <a:prstGeom prst="rect">
            <a:avLst/>
          </a:prstGeom>
        </p:spPr>
      </p:pic>
      <p:pic>
        <p:nvPicPr>
          <p:cNvPr id="13" name="图片 12"/>
          <p:cNvPicPr>
            <a:picLocks noChangeAspect="1"/>
          </p:cNvPicPr>
          <p:nvPr/>
        </p:nvPicPr>
        <p:blipFill rotWithShape="1">
          <a:blip r:embed="rId6">
            <a:extLst>
              <a:ext uri="{28A0092B-C50C-407E-A947-70E740481C1C}">
                <a14:useLocalDpi xmlns:a14="http://schemas.microsoft.com/office/drawing/2010/main" val="0"/>
              </a:ext>
            </a:extLst>
          </a:blip>
          <a:srcRect l="51167" t="44444" r="38417" b="38815"/>
          <a:stretch/>
        </p:blipFill>
        <p:spPr>
          <a:xfrm>
            <a:off x="4502347" y="2445791"/>
            <a:ext cx="952500" cy="861060"/>
          </a:xfrm>
          <a:prstGeom prst="rect">
            <a:avLst/>
          </a:prstGeom>
        </p:spPr>
      </p:pic>
      <p:pic>
        <p:nvPicPr>
          <p:cNvPr id="14" name="图片 13"/>
          <p:cNvPicPr>
            <a:picLocks noChangeAspect="1"/>
          </p:cNvPicPr>
          <p:nvPr/>
        </p:nvPicPr>
        <p:blipFill rotWithShape="1">
          <a:blip r:embed="rId6">
            <a:extLst>
              <a:ext uri="{28A0092B-C50C-407E-A947-70E740481C1C}">
                <a14:useLocalDpi xmlns:a14="http://schemas.microsoft.com/office/drawing/2010/main" val="0"/>
              </a:ext>
            </a:extLst>
          </a:blip>
          <a:srcRect l="61417" t="44741" r="23667" b="36889"/>
          <a:stretch/>
        </p:blipFill>
        <p:spPr>
          <a:xfrm>
            <a:off x="5871808" y="2301240"/>
            <a:ext cx="1363980" cy="944880"/>
          </a:xfrm>
          <a:prstGeom prst="rect">
            <a:avLst/>
          </a:prstGeom>
        </p:spPr>
      </p:pic>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82667" t="28593" r="3083" b="51259"/>
          <a:stretch/>
        </p:blipFill>
        <p:spPr>
          <a:xfrm>
            <a:off x="7559040" y="1470660"/>
            <a:ext cx="1303020" cy="1036320"/>
          </a:xfrm>
          <a:prstGeom prst="rect">
            <a:avLst/>
          </a:prstGeom>
        </p:spPr>
      </p:pic>
      <p:pic>
        <p:nvPicPr>
          <p:cNvPr id="16" name="守护甜心 - 唯美纯音乐">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96552" y="5301198"/>
            <a:ext cx="609600" cy="609600"/>
          </a:xfrm>
          <a:prstGeom prst="rect">
            <a:avLst/>
          </a:prstGeom>
        </p:spPr>
      </p:pic>
    </p:spTree>
    <p:extLst>
      <p:ext uri="{BB962C8B-B14F-4D97-AF65-F5344CB8AC3E}">
        <p14:creationId xmlns:p14="http://schemas.microsoft.com/office/powerpoint/2010/main" val="3222004906"/>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 calcmode="lin" valueType="num">
                                      <p:cBhvr>
                                        <p:cTn id="26"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4">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1000"/>
                                        <p:tgtEl>
                                          <p:spTgt spid="14"/>
                                        </p:tgtEl>
                                      </p:cBhvr>
                                    </p:animEffect>
                                    <p:anim calcmode="lin" valueType="num">
                                      <p:cBhvr>
                                        <p:cTn id="72" dur="1000" fill="hold"/>
                                        <p:tgtEl>
                                          <p:spTgt spid="14"/>
                                        </p:tgtEl>
                                        <p:attrNameLst>
                                          <p:attrName>ppt_x</p:attrName>
                                        </p:attrNameLst>
                                      </p:cBhvr>
                                      <p:tavLst>
                                        <p:tav tm="0">
                                          <p:val>
                                            <p:strVal val="#ppt_x"/>
                                          </p:val>
                                        </p:tav>
                                        <p:tav tm="100000">
                                          <p:val>
                                            <p:strVal val="#ppt_x"/>
                                          </p:val>
                                        </p:tav>
                                      </p:tavLst>
                                    </p:anim>
                                    <p:anim calcmode="lin" valueType="num">
                                      <p:cBhvr>
                                        <p:cTn id="7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wipe(left)">
                                      <p:cBhvr>
                                        <p:cTn id="7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9" repeatCount="indefinite" fill="remove" display="0">
                  <p:stCondLst>
                    <p:cond delay="indefinite"/>
                  </p:stCondLst>
                  <p:endCondLst>
                    <p:cond evt="onStopAudio" delay="0">
                      <p:tgtEl>
                        <p:sldTgt/>
                      </p:tgtEl>
                    </p:cond>
                  </p:endCondLst>
                </p:cTn>
                <p:tgtEl>
                  <p:spTgt spid="16"/>
                </p:tgtEl>
              </p:cMediaNode>
            </p:audio>
          </p:childTnLst>
        </p:cTn>
      </p:par>
    </p:tnLst>
    <p:bldLst>
      <p:bldP spid="5" grpId="0"/>
      <p:bldP spid="6" grpId="0"/>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a:off x="798845" y="1570474"/>
            <a:ext cx="2214246" cy="2214246"/>
          </a:xfrm>
          <a:prstGeom prst="ellipse">
            <a:avLst/>
          </a:prstGeom>
          <a:noFill/>
          <a:ln w="12700" cap="flat" cmpd="sng" algn="ctr">
            <a:solidFill>
              <a:schemeClr val="bg1"/>
            </a:solid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685800" eaLnBrk="1" hangingPunct="1"/>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3" name="TextBox 3"/>
          <p:cNvSpPr txBox="1"/>
          <p:nvPr/>
        </p:nvSpPr>
        <p:spPr>
          <a:xfrm>
            <a:off x="4013878" y="884248"/>
            <a:ext cx="1200970" cy="276999"/>
          </a:xfrm>
          <a:prstGeom prst="rect">
            <a:avLst/>
          </a:prstGeom>
          <a:noFill/>
        </p:spPr>
        <p:txBody>
          <a:bodyPr wrap="none" rtlCol="0">
            <a:spAutoFit/>
          </a:bodyPr>
          <a:lstStyle/>
          <a:p>
            <a:pPr algn="r"/>
            <a:r>
              <a:rPr lang="en-US" altLang="zh-CN" sz="1200" b="1" dirty="0">
                <a:solidFill>
                  <a:schemeClr val="accent1"/>
                </a:solidFill>
                <a:latin typeface="微软雅黑" panose="020B0503020204020204" pitchFamily="34" charset="-122"/>
                <a:ea typeface="微软雅黑" panose="020B0503020204020204" pitchFamily="34" charset="-122"/>
              </a:rPr>
              <a:t>■</a:t>
            </a:r>
            <a:r>
              <a:rPr lang="zh-CN" altLang="en-US" sz="1200" b="1" dirty="0">
                <a:solidFill>
                  <a:schemeClr val="accent1"/>
                </a:solidFill>
                <a:latin typeface="微软雅黑" panose="020B0503020204020204" pitchFamily="34" charset="-122"/>
                <a:ea typeface="微软雅黑" panose="020B0503020204020204" pitchFamily="34" charset="-122"/>
              </a:rPr>
              <a:t>请输入您标题</a:t>
            </a:r>
          </a:p>
        </p:txBody>
      </p:sp>
      <p:sp>
        <p:nvSpPr>
          <p:cNvPr id="4" name="TextBox 4"/>
          <p:cNvSpPr txBox="1"/>
          <p:nvPr/>
        </p:nvSpPr>
        <p:spPr>
          <a:xfrm>
            <a:off x="4060445" y="1169500"/>
            <a:ext cx="4320480" cy="415498"/>
          </a:xfrm>
          <a:prstGeom prst="rect">
            <a:avLst/>
          </a:prstGeom>
          <a:noFill/>
        </p:spPr>
        <p:txBody>
          <a:bodyPr wrap="squar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5" name="TextBox 5"/>
          <p:cNvSpPr txBox="1"/>
          <p:nvPr/>
        </p:nvSpPr>
        <p:spPr>
          <a:xfrm>
            <a:off x="4060444" y="1746313"/>
            <a:ext cx="1200970" cy="276999"/>
          </a:xfrm>
          <a:prstGeom prst="rect">
            <a:avLst/>
          </a:prstGeom>
          <a:noFill/>
        </p:spPr>
        <p:txBody>
          <a:bodyPr wrap="none" rtlCol="0">
            <a:spAutoFit/>
          </a:bodyPr>
          <a:lstStyle/>
          <a:p>
            <a:r>
              <a:rPr lang="en-US" altLang="zh-CN" sz="1200" b="1" dirty="0">
                <a:solidFill>
                  <a:schemeClr val="accent1"/>
                </a:solidFill>
                <a:latin typeface="微软雅黑" panose="020B0503020204020204" pitchFamily="34" charset="-122"/>
                <a:ea typeface="微软雅黑" panose="020B0503020204020204" pitchFamily="34" charset="-122"/>
              </a:rPr>
              <a:t>■</a:t>
            </a:r>
            <a:r>
              <a:rPr lang="zh-CN" altLang="en-US" sz="1200" b="1" dirty="0">
                <a:solidFill>
                  <a:schemeClr val="accent1"/>
                </a:solidFill>
                <a:latin typeface="微软雅黑" panose="020B0503020204020204" pitchFamily="34" charset="-122"/>
                <a:ea typeface="微软雅黑" panose="020B0503020204020204" pitchFamily="34" charset="-122"/>
              </a:rPr>
              <a:t>请输入您标题</a:t>
            </a:r>
          </a:p>
        </p:txBody>
      </p:sp>
      <p:sp>
        <p:nvSpPr>
          <p:cNvPr id="6" name="TextBox 6"/>
          <p:cNvSpPr txBox="1"/>
          <p:nvPr/>
        </p:nvSpPr>
        <p:spPr>
          <a:xfrm>
            <a:off x="4060445" y="2031564"/>
            <a:ext cx="4320480" cy="415498"/>
          </a:xfrm>
          <a:prstGeom prst="rect">
            <a:avLst/>
          </a:prstGeom>
          <a:noFill/>
        </p:spPr>
        <p:txBody>
          <a:bodyPr wrap="squar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a:t>
            </a:r>
          </a:p>
        </p:txBody>
      </p:sp>
      <p:sp>
        <p:nvSpPr>
          <p:cNvPr id="7" name="TextBox 7"/>
          <p:cNvSpPr txBox="1"/>
          <p:nvPr/>
        </p:nvSpPr>
        <p:spPr>
          <a:xfrm>
            <a:off x="4060444" y="2644381"/>
            <a:ext cx="1200970" cy="276999"/>
          </a:xfrm>
          <a:prstGeom prst="rect">
            <a:avLst/>
          </a:prstGeom>
          <a:noFill/>
        </p:spPr>
        <p:txBody>
          <a:bodyPr wrap="none" rtlCol="0">
            <a:spAutoFit/>
          </a:bodyPr>
          <a:lstStyle/>
          <a:p>
            <a:r>
              <a:rPr lang="en-US" altLang="zh-CN" sz="1200" b="1" dirty="0">
                <a:solidFill>
                  <a:schemeClr val="accent1"/>
                </a:solidFill>
                <a:latin typeface="微软雅黑" panose="020B0503020204020204" pitchFamily="34" charset="-122"/>
                <a:ea typeface="微软雅黑" panose="020B0503020204020204" pitchFamily="34" charset="-122"/>
              </a:rPr>
              <a:t>■</a:t>
            </a:r>
            <a:r>
              <a:rPr lang="zh-CN" altLang="en-US" sz="1200" b="1" dirty="0">
                <a:solidFill>
                  <a:schemeClr val="accent1"/>
                </a:solidFill>
                <a:latin typeface="微软雅黑" panose="020B0503020204020204" pitchFamily="34" charset="-122"/>
                <a:ea typeface="微软雅黑" panose="020B0503020204020204" pitchFamily="34" charset="-122"/>
              </a:rPr>
              <a:t>请输入您标题</a:t>
            </a:r>
          </a:p>
        </p:txBody>
      </p:sp>
      <p:sp>
        <p:nvSpPr>
          <p:cNvPr id="8" name="TextBox 8"/>
          <p:cNvSpPr txBox="1"/>
          <p:nvPr/>
        </p:nvSpPr>
        <p:spPr>
          <a:xfrm>
            <a:off x="4060445" y="2929632"/>
            <a:ext cx="4320480" cy="415498"/>
          </a:xfrm>
          <a:prstGeom prst="rect">
            <a:avLst/>
          </a:prstGeom>
          <a:noFill/>
        </p:spPr>
        <p:txBody>
          <a:bodyPr wrap="squar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a:t>
            </a:r>
          </a:p>
        </p:txBody>
      </p:sp>
      <p:sp>
        <p:nvSpPr>
          <p:cNvPr id="9" name="TextBox 9"/>
          <p:cNvSpPr txBox="1"/>
          <p:nvPr/>
        </p:nvSpPr>
        <p:spPr>
          <a:xfrm>
            <a:off x="4057821" y="3595603"/>
            <a:ext cx="1200970" cy="276999"/>
          </a:xfrm>
          <a:prstGeom prst="rect">
            <a:avLst/>
          </a:prstGeom>
          <a:noFill/>
        </p:spPr>
        <p:txBody>
          <a:bodyPr wrap="none" rtlCol="0">
            <a:spAutoFit/>
          </a:bodyPr>
          <a:lstStyle/>
          <a:p>
            <a:r>
              <a:rPr lang="en-US" altLang="zh-CN" sz="1200" b="1" dirty="0">
                <a:solidFill>
                  <a:schemeClr val="accent1"/>
                </a:solidFill>
                <a:latin typeface="微软雅黑" panose="020B0503020204020204" pitchFamily="34" charset="-122"/>
                <a:ea typeface="微软雅黑" panose="020B0503020204020204" pitchFamily="34" charset="-122"/>
              </a:rPr>
              <a:t>■</a:t>
            </a:r>
            <a:r>
              <a:rPr lang="zh-CN" altLang="en-US" sz="1200" b="1" dirty="0">
                <a:solidFill>
                  <a:schemeClr val="accent1"/>
                </a:solidFill>
                <a:latin typeface="微软雅黑" panose="020B0503020204020204" pitchFamily="34" charset="-122"/>
                <a:ea typeface="微软雅黑" panose="020B0503020204020204" pitchFamily="34" charset="-122"/>
              </a:rPr>
              <a:t>请输入您标题</a:t>
            </a:r>
          </a:p>
        </p:txBody>
      </p:sp>
      <p:sp>
        <p:nvSpPr>
          <p:cNvPr id="10" name="TextBox 10"/>
          <p:cNvSpPr txBox="1"/>
          <p:nvPr/>
        </p:nvSpPr>
        <p:spPr>
          <a:xfrm>
            <a:off x="4057821" y="3880855"/>
            <a:ext cx="4320480" cy="415498"/>
          </a:xfrm>
          <a:prstGeom prst="rect">
            <a:avLst/>
          </a:prstGeom>
          <a:noFill/>
        </p:spPr>
        <p:txBody>
          <a:bodyPr wrap="squar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a:t>
            </a:r>
          </a:p>
        </p:txBody>
      </p:sp>
      <p:sp>
        <p:nvSpPr>
          <p:cNvPr id="11" name="TextBox 11"/>
          <p:cNvSpPr txBox="1"/>
          <p:nvPr/>
        </p:nvSpPr>
        <p:spPr>
          <a:xfrm>
            <a:off x="1418395" y="2345280"/>
            <a:ext cx="975146" cy="553998"/>
          </a:xfrm>
          <a:prstGeom prst="rect">
            <a:avLst/>
          </a:prstGeom>
          <a:noFill/>
        </p:spPr>
        <p:txBody>
          <a:bodyPr wrap="square"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endParaRPr lang="en-US" altLang="zh-CN" sz="1500" dirty="0">
              <a:solidFill>
                <a:schemeClr val="accent1"/>
              </a:solidFill>
              <a:latin typeface="微软雅黑" panose="020B0503020204020204" pitchFamily="34" charset="-122"/>
              <a:ea typeface="微软雅黑" panose="020B0503020204020204" pitchFamily="34" charset="-122"/>
            </a:endParaRPr>
          </a:p>
          <a:p>
            <a:pPr algn="ctr"/>
            <a:r>
              <a:rPr lang="zh-CN" altLang="en-US" sz="1500" dirty="0">
                <a:solidFill>
                  <a:schemeClr val="accent1"/>
                </a:solidFill>
                <a:latin typeface="微软雅黑" panose="020B0503020204020204" pitchFamily="34" charset="-122"/>
                <a:ea typeface="微软雅黑" panose="020B0503020204020204" pitchFamily="34" charset="-122"/>
              </a:rPr>
              <a:t>文字内容</a:t>
            </a:r>
          </a:p>
        </p:txBody>
      </p:sp>
      <p:grpSp>
        <p:nvGrpSpPr>
          <p:cNvPr id="12" name="组合 11"/>
          <p:cNvGrpSpPr/>
          <p:nvPr/>
        </p:nvGrpSpPr>
        <p:grpSpPr>
          <a:xfrm>
            <a:off x="2365019" y="895993"/>
            <a:ext cx="648072" cy="648072"/>
            <a:chOff x="2505665" y="1765069"/>
            <a:chExt cx="864096" cy="864095"/>
          </a:xfrm>
        </p:grpSpPr>
        <p:sp>
          <p:nvSpPr>
            <p:cNvPr id="13" name="椭圆 12"/>
            <p:cNvSpPr/>
            <p:nvPr/>
          </p:nvSpPr>
          <p:spPr bwMode="auto">
            <a:xfrm>
              <a:off x="2505665" y="1765069"/>
              <a:ext cx="864096" cy="864095"/>
            </a:xfrm>
            <a:prstGeom prst="ellipse">
              <a:avLst/>
            </a:prstGeom>
            <a:noFill/>
            <a:ln w="12700" cap="flat" cmpd="sng" algn="ctr">
              <a:solidFill>
                <a:schemeClr val="bg1"/>
              </a:solid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685800" eaLnBrk="1" hangingPunct="1"/>
              <a:endParaRPr lang="zh-CN" altLang="en-US" sz="2500">
                <a:solidFill>
                  <a:schemeClr val="accent1"/>
                </a:solidFill>
                <a:latin typeface="微软雅黑" panose="020B0503020204020204" pitchFamily="34" charset="-122"/>
                <a:ea typeface="微软雅黑" panose="020B0503020204020204" pitchFamily="34" charset="-122"/>
              </a:endParaRPr>
            </a:p>
          </p:txBody>
        </p:sp>
        <p:sp>
          <p:nvSpPr>
            <p:cNvPr id="14" name="TextBox 14"/>
            <p:cNvSpPr txBox="1"/>
            <p:nvPr/>
          </p:nvSpPr>
          <p:spPr>
            <a:xfrm>
              <a:off x="2563333" y="1845204"/>
              <a:ext cx="746359" cy="636071"/>
            </a:xfrm>
            <a:prstGeom prst="rect">
              <a:avLst/>
            </a:prstGeom>
            <a:noFill/>
          </p:spPr>
          <p:txBody>
            <a:bodyPr wrap="none" rtlCol="0">
              <a:spAutoFit/>
            </a:bodyPr>
            <a:lstStyle/>
            <a:p>
              <a:r>
                <a:rPr lang="en-US" altLang="zh-CN" sz="2500" dirty="0">
                  <a:solidFill>
                    <a:schemeClr val="accent1"/>
                  </a:solidFill>
                  <a:latin typeface="微软雅黑" panose="020B0503020204020204" pitchFamily="34" charset="-122"/>
                  <a:ea typeface="微软雅黑" panose="020B0503020204020204" pitchFamily="34" charset="-122"/>
                </a:rPr>
                <a:t>01</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040094" y="1522320"/>
            <a:ext cx="648072" cy="648072"/>
            <a:chOff x="3405766" y="2600174"/>
            <a:chExt cx="864096" cy="864096"/>
          </a:xfrm>
        </p:grpSpPr>
        <p:sp>
          <p:nvSpPr>
            <p:cNvPr id="16" name="椭圆 15"/>
            <p:cNvSpPr/>
            <p:nvPr/>
          </p:nvSpPr>
          <p:spPr bwMode="auto">
            <a:xfrm>
              <a:off x="3405766" y="2600174"/>
              <a:ext cx="864096" cy="864096"/>
            </a:xfrm>
            <a:prstGeom prst="ellipse">
              <a:avLst/>
            </a:prstGeom>
            <a:noFill/>
            <a:ln w="12700" cap="flat" cmpd="sng" algn="ctr">
              <a:solidFill>
                <a:schemeClr val="bg1"/>
              </a:solid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685800" eaLnBrk="1" hangingPunct="1"/>
              <a:endParaRPr lang="zh-CN" altLang="en-US" sz="2500">
                <a:solidFill>
                  <a:schemeClr val="accent1"/>
                </a:solidFill>
                <a:latin typeface="微软雅黑" panose="020B0503020204020204" pitchFamily="34" charset="-122"/>
                <a:ea typeface="微软雅黑" panose="020B0503020204020204" pitchFamily="34" charset="-122"/>
              </a:endParaRPr>
            </a:p>
          </p:txBody>
        </p:sp>
        <p:sp>
          <p:nvSpPr>
            <p:cNvPr id="17" name="TextBox 17"/>
            <p:cNvSpPr txBox="1"/>
            <p:nvPr/>
          </p:nvSpPr>
          <p:spPr>
            <a:xfrm>
              <a:off x="3452333" y="2708805"/>
              <a:ext cx="746359" cy="636072"/>
            </a:xfrm>
            <a:prstGeom prst="rect">
              <a:avLst/>
            </a:prstGeom>
            <a:noFill/>
          </p:spPr>
          <p:txBody>
            <a:bodyPr wrap="none" rtlCol="0">
              <a:spAutoFit/>
            </a:bodyPr>
            <a:lstStyle/>
            <a:p>
              <a:r>
                <a:rPr lang="en-US" altLang="zh-CN" sz="2500" dirty="0">
                  <a:solidFill>
                    <a:schemeClr val="accent1"/>
                  </a:solidFill>
                  <a:latin typeface="微软雅黑" panose="020B0503020204020204" pitchFamily="34" charset="-122"/>
                  <a:ea typeface="微软雅黑" panose="020B0503020204020204" pitchFamily="34" charset="-122"/>
                </a:rPr>
                <a:t>02</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172022" y="2828096"/>
            <a:ext cx="648072" cy="648072"/>
            <a:chOff x="3593471" y="3855820"/>
            <a:chExt cx="864096" cy="864096"/>
          </a:xfrm>
        </p:grpSpPr>
        <p:sp>
          <p:nvSpPr>
            <p:cNvPr id="19" name="椭圆 18"/>
            <p:cNvSpPr/>
            <p:nvPr/>
          </p:nvSpPr>
          <p:spPr bwMode="auto">
            <a:xfrm>
              <a:off x="3593471" y="3855820"/>
              <a:ext cx="864096" cy="864096"/>
            </a:xfrm>
            <a:prstGeom prst="ellipse">
              <a:avLst/>
            </a:prstGeom>
            <a:noFill/>
            <a:ln w="12700" cap="flat" cmpd="sng" algn="ctr">
              <a:solidFill>
                <a:schemeClr val="bg1"/>
              </a:solid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685800" eaLnBrk="1" hangingPunct="1"/>
              <a:endParaRPr lang="zh-CN" altLang="en-US" sz="2500">
                <a:solidFill>
                  <a:schemeClr val="accent1"/>
                </a:solidFill>
                <a:latin typeface="微软雅黑" panose="020B0503020204020204" pitchFamily="34" charset="-122"/>
                <a:ea typeface="微软雅黑" panose="020B0503020204020204" pitchFamily="34" charset="-122"/>
              </a:endParaRPr>
            </a:p>
          </p:txBody>
        </p:sp>
        <p:sp>
          <p:nvSpPr>
            <p:cNvPr id="20" name="TextBox 20"/>
            <p:cNvSpPr txBox="1"/>
            <p:nvPr/>
          </p:nvSpPr>
          <p:spPr>
            <a:xfrm>
              <a:off x="3655534" y="3978804"/>
              <a:ext cx="746359" cy="636072"/>
            </a:xfrm>
            <a:prstGeom prst="rect">
              <a:avLst/>
            </a:prstGeom>
            <a:noFill/>
          </p:spPr>
          <p:txBody>
            <a:bodyPr wrap="none" rtlCol="0">
              <a:spAutoFit/>
            </a:bodyPr>
            <a:lstStyle/>
            <a:p>
              <a:r>
                <a:rPr lang="en-US" altLang="zh-CN" sz="2500" dirty="0">
                  <a:solidFill>
                    <a:schemeClr val="accent1"/>
                  </a:solidFill>
                  <a:latin typeface="微软雅黑" panose="020B0503020204020204" pitchFamily="34" charset="-122"/>
                  <a:ea typeface="微软雅黑" panose="020B0503020204020204" pitchFamily="34" charset="-122"/>
                </a:rPr>
                <a:t>03</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670679" y="3638388"/>
            <a:ext cx="648072" cy="648072"/>
            <a:chOff x="2937714" y="4911120"/>
            <a:chExt cx="864096" cy="864096"/>
          </a:xfrm>
        </p:grpSpPr>
        <p:sp>
          <p:nvSpPr>
            <p:cNvPr id="22" name="椭圆 21"/>
            <p:cNvSpPr/>
            <p:nvPr/>
          </p:nvSpPr>
          <p:spPr bwMode="auto">
            <a:xfrm>
              <a:off x="2937714" y="4911120"/>
              <a:ext cx="864096" cy="864096"/>
            </a:xfrm>
            <a:prstGeom prst="ellipse">
              <a:avLst/>
            </a:prstGeom>
            <a:noFill/>
            <a:ln w="12700" cap="flat" cmpd="sng" algn="ctr">
              <a:solidFill>
                <a:schemeClr val="bg1"/>
              </a:solid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685800" eaLnBrk="1" hangingPunct="1"/>
              <a:endParaRPr lang="zh-CN" altLang="en-US" sz="2500">
                <a:solidFill>
                  <a:schemeClr val="accent1"/>
                </a:solidFill>
                <a:latin typeface="微软雅黑" panose="020B0503020204020204" pitchFamily="34" charset="-122"/>
                <a:ea typeface="微软雅黑" panose="020B0503020204020204" pitchFamily="34" charset="-122"/>
              </a:endParaRPr>
            </a:p>
          </p:txBody>
        </p:sp>
        <p:sp>
          <p:nvSpPr>
            <p:cNvPr id="23" name="TextBox 23"/>
            <p:cNvSpPr txBox="1"/>
            <p:nvPr/>
          </p:nvSpPr>
          <p:spPr>
            <a:xfrm>
              <a:off x="2982433" y="5020204"/>
              <a:ext cx="746359" cy="636072"/>
            </a:xfrm>
            <a:prstGeom prst="rect">
              <a:avLst/>
            </a:prstGeom>
            <a:noFill/>
          </p:spPr>
          <p:txBody>
            <a:bodyPr wrap="none" rtlCol="0">
              <a:spAutoFit/>
            </a:bodyPr>
            <a:lstStyle/>
            <a:p>
              <a:r>
                <a:rPr lang="en-US" altLang="zh-CN" sz="2500" dirty="0">
                  <a:solidFill>
                    <a:schemeClr val="accent1"/>
                  </a:solidFill>
                  <a:latin typeface="微软雅黑" panose="020B0503020204020204" pitchFamily="34" charset="-122"/>
                  <a:ea typeface="微软雅黑" panose="020B0503020204020204" pitchFamily="34" charset="-122"/>
                </a:rPr>
                <a:t>04</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6258828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52"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Scale>
                                      <p:cBhvr>
                                        <p:cTn id="18"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2"/>
                                        </p:tgtEl>
                                        <p:attrNameLst>
                                          <p:attrName>ppt_x</p:attrName>
                                          <p:attrName>ppt_y</p:attrName>
                                        </p:attrNameLst>
                                      </p:cBhvr>
                                    </p:animMotion>
                                    <p:animEffect transition="in" filter="fade">
                                      <p:cBhvr>
                                        <p:cTn id="20" dur="1000"/>
                                        <p:tgtEl>
                                          <p:spTgt spid="12"/>
                                        </p:tgtEl>
                                      </p:cBhvr>
                                    </p:animEffect>
                                  </p:childTnLst>
                                </p:cTn>
                              </p:par>
                              <p:par>
                                <p:cTn id="21" presetID="52" presetClass="entr" presetSubtype="0" fill="hold" nodeType="withEffect">
                                  <p:stCondLst>
                                    <p:cond delay="200"/>
                                  </p:stCondLst>
                                  <p:childTnLst>
                                    <p:set>
                                      <p:cBhvr>
                                        <p:cTn id="22" dur="1" fill="hold">
                                          <p:stCondLst>
                                            <p:cond delay="0"/>
                                          </p:stCondLst>
                                        </p:cTn>
                                        <p:tgtEl>
                                          <p:spTgt spid="15"/>
                                        </p:tgtEl>
                                        <p:attrNameLst>
                                          <p:attrName>style.visibility</p:attrName>
                                        </p:attrNameLst>
                                      </p:cBhvr>
                                      <p:to>
                                        <p:strVal val="visible"/>
                                      </p:to>
                                    </p:set>
                                    <p:animScale>
                                      <p:cBhvr>
                                        <p:cTn id="2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5"/>
                                        </p:tgtEl>
                                        <p:attrNameLst>
                                          <p:attrName>ppt_x</p:attrName>
                                          <p:attrName>ppt_y</p:attrName>
                                        </p:attrNameLst>
                                      </p:cBhvr>
                                    </p:animMotion>
                                    <p:animEffect transition="in" filter="fade">
                                      <p:cBhvr>
                                        <p:cTn id="25" dur="1000"/>
                                        <p:tgtEl>
                                          <p:spTgt spid="15"/>
                                        </p:tgtEl>
                                      </p:cBhvr>
                                    </p:animEffect>
                                  </p:childTnLst>
                                </p:cTn>
                              </p:par>
                              <p:par>
                                <p:cTn id="26" presetID="52" presetClass="entr" presetSubtype="0" fill="hold" nodeType="withEffect">
                                  <p:stCondLst>
                                    <p:cond delay="400"/>
                                  </p:stCondLst>
                                  <p:childTnLst>
                                    <p:set>
                                      <p:cBhvr>
                                        <p:cTn id="27" dur="1" fill="hold">
                                          <p:stCondLst>
                                            <p:cond delay="0"/>
                                          </p:stCondLst>
                                        </p:cTn>
                                        <p:tgtEl>
                                          <p:spTgt spid="18"/>
                                        </p:tgtEl>
                                        <p:attrNameLst>
                                          <p:attrName>style.visibility</p:attrName>
                                        </p:attrNameLst>
                                      </p:cBhvr>
                                      <p:to>
                                        <p:strVal val="visible"/>
                                      </p:to>
                                    </p:set>
                                    <p:animScale>
                                      <p:cBhvr>
                                        <p:cTn id="2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8"/>
                                        </p:tgtEl>
                                        <p:attrNameLst>
                                          <p:attrName>ppt_x</p:attrName>
                                          <p:attrName>ppt_y</p:attrName>
                                        </p:attrNameLst>
                                      </p:cBhvr>
                                    </p:animMotion>
                                    <p:animEffect transition="in" filter="fade">
                                      <p:cBhvr>
                                        <p:cTn id="30" dur="1000"/>
                                        <p:tgtEl>
                                          <p:spTgt spid="18"/>
                                        </p:tgtEl>
                                      </p:cBhvr>
                                    </p:animEffect>
                                  </p:childTnLst>
                                </p:cTn>
                              </p:par>
                              <p:par>
                                <p:cTn id="31" presetID="52" presetClass="entr" presetSubtype="0" fill="hold" nodeType="withEffect">
                                  <p:stCondLst>
                                    <p:cond delay="600"/>
                                  </p:stCondLst>
                                  <p:childTnLst>
                                    <p:set>
                                      <p:cBhvr>
                                        <p:cTn id="32" dur="1" fill="hold">
                                          <p:stCondLst>
                                            <p:cond delay="0"/>
                                          </p:stCondLst>
                                        </p:cTn>
                                        <p:tgtEl>
                                          <p:spTgt spid="21"/>
                                        </p:tgtEl>
                                        <p:attrNameLst>
                                          <p:attrName>style.visibility</p:attrName>
                                        </p:attrNameLst>
                                      </p:cBhvr>
                                      <p:to>
                                        <p:strVal val="visible"/>
                                      </p:to>
                                    </p:set>
                                    <p:animScale>
                                      <p:cBhvr>
                                        <p:cTn id="33"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21"/>
                                        </p:tgtEl>
                                        <p:attrNameLst>
                                          <p:attrName>ppt_x</p:attrName>
                                          <p:attrName>ppt_y</p:attrName>
                                        </p:attrNameLst>
                                      </p:cBhvr>
                                    </p:animMotion>
                                    <p:animEffect transition="in" filter="fade">
                                      <p:cBhvr>
                                        <p:cTn id="35" dur="1000"/>
                                        <p:tgtEl>
                                          <p:spTgt spid="21"/>
                                        </p:tgtEl>
                                      </p:cBhvr>
                                    </p:animEffect>
                                  </p:childTnLst>
                                </p:cTn>
                              </p:par>
                            </p:childTnLst>
                          </p:cTn>
                        </p:par>
                        <p:par>
                          <p:cTn id="36" fill="hold">
                            <p:stCondLst>
                              <p:cond delay="2100"/>
                            </p:stCondLst>
                            <p:childTnLst>
                              <p:par>
                                <p:cTn id="37" presetID="2" presetClass="entr" presetSubtype="6"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1+#ppt_w/2"/>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par>
                                <p:cTn id="41" presetID="22" presetClass="entr" presetSubtype="1"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up)">
                                      <p:cBhvr>
                                        <p:cTn id="43" dur="500"/>
                                        <p:tgtEl>
                                          <p:spTgt spid="4"/>
                                        </p:tgtEl>
                                      </p:cBhvr>
                                    </p:animEffect>
                                  </p:childTnLst>
                                </p:cTn>
                              </p:par>
                            </p:childTnLst>
                          </p:cTn>
                        </p:par>
                        <p:par>
                          <p:cTn id="44" fill="hold">
                            <p:stCondLst>
                              <p:cond delay="2600"/>
                            </p:stCondLst>
                            <p:childTnLst>
                              <p:par>
                                <p:cTn id="45" presetID="2" presetClass="entr" presetSubtype="6"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1+#ppt_w/2"/>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par>
                                <p:cTn id="49" presetID="22" presetClass="entr" presetSubtype="1"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up)">
                                      <p:cBhvr>
                                        <p:cTn id="51" dur="500"/>
                                        <p:tgtEl>
                                          <p:spTgt spid="6"/>
                                        </p:tgtEl>
                                      </p:cBhvr>
                                    </p:animEffect>
                                  </p:childTnLst>
                                </p:cTn>
                              </p:par>
                            </p:childTnLst>
                          </p:cTn>
                        </p:par>
                        <p:par>
                          <p:cTn id="52" fill="hold">
                            <p:stCondLst>
                              <p:cond delay="3100"/>
                            </p:stCondLst>
                            <p:childTnLst>
                              <p:par>
                                <p:cTn id="53" presetID="2" presetClass="entr" presetSubtype="6"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par>
                                <p:cTn id="57" presetID="22" presetClass="entr" presetSubtype="1"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up)">
                                      <p:cBhvr>
                                        <p:cTn id="59" dur="500"/>
                                        <p:tgtEl>
                                          <p:spTgt spid="8"/>
                                        </p:tgtEl>
                                      </p:cBhvr>
                                    </p:animEffect>
                                  </p:childTnLst>
                                </p:cTn>
                              </p:par>
                            </p:childTnLst>
                          </p:cTn>
                        </p:par>
                        <p:par>
                          <p:cTn id="60" fill="hold">
                            <p:stCondLst>
                              <p:cond delay="3600"/>
                            </p:stCondLst>
                            <p:childTnLst>
                              <p:par>
                                <p:cTn id="61" presetID="2" presetClass="entr" presetSubtype="6"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additive="base">
                                        <p:cTn id="63" dur="500" fill="hold"/>
                                        <p:tgtEl>
                                          <p:spTgt spid="9"/>
                                        </p:tgtEl>
                                        <p:attrNameLst>
                                          <p:attrName>ppt_x</p:attrName>
                                        </p:attrNameLst>
                                      </p:cBhvr>
                                      <p:tavLst>
                                        <p:tav tm="0">
                                          <p:val>
                                            <p:strVal val="1+#ppt_w/2"/>
                                          </p:val>
                                        </p:tav>
                                        <p:tav tm="100000">
                                          <p:val>
                                            <p:strVal val="#ppt_x"/>
                                          </p:val>
                                        </p:tav>
                                      </p:tavLst>
                                    </p:anim>
                                    <p:anim calcmode="lin" valueType="num">
                                      <p:cBhvr additive="base">
                                        <p:cTn id="64" dur="500" fill="hold"/>
                                        <p:tgtEl>
                                          <p:spTgt spid="9"/>
                                        </p:tgtEl>
                                        <p:attrNameLst>
                                          <p:attrName>ppt_y</p:attrName>
                                        </p:attrNameLst>
                                      </p:cBhvr>
                                      <p:tavLst>
                                        <p:tav tm="0">
                                          <p:val>
                                            <p:strVal val="1+#ppt_h/2"/>
                                          </p:val>
                                        </p:tav>
                                        <p:tav tm="100000">
                                          <p:val>
                                            <p:strVal val="#ppt_y"/>
                                          </p:val>
                                        </p:tav>
                                      </p:tavLst>
                                    </p:anim>
                                  </p:childTnLst>
                                </p:cTn>
                              </p:par>
                              <p:par>
                                <p:cTn id="65" presetID="22" presetClass="entr" presetSubtype="1"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up)">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99189" y="1781528"/>
            <a:ext cx="1859765" cy="1988201"/>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013">
              <a:solidFill>
                <a:schemeClr val="accent1"/>
              </a:solidFill>
            </a:endParaRPr>
          </a:p>
        </p:txBody>
      </p:sp>
      <p:sp>
        <p:nvSpPr>
          <p:cNvPr id="3" name="椭圆 2"/>
          <p:cNvSpPr/>
          <p:nvPr/>
        </p:nvSpPr>
        <p:spPr>
          <a:xfrm>
            <a:off x="6381445" y="1797773"/>
            <a:ext cx="1988201" cy="1988201"/>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013">
              <a:solidFill>
                <a:schemeClr val="accent1"/>
              </a:solidFill>
            </a:endParaRPr>
          </a:p>
        </p:txBody>
      </p:sp>
      <p:sp>
        <p:nvSpPr>
          <p:cNvPr id="4" name="椭圆 1"/>
          <p:cNvSpPr/>
          <p:nvPr/>
        </p:nvSpPr>
        <p:spPr>
          <a:xfrm>
            <a:off x="2658954" y="1797773"/>
            <a:ext cx="1859765" cy="1988201"/>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013">
              <a:solidFill>
                <a:schemeClr val="accent1"/>
              </a:solidFill>
            </a:endParaRPr>
          </a:p>
        </p:txBody>
      </p:sp>
      <p:sp>
        <p:nvSpPr>
          <p:cNvPr id="5" name="椭圆 1"/>
          <p:cNvSpPr/>
          <p:nvPr/>
        </p:nvSpPr>
        <p:spPr>
          <a:xfrm>
            <a:off x="4518719" y="1797773"/>
            <a:ext cx="1859765" cy="1988201"/>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013">
              <a:solidFill>
                <a:schemeClr val="accent1"/>
              </a:solidFill>
            </a:endParaRPr>
          </a:p>
        </p:txBody>
      </p:sp>
      <p:sp>
        <p:nvSpPr>
          <p:cNvPr id="6" name="TextBox 14"/>
          <p:cNvSpPr txBox="1"/>
          <p:nvPr/>
        </p:nvSpPr>
        <p:spPr>
          <a:xfrm>
            <a:off x="1519806" y="1792693"/>
            <a:ext cx="495649" cy="589072"/>
          </a:xfrm>
          <a:prstGeom prst="rect">
            <a:avLst/>
          </a:prstGeom>
          <a:noFill/>
        </p:spPr>
        <p:txBody>
          <a:bodyPr wrap="none" rtlCol="0">
            <a:spAutoFit/>
          </a:bodyPr>
          <a:lstStyle/>
          <a:p>
            <a:pPr algn="ctr">
              <a:lnSpc>
                <a:spcPct val="150000"/>
              </a:lnSpc>
            </a:pPr>
            <a:r>
              <a:rPr lang="en-US" altLang="zh-CN" sz="2400" b="1" dirty="0">
                <a:solidFill>
                  <a:schemeClr val="accent1"/>
                </a:solidFill>
              </a:rPr>
              <a:t>01</a:t>
            </a:r>
            <a:endParaRPr lang="zh-CN" altLang="en-US" sz="2400" b="1" dirty="0">
              <a:solidFill>
                <a:schemeClr val="accent1"/>
              </a:solidFill>
            </a:endParaRPr>
          </a:p>
        </p:txBody>
      </p:sp>
      <p:sp>
        <p:nvSpPr>
          <p:cNvPr id="7" name="TextBox 15"/>
          <p:cNvSpPr txBox="1"/>
          <p:nvPr/>
        </p:nvSpPr>
        <p:spPr>
          <a:xfrm>
            <a:off x="3410231" y="1792693"/>
            <a:ext cx="495649" cy="589072"/>
          </a:xfrm>
          <a:prstGeom prst="rect">
            <a:avLst/>
          </a:prstGeom>
          <a:noFill/>
        </p:spPr>
        <p:txBody>
          <a:bodyPr wrap="none" rtlCol="0">
            <a:spAutoFit/>
          </a:bodyPr>
          <a:lstStyle/>
          <a:p>
            <a:pPr algn="ctr">
              <a:lnSpc>
                <a:spcPct val="150000"/>
              </a:lnSpc>
            </a:pPr>
            <a:r>
              <a:rPr lang="en-US" altLang="zh-CN" sz="2400" b="1" dirty="0">
                <a:solidFill>
                  <a:schemeClr val="accent1"/>
                </a:solidFill>
              </a:rPr>
              <a:t>02</a:t>
            </a:r>
            <a:endParaRPr lang="zh-CN" altLang="en-US" sz="2400" b="1" dirty="0">
              <a:solidFill>
                <a:schemeClr val="accent1"/>
              </a:solidFill>
            </a:endParaRPr>
          </a:p>
        </p:txBody>
      </p:sp>
      <p:sp>
        <p:nvSpPr>
          <p:cNvPr id="8" name="TextBox 16"/>
          <p:cNvSpPr txBox="1"/>
          <p:nvPr/>
        </p:nvSpPr>
        <p:spPr>
          <a:xfrm>
            <a:off x="5227776" y="1792693"/>
            <a:ext cx="495649" cy="589072"/>
          </a:xfrm>
          <a:prstGeom prst="rect">
            <a:avLst/>
          </a:prstGeom>
          <a:noFill/>
        </p:spPr>
        <p:txBody>
          <a:bodyPr wrap="none" rtlCol="0">
            <a:spAutoFit/>
          </a:bodyPr>
          <a:lstStyle/>
          <a:p>
            <a:pPr algn="ctr">
              <a:lnSpc>
                <a:spcPct val="150000"/>
              </a:lnSpc>
            </a:pPr>
            <a:r>
              <a:rPr lang="en-US" altLang="zh-CN" sz="2400" b="1" dirty="0">
                <a:solidFill>
                  <a:schemeClr val="accent1"/>
                </a:solidFill>
              </a:rPr>
              <a:t>03</a:t>
            </a:r>
            <a:endParaRPr lang="zh-CN" altLang="en-US" sz="2400" b="1" dirty="0">
              <a:solidFill>
                <a:schemeClr val="accent1"/>
              </a:solidFill>
            </a:endParaRPr>
          </a:p>
        </p:txBody>
      </p:sp>
      <p:sp>
        <p:nvSpPr>
          <p:cNvPr id="9" name="TextBox 17"/>
          <p:cNvSpPr txBox="1"/>
          <p:nvPr/>
        </p:nvSpPr>
        <p:spPr>
          <a:xfrm>
            <a:off x="7154721" y="1792693"/>
            <a:ext cx="495649" cy="589072"/>
          </a:xfrm>
          <a:prstGeom prst="rect">
            <a:avLst/>
          </a:prstGeom>
          <a:noFill/>
        </p:spPr>
        <p:txBody>
          <a:bodyPr wrap="none" rtlCol="0">
            <a:spAutoFit/>
          </a:bodyPr>
          <a:lstStyle/>
          <a:p>
            <a:pPr algn="ctr">
              <a:lnSpc>
                <a:spcPct val="150000"/>
              </a:lnSpc>
            </a:pPr>
            <a:r>
              <a:rPr lang="en-US" altLang="zh-CN" sz="2400" b="1" dirty="0">
                <a:solidFill>
                  <a:schemeClr val="accent1"/>
                </a:solidFill>
              </a:rPr>
              <a:t>04</a:t>
            </a:r>
            <a:endParaRPr lang="zh-CN" altLang="en-US" sz="2400" b="1" dirty="0">
              <a:solidFill>
                <a:schemeClr val="accent1"/>
              </a:solidFill>
            </a:endParaRPr>
          </a:p>
        </p:txBody>
      </p:sp>
      <p:cxnSp>
        <p:nvCxnSpPr>
          <p:cNvPr id="10" name="直接连接符 9"/>
          <p:cNvCxnSpPr/>
          <p:nvPr/>
        </p:nvCxnSpPr>
        <p:spPr>
          <a:xfrm>
            <a:off x="1028596" y="2413697"/>
            <a:ext cx="1364600"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906536" y="2413697"/>
            <a:ext cx="1364600"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766300" y="2413697"/>
            <a:ext cx="1364600"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635444" y="2413697"/>
            <a:ext cx="1523462"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832643" y="2538833"/>
            <a:ext cx="1855316" cy="386644"/>
          </a:xfrm>
          <a:prstGeom prst="rect">
            <a:avLst/>
          </a:prstGeom>
          <a:noFill/>
        </p:spPr>
        <p:txBody>
          <a:bodyPr wrap="square" rtlCol="0">
            <a:spAutoFit/>
          </a:bodyPr>
          <a:lstStyle/>
          <a:p>
            <a:pPr algn="ctr">
              <a:lnSpc>
                <a:spcPct val="150000"/>
              </a:lnSpc>
            </a:pPr>
            <a:r>
              <a:rPr lang="zh-CN" altLang="en-US" sz="1275" b="1" dirty="0">
                <a:solidFill>
                  <a:schemeClr val="accent1"/>
                </a:solidFill>
                <a:latin typeface="微软雅黑" pitchFamily="34" charset="-122"/>
                <a:ea typeface="微软雅黑" pitchFamily="34" charset="-122"/>
              </a:rPr>
              <a:t>点此输入标题</a:t>
            </a:r>
          </a:p>
        </p:txBody>
      </p:sp>
      <p:sp>
        <p:nvSpPr>
          <p:cNvPr id="15" name="TextBox 23"/>
          <p:cNvSpPr txBox="1"/>
          <p:nvPr/>
        </p:nvSpPr>
        <p:spPr>
          <a:xfrm>
            <a:off x="832643" y="2906188"/>
            <a:ext cx="1855316" cy="334707"/>
          </a:xfrm>
          <a:prstGeom prst="rect">
            <a:avLst/>
          </a:prstGeom>
          <a:noFill/>
        </p:spPr>
        <p:txBody>
          <a:bodyPr wrap="square" rtlCol="0">
            <a:spAutoFit/>
          </a:bodyPr>
          <a:lstStyle/>
          <a:p>
            <a:pPr algn="ctr">
              <a:lnSpc>
                <a:spcPct val="150000"/>
              </a:lnSpc>
            </a:pPr>
            <a:r>
              <a:rPr lang="zh-CN" altLang="en-US" sz="1050" dirty="0">
                <a:solidFill>
                  <a:schemeClr val="accent1"/>
                </a:solidFill>
                <a:latin typeface="微软雅黑" pitchFamily="34" charset="-122"/>
                <a:ea typeface="微软雅黑" pitchFamily="34" charset="-122"/>
              </a:rPr>
              <a:t>点此输入文字</a:t>
            </a:r>
          </a:p>
        </p:txBody>
      </p:sp>
      <p:sp>
        <p:nvSpPr>
          <p:cNvPr id="16" name="TextBox 24"/>
          <p:cNvSpPr txBox="1"/>
          <p:nvPr/>
        </p:nvSpPr>
        <p:spPr>
          <a:xfrm>
            <a:off x="2752339" y="2538833"/>
            <a:ext cx="1855316" cy="386644"/>
          </a:xfrm>
          <a:prstGeom prst="rect">
            <a:avLst/>
          </a:prstGeom>
          <a:noFill/>
        </p:spPr>
        <p:txBody>
          <a:bodyPr wrap="square" rtlCol="0">
            <a:spAutoFit/>
          </a:bodyPr>
          <a:lstStyle/>
          <a:p>
            <a:pPr algn="ctr">
              <a:lnSpc>
                <a:spcPct val="150000"/>
              </a:lnSpc>
            </a:pPr>
            <a:r>
              <a:rPr lang="zh-CN" altLang="en-US" sz="1275" b="1" dirty="0">
                <a:solidFill>
                  <a:schemeClr val="accent1"/>
                </a:solidFill>
                <a:latin typeface="微软雅黑" pitchFamily="34" charset="-122"/>
                <a:ea typeface="微软雅黑" pitchFamily="34" charset="-122"/>
              </a:rPr>
              <a:t>点此输入标题</a:t>
            </a:r>
          </a:p>
        </p:txBody>
      </p:sp>
      <p:sp>
        <p:nvSpPr>
          <p:cNvPr id="17" name="TextBox 25"/>
          <p:cNvSpPr txBox="1"/>
          <p:nvPr/>
        </p:nvSpPr>
        <p:spPr>
          <a:xfrm>
            <a:off x="2775585" y="2906188"/>
            <a:ext cx="1855316" cy="334707"/>
          </a:xfrm>
          <a:prstGeom prst="rect">
            <a:avLst/>
          </a:prstGeom>
          <a:noFill/>
        </p:spPr>
        <p:txBody>
          <a:bodyPr wrap="square" rtlCol="0">
            <a:spAutoFit/>
          </a:bodyPr>
          <a:lstStyle/>
          <a:p>
            <a:pPr algn="ctr">
              <a:lnSpc>
                <a:spcPct val="150000"/>
              </a:lnSpc>
            </a:pPr>
            <a:r>
              <a:rPr lang="zh-CN" altLang="en-US" sz="1050" dirty="0">
                <a:solidFill>
                  <a:schemeClr val="accent1"/>
                </a:solidFill>
                <a:latin typeface="微软雅黑" pitchFamily="34" charset="-122"/>
                <a:ea typeface="微软雅黑" pitchFamily="34" charset="-122"/>
              </a:rPr>
              <a:t>点此输入文字</a:t>
            </a:r>
          </a:p>
        </p:txBody>
      </p:sp>
      <p:sp>
        <p:nvSpPr>
          <p:cNvPr id="18" name="TextBox 26"/>
          <p:cNvSpPr txBox="1"/>
          <p:nvPr/>
        </p:nvSpPr>
        <p:spPr>
          <a:xfrm>
            <a:off x="4553275" y="2538833"/>
            <a:ext cx="1855316" cy="386644"/>
          </a:xfrm>
          <a:prstGeom prst="rect">
            <a:avLst/>
          </a:prstGeom>
          <a:noFill/>
        </p:spPr>
        <p:txBody>
          <a:bodyPr wrap="square" rtlCol="0">
            <a:spAutoFit/>
          </a:bodyPr>
          <a:lstStyle/>
          <a:p>
            <a:pPr algn="ctr">
              <a:lnSpc>
                <a:spcPct val="150000"/>
              </a:lnSpc>
            </a:pPr>
            <a:r>
              <a:rPr lang="zh-CN" altLang="en-US" sz="1275" b="1" dirty="0">
                <a:solidFill>
                  <a:schemeClr val="accent1"/>
                </a:solidFill>
                <a:latin typeface="微软雅黑" pitchFamily="34" charset="-122"/>
                <a:ea typeface="微软雅黑" pitchFamily="34" charset="-122"/>
              </a:rPr>
              <a:t>点此输入标题</a:t>
            </a:r>
          </a:p>
        </p:txBody>
      </p:sp>
      <p:sp>
        <p:nvSpPr>
          <p:cNvPr id="19" name="TextBox 27"/>
          <p:cNvSpPr txBox="1"/>
          <p:nvPr/>
        </p:nvSpPr>
        <p:spPr>
          <a:xfrm>
            <a:off x="4553275" y="2906188"/>
            <a:ext cx="1855316" cy="334707"/>
          </a:xfrm>
          <a:prstGeom prst="rect">
            <a:avLst/>
          </a:prstGeom>
          <a:noFill/>
        </p:spPr>
        <p:txBody>
          <a:bodyPr wrap="square" rtlCol="0">
            <a:spAutoFit/>
          </a:bodyPr>
          <a:lstStyle/>
          <a:p>
            <a:pPr algn="ctr">
              <a:lnSpc>
                <a:spcPct val="150000"/>
              </a:lnSpc>
            </a:pPr>
            <a:r>
              <a:rPr lang="zh-CN" altLang="en-US" sz="1050" dirty="0">
                <a:solidFill>
                  <a:schemeClr val="accent1"/>
                </a:solidFill>
                <a:latin typeface="微软雅黑" pitchFamily="34" charset="-122"/>
                <a:ea typeface="微软雅黑" pitchFamily="34" charset="-122"/>
              </a:rPr>
              <a:t>点此输入文字</a:t>
            </a:r>
          </a:p>
        </p:txBody>
      </p:sp>
      <p:sp>
        <p:nvSpPr>
          <p:cNvPr id="20" name="TextBox 28"/>
          <p:cNvSpPr txBox="1"/>
          <p:nvPr/>
        </p:nvSpPr>
        <p:spPr>
          <a:xfrm>
            <a:off x="6532458" y="2568830"/>
            <a:ext cx="1855316" cy="386644"/>
          </a:xfrm>
          <a:prstGeom prst="rect">
            <a:avLst/>
          </a:prstGeom>
          <a:noFill/>
        </p:spPr>
        <p:txBody>
          <a:bodyPr wrap="square" rtlCol="0">
            <a:spAutoFit/>
          </a:bodyPr>
          <a:lstStyle/>
          <a:p>
            <a:pPr algn="ctr">
              <a:lnSpc>
                <a:spcPct val="150000"/>
              </a:lnSpc>
            </a:pPr>
            <a:r>
              <a:rPr lang="zh-CN" altLang="en-US" sz="1275" b="1" dirty="0">
                <a:solidFill>
                  <a:schemeClr val="accent1"/>
                </a:solidFill>
                <a:latin typeface="微软雅黑" pitchFamily="34" charset="-122"/>
                <a:ea typeface="微软雅黑" pitchFamily="34" charset="-122"/>
              </a:rPr>
              <a:t>点此输入标题</a:t>
            </a:r>
          </a:p>
        </p:txBody>
      </p:sp>
      <p:sp>
        <p:nvSpPr>
          <p:cNvPr id="21" name="TextBox 29"/>
          <p:cNvSpPr txBox="1"/>
          <p:nvPr/>
        </p:nvSpPr>
        <p:spPr>
          <a:xfrm>
            <a:off x="6555703" y="2936185"/>
            <a:ext cx="1855316" cy="334707"/>
          </a:xfrm>
          <a:prstGeom prst="rect">
            <a:avLst/>
          </a:prstGeom>
          <a:noFill/>
        </p:spPr>
        <p:txBody>
          <a:bodyPr wrap="square" rtlCol="0">
            <a:spAutoFit/>
          </a:bodyPr>
          <a:lstStyle/>
          <a:p>
            <a:pPr algn="ctr">
              <a:lnSpc>
                <a:spcPct val="150000"/>
              </a:lnSpc>
            </a:pPr>
            <a:r>
              <a:rPr lang="zh-CN" altLang="en-US" sz="1050" dirty="0">
                <a:solidFill>
                  <a:schemeClr val="accent1"/>
                </a:solidFill>
                <a:latin typeface="微软雅黑" pitchFamily="34" charset="-122"/>
                <a:ea typeface="微软雅黑" pitchFamily="34" charset="-122"/>
              </a:rPr>
              <a:t>点此输入文字</a:t>
            </a:r>
          </a:p>
        </p:txBody>
      </p:sp>
      <p:sp>
        <p:nvSpPr>
          <p:cNvPr id="22" name="KSO_Shape"/>
          <p:cNvSpPr/>
          <p:nvPr/>
        </p:nvSpPr>
        <p:spPr>
          <a:xfrm>
            <a:off x="1389135" y="988229"/>
            <a:ext cx="355364" cy="355364"/>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1"/>
              </a:solidFill>
            </a:endParaRPr>
          </a:p>
        </p:txBody>
      </p:sp>
      <p:sp>
        <p:nvSpPr>
          <p:cNvPr id="23" name="KSO_Shape"/>
          <p:cNvSpPr/>
          <p:nvPr/>
        </p:nvSpPr>
        <p:spPr>
          <a:xfrm>
            <a:off x="1364406" y="4098535"/>
            <a:ext cx="355364" cy="355364"/>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1"/>
              </a:solidFill>
            </a:endParaRPr>
          </a:p>
        </p:txBody>
      </p:sp>
      <p:sp>
        <p:nvSpPr>
          <p:cNvPr id="24" name="KSO_Shape"/>
          <p:cNvSpPr/>
          <p:nvPr/>
        </p:nvSpPr>
        <p:spPr>
          <a:xfrm flipH="1">
            <a:off x="7882488" y="988229"/>
            <a:ext cx="355364" cy="355364"/>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1"/>
              </a:solidFill>
            </a:endParaRPr>
          </a:p>
        </p:txBody>
      </p:sp>
      <p:sp>
        <p:nvSpPr>
          <p:cNvPr id="25" name="KSO_Shape"/>
          <p:cNvSpPr/>
          <p:nvPr/>
        </p:nvSpPr>
        <p:spPr>
          <a:xfrm flipH="1">
            <a:off x="8117482" y="4124557"/>
            <a:ext cx="355364" cy="355364"/>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accent1"/>
              </a:solidFill>
            </a:endParaRPr>
          </a:p>
        </p:txBody>
      </p:sp>
      <p:sp>
        <p:nvSpPr>
          <p:cNvPr id="26" name="文本框 25"/>
          <p:cNvSpPr txBox="1"/>
          <p:nvPr/>
        </p:nvSpPr>
        <p:spPr>
          <a:xfrm>
            <a:off x="1847896" y="804857"/>
            <a:ext cx="872355" cy="248209"/>
          </a:xfrm>
          <a:prstGeom prst="rect">
            <a:avLst/>
          </a:prstGeom>
          <a:noFill/>
        </p:spPr>
        <p:txBody>
          <a:bodyPr wrap="none" rtlCol="0">
            <a:spAutoFit/>
          </a:bodyPr>
          <a:lstStyle/>
          <a:p>
            <a:r>
              <a:rPr lang="en-US" altLang="zh-CN" sz="1013" b="1" dirty="0">
                <a:solidFill>
                  <a:schemeClr val="accent1"/>
                </a:solidFill>
                <a:latin typeface="微软雅黑" panose="020B0503020204020204" pitchFamily="34" charset="-122"/>
                <a:ea typeface="微软雅黑" panose="020B0503020204020204" pitchFamily="34" charset="-122"/>
              </a:rPr>
              <a:t>KEYWORD</a:t>
            </a:r>
            <a:endParaRPr lang="zh-CN" altLang="en-US" sz="1013" b="1" dirty="0">
              <a:solidFill>
                <a:schemeClr val="accent1"/>
              </a:solidFill>
              <a:latin typeface="微软雅黑" panose="020B0503020204020204" pitchFamily="34" charset="-122"/>
              <a:ea typeface="微软雅黑" panose="020B0503020204020204" pitchFamily="34" charset="-122"/>
            </a:endParaRPr>
          </a:p>
        </p:txBody>
      </p:sp>
      <p:sp>
        <p:nvSpPr>
          <p:cNvPr id="27" name="TextBox 15"/>
          <p:cNvSpPr txBox="1"/>
          <p:nvPr/>
        </p:nvSpPr>
        <p:spPr>
          <a:xfrm>
            <a:off x="1847896" y="1008390"/>
            <a:ext cx="2471115" cy="507831"/>
          </a:xfrm>
          <a:prstGeom prst="rect">
            <a:avLst/>
          </a:prstGeom>
          <a:noFill/>
        </p:spPr>
        <p:txBody>
          <a:bodyPr wrap="square" rtlCol="0">
            <a:spAutoFit/>
          </a:bodyPr>
          <a:lstStyle/>
          <a:p>
            <a:pPr>
              <a:lnSpc>
                <a:spcPct val="150000"/>
              </a:lnSpc>
            </a:pPr>
            <a:r>
              <a:rPr lang="zh-CN" altLang="en-US" sz="900" dirty="0">
                <a:solidFill>
                  <a:schemeClr val="accent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8" name="文本框 27"/>
          <p:cNvSpPr txBox="1"/>
          <p:nvPr/>
        </p:nvSpPr>
        <p:spPr>
          <a:xfrm>
            <a:off x="1800022" y="3892242"/>
            <a:ext cx="872355" cy="248209"/>
          </a:xfrm>
          <a:prstGeom prst="rect">
            <a:avLst/>
          </a:prstGeom>
          <a:noFill/>
        </p:spPr>
        <p:txBody>
          <a:bodyPr wrap="none" rtlCol="0">
            <a:spAutoFit/>
          </a:bodyPr>
          <a:lstStyle/>
          <a:p>
            <a:r>
              <a:rPr lang="en-US" altLang="zh-CN" sz="1013" b="1" dirty="0">
                <a:solidFill>
                  <a:schemeClr val="accent1"/>
                </a:solidFill>
                <a:latin typeface="微软雅黑" panose="020B0503020204020204" pitchFamily="34" charset="-122"/>
                <a:ea typeface="微软雅黑" panose="020B0503020204020204" pitchFamily="34" charset="-122"/>
              </a:rPr>
              <a:t>KEYWORD</a:t>
            </a:r>
            <a:endParaRPr lang="zh-CN" altLang="en-US" sz="1013" b="1" dirty="0">
              <a:solidFill>
                <a:schemeClr val="accent1"/>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1800021" y="4095775"/>
            <a:ext cx="2471115" cy="507831"/>
          </a:xfrm>
          <a:prstGeom prst="rect">
            <a:avLst/>
          </a:prstGeom>
          <a:noFill/>
        </p:spPr>
        <p:txBody>
          <a:bodyPr wrap="square" rtlCol="0">
            <a:spAutoFit/>
          </a:bodyPr>
          <a:lstStyle/>
          <a:p>
            <a:pPr>
              <a:lnSpc>
                <a:spcPct val="150000"/>
              </a:lnSpc>
            </a:pPr>
            <a:r>
              <a:rPr lang="zh-CN" altLang="en-US" sz="900" dirty="0">
                <a:solidFill>
                  <a:schemeClr val="accent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0" name="文本框 29"/>
          <p:cNvSpPr txBox="1"/>
          <p:nvPr/>
        </p:nvSpPr>
        <p:spPr>
          <a:xfrm>
            <a:off x="6803608" y="804857"/>
            <a:ext cx="872355" cy="248209"/>
          </a:xfrm>
          <a:prstGeom prst="rect">
            <a:avLst/>
          </a:prstGeom>
          <a:noFill/>
        </p:spPr>
        <p:txBody>
          <a:bodyPr wrap="none" rtlCol="0">
            <a:spAutoFit/>
          </a:bodyPr>
          <a:lstStyle/>
          <a:p>
            <a:pPr algn="r"/>
            <a:r>
              <a:rPr lang="en-US" altLang="zh-CN" sz="1013" b="1" dirty="0">
                <a:solidFill>
                  <a:schemeClr val="accent1"/>
                </a:solidFill>
                <a:latin typeface="微软雅黑" panose="020B0503020204020204" pitchFamily="34" charset="-122"/>
                <a:ea typeface="微软雅黑" panose="020B0503020204020204" pitchFamily="34" charset="-122"/>
              </a:rPr>
              <a:t>KEYWORD</a:t>
            </a:r>
            <a:endParaRPr lang="zh-CN" altLang="en-US" sz="1013" b="1" dirty="0">
              <a:solidFill>
                <a:schemeClr val="accent1"/>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5148064" y="1008390"/>
            <a:ext cx="2527899" cy="507831"/>
          </a:xfrm>
          <a:prstGeom prst="rect">
            <a:avLst/>
          </a:prstGeom>
          <a:noFill/>
        </p:spPr>
        <p:txBody>
          <a:bodyPr wrap="square" rtlCol="0">
            <a:spAutoFit/>
          </a:bodyPr>
          <a:lstStyle/>
          <a:p>
            <a:pPr algn="r">
              <a:lnSpc>
                <a:spcPct val="150000"/>
              </a:lnSpc>
            </a:pPr>
            <a:r>
              <a:rPr lang="zh-CN" altLang="en-US" sz="900" dirty="0">
                <a:solidFill>
                  <a:schemeClr val="accent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2" name="文本框 31"/>
          <p:cNvSpPr txBox="1"/>
          <p:nvPr/>
        </p:nvSpPr>
        <p:spPr>
          <a:xfrm>
            <a:off x="7063332" y="3906272"/>
            <a:ext cx="872355" cy="248209"/>
          </a:xfrm>
          <a:prstGeom prst="rect">
            <a:avLst/>
          </a:prstGeom>
          <a:noFill/>
        </p:spPr>
        <p:txBody>
          <a:bodyPr wrap="none" rtlCol="0">
            <a:spAutoFit/>
          </a:bodyPr>
          <a:lstStyle/>
          <a:p>
            <a:pPr algn="r"/>
            <a:r>
              <a:rPr lang="en-US" altLang="zh-CN" sz="1013" b="1" dirty="0">
                <a:solidFill>
                  <a:schemeClr val="accent1"/>
                </a:solidFill>
                <a:latin typeface="微软雅黑" panose="020B0503020204020204" pitchFamily="34" charset="-122"/>
                <a:ea typeface="微软雅黑" panose="020B0503020204020204" pitchFamily="34" charset="-122"/>
              </a:rPr>
              <a:t>KEYWORD</a:t>
            </a:r>
            <a:endParaRPr lang="zh-CN" altLang="en-US" sz="1013" b="1" dirty="0">
              <a:solidFill>
                <a:schemeClr val="accent1"/>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5436097" y="4109805"/>
            <a:ext cx="2499590" cy="507831"/>
          </a:xfrm>
          <a:prstGeom prst="rect">
            <a:avLst/>
          </a:prstGeom>
          <a:noFill/>
        </p:spPr>
        <p:txBody>
          <a:bodyPr wrap="square" rtlCol="0">
            <a:spAutoFit/>
          </a:bodyPr>
          <a:lstStyle/>
          <a:p>
            <a:pPr algn="r">
              <a:lnSpc>
                <a:spcPct val="150000"/>
              </a:lnSpc>
            </a:pPr>
            <a:r>
              <a:rPr lang="zh-CN" altLang="en-US" sz="900" dirty="0">
                <a:solidFill>
                  <a:schemeClr val="accent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Tree>
    <p:extLst>
      <p:ext uri="{BB962C8B-B14F-4D97-AF65-F5344CB8AC3E}">
        <p14:creationId xmlns:p14="http://schemas.microsoft.com/office/powerpoint/2010/main" val="982202724"/>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ppt_x"/>
                                          </p:val>
                                        </p:tav>
                                        <p:tav tm="100000">
                                          <p:val>
                                            <p:strVal val="#ppt_x"/>
                                          </p:val>
                                        </p:tav>
                                      </p:tavLst>
                                    </p:anim>
                                    <p:anim calcmode="lin" valueType="num">
                                      <p:cBhvr additive="base">
                                        <p:cTn id="52" dur="500" fill="hold"/>
                                        <p:tgtEl>
                                          <p:spTgt spid="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gtEl>
                                        <p:attrNameLst>
                                          <p:attrName>style.visibility</p:attrName>
                                        </p:attrNameLst>
                                      </p:cBhvr>
                                      <p:to>
                                        <p:strVal val="visible"/>
                                      </p:to>
                                    </p:set>
                                    <p:anim calcmode="lin" valueType="num">
                                      <p:cBhvr additive="base">
                                        <p:cTn id="73" dur="500" fill="hold"/>
                                        <p:tgtEl>
                                          <p:spTgt spid="3"/>
                                        </p:tgtEl>
                                        <p:attrNameLst>
                                          <p:attrName>ppt_x</p:attrName>
                                        </p:attrNameLst>
                                      </p:cBhvr>
                                      <p:tavLst>
                                        <p:tav tm="0">
                                          <p:val>
                                            <p:strVal val="#ppt_x"/>
                                          </p:val>
                                        </p:tav>
                                        <p:tav tm="100000">
                                          <p:val>
                                            <p:strVal val="#ppt_x"/>
                                          </p:val>
                                        </p:tav>
                                      </p:tavLst>
                                    </p:anim>
                                    <p:anim calcmode="lin" valueType="num">
                                      <p:cBhvr additive="base">
                                        <p:cTn id="74" dur="500" fill="hold"/>
                                        <p:tgtEl>
                                          <p:spTgt spid="3"/>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additive="base">
                                        <p:cTn id="77" dur="500" fill="hold"/>
                                        <p:tgtEl>
                                          <p:spTgt spid="9"/>
                                        </p:tgtEl>
                                        <p:attrNameLst>
                                          <p:attrName>ppt_x</p:attrName>
                                        </p:attrNameLst>
                                      </p:cBhvr>
                                      <p:tavLst>
                                        <p:tav tm="0">
                                          <p:val>
                                            <p:strVal val="#ppt_x"/>
                                          </p:val>
                                        </p:tav>
                                        <p:tav tm="100000">
                                          <p:val>
                                            <p:strVal val="#ppt_x"/>
                                          </p:val>
                                        </p:tav>
                                      </p:tavLst>
                                    </p:anim>
                                    <p:anim calcmode="lin" valueType="num">
                                      <p:cBhvr additive="base">
                                        <p:cTn id="78" dur="500" fill="hold"/>
                                        <p:tgtEl>
                                          <p:spTgt spid="9"/>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500" fill="hold"/>
                                        <p:tgtEl>
                                          <p:spTgt spid="13"/>
                                        </p:tgtEl>
                                        <p:attrNameLst>
                                          <p:attrName>ppt_x</p:attrName>
                                        </p:attrNameLst>
                                      </p:cBhvr>
                                      <p:tavLst>
                                        <p:tav tm="0">
                                          <p:val>
                                            <p:strVal val="#ppt_x"/>
                                          </p:val>
                                        </p:tav>
                                        <p:tav tm="100000">
                                          <p:val>
                                            <p:strVal val="#ppt_x"/>
                                          </p:val>
                                        </p:tav>
                                      </p:tavLst>
                                    </p:anim>
                                    <p:anim calcmode="lin" valueType="num">
                                      <p:cBhvr additive="base">
                                        <p:cTn id="82" dur="500" fill="hold"/>
                                        <p:tgtEl>
                                          <p:spTgt spid="1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500" fill="hold"/>
                                        <p:tgtEl>
                                          <p:spTgt spid="22"/>
                                        </p:tgtEl>
                                        <p:attrNameLst>
                                          <p:attrName>ppt_x</p:attrName>
                                        </p:attrNameLst>
                                      </p:cBhvr>
                                      <p:tavLst>
                                        <p:tav tm="0">
                                          <p:val>
                                            <p:strVal val="0-#ppt_w/2"/>
                                          </p:val>
                                        </p:tav>
                                        <p:tav tm="100000">
                                          <p:val>
                                            <p:strVal val="#ppt_x"/>
                                          </p:val>
                                        </p:tav>
                                      </p:tavLst>
                                    </p:anim>
                                    <p:anim calcmode="lin" valueType="num">
                                      <p:cBhvr additive="base">
                                        <p:cTn id="96" dur="500" fill="hold"/>
                                        <p:tgtEl>
                                          <p:spTgt spid="22"/>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0-#ppt_w/2"/>
                                          </p:val>
                                        </p:tav>
                                        <p:tav tm="100000">
                                          <p:val>
                                            <p:strVal val="#ppt_x"/>
                                          </p:val>
                                        </p:tav>
                                      </p:tavLst>
                                    </p:anim>
                                    <p:anim calcmode="lin" valueType="num">
                                      <p:cBhvr additive="base">
                                        <p:cTn id="100" dur="500" fill="hold"/>
                                        <p:tgtEl>
                                          <p:spTgt spid="2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fill="hold"/>
                                        <p:tgtEl>
                                          <p:spTgt spid="27"/>
                                        </p:tgtEl>
                                        <p:attrNameLst>
                                          <p:attrName>ppt_x</p:attrName>
                                        </p:attrNameLst>
                                      </p:cBhvr>
                                      <p:tavLst>
                                        <p:tav tm="0">
                                          <p:val>
                                            <p:strVal val="0-#ppt_w/2"/>
                                          </p:val>
                                        </p:tav>
                                        <p:tav tm="100000">
                                          <p:val>
                                            <p:strVal val="#ppt_x"/>
                                          </p:val>
                                        </p:tav>
                                      </p:tavLst>
                                    </p:anim>
                                    <p:anim calcmode="lin" valueType="num">
                                      <p:cBhvr additive="base">
                                        <p:cTn id="104" dur="500" fill="hold"/>
                                        <p:tgtEl>
                                          <p:spTgt spid="27"/>
                                        </p:tgtEl>
                                        <p:attrNameLst>
                                          <p:attrName>ppt_y</p:attrName>
                                        </p:attrNameLst>
                                      </p:cBhvr>
                                      <p:tavLst>
                                        <p:tav tm="0">
                                          <p:val>
                                            <p:strVal val="#ppt_y"/>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additive="base">
                                        <p:cTn id="107" dur="500" fill="hold"/>
                                        <p:tgtEl>
                                          <p:spTgt spid="24"/>
                                        </p:tgtEl>
                                        <p:attrNameLst>
                                          <p:attrName>ppt_x</p:attrName>
                                        </p:attrNameLst>
                                      </p:cBhvr>
                                      <p:tavLst>
                                        <p:tav tm="0">
                                          <p:val>
                                            <p:strVal val="#ppt_x"/>
                                          </p:val>
                                        </p:tav>
                                        <p:tav tm="100000">
                                          <p:val>
                                            <p:strVal val="#ppt_x"/>
                                          </p:val>
                                        </p:tav>
                                      </p:tavLst>
                                    </p:anim>
                                    <p:anim calcmode="lin" valueType="num">
                                      <p:cBhvr additive="base">
                                        <p:cTn id="108" dur="500" fill="hold"/>
                                        <p:tgtEl>
                                          <p:spTgt spid="24"/>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additive="base">
                                        <p:cTn id="111" dur="500" fill="hold"/>
                                        <p:tgtEl>
                                          <p:spTgt spid="30"/>
                                        </p:tgtEl>
                                        <p:attrNameLst>
                                          <p:attrName>ppt_x</p:attrName>
                                        </p:attrNameLst>
                                      </p:cBhvr>
                                      <p:tavLst>
                                        <p:tav tm="0">
                                          <p:val>
                                            <p:strVal val="#ppt_x"/>
                                          </p:val>
                                        </p:tav>
                                        <p:tav tm="100000">
                                          <p:val>
                                            <p:strVal val="#ppt_x"/>
                                          </p:val>
                                        </p:tav>
                                      </p:tavLst>
                                    </p:anim>
                                    <p:anim calcmode="lin" valueType="num">
                                      <p:cBhvr additive="base">
                                        <p:cTn id="112" dur="500" fill="hold"/>
                                        <p:tgtEl>
                                          <p:spTgt spid="30"/>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additive="base">
                                        <p:cTn id="115" dur="500" fill="hold"/>
                                        <p:tgtEl>
                                          <p:spTgt spid="31"/>
                                        </p:tgtEl>
                                        <p:attrNameLst>
                                          <p:attrName>ppt_x</p:attrName>
                                        </p:attrNameLst>
                                      </p:cBhvr>
                                      <p:tavLst>
                                        <p:tav tm="0">
                                          <p:val>
                                            <p:strVal val="#ppt_x"/>
                                          </p:val>
                                        </p:tav>
                                        <p:tav tm="100000">
                                          <p:val>
                                            <p:strVal val="#ppt_x"/>
                                          </p:val>
                                        </p:tav>
                                      </p:tavLst>
                                    </p:anim>
                                    <p:anim calcmode="lin" valueType="num">
                                      <p:cBhvr additive="base">
                                        <p:cTn id="11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23"/>
                                        </p:tgtEl>
                                        <p:attrNameLst>
                                          <p:attrName>style.visibility</p:attrName>
                                        </p:attrNameLst>
                                      </p:cBhvr>
                                      <p:to>
                                        <p:strVal val="visible"/>
                                      </p:to>
                                    </p:set>
                                    <p:anim calcmode="lin" valueType="num">
                                      <p:cBhvr additive="base">
                                        <p:cTn id="121" dur="500" fill="hold"/>
                                        <p:tgtEl>
                                          <p:spTgt spid="23"/>
                                        </p:tgtEl>
                                        <p:attrNameLst>
                                          <p:attrName>ppt_x</p:attrName>
                                        </p:attrNameLst>
                                      </p:cBhvr>
                                      <p:tavLst>
                                        <p:tav tm="0">
                                          <p:val>
                                            <p:strVal val="#ppt_x"/>
                                          </p:val>
                                        </p:tav>
                                        <p:tav tm="100000">
                                          <p:val>
                                            <p:strVal val="#ppt_x"/>
                                          </p:val>
                                        </p:tav>
                                      </p:tavLst>
                                    </p:anim>
                                    <p:anim calcmode="lin" valueType="num">
                                      <p:cBhvr additive="base">
                                        <p:cTn id="122" dur="500" fill="hold"/>
                                        <p:tgtEl>
                                          <p:spTgt spid="23"/>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additive="base">
                                        <p:cTn id="125" dur="500" fill="hold"/>
                                        <p:tgtEl>
                                          <p:spTgt spid="25"/>
                                        </p:tgtEl>
                                        <p:attrNameLst>
                                          <p:attrName>ppt_x</p:attrName>
                                        </p:attrNameLst>
                                      </p:cBhvr>
                                      <p:tavLst>
                                        <p:tav tm="0">
                                          <p:val>
                                            <p:strVal val="#ppt_x"/>
                                          </p:val>
                                        </p:tav>
                                        <p:tav tm="100000">
                                          <p:val>
                                            <p:strVal val="#ppt_x"/>
                                          </p:val>
                                        </p:tav>
                                      </p:tavLst>
                                    </p:anim>
                                    <p:anim calcmode="lin" valueType="num">
                                      <p:cBhvr additive="base">
                                        <p:cTn id="126" dur="500" fill="hold"/>
                                        <p:tgtEl>
                                          <p:spTgt spid="25"/>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0"/>
                                  </p:stCondLst>
                                  <p:childTnLst>
                                    <p:set>
                                      <p:cBhvr>
                                        <p:cTn id="128" dur="1" fill="hold">
                                          <p:stCondLst>
                                            <p:cond delay="0"/>
                                          </p:stCondLst>
                                        </p:cTn>
                                        <p:tgtEl>
                                          <p:spTgt spid="28"/>
                                        </p:tgtEl>
                                        <p:attrNameLst>
                                          <p:attrName>style.visibility</p:attrName>
                                        </p:attrNameLst>
                                      </p:cBhvr>
                                      <p:to>
                                        <p:strVal val="visible"/>
                                      </p:to>
                                    </p:set>
                                    <p:anim calcmode="lin" valueType="num">
                                      <p:cBhvr additive="base">
                                        <p:cTn id="129" dur="500" fill="hold"/>
                                        <p:tgtEl>
                                          <p:spTgt spid="28"/>
                                        </p:tgtEl>
                                        <p:attrNameLst>
                                          <p:attrName>ppt_x</p:attrName>
                                        </p:attrNameLst>
                                      </p:cBhvr>
                                      <p:tavLst>
                                        <p:tav tm="0">
                                          <p:val>
                                            <p:strVal val="#ppt_x"/>
                                          </p:val>
                                        </p:tav>
                                        <p:tav tm="100000">
                                          <p:val>
                                            <p:strVal val="#ppt_x"/>
                                          </p:val>
                                        </p:tav>
                                      </p:tavLst>
                                    </p:anim>
                                    <p:anim calcmode="lin" valueType="num">
                                      <p:cBhvr additive="base">
                                        <p:cTn id="130" dur="500" fill="hold"/>
                                        <p:tgtEl>
                                          <p:spTgt spid="28"/>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500" fill="hold"/>
                                        <p:tgtEl>
                                          <p:spTgt spid="29"/>
                                        </p:tgtEl>
                                        <p:attrNameLst>
                                          <p:attrName>ppt_x</p:attrName>
                                        </p:attrNameLst>
                                      </p:cBhvr>
                                      <p:tavLst>
                                        <p:tav tm="0">
                                          <p:val>
                                            <p:strVal val="#ppt_x"/>
                                          </p:val>
                                        </p:tav>
                                        <p:tav tm="100000">
                                          <p:val>
                                            <p:strVal val="#ppt_x"/>
                                          </p:val>
                                        </p:tav>
                                      </p:tavLst>
                                    </p:anim>
                                    <p:anim calcmode="lin" valueType="num">
                                      <p:cBhvr additive="base">
                                        <p:cTn id="134" dur="500" fill="hold"/>
                                        <p:tgtEl>
                                          <p:spTgt spid="29"/>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32"/>
                                        </p:tgtEl>
                                        <p:attrNameLst>
                                          <p:attrName>style.visibility</p:attrName>
                                        </p:attrNameLst>
                                      </p:cBhvr>
                                      <p:to>
                                        <p:strVal val="visible"/>
                                      </p:to>
                                    </p:set>
                                    <p:anim calcmode="lin" valueType="num">
                                      <p:cBhvr additive="base">
                                        <p:cTn id="137" dur="500" fill="hold"/>
                                        <p:tgtEl>
                                          <p:spTgt spid="32"/>
                                        </p:tgtEl>
                                        <p:attrNameLst>
                                          <p:attrName>ppt_x</p:attrName>
                                        </p:attrNameLst>
                                      </p:cBhvr>
                                      <p:tavLst>
                                        <p:tav tm="0">
                                          <p:val>
                                            <p:strVal val="#ppt_x"/>
                                          </p:val>
                                        </p:tav>
                                        <p:tav tm="100000">
                                          <p:val>
                                            <p:strVal val="#ppt_x"/>
                                          </p:val>
                                        </p:tav>
                                      </p:tavLst>
                                    </p:anim>
                                    <p:anim calcmode="lin" valueType="num">
                                      <p:cBhvr additive="base">
                                        <p:cTn id="138" dur="500" fill="hold"/>
                                        <p:tgtEl>
                                          <p:spTgt spid="32"/>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33"/>
                                        </p:tgtEl>
                                        <p:attrNameLst>
                                          <p:attrName>style.visibility</p:attrName>
                                        </p:attrNameLst>
                                      </p:cBhvr>
                                      <p:to>
                                        <p:strVal val="visible"/>
                                      </p:to>
                                    </p:set>
                                    <p:anim calcmode="lin" valueType="num">
                                      <p:cBhvr additive="base">
                                        <p:cTn id="141" dur="500" fill="hold"/>
                                        <p:tgtEl>
                                          <p:spTgt spid="33"/>
                                        </p:tgtEl>
                                        <p:attrNameLst>
                                          <p:attrName>ppt_x</p:attrName>
                                        </p:attrNameLst>
                                      </p:cBhvr>
                                      <p:tavLst>
                                        <p:tav tm="0">
                                          <p:val>
                                            <p:strVal val="#ppt_x"/>
                                          </p:val>
                                        </p:tav>
                                        <p:tav tm="100000">
                                          <p:val>
                                            <p:strVal val="#ppt_x"/>
                                          </p:val>
                                        </p:tav>
                                      </p:tavLst>
                                    </p:anim>
                                    <p:anim calcmode="lin" valueType="num">
                                      <p:cBhvr additive="base">
                                        <p:cTn id="14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4" grpId="0"/>
      <p:bldP spid="15" grpId="0"/>
      <p:bldP spid="16" grpId="0"/>
      <p:bldP spid="17" grpId="0"/>
      <p:bldP spid="18" grpId="0"/>
      <p:bldP spid="19" grpId="0"/>
      <p:bldP spid="20" grpId="0"/>
      <p:bldP spid="21" grpId="0"/>
      <p:bldP spid="22" grpId="0" animBg="1"/>
      <p:bldP spid="23" grpId="0" animBg="1"/>
      <p:bldP spid="24" grpId="0" animBg="1"/>
      <p:bldP spid="25" grpId="0" animBg="1"/>
      <p:bldP spid="26" grpId="0"/>
      <p:bldP spid="27" grpId="0"/>
      <p:bldP spid="28" grpId="0"/>
      <p:bldP spid="29" grpId="0"/>
      <p:bldP spid="30" grpId="0"/>
      <p:bldP spid="31" grpId="0"/>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
          <p:cNvGrpSpPr>
            <a:grpSpLocks/>
          </p:cNvGrpSpPr>
          <p:nvPr/>
        </p:nvGrpSpPr>
        <p:grpSpPr bwMode="auto">
          <a:xfrm>
            <a:off x="3221832" y="1221582"/>
            <a:ext cx="2694385" cy="2746772"/>
            <a:chOff x="4277618" y="1813081"/>
            <a:chExt cx="3512584" cy="3496242"/>
          </a:xfrm>
        </p:grpSpPr>
        <p:grpSp>
          <p:nvGrpSpPr>
            <p:cNvPr id="3" name="组合 13"/>
            <p:cNvGrpSpPr>
              <a:grpSpLocks/>
            </p:cNvGrpSpPr>
            <p:nvPr/>
          </p:nvGrpSpPr>
          <p:grpSpPr bwMode="auto">
            <a:xfrm>
              <a:off x="4277618" y="3489753"/>
              <a:ext cx="1677196" cy="1819570"/>
              <a:chOff x="4277618" y="3489753"/>
              <a:chExt cx="1677196" cy="1819570"/>
            </a:xfrm>
          </p:grpSpPr>
          <p:sp>
            <p:nvSpPr>
              <p:cNvPr id="13" name="等腰三角形 51"/>
              <p:cNvSpPr>
                <a:spLocks noChangeArrowheads="1"/>
              </p:cNvSpPr>
              <p:nvPr/>
            </p:nvSpPr>
            <p:spPr bwMode="auto">
              <a:xfrm>
                <a:off x="4277618" y="3489753"/>
                <a:ext cx="1676894" cy="1819570"/>
              </a:xfrm>
              <a:custGeom>
                <a:avLst/>
                <a:gdLst>
                  <a:gd name="T0" fmla="*/ 1597464 w 1260000"/>
                  <a:gd name="T1" fmla="*/ 0 h 1367762"/>
                  <a:gd name="T2" fmla="*/ 2128740 w 1260000"/>
                  <a:gd name="T3" fmla="*/ 794647 h 1367762"/>
                  <a:gd name="T4" fmla="*/ 6306096 w 1260000"/>
                  <a:gd name="T5" fmla="*/ 794647 h 1367762"/>
                  <a:gd name="T6" fmla="*/ 9317839 w 1260000"/>
                  <a:gd name="T7" fmla="*/ 3816446 h 1367762"/>
                  <a:gd name="T8" fmla="*/ 9317839 w 1260000"/>
                  <a:gd name="T9" fmla="*/ 7697535 h 1367762"/>
                  <a:gd name="T10" fmla="*/ 8519174 w 1260000"/>
                  <a:gd name="T11" fmla="*/ 8228473 h 1367762"/>
                  <a:gd name="T12" fmla="*/ 9317839 w 1260000"/>
                  <a:gd name="T13" fmla="*/ 8759412 h 1367762"/>
                  <a:gd name="T14" fmla="*/ 9317839 w 1260000"/>
                  <a:gd name="T15" fmla="*/ 10085970 h 1367762"/>
                  <a:gd name="T16" fmla="*/ 0 w 1260000"/>
                  <a:gd name="T17" fmla="*/ 10085970 h 1367762"/>
                  <a:gd name="T18" fmla="*/ 0 w 1260000"/>
                  <a:gd name="T19" fmla="*/ 794647 h 1367762"/>
                  <a:gd name="T20" fmla="*/ 1066192 w 1260000"/>
                  <a:gd name="T21" fmla="*/ 794647 h 13677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60000"/>
                  <a:gd name="T34" fmla="*/ 0 h 1367762"/>
                  <a:gd name="T35" fmla="*/ 1260000 w 1260000"/>
                  <a:gd name="T36" fmla="*/ 1367762 h 13677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noFill/>
              <a:ln w="12700">
                <a:solidFill>
                  <a:schemeClr val="bg1"/>
                </a:solidFill>
                <a:round/>
                <a:headEnd/>
                <a:tailEnd/>
              </a:ln>
            </p:spPr>
            <p:txBody>
              <a:bodyPr anchor="ctr"/>
              <a:lstStyle/>
              <a:p>
                <a:endParaRPr lang="zh-CN" altLang="en-US">
                  <a:solidFill>
                    <a:schemeClr val="accent1"/>
                  </a:solidFill>
                </a:endParaRPr>
              </a:p>
            </p:txBody>
          </p:sp>
          <p:sp>
            <p:nvSpPr>
              <p:cNvPr id="14" name="矩形 83"/>
              <p:cNvSpPr>
                <a:spLocks noChangeArrowheads="1"/>
              </p:cNvSpPr>
              <p:nvPr/>
            </p:nvSpPr>
            <p:spPr bwMode="auto">
              <a:xfrm>
                <a:off x="4277618" y="4256365"/>
                <a:ext cx="1677196" cy="530867"/>
              </a:xfrm>
              <a:prstGeom prst="rect">
                <a:avLst/>
              </a:prstGeom>
              <a:noFill/>
              <a:ln w="9525">
                <a:noFill/>
                <a:miter lim="800000"/>
                <a:headEnd/>
                <a:tailEnd/>
              </a:ln>
            </p:spPr>
            <p:txBody>
              <a:bodyPr lIns="92995" tIns="46497" rIns="92995" bIns="46497">
                <a:spAutoFit/>
              </a:bodyPr>
              <a:lstStyle/>
              <a:p>
                <a:pPr algn="ctr" defTabSz="929879"/>
                <a:r>
                  <a:rPr lang="zh-CN" altLang="en-US" sz="2100" dirty="0">
                    <a:solidFill>
                      <a:schemeClr val="accent1"/>
                    </a:solidFill>
                    <a:latin typeface="微软雅黑" pitchFamily="34" charset="-122"/>
                    <a:ea typeface="微软雅黑" pitchFamily="34" charset="-122"/>
                    <a:sym typeface="微软雅黑" pitchFamily="34" charset="-122"/>
                  </a:rPr>
                  <a:t>标题</a:t>
                </a:r>
              </a:p>
            </p:txBody>
          </p:sp>
        </p:grpSp>
        <p:grpSp>
          <p:nvGrpSpPr>
            <p:cNvPr id="4" name="组合 14"/>
            <p:cNvGrpSpPr>
              <a:grpSpLocks/>
            </p:cNvGrpSpPr>
            <p:nvPr/>
          </p:nvGrpSpPr>
          <p:grpSpPr bwMode="auto">
            <a:xfrm>
              <a:off x="5954512" y="3632651"/>
              <a:ext cx="1821398" cy="1676672"/>
              <a:chOff x="5954512" y="3632651"/>
              <a:chExt cx="1821398" cy="1676672"/>
            </a:xfrm>
          </p:grpSpPr>
          <p:sp>
            <p:nvSpPr>
              <p:cNvPr id="11" name="矩形 42"/>
              <p:cNvSpPr>
                <a:spLocks noChangeArrowheads="1"/>
              </p:cNvSpPr>
              <p:nvPr/>
            </p:nvSpPr>
            <p:spPr bwMode="auto">
              <a:xfrm>
                <a:off x="5954512" y="3632651"/>
                <a:ext cx="1821398" cy="1676672"/>
              </a:xfrm>
              <a:custGeom>
                <a:avLst/>
                <a:gdLst>
                  <a:gd name="T0" fmla="*/ 800422 w 1368152"/>
                  <a:gd name="T1" fmla="*/ 6916181 h 1260000"/>
                  <a:gd name="T2" fmla="*/ 800422 w 1368152"/>
                  <a:gd name="T3" fmla="*/ 7980091 h 1260000"/>
                  <a:gd name="T4" fmla="*/ 0 w 1368152"/>
                  <a:gd name="T5" fmla="*/ 7448139 h 1260000"/>
                  <a:gd name="T6" fmla="*/ 3840689 w 1368152"/>
                  <a:gd name="T7" fmla="*/ 0 h 1260000"/>
                  <a:gd name="T8" fmla="*/ 7967470 w 1368152"/>
                  <a:gd name="T9" fmla="*/ 0 h 1260000"/>
                  <a:gd name="T10" fmla="*/ 8487607 w 1368152"/>
                  <a:gd name="T11" fmla="*/ 777786 h 1260000"/>
                  <a:gd name="T12" fmla="*/ 9007750 w 1368152"/>
                  <a:gd name="T13" fmla="*/ 0 h 1260000"/>
                  <a:gd name="T14" fmla="*/ 10139745 w 1368152"/>
                  <a:gd name="T15" fmla="*/ 0 h 1260000"/>
                  <a:gd name="T16" fmla="*/ 10139745 w 1368152"/>
                  <a:gd name="T17" fmla="*/ 9309217 h 1260000"/>
                  <a:gd name="T18" fmla="*/ 801547 w 1368152"/>
                  <a:gd name="T19" fmla="*/ 9309217 h 1260000"/>
                  <a:gd name="T20" fmla="*/ 801547 w 1368152"/>
                  <a:gd name="T21" fmla="*/ 3029709 h 1260000"/>
                  <a:gd name="T22" fmla="*/ 3840689 w 1368152"/>
                  <a:gd name="T23" fmla="*/ 0 h 12600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68152"/>
                  <a:gd name="T37" fmla="*/ 0 h 1260000"/>
                  <a:gd name="T38" fmla="*/ 1368152 w 1368152"/>
                  <a:gd name="T39" fmla="*/ 1260000 h 12600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noFill/>
              <a:ln w="12700">
                <a:solidFill>
                  <a:schemeClr val="bg1"/>
                </a:solidFill>
                <a:round/>
                <a:headEnd/>
                <a:tailEnd/>
              </a:ln>
            </p:spPr>
            <p:txBody>
              <a:bodyPr anchor="ctr"/>
              <a:lstStyle/>
              <a:p>
                <a:endParaRPr lang="zh-CN" altLang="en-US">
                  <a:solidFill>
                    <a:schemeClr val="accent1"/>
                  </a:solidFill>
                </a:endParaRPr>
              </a:p>
            </p:txBody>
          </p:sp>
          <p:sp>
            <p:nvSpPr>
              <p:cNvPr id="12" name="矩形 84"/>
              <p:cNvSpPr>
                <a:spLocks noChangeArrowheads="1"/>
              </p:cNvSpPr>
              <p:nvPr/>
            </p:nvSpPr>
            <p:spPr bwMode="auto">
              <a:xfrm>
                <a:off x="6099144" y="4208724"/>
                <a:ext cx="1676766" cy="530867"/>
              </a:xfrm>
              <a:prstGeom prst="rect">
                <a:avLst/>
              </a:prstGeom>
              <a:noFill/>
              <a:ln w="9525">
                <a:noFill/>
                <a:miter lim="800000"/>
                <a:headEnd/>
                <a:tailEnd/>
              </a:ln>
            </p:spPr>
            <p:txBody>
              <a:bodyPr lIns="92995" tIns="46497" rIns="92995" bIns="46497">
                <a:spAutoFit/>
              </a:bodyPr>
              <a:lstStyle/>
              <a:p>
                <a:pPr algn="ctr" defTabSz="929879"/>
                <a:r>
                  <a:rPr lang="zh-CN" altLang="en-US" sz="2100" dirty="0">
                    <a:solidFill>
                      <a:schemeClr val="accent1"/>
                    </a:solidFill>
                    <a:latin typeface="微软雅黑" pitchFamily="34" charset="-122"/>
                    <a:ea typeface="微软雅黑" pitchFamily="34" charset="-122"/>
                    <a:sym typeface="微软雅黑" pitchFamily="34" charset="-122"/>
                  </a:rPr>
                  <a:t>标题</a:t>
                </a:r>
              </a:p>
            </p:txBody>
          </p:sp>
        </p:grpSp>
        <p:grpSp>
          <p:nvGrpSpPr>
            <p:cNvPr id="5" name="组合 15"/>
            <p:cNvGrpSpPr>
              <a:grpSpLocks/>
            </p:cNvGrpSpPr>
            <p:nvPr/>
          </p:nvGrpSpPr>
          <p:grpSpPr bwMode="auto">
            <a:xfrm>
              <a:off x="6099016" y="1813081"/>
              <a:ext cx="1691186" cy="1821158"/>
              <a:chOff x="6099016" y="1813081"/>
              <a:chExt cx="1691186" cy="1821158"/>
            </a:xfrm>
          </p:grpSpPr>
          <p:sp>
            <p:nvSpPr>
              <p:cNvPr id="9" name="矩形 35"/>
              <p:cNvSpPr>
                <a:spLocks noChangeArrowheads="1"/>
              </p:cNvSpPr>
              <p:nvPr/>
            </p:nvSpPr>
            <p:spPr bwMode="auto">
              <a:xfrm>
                <a:off x="6099016" y="1813081"/>
                <a:ext cx="1676894" cy="1821158"/>
              </a:xfrm>
              <a:custGeom>
                <a:avLst/>
                <a:gdLst>
                  <a:gd name="T0" fmla="*/ 7136855 w 1260000"/>
                  <a:gd name="T1" fmla="*/ 9321172 h 1368389"/>
                  <a:gd name="T2" fmla="*/ 8201752 w 1260000"/>
                  <a:gd name="T3" fmla="*/ 9321172 h 1368389"/>
                  <a:gd name="T4" fmla="*/ 7669309 w 1260000"/>
                  <a:gd name="T5" fmla="*/ 10119890 h 1368389"/>
                  <a:gd name="T6" fmla="*/ 0 w 1260000"/>
                  <a:gd name="T7" fmla="*/ 0 h 1368389"/>
                  <a:gd name="T8" fmla="*/ 9317839 w 1260000"/>
                  <a:gd name="T9" fmla="*/ 0 h 1368389"/>
                  <a:gd name="T10" fmla="*/ 9317839 w 1260000"/>
                  <a:gd name="T11" fmla="*/ 9318302 h 1368389"/>
                  <a:gd name="T12" fmla="*/ 3030419 w 1260000"/>
                  <a:gd name="T13" fmla="*/ 9318302 h 1368389"/>
                  <a:gd name="T14" fmla="*/ 0 w 1260000"/>
                  <a:gd name="T15" fmla="*/ 6306406 h 1368389"/>
                  <a:gd name="T16" fmla="*/ 0 w 1260000"/>
                  <a:gd name="T17" fmla="*/ 2130017 h 1368389"/>
                  <a:gd name="T18" fmla="*/ 798673 w 1260000"/>
                  <a:gd name="T19" fmla="*/ 1597541 h 1368389"/>
                  <a:gd name="T20" fmla="*/ 0 w 1260000"/>
                  <a:gd name="T21" fmla="*/ 1065068 h 13683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60000"/>
                  <a:gd name="T34" fmla="*/ 0 h 1368389"/>
                  <a:gd name="T35" fmla="*/ 1260000 w 1260000"/>
                  <a:gd name="T36" fmla="*/ 1368389 h 13683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noFill/>
              <a:ln w="12700">
                <a:solidFill>
                  <a:schemeClr val="bg1"/>
                </a:solidFill>
                <a:round/>
                <a:headEnd/>
                <a:tailEnd/>
              </a:ln>
            </p:spPr>
            <p:txBody>
              <a:bodyPr anchor="ctr"/>
              <a:lstStyle/>
              <a:p>
                <a:endParaRPr lang="zh-CN" altLang="en-US">
                  <a:solidFill>
                    <a:schemeClr val="accent1"/>
                  </a:solidFill>
                </a:endParaRPr>
              </a:p>
            </p:txBody>
          </p:sp>
          <p:sp>
            <p:nvSpPr>
              <p:cNvPr id="10" name="矩形 85"/>
              <p:cNvSpPr>
                <a:spLocks noChangeArrowheads="1"/>
              </p:cNvSpPr>
              <p:nvPr/>
            </p:nvSpPr>
            <p:spPr bwMode="auto">
              <a:xfrm>
                <a:off x="6113308" y="2273673"/>
                <a:ext cx="1676894" cy="530867"/>
              </a:xfrm>
              <a:prstGeom prst="rect">
                <a:avLst/>
              </a:prstGeom>
              <a:noFill/>
              <a:ln w="9525">
                <a:noFill/>
                <a:miter lim="800000"/>
                <a:headEnd/>
                <a:tailEnd/>
              </a:ln>
            </p:spPr>
            <p:txBody>
              <a:bodyPr lIns="92995" tIns="46497" rIns="92995" bIns="46497">
                <a:spAutoFit/>
              </a:bodyPr>
              <a:lstStyle/>
              <a:p>
                <a:pPr algn="ctr" defTabSz="929879"/>
                <a:r>
                  <a:rPr lang="zh-CN" altLang="en-US" sz="2100" dirty="0">
                    <a:solidFill>
                      <a:schemeClr val="accent1"/>
                    </a:solidFill>
                    <a:latin typeface="微软雅黑" pitchFamily="34" charset="-122"/>
                    <a:ea typeface="微软雅黑" pitchFamily="34" charset="-122"/>
                    <a:sym typeface="微软雅黑" pitchFamily="34" charset="-122"/>
                  </a:rPr>
                  <a:t>标题</a:t>
                </a:r>
              </a:p>
            </p:txBody>
          </p:sp>
        </p:grpSp>
        <p:grpSp>
          <p:nvGrpSpPr>
            <p:cNvPr id="6" name="组合 16"/>
            <p:cNvGrpSpPr>
              <a:grpSpLocks/>
            </p:cNvGrpSpPr>
            <p:nvPr/>
          </p:nvGrpSpPr>
          <p:grpSpPr bwMode="auto">
            <a:xfrm>
              <a:off x="4277618" y="1813081"/>
              <a:ext cx="1821398" cy="1676672"/>
              <a:chOff x="4277618" y="1813081"/>
              <a:chExt cx="1821398" cy="1676672"/>
            </a:xfrm>
          </p:grpSpPr>
          <p:sp>
            <p:nvSpPr>
              <p:cNvPr id="7" name="等腰三角形 52"/>
              <p:cNvSpPr>
                <a:spLocks noChangeArrowheads="1"/>
              </p:cNvSpPr>
              <p:nvPr/>
            </p:nvSpPr>
            <p:spPr bwMode="auto">
              <a:xfrm rot="5400000">
                <a:off x="4349981" y="1740718"/>
                <a:ext cx="1676672" cy="1821398"/>
              </a:xfrm>
              <a:custGeom>
                <a:avLst/>
                <a:gdLst>
                  <a:gd name="T0" fmla="*/ 0 w 1260000"/>
                  <a:gd name="T1" fmla="*/ 10146517 h 1368000"/>
                  <a:gd name="T2" fmla="*/ 0 w 1260000"/>
                  <a:gd name="T3" fmla="*/ 801045 h 1368000"/>
                  <a:gd name="T4" fmla="*/ 1064028 w 1260000"/>
                  <a:gd name="T5" fmla="*/ 801045 h 1368000"/>
                  <a:gd name="T6" fmla="*/ 1595988 w 1260000"/>
                  <a:gd name="T7" fmla="*/ 0 h 1368000"/>
                  <a:gd name="T8" fmla="*/ 2127943 w 1260000"/>
                  <a:gd name="T9" fmla="*/ 801045 h 1368000"/>
                  <a:gd name="T10" fmla="*/ 6302344 w 1260000"/>
                  <a:gd name="T11" fmla="*/ 801045 h 1368000"/>
                  <a:gd name="T12" fmla="*/ 9309217 w 1260000"/>
                  <a:gd name="T13" fmla="*/ 3819623 h 1368000"/>
                  <a:gd name="T14" fmla="*/ 9309217 w 1260000"/>
                  <a:gd name="T15" fmla="*/ 8010924 h 1368000"/>
                  <a:gd name="T16" fmla="*/ 8512229 w 1260000"/>
                  <a:gd name="T17" fmla="*/ 8544316 h 1368000"/>
                  <a:gd name="T18" fmla="*/ 9309217 w 1260000"/>
                  <a:gd name="T19" fmla="*/ 9077709 h 1368000"/>
                  <a:gd name="T20" fmla="*/ 9309217 w 1260000"/>
                  <a:gd name="T21" fmla="*/ 10146517 h 13680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60000"/>
                  <a:gd name="T34" fmla="*/ 0 h 1368000"/>
                  <a:gd name="T35" fmla="*/ 1260000 w 1260000"/>
                  <a:gd name="T36" fmla="*/ 1368000 h 13680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noFill/>
              <a:ln w="12700">
                <a:solidFill>
                  <a:schemeClr val="bg1"/>
                </a:solidFill>
                <a:round/>
                <a:headEnd/>
                <a:tailEnd/>
              </a:ln>
            </p:spPr>
            <p:txBody>
              <a:bodyPr anchor="ctr"/>
              <a:lstStyle/>
              <a:p>
                <a:endParaRPr lang="zh-CN" altLang="en-US">
                  <a:solidFill>
                    <a:schemeClr val="accent1"/>
                  </a:solidFill>
                </a:endParaRPr>
              </a:p>
            </p:txBody>
          </p:sp>
          <p:sp>
            <p:nvSpPr>
              <p:cNvPr id="8" name="矩形 86"/>
              <p:cNvSpPr>
                <a:spLocks noChangeArrowheads="1"/>
              </p:cNvSpPr>
              <p:nvPr/>
            </p:nvSpPr>
            <p:spPr bwMode="auto">
              <a:xfrm>
                <a:off x="4277618" y="2280002"/>
                <a:ext cx="1676766" cy="530867"/>
              </a:xfrm>
              <a:prstGeom prst="rect">
                <a:avLst/>
              </a:prstGeom>
              <a:noFill/>
              <a:ln w="9525">
                <a:noFill/>
                <a:miter lim="800000"/>
                <a:headEnd/>
                <a:tailEnd/>
              </a:ln>
            </p:spPr>
            <p:txBody>
              <a:bodyPr lIns="92995" tIns="46497" rIns="92995" bIns="46497">
                <a:spAutoFit/>
              </a:bodyPr>
              <a:lstStyle/>
              <a:p>
                <a:pPr algn="ctr" defTabSz="929879"/>
                <a:r>
                  <a:rPr lang="zh-CN" altLang="en-US" sz="2100" dirty="0">
                    <a:solidFill>
                      <a:schemeClr val="accent1"/>
                    </a:solidFill>
                    <a:latin typeface="微软雅黑" pitchFamily="34" charset="-122"/>
                    <a:ea typeface="微软雅黑" pitchFamily="34" charset="-122"/>
                    <a:sym typeface="微软雅黑" pitchFamily="34" charset="-122"/>
                  </a:rPr>
                  <a:t>标题</a:t>
                </a:r>
              </a:p>
            </p:txBody>
          </p:sp>
        </p:grpSp>
      </p:grpSp>
      <p:grpSp>
        <p:nvGrpSpPr>
          <p:cNvPr id="15" name="组合 14"/>
          <p:cNvGrpSpPr>
            <a:grpSpLocks/>
          </p:cNvGrpSpPr>
          <p:nvPr/>
        </p:nvGrpSpPr>
        <p:grpSpPr bwMode="auto">
          <a:xfrm>
            <a:off x="4075510" y="2165748"/>
            <a:ext cx="989409" cy="863203"/>
            <a:chOff x="5387199" y="3010873"/>
            <a:chExt cx="1286460" cy="1101492"/>
          </a:xfrm>
        </p:grpSpPr>
        <p:sp>
          <p:nvSpPr>
            <p:cNvPr id="16" name="椭圆 88"/>
            <p:cNvSpPr>
              <a:spLocks noChangeArrowheads="1"/>
            </p:cNvSpPr>
            <p:nvPr/>
          </p:nvSpPr>
          <p:spPr bwMode="auto">
            <a:xfrm>
              <a:off x="5479316" y="3010873"/>
              <a:ext cx="1102226" cy="1101492"/>
            </a:xfrm>
            <a:prstGeom prst="ellipse">
              <a:avLst/>
            </a:prstGeom>
            <a:noFill/>
            <a:ln w="12700">
              <a:solidFill>
                <a:schemeClr val="bg1"/>
              </a:solidFill>
              <a:round/>
              <a:headEnd/>
              <a:tailEnd/>
            </a:ln>
          </p:spPr>
          <p:txBody>
            <a:bodyPr lIns="92995" tIns="46497" rIns="92995" bIns="46497" anchor="ctr"/>
            <a:lstStyle/>
            <a:p>
              <a:pPr algn="ctr" defTabSz="929879"/>
              <a:endParaRPr lang="zh-CN" altLang="zh-CN" sz="1725">
                <a:solidFill>
                  <a:schemeClr val="accent1"/>
                </a:solidFill>
                <a:latin typeface="微软雅黑" pitchFamily="34" charset="-122"/>
                <a:ea typeface="微软雅黑" pitchFamily="34" charset="-122"/>
                <a:sym typeface="微软雅黑" pitchFamily="34" charset="-122"/>
              </a:endParaRPr>
            </a:p>
          </p:txBody>
        </p:sp>
        <p:sp>
          <p:nvSpPr>
            <p:cNvPr id="17" name="矩形 87"/>
            <p:cNvSpPr>
              <a:spLocks noChangeArrowheads="1"/>
            </p:cNvSpPr>
            <p:nvPr/>
          </p:nvSpPr>
          <p:spPr bwMode="auto">
            <a:xfrm>
              <a:off x="5387199" y="3249402"/>
              <a:ext cx="1286460" cy="708932"/>
            </a:xfrm>
            <a:prstGeom prst="rect">
              <a:avLst/>
            </a:prstGeom>
            <a:noFill/>
            <a:ln w="9525">
              <a:noFill/>
              <a:miter lim="800000"/>
              <a:headEnd/>
              <a:tailEnd/>
            </a:ln>
          </p:spPr>
          <p:txBody>
            <a:bodyPr lIns="92995" tIns="46497" rIns="92995" bIns="46497">
              <a:spAutoFit/>
            </a:bodyPr>
            <a:lstStyle/>
            <a:p>
              <a:pPr algn="ctr" defTabSz="929879"/>
              <a:r>
                <a:rPr lang="zh-CN" altLang="en-US" sz="1500" b="1" dirty="0">
                  <a:solidFill>
                    <a:schemeClr val="accent1"/>
                  </a:solidFill>
                  <a:latin typeface="微软雅黑" pitchFamily="34" charset="-122"/>
                  <a:ea typeface="微软雅黑" pitchFamily="34" charset="-122"/>
                  <a:sym typeface="微软雅黑" pitchFamily="34" charset="-122"/>
                </a:rPr>
                <a:t>添加</a:t>
              </a:r>
            </a:p>
            <a:p>
              <a:pPr algn="ctr" defTabSz="929879"/>
              <a:r>
                <a:rPr lang="zh-CN" altLang="en-US" sz="1500" b="1" dirty="0">
                  <a:solidFill>
                    <a:schemeClr val="accent1"/>
                  </a:solidFill>
                  <a:latin typeface="微软雅黑" pitchFamily="34" charset="-122"/>
                  <a:ea typeface="微软雅黑" pitchFamily="34" charset="-122"/>
                  <a:sym typeface="微软雅黑" pitchFamily="34" charset="-122"/>
                </a:rPr>
                <a:t>内容</a:t>
              </a:r>
            </a:p>
          </p:txBody>
        </p:sp>
      </p:grpSp>
      <p:sp>
        <p:nvSpPr>
          <p:cNvPr id="18" name="TextBox 45"/>
          <p:cNvSpPr txBox="1">
            <a:spLocks noChangeArrowheads="1"/>
          </p:cNvSpPr>
          <p:nvPr/>
        </p:nvSpPr>
        <p:spPr bwMode="auto">
          <a:xfrm>
            <a:off x="2033171" y="1321594"/>
            <a:ext cx="954108" cy="323165"/>
          </a:xfrm>
          <a:prstGeom prst="rect">
            <a:avLst/>
          </a:prstGeom>
          <a:noFill/>
          <a:ln w="9525">
            <a:noFill/>
            <a:miter lim="800000"/>
            <a:headEnd/>
            <a:tailEnd/>
          </a:ln>
        </p:spPr>
        <p:txBody>
          <a:bodyPr wrap="none">
            <a:spAutoFit/>
          </a:bodyPr>
          <a:lstStyle/>
          <a:p>
            <a:pPr algn="r"/>
            <a:r>
              <a:rPr lang="zh-CN" altLang="en-US" sz="1500" b="1" dirty="0">
                <a:solidFill>
                  <a:schemeClr val="accent1"/>
                </a:solidFill>
                <a:latin typeface="微软雅黑" pitchFamily="34" charset="-122"/>
                <a:ea typeface="微软雅黑" pitchFamily="34" charset="-122"/>
              </a:rPr>
              <a:t>添加标题</a:t>
            </a:r>
            <a:endParaRPr lang="zh-CN" altLang="en-US" sz="1050" dirty="0">
              <a:solidFill>
                <a:schemeClr val="accent1"/>
              </a:solidFill>
              <a:latin typeface="微软雅黑" pitchFamily="34" charset="-122"/>
              <a:ea typeface="微软雅黑" pitchFamily="34" charset="-122"/>
            </a:endParaRPr>
          </a:p>
        </p:txBody>
      </p:sp>
      <p:sp>
        <p:nvSpPr>
          <p:cNvPr id="19" name="矩形 47"/>
          <p:cNvSpPr>
            <a:spLocks noChangeArrowheads="1"/>
          </p:cNvSpPr>
          <p:nvPr/>
        </p:nvSpPr>
        <p:spPr bwMode="auto">
          <a:xfrm>
            <a:off x="900113" y="1591866"/>
            <a:ext cx="2160985" cy="780208"/>
          </a:xfrm>
          <a:prstGeom prst="rect">
            <a:avLst/>
          </a:prstGeom>
          <a:noFill/>
          <a:ln w="25400">
            <a:noFill/>
            <a:miter lim="800000"/>
            <a:headEnd/>
            <a:tailEnd/>
          </a:ln>
        </p:spPr>
        <p:txBody>
          <a:bodyPr lIns="68573" tIns="34287" rIns="68573" bIns="34287">
            <a:spAutoFit/>
          </a:bodyPr>
          <a:lstStyle/>
          <a:p>
            <a:pPr algn="ctr" defTabSz="684610">
              <a:lnSpc>
                <a:spcPct val="120000"/>
              </a:lnSpc>
            </a:pPr>
            <a:r>
              <a:rPr lang="zh-CN" altLang="en-US" sz="1050">
                <a:solidFill>
                  <a:schemeClr val="accent1"/>
                </a:solidFill>
                <a:latin typeface="微软雅黑" pitchFamily="34" charset="-122"/>
                <a:ea typeface="微软雅黑" pitchFamily="34" charset="-122"/>
                <a:sym typeface="微软雅黑" pitchFamily="34" charset="-122"/>
              </a:rPr>
              <a:t>在此录入本图表的综合描述说明</a:t>
            </a:r>
          </a:p>
          <a:p>
            <a:pPr defTabSz="684610">
              <a:lnSpc>
                <a:spcPct val="120000"/>
              </a:lnSpc>
            </a:pPr>
            <a:r>
              <a:rPr lang="zh-CN" altLang="en-US" sz="1050">
                <a:solidFill>
                  <a:schemeClr val="accent1"/>
                </a:solidFill>
                <a:latin typeface="微软雅黑" pitchFamily="34" charset="-122"/>
                <a:ea typeface="微软雅黑" pitchFamily="34" charset="-122"/>
                <a:sym typeface="微软雅黑" pitchFamily="34" charset="-122"/>
              </a:rPr>
              <a:t>  在此录入本图表的综合描述说明</a:t>
            </a:r>
          </a:p>
          <a:p>
            <a:pPr defTabSz="684610"/>
            <a:r>
              <a:rPr lang="zh-CN" altLang="en-US" sz="1050">
                <a:solidFill>
                  <a:schemeClr val="accent1"/>
                </a:solidFill>
                <a:ea typeface="微软雅黑" pitchFamily="34" charset="-122"/>
                <a:sym typeface="微软雅黑" pitchFamily="34" charset="-122"/>
              </a:rPr>
              <a:t>  在此录入本图表的综合描述说明</a:t>
            </a:r>
          </a:p>
          <a:p>
            <a:pPr defTabSz="684610"/>
            <a:r>
              <a:rPr lang="zh-CN" altLang="en-US" sz="1050">
                <a:solidFill>
                  <a:schemeClr val="accent1"/>
                </a:solidFill>
                <a:ea typeface="微软雅黑" pitchFamily="34" charset="-122"/>
                <a:sym typeface="微软雅黑" pitchFamily="34" charset="-122"/>
              </a:rPr>
              <a:t>  在此录入本图表的综合描述说明</a:t>
            </a:r>
            <a:endParaRPr lang="zh-CN" altLang="en-US" sz="1050">
              <a:solidFill>
                <a:schemeClr val="accent1"/>
              </a:solidFill>
              <a:latin typeface="微软雅黑" pitchFamily="34" charset="-122"/>
              <a:ea typeface="微软雅黑" pitchFamily="34" charset="-122"/>
              <a:sym typeface="微软雅黑" pitchFamily="34" charset="-122"/>
            </a:endParaRPr>
          </a:p>
        </p:txBody>
      </p:sp>
      <p:sp>
        <p:nvSpPr>
          <p:cNvPr id="20" name="TextBox 45"/>
          <p:cNvSpPr txBox="1">
            <a:spLocks noChangeArrowheads="1"/>
          </p:cNvSpPr>
          <p:nvPr/>
        </p:nvSpPr>
        <p:spPr bwMode="auto">
          <a:xfrm>
            <a:off x="6046767" y="1321594"/>
            <a:ext cx="954108" cy="323165"/>
          </a:xfrm>
          <a:prstGeom prst="rect">
            <a:avLst/>
          </a:prstGeom>
          <a:noFill/>
          <a:ln w="9525">
            <a:noFill/>
            <a:miter lim="800000"/>
            <a:headEnd/>
            <a:tailEnd/>
          </a:ln>
        </p:spPr>
        <p:txBody>
          <a:bodyPr wrap="none">
            <a:spAutoFit/>
          </a:bodyPr>
          <a:lstStyle/>
          <a:p>
            <a:pPr algn="r"/>
            <a:r>
              <a:rPr lang="zh-CN" altLang="en-US" sz="1500" b="1" dirty="0">
                <a:solidFill>
                  <a:schemeClr val="accent1"/>
                </a:solidFill>
                <a:latin typeface="微软雅黑" pitchFamily="34" charset="-122"/>
                <a:ea typeface="微软雅黑" pitchFamily="34" charset="-122"/>
              </a:rPr>
              <a:t>添加标题</a:t>
            </a:r>
            <a:endParaRPr lang="zh-CN" altLang="en-US" sz="1050" dirty="0">
              <a:solidFill>
                <a:schemeClr val="accent1"/>
              </a:solidFill>
              <a:latin typeface="微软雅黑" pitchFamily="34" charset="-122"/>
              <a:ea typeface="微软雅黑" pitchFamily="34" charset="-122"/>
            </a:endParaRPr>
          </a:p>
        </p:txBody>
      </p:sp>
      <p:sp>
        <p:nvSpPr>
          <p:cNvPr id="21" name="矩形 47"/>
          <p:cNvSpPr>
            <a:spLocks noChangeArrowheads="1"/>
          </p:cNvSpPr>
          <p:nvPr/>
        </p:nvSpPr>
        <p:spPr bwMode="auto">
          <a:xfrm>
            <a:off x="6029325" y="1591866"/>
            <a:ext cx="2160985" cy="780208"/>
          </a:xfrm>
          <a:prstGeom prst="rect">
            <a:avLst/>
          </a:prstGeom>
          <a:noFill/>
          <a:ln w="25400">
            <a:noFill/>
            <a:miter lim="800000"/>
            <a:headEnd/>
            <a:tailEnd/>
          </a:ln>
        </p:spPr>
        <p:txBody>
          <a:bodyPr lIns="68573" tIns="34287" rIns="68573" bIns="34287">
            <a:spAutoFit/>
          </a:bodyPr>
          <a:lstStyle/>
          <a:p>
            <a:pPr algn="ctr" defTabSz="684610">
              <a:lnSpc>
                <a:spcPct val="120000"/>
              </a:lnSpc>
            </a:pPr>
            <a:r>
              <a:rPr lang="zh-CN" altLang="en-US" sz="1050" dirty="0">
                <a:solidFill>
                  <a:schemeClr val="accent1"/>
                </a:solidFill>
                <a:latin typeface="微软雅黑" pitchFamily="34" charset="-122"/>
                <a:ea typeface="微软雅黑" pitchFamily="34" charset="-122"/>
                <a:sym typeface="微软雅黑" pitchFamily="34" charset="-122"/>
              </a:rPr>
              <a:t>在此录入本图表的综合描述说明</a:t>
            </a:r>
          </a:p>
          <a:p>
            <a:pPr defTabSz="684610">
              <a:lnSpc>
                <a:spcPct val="120000"/>
              </a:lnSpc>
            </a:pPr>
            <a:r>
              <a:rPr lang="zh-CN" altLang="en-US" sz="1050" dirty="0">
                <a:solidFill>
                  <a:schemeClr val="accent1"/>
                </a:solidFill>
                <a:latin typeface="微软雅黑" pitchFamily="34" charset="-122"/>
                <a:ea typeface="微软雅黑" pitchFamily="34" charset="-122"/>
                <a:sym typeface="微软雅黑" pitchFamily="34" charset="-122"/>
              </a:rPr>
              <a:t>  在此录入本图表的综合描述说明</a:t>
            </a:r>
          </a:p>
          <a:p>
            <a:pPr defTabSz="684610"/>
            <a:r>
              <a:rPr lang="zh-CN" altLang="en-US" sz="1050" dirty="0">
                <a:solidFill>
                  <a:schemeClr val="accent1"/>
                </a:solidFill>
                <a:ea typeface="微软雅黑" pitchFamily="34" charset="-122"/>
                <a:sym typeface="微软雅黑" pitchFamily="34" charset="-122"/>
              </a:rPr>
              <a:t>  在此录入本图表的综合描述说明</a:t>
            </a:r>
          </a:p>
          <a:p>
            <a:pPr defTabSz="684610"/>
            <a:r>
              <a:rPr lang="zh-CN" altLang="en-US" sz="1050" dirty="0">
                <a:solidFill>
                  <a:schemeClr val="accent1"/>
                </a:solidFill>
                <a:ea typeface="微软雅黑" pitchFamily="34" charset="-122"/>
                <a:sym typeface="微软雅黑" pitchFamily="34" charset="-122"/>
              </a:rPr>
              <a:t>  在此录入本图表的综合描述说明</a:t>
            </a:r>
            <a:endParaRPr lang="zh-CN" altLang="en-US" sz="1050" dirty="0">
              <a:solidFill>
                <a:schemeClr val="accent1"/>
              </a:solidFill>
              <a:latin typeface="微软雅黑" pitchFamily="34" charset="-122"/>
              <a:ea typeface="微软雅黑" pitchFamily="34" charset="-122"/>
              <a:sym typeface="微软雅黑" pitchFamily="34" charset="-122"/>
            </a:endParaRPr>
          </a:p>
        </p:txBody>
      </p:sp>
      <p:sp>
        <p:nvSpPr>
          <p:cNvPr id="22" name="TextBox 45"/>
          <p:cNvSpPr txBox="1">
            <a:spLocks noChangeArrowheads="1"/>
          </p:cNvSpPr>
          <p:nvPr/>
        </p:nvSpPr>
        <p:spPr bwMode="auto">
          <a:xfrm>
            <a:off x="2033171" y="2780110"/>
            <a:ext cx="954108" cy="323165"/>
          </a:xfrm>
          <a:prstGeom prst="rect">
            <a:avLst/>
          </a:prstGeom>
          <a:noFill/>
          <a:ln w="9525">
            <a:noFill/>
            <a:miter lim="800000"/>
            <a:headEnd/>
            <a:tailEnd/>
          </a:ln>
        </p:spPr>
        <p:txBody>
          <a:bodyPr wrap="none">
            <a:spAutoFit/>
          </a:bodyPr>
          <a:lstStyle/>
          <a:p>
            <a:pPr algn="r"/>
            <a:r>
              <a:rPr lang="zh-CN" altLang="en-US" sz="1500" b="1" dirty="0">
                <a:solidFill>
                  <a:schemeClr val="accent1"/>
                </a:solidFill>
                <a:latin typeface="微软雅黑" pitchFamily="34" charset="-122"/>
                <a:ea typeface="微软雅黑" pitchFamily="34" charset="-122"/>
              </a:rPr>
              <a:t>添加标题</a:t>
            </a:r>
            <a:endParaRPr lang="zh-CN" altLang="en-US" sz="1050" dirty="0">
              <a:solidFill>
                <a:schemeClr val="accent1"/>
              </a:solidFill>
              <a:latin typeface="微软雅黑" pitchFamily="34" charset="-122"/>
              <a:ea typeface="微软雅黑" pitchFamily="34" charset="-122"/>
            </a:endParaRPr>
          </a:p>
        </p:txBody>
      </p:sp>
      <p:sp>
        <p:nvSpPr>
          <p:cNvPr id="23" name="矩形 47"/>
          <p:cNvSpPr>
            <a:spLocks noChangeArrowheads="1"/>
          </p:cNvSpPr>
          <p:nvPr/>
        </p:nvSpPr>
        <p:spPr bwMode="auto">
          <a:xfrm>
            <a:off x="900113" y="3050382"/>
            <a:ext cx="2160985" cy="780208"/>
          </a:xfrm>
          <a:prstGeom prst="rect">
            <a:avLst/>
          </a:prstGeom>
          <a:noFill/>
          <a:ln w="25400">
            <a:noFill/>
            <a:miter lim="800000"/>
            <a:headEnd/>
            <a:tailEnd/>
          </a:ln>
        </p:spPr>
        <p:txBody>
          <a:bodyPr lIns="68573" tIns="34287" rIns="68573" bIns="34287">
            <a:spAutoFit/>
          </a:bodyPr>
          <a:lstStyle/>
          <a:p>
            <a:pPr algn="ctr" defTabSz="684610">
              <a:lnSpc>
                <a:spcPct val="120000"/>
              </a:lnSpc>
            </a:pPr>
            <a:r>
              <a:rPr lang="zh-CN" altLang="en-US" sz="1050">
                <a:solidFill>
                  <a:schemeClr val="accent1"/>
                </a:solidFill>
                <a:latin typeface="微软雅黑" pitchFamily="34" charset="-122"/>
                <a:ea typeface="微软雅黑" pitchFamily="34" charset="-122"/>
                <a:sym typeface="微软雅黑" pitchFamily="34" charset="-122"/>
              </a:rPr>
              <a:t>在此录入本图表的综合描述说明</a:t>
            </a:r>
          </a:p>
          <a:p>
            <a:pPr defTabSz="684610">
              <a:lnSpc>
                <a:spcPct val="120000"/>
              </a:lnSpc>
            </a:pPr>
            <a:r>
              <a:rPr lang="zh-CN" altLang="en-US" sz="1050">
                <a:solidFill>
                  <a:schemeClr val="accent1"/>
                </a:solidFill>
                <a:latin typeface="微软雅黑" pitchFamily="34" charset="-122"/>
                <a:ea typeface="微软雅黑" pitchFamily="34" charset="-122"/>
                <a:sym typeface="微软雅黑" pitchFamily="34" charset="-122"/>
              </a:rPr>
              <a:t>  在此录入本图表的综合描述说明</a:t>
            </a:r>
          </a:p>
          <a:p>
            <a:pPr defTabSz="684610"/>
            <a:r>
              <a:rPr lang="zh-CN" altLang="en-US" sz="1050">
                <a:solidFill>
                  <a:schemeClr val="accent1"/>
                </a:solidFill>
                <a:ea typeface="微软雅黑" pitchFamily="34" charset="-122"/>
                <a:sym typeface="微软雅黑" pitchFamily="34" charset="-122"/>
              </a:rPr>
              <a:t>  在此录入本图表的综合描述说明</a:t>
            </a:r>
          </a:p>
          <a:p>
            <a:pPr defTabSz="684610"/>
            <a:r>
              <a:rPr lang="zh-CN" altLang="en-US" sz="1050">
                <a:solidFill>
                  <a:schemeClr val="accent1"/>
                </a:solidFill>
                <a:ea typeface="微软雅黑" pitchFamily="34" charset="-122"/>
                <a:sym typeface="微软雅黑" pitchFamily="34" charset="-122"/>
              </a:rPr>
              <a:t>  在此录入本图表的综合描述说明</a:t>
            </a:r>
            <a:endParaRPr lang="zh-CN" altLang="en-US" sz="1050">
              <a:solidFill>
                <a:schemeClr val="accent1"/>
              </a:solidFill>
              <a:latin typeface="微软雅黑" pitchFamily="34" charset="-122"/>
              <a:ea typeface="微软雅黑" pitchFamily="34" charset="-122"/>
              <a:sym typeface="微软雅黑" pitchFamily="34" charset="-122"/>
            </a:endParaRPr>
          </a:p>
        </p:txBody>
      </p:sp>
      <p:sp>
        <p:nvSpPr>
          <p:cNvPr id="24" name="TextBox 45"/>
          <p:cNvSpPr txBox="1">
            <a:spLocks noChangeArrowheads="1"/>
          </p:cNvSpPr>
          <p:nvPr/>
        </p:nvSpPr>
        <p:spPr bwMode="auto">
          <a:xfrm>
            <a:off x="6046767" y="2780110"/>
            <a:ext cx="954108" cy="323165"/>
          </a:xfrm>
          <a:prstGeom prst="rect">
            <a:avLst/>
          </a:prstGeom>
          <a:noFill/>
          <a:ln w="9525">
            <a:noFill/>
            <a:miter lim="800000"/>
            <a:headEnd/>
            <a:tailEnd/>
          </a:ln>
        </p:spPr>
        <p:txBody>
          <a:bodyPr wrap="none">
            <a:spAutoFit/>
          </a:bodyPr>
          <a:lstStyle/>
          <a:p>
            <a:pPr algn="r"/>
            <a:r>
              <a:rPr lang="zh-CN" altLang="en-US" sz="1500" b="1" dirty="0">
                <a:solidFill>
                  <a:schemeClr val="accent1"/>
                </a:solidFill>
                <a:latin typeface="微软雅黑" pitchFamily="34" charset="-122"/>
                <a:ea typeface="微软雅黑" pitchFamily="34" charset="-122"/>
              </a:rPr>
              <a:t>添加标题</a:t>
            </a:r>
            <a:endParaRPr lang="zh-CN" altLang="en-US" sz="1050" dirty="0">
              <a:solidFill>
                <a:schemeClr val="accent1"/>
              </a:solidFill>
              <a:latin typeface="微软雅黑" pitchFamily="34" charset="-122"/>
              <a:ea typeface="微软雅黑" pitchFamily="34" charset="-122"/>
            </a:endParaRPr>
          </a:p>
        </p:txBody>
      </p:sp>
      <p:sp>
        <p:nvSpPr>
          <p:cNvPr id="25" name="矩形 47"/>
          <p:cNvSpPr>
            <a:spLocks noChangeArrowheads="1"/>
          </p:cNvSpPr>
          <p:nvPr/>
        </p:nvSpPr>
        <p:spPr bwMode="auto">
          <a:xfrm>
            <a:off x="6029325" y="3050382"/>
            <a:ext cx="2160985" cy="780208"/>
          </a:xfrm>
          <a:prstGeom prst="rect">
            <a:avLst/>
          </a:prstGeom>
          <a:noFill/>
          <a:ln w="25400">
            <a:noFill/>
            <a:miter lim="800000"/>
            <a:headEnd/>
            <a:tailEnd/>
          </a:ln>
        </p:spPr>
        <p:txBody>
          <a:bodyPr lIns="68573" tIns="34287" rIns="68573" bIns="34287">
            <a:spAutoFit/>
          </a:bodyPr>
          <a:lstStyle/>
          <a:p>
            <a:pPr algn="ctr" defTabSz="684610">
              <a:lnSpc>
                <a:spcPct val="120000"/>
              </a:lnSpc>
            </a:pPr>
            <a:r>
              <a:rPr lang="zh-CN" altLang="en-US" sz="1050">
                <a:solidFill>
                  <a:schemeClr val="accent1"/>
                </a:solidFill>
                <a:latin typeface="微软雅黑" pitchFamily="34" charset="-122"/>
                <a:ea typeface="微软雅黑" pitchFamily="34" charset="-122"/>
                <a:sym typeface="微软雅黑" pitchFamily="34" charset="-122"/>
              </a:rPr>
              <a:t>在此录入本图表的综合描述说明</a:t>
            </a:r>
          </a:p>
          <a:p>
            <a:pPr defTabSz="684610">
              <a:lnSpc>
                <a:spcPct val="120000"/>
              </a:lnSpc>
            </a:pPr>
            <a:r>
              <a:rPr lang="zh-CN" altLang="en-US" sz="1050">
                <a:solidFill>
                  <a:schemeClr val="accent1"/>
                </a:solidFill>
                <a:latin typeface="微软雅黑" pitchFamily="34" charset="-122"/>
                <a:ea typeface="微软雅黑" pitchFamily="34" charset="-122"/>
                <a:sym typeface="微软雅黑" pitchFamily="34" charset="-122"/>
              </a:rPr>
              <a:t>  在此录入本图表的综合描述说明</a:t>
            </a:r>
          </a:p>
          <a:p>
            <a:pPr defTabSz="684610"/>
            <a:r>
              <a:rPr lang="zh-CN" altLang="en-US" sz="1050">
                <a:solidFill>
                  <a:schemeClr val="accent1"/>
                </a:solidFill>
                <a:ea typeface="微软雅黑" pitchFamily="34" charset="-122"/>
                <a:sym typeface="微软雅黑" pitchFamily="34" charset="-122"/>
              </a:rPr>
              <a:t>  在此录入本图表的综合描述说明</a:t>
            </a:r>
          </a:p>
          <a:p>
            <a:pPr defTabSz="684610"/>
            <a:r>
              <a:rPr lang="zh-CN" altLang="en-US" sz="1050">
                <a:solidFill>
                  <a:schemeClr val="accent1"/>
                </a:solidFill>
                <a:ea typeface="微软雅黑" pitchFamily="34" charset="-122"/>
                <a:sym typeface="微软雅黑" pitchFamily="34" charset="-122"/>
              </a:rPr>
              <a:t>  在此录入本图表的综合描述说明</a:t>
            </a:r>
            <a:endParaRPr lang="zh-CN" altLang="en-US" sz="1050">
              <a:solidFill>
                <a:schemeClr val="accent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72589561"/>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80">
                                          <p:stCondLst>
                                            <p:cond delay="0"/>
                                          </p:stCondLst>
                                        </p:cTn>
                                        <p:tgtEl>
                                          <p:spTgt spid="2"/>
                                        </p:tgtEl>
                                      </p:cBhvr>
                                    </p:animEffect>
                                    <p:anim calcmode="lin" valueType="num">
                                      <p:cBhvr>
                                        <p:cTn id="1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gtEl>
                                      </p:cBhvr>
                                      <p:to x="100000" y="60000"/>
                                    </p:animScale>
                                    <p:animScale>
                                      <p:cBhvr>
                                        <p:cTn id="20" dur="166" decel="50000">
                                          <p:stCondLst>
                                            <p:cond delay="676"/>
                                          </p:stCondLst>
                                        </p:cTn>
                                        <p:tgtEl>
                                          <p:spTgt spid="2"/>
                                        </p:tgtEl>
                                      </p:cBhvr>
                                      <p:to x="100000" y="100000"/>
                                    </p:animScale>
                                    <p:animScale>
                                      <p:cBhvr>
                                        <p:cTn id="21" dur="26">
                                          <p:stCondLst>
                                            <p:cond delay="1312"/>
                                          </p:stCondLst>
                                        </p:cTn>
                                        <p:tgtEl>
                                          <p:spTgt spid="2"/>
                                        </p:tgtEl>
                                      </p:cBhvr>
                                      <p:to x="100000" y="80000"/>
                                    </p:animScale>
                                    <p:animScale>
                                      <p:cBhvr>
                                        <p:cTn id="22" dur="166" decel="50000">
                                          <p:stCondLst>
                                            <p:cond delay="1338"/>
                                          </p:stCondLst>
                                        </p:cTn>
                                        <p:tgtEl>
                                          <p:spTgt spid="2"/>
                                        </p:tgtEl>
                                      </p:cBhvr>
                                      <p:to x="100000" y="100000"/>
                                    </p:animScale>
                                    <p:animScale>
                                      <p:cBhvr>
                                        <p:cTn id="23" dur="26">
                                          <p:stCondLst>
                                            <p:cond delay="1642"/>
                                          </p:stCondLst>
                                        </p:cTn>
                                        <p:tgtEl>
                                          <p:spTgt spid="2"/>
                                        </p:tgtEl>
                                      </p:cBhvr>
                                      <p:to x="100000" y="90000"/>
                                    </p:animScale>
                                    <p:animScale>
                                      <p:cBhvr>
                                        <p:cTn id="24" dur="166" decel="50000">
                                          <p:stCondLst>
                                            <p:cond delay="1668"/>
                                          </p:stCondLst>
                                        </p:cTn>
                                        <p:tgtEl>
                                          <p:spTgt spid="2"/>
                                        </p:tgtEl>
                                      </p:cBhvr>
                                      <p:to x="100000" y="100000"/>
                                    </p:animScale>
                                    <p:animScale>
                                      <p:cBhvr>
                                        <p:cTn id="25" dur="26">
                                          <p:stCondLst>
                                            <p:cond delay="1808"/>
                                          </p:stCondLst>
                                        </p:cTn>
                                        <p:tgtEl>
                                          <p:spTgt spid="2"/>
                                        </p:tgtEl>
                                      </p:cBhvr>
                                      <p:to x="100000" y="95000"/>
                                    </p:animScale>
                                    <p:animScale>
                                      <p:cBhvr>
                                        <p:cTn id="26" dur="166" decel="50000">
                                          <p:stCondLst>
                                            <p:cond delay="1834"/>
                                          </p:stCondLst>
                                        </p:cTn>
                                        <p:tgtEl>
                                          <p:spTgt spid="2"/>
                                        </p:tgtEl>
                                      </p:cBhvr>
                                      <p:to x="100000" y="100000"/>
                                    </p:animScale>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slide(fromBottom)">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slide(fromBottom)">
                                      <p:cBhvr>
                                        <p:cTn id="40" dur="500"/>
                                        <p:tgtEl>
                                          <p:spTgt spid="21"/>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slide(fromBottom)">
                                      <p:cBhvr>
                                        <p:cTn id="47" dur="500"/>
                                        <p:tgtEl>
                                          <p:spTgt spid="23"/>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slide(fromBottom)">
                                      <p:cBhvr>
                                        <p:cTn id="5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0"/>
          <p:cNvSpPr>
            <a:spLocks noChangeArrowheads="1"/>
          </p:cNvSpPr>
          <p:nvPr/>
        </p:nvSpPr>
        <p:spPr bwMode="auto">
          <a:xfrm>
            <a:off x="1375219" y="934691"/>
            <a:ext cx="1512168" cy="1511103"/>
          </a:xfrm>
          <a:prstGeom prst="ellipse">
            <a:avLst/>
          </a:prstGeom>
          <a:noFill/>
          <a:ln w="12700">
            <a:solidFill>
              <a:schemeClr val="bg1"/>
            </a:solidFill>
          </a:ln>
        </p:spPr>
        <p:txBody>
          <a:bodyPr vert="horz" wrap="square" lIns="68562" tIns="34281" rIns="68562" bIns="34281" numCol="1" anchor="t" anchorCtr="0" compatLnSpc="1">
            <a:prstTxWarp prst="textNoShape">
              <a:avLst/>
            </a:prstTxWarp>
          </a:bodyPr>
          <a:lstStyle/>
          <a:p>
            <a:endParaRPr lang="zh-CN" altLang="en-US" sz="1012">
              <a:solidFill>
                <a:schemeClr val="accent1"/>
              </a:solidFill>
            </a:endParaRPr>
          </a:p>
        </p:txBody>
      </p:sp>
      <p:sp>
        <p:nvSpPr>
          <p:cNvPr id="3" name="矩形 83"/>
          <p:cNvSpPr>
            <a:spLocks noChangeArrowheads="1"/>
          </p:cNvSpPr>
          <p:nvPr/>
        </p:nvSpPr>
        <p:spPr bwMode="auto">
          <a:xfrm>
            <a:off x="1163974" y="3262699"/>
            <a:ext cx="6791481" cy="1440597"/>
          </a:xfrm>
          <a:prstGeom prst="rect">
            <a:avLst/>
          </a:prstGeom>
          <a:noFill/>
          <a:ln w="12700" cmpd="sng">
            <a:solidFill>
              <a:schemeClr val="bg1"/>
            </a:solidFill>
            <a:miter lim="800000"/>
            <a:headEnd/>
            <a:tailEnd/>
          </a:ln>
        </p:spPr>
        <p:txBody>
          <a:bodyPr/>
          <a:lstStyle/>
          <a:p>
            <a:endParaRPr lang="zh-CN" altLang="en-US" sz="1012">
              <a:solidFill>
                <a:schemeClr val="accent1"/>
              </a:solidFill>
            </a:endParaRPr>
          </a:p>
        </p:txBody>
      </p:sp>
      <p:sp>
        <p:nvSpPr>
          <p:cNvPr id="4" name="TextBox 84"/>
          <p:cNvSpPr txBox="1">
            <a:spLocks noChangeArrowheads="1"/>
          </p:cNvSpPr>
          <p:nvPr/>
        </p:nvSpPr>
        <p:spPr bwMode="auto">
          <a:xfrm>
            <a:off x="1343651" y="3387939"/>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lnSpc>
                <a:spcPct val="150000"/>
              </a:lnSpc>
            </a:pPr>
            <a:r>
              <a:rPr lang="zh-CN" altLang="en-US" sz="1200" dirty="0">
                <a:solidFill>
                  <a:schemeClr val="accent1"/>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r>
              <a:rPr lang="zh-CN" altLang="en-US" sz="1200" dirty="0" smtClean="0">
                <a:solidFill>
                  <a:schemeClr val="accent1"/>
                </a:solidFill>
                <a:latin typeface="Impact MT Std" pitchFamily="34" charset="0"/>
                <a:ea typeface="微软雅黑" panose="020B0503020204020204" pitchFamily="34" charset="-122"/>
              </a:rPr>
              <a:t>。</a:t>
            </a:r>
            <a:r>
              <a:rPr lang="zh-CN" altLang="en-US" sz="1200" dirty="0">
                <a:solidFill>
                  <a:schemeClr val="accent1"/>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a:t>
            </a:r>
            <a:r>
              <a:rPr lang="zh-CN" altLang="en-US" sz="1200" dirty="0" smtClean="0">
                <a:solidFill>
                  <a:schemeClr val="accent1"/>
                </a:solidFill>
                <a:latin typeface="Impact MT Std" pitchFamily="34" charset="0"/>
                <a:ea typeface="微软雅黑" panose="020B0503020204020204" pitchFamily="34" charset="-122"/>
              </a:rPr>
              <a:t>，</a:t>
            </a:r>
            <a:endParaRPr lang="zh-CN" altLang="en-US" sz="1200" dirty="0">
              <a:solidFill>
                <a:schemeClr val="accent1"/>
              </a:solidFill>
              <a:latin typeface="Impact MT Std" pitchFamily="34" charset="0"/>
              <a:ea typeface="微软雅黑" panose="020B0503020204020204" pitchFamily="34" charset="-122"/>
            </a:endParaRPr>
          </a:p>
        </p:txBody>
      </p:sp>
      <p:sp>
        <p:nvSpPr>
          <p:cNvPr id="5" name="Freeform 12"/>
          <p:cNvSpPr>
            <a:spLocks/>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noFill/>
          <a:ln w="12700">
            <a:solidFill>
              <a:schemeClr val="bg1"/>
            </a:solidFill>
          </a:ln>
          <a:extLst/>
        </p:spPr>
        <p:txBody>
          <a:bodyPr/>
          <a:lstStyle/>
          <a:p>
            <a:endParaRPr lang="zh-CN" altLang="en-US" sz="1012">
              <a:solidFill>
                <a:schemeClr val="accent1"/>
              </a:solidFill>
            </a:endParaRPr>
          </a:p>
        </p:txBody>
      </p:sp>
      <p:sp>
        <p:nvSpPr>
          <p:cNvPr id="6" name="Freeform 12"/>
          <p:cNvSpPr>
            <a:spLocks/>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noFill/>
          <a:ln w="12700">
            <a:solidFill>
              <a:schemeClr val="bg1"/>
            </a:solidFill>
          </a:ln>
          <a:extLst/>
        </p:spPr>
        <p:txBody>
          <a:bodyPr/>
          <a:lstStyle/>
          <a:p>
            <a:endParaRPr lang="zh-CN" altLang="en-US" sz="1012">
              <a:solidFill>
                <a:schemeClr val="accent1"/>
              </a:solidFill>
            </a:endParaRPr>
          </a:p>
        </p:txBody>
      </p:sp>
      <p:sp>
        <p:nvSpPr>
          <p:cNvPr id="7" name="TextBox 46"/>
          <p:cNvSpPr txBox="1"/>
          <p:nvPr/>
        </p:nvSpPr>
        <p:spPr>
          <a:xfrm>
            <a:off x="1484446" y="2541706"/>
            <a:ext cx="1247464" cy="323165"/>
          </a:xfrm>
          <a:prstGeom prst="rect">
            <a:avLst/>
          </a:prstGeom>
          <a:noFill/>
        </p:spPr>
        <p:txBody>
          <a:bodyPr wrap="square" rtlCol="0">
            <a:spAutoFit/>
          </a:bodyPr>
          <a:lstStyle/>
          <a:p>
            <a:pPr algn="ctr"/>
            <a:r>
              <a:rPr lang="zh-CN" altLang="en-US" sz="1500" b="1" dirty="0" smtClean="0">
                <a:solidFill>
                  <a:schemeClr val="accent1"/>
                </a:solidFill>
                <a:latin typeface="微软雅黑" panose="020B0503020204020204" pitchFamily="34" charset="-122"/>
                <a:ea typeface="微软雅黑" panose="020B0503020204020204" pitchFamily="34" charset="-122"/>
              </a:rPr>
              <a:t>标题内容</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sp>
        <p:nvSpPr>
          <p:cNvPr id="8" name="文本框 18"/>
          <p:cNvSpPr txBox="1"/>
          <p:nvPr/>
        </p:nvSpPr>
        <p:spPr>
          <a:xfrm>
            <a:off x="1472840" y="1637176"/>
            <a:ext cx="1270676" cy="415498"/>
          </a:xfrm>
          <a:prstGeom prst="rect">
            <a:avLst/>
          </a:prstGeom>
          <a:noFill/>
          <a:ln>
            <a:noFill/>
          </a:ln>
        </p:spPr>
        <p:txBody>
          <a:bodyPr wrap="square" rtlCol="0">
            <a:spAutoFit/>
          </a:bodyPr>
          <a:lstStyle/>
          <a:p>
            <a:pPr algn="ctr"/>
            <a:r>
              <a:rPr lang="zh-CN" altLang="en-US" sz="1050" dirty="0">
                <a:solidFill>
                  <a:schemeClr val="accent1"/>
                </a:solidFill>
                <a:latin typeface="微软雅黑" pitchFamily="34" charset="-122"/>
                <a:ea typeface="微软雅黑" pitchFamily="34" charset="-122"/>
              </a:rPr>
              <a:t>点击输入简要文字内容，文字</a:t>
            </a:r>
            <a:r>
              <a:rPr lang="zh-CN" altLang="en-US" sz="1050" dirty="0" smtClean="0">
                <a:solidFill>
                  <a:schemeClr val="accent1"/>
                </a:solidFill>
                <a:latin typeface="微软雅黑" pitchFamily="34" charset="-122"/>
                <a:ea typeface="微软雅黑" pitchFamily="34" charset="-122"/>
              </a:rPr>
              <a:t>内容</a:t>
            </a:r>
            <a:endParaRPr lang="zh-CN" altLang="en-US" sz="1050" b="1" dirty="0">
              <a:solidFill>
                <a:schemeClr val="accent1"/>
              </a:solidFill>
              <a:latin typeface="微软雅黑" panose="020B0503020204020204" pitchFamily="34" charset="-122"/>
              <a:ea typeface="微软雅黑" panose="020B0503020204020204" pitchFamily="34" charset="-122"/>
            </a:endParaRPr>
          </a:p>
        </p:txBody>
      </p:sp>
      <p:sp>
        <p:nvSpPr>
          <p:cNvPr id="9" name="TextBox 46"/>
          <p:cNvSpPr txBox="1"/>
          <p:nvPr/>
        </p:nvSpPr>
        <p:spPr>
          <a:xfrm>
            <a:off x="1507571" y="1112970"/>
            <a:ext cx="1247464" cy="553998"/>
          </a:xfrm>
          <a:prstGeom prst="rect">
            <a:avLst/>
          </a:prstGeom>
          <a:noFill/>
        </p:spPr>
        <p:txBody>
          <a:bodyPr wrap="square" rtlCol="0">
            <a:spAutoFit/>
          </a:bodyPr>
          <a:lstStyle/>
          <a:p>
            <a:pPr algn="ctr"/>
            <a:r>
              <a:rPr lang="en-US" altLang="zh-CN" sz="3000" b="1" dirty="0" smtClean="0">
                <a:solidFill>
                  <a:schemeClr val="accent1"/>
                </a:solidFill>
                <a:latin typeface="微软雅黑" panose="020B0503020204020204" pitchFamily="34" charset="-122"/>
                <a:ea typeface="微软雅黑" panose="020B0503020204020204" pitchFamily="34" charset="-122"/>
              </a:rPr>
              <a:t>01</a:t>
            </a:r>
            <a:endParaRPr lang="zh-CN" altLang="en-US" sz="3000" b="1" dirty="0">
              <a:solidFill>
                <a:schemeClr val="accent1"/>
              </a:solidFill>
              <a:latin typeface="微软雅黑" panose="020B0503020204020204" pitchFamily="34" charset="-122"/>
              <a:ea typeface="微软雅黑" panose="020B0503020204020204" pitchFamily="34" charset="-122"/>
            </a:endParaRPr>
          </a:p>
        </p:txBody>
      </p:sp>
      <p:sp>
        <p:nvSpPr>
          <p:cNvPr id="10" name="Oval 10"/>
          <p:cNvSpPr>
            <a:spLocks noChangeArrowheads="1"/>
          </p:cNvSpPr>
          <p:nvPr/>
        </p:nvSpPr>
        <p:spPr bwMode="auto">
          <a:xfrm>
            <a:off x="3779912" y="934691"/>
            <a:ext cx="1512168" cy="1511103"/>
          </a:xfrm>
          <a:prstGeom prst="ellipse">
            <a:avLst/>
          </a:prstGeom>
          <a:noFill/>
          <a:ln w="12700">
            <a:solidFill>
              <a:schemeClr val="bg1"/>
            </a:solidFill>
          </a:ln>
        </p:spPr>
        <p:txBody>
          <a:bodyPr vert="horz" wrap="square" lIns="68562" tIns="34281" rIns="68562" bIns="34281" numCol="1" anchor="t" anchorCtr="0" compatLnSpc="1">
            <a:prstTxWarp prst="textNoShape">
              <a:avLst/>
            </a:prstTxWarp>
          </a:bodyPr>
          <a:lstStyle/>
          <a:p>
            <a:endParaRPr lang="zh-CN" altLang="en-US" sz="1012">
              <a:solidFill>
                <a:schemeClr val="accent1"/>
              </a:solidFill>
            </a:endParaRPr>
          </a:p>
        </p:txBody>
      </p:sp>
      <p:sp>
        <p:nvSpPr>
          <p:cNvPr id="11" name="TextBox 46"/>
          <p:cNvSpPr txBox="1"/>
          <p:nvPr/>
        </p:nvSpPr>
        <p:spPr>
          <a:xfrm>
            <a:off x="3889139" y="2541706"/>
            <a:ext cx="1247464" cy="323165"/>
          </a:xfrm>
          <a:prstGeom prst="rect">
            <a:avLst/>
          </a:prstGeom>
          <a:noFill/>
        </p:spPr>
        <p:txBody>
          <a:bodyPr wrap="square" rtlCol="0">
            <a:spAutoFit/>
          </a:bodyPr>
          <a:lstStyle/>
          <a:p>
            <a:pPr algn="ctr"/>
            <a:r>
              <a:rPr lang="zh-CN" altLang="en-US" sz="1500" b="1" dirty="0" smtClean="0">
                <a:solidFill>
                  <a:schemeClr val="accent1"/>
                </a:solidFill>
                <a:latin typeface="微软雅黑" panose="020B0503020204020204" pitchFamily="34" charset="-122"/>
                <a:ea typeface="微软雅黑" panose="020B0503020204020204" pitchFamily="34" charset="-122"/>
              </a:rPr>
              <a:t>标题内容</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sp>
        <p:nvSpPr>
          <p:cNvPr id="12" name="文本框 18"/>
          <p:cNvSpPr txBox="1"/>
          <p:nvPr/>
        </p:nvSpPr>
        <p:spPr>
          <a:xfrm>
            <a:off x="3877533" y="1637176"/>
            <a:ext cx="1270676" cy="415498"/>
          </a:xfrm>
          <a:prstGeom prst="rect">
            <a:avLst/>
          </a:prstGeom>
          <a:noFill/>
          <a:ln>
            <a:noFill/>
          </a:ln>
        </p:spPr>
        <p:txBody>
          <a:bodyPr wrap="square" rtlCol="0">
            <a:spAutoFit/>
          </a:bodyPr>
          <a:lstStyle/>
          <a:p>
            <a:pPr algn="ctr"/>
            <a:r>
              <a:rPr lang="zh-CN" altLang="en-US" sz="1050" dirty="0">
                <a:solidFill>
                  <a:schemeClr val="accent1"/>
                </a:solidFill>
                <a:latin typeface="微软雅黑" pitchFamily="34" charset="-122"/>
                <a:ea typeface="微软雅黑" pitchFamily="34" charset="-122"/>
              </a:rPr>
              <a:t>点击输入简要文字内容，文字</a:t>
            </a:r>
            <a:r>
              <a:rPr lang="zh-CN" altLang="en-US" sz="1050" dirty="0" smtClean="0">
                <a:solidFill>
                  <a:schemeClr val="accent1"/>
                </a:solidFill>
                <a:latin typeface="微软雅黑" pitchFamily="34" charset="-122"/>
                <a:ea typeface="微软雅黑" pitchFamily="34" charset="-122"/>
              </a:rPr>
              <a:t>内容</a:t>
            </a:r>
            <a:endParaRPr lang="zh-CN" altLang="en-US" sz="1050" b="1" dirty="0">
              <a:solidFill>
                <a:schemeClr val="accent1"/>
              </a:solidFill>
              <a:latin typeface="微软雅黑" panose="020B0503020204020204" pitchFamily="34" charset="-122"/>
              <a:ea typeface="微软雅黑" panose="020B0503020204020204" pitchFamily="34" charset="-122"/>
            </a:endParaRPr>
          </a:p>
        </p:txBody>
      </p:sp>
      <p:sp>
        <p:nvSpPr>
          <p:cNvPr id="13" name="TextBox 46"/>
          <p:cNvSpPr txBox="1"/>
          <p:nvPr/>
        </p:nvSpPr>
        <p:spPr>
          <a:xfrm>
            <a:off x="3912264" y="1112970"/>
            <a:ext cx="1247464" cy="553998"/>
          </a:xfrm>
          <a:prstGeom prst="rect">
            <a:avLst/>
          </a:prstGeom>
          <a:noFill/>
        </p:spPr>
        <p:txBody>
          <a:bodyPr wrap="square" rtlCol="0">
            <a:spAutoFit/>
          </a:bodyPr>
          <a:lstStyle/>
          <a:p>
            <a:pPr algn="ctr"/>
            <a:r>
              <a:rPr lang="en-US" altLang="zh-CN" sz="3000" b="1" dirty="0" smtClean="0">
                <a:solidFill>
                  <a:schemeClr val="accent1"/>
                </a:solidFill>
                <a:latin typeface="微软雅黑" panose="020B0503020204020204" pitchFamily="34" charset="-122"/>
                <a:ea typeface="微软雅黑" panose="020B0503020204020204" pitchFamily="34" charset="-122"/>
              </a:rPr>
              <a:t>02</a:t>
            </a:r>
            <a:endParaRPr lang="zh-CN" altLang="en-US" sz="3000" b="1" dirty="0">
              <a:solidFill>
                <a:schemeClr val="accent1"/>
              </a:solidFill>
              <a:latin typeface="微软雅黑" panose="020B0503020204020204" pitchFamily="34" charset="-122"/>
              <a:ea typeface="微软雅黑" panose="020B0503020204020204" pitchFamily="34" charset="-122"/>
            </a:endParaRPr>
          </a:p>
        </p:txBody>
      </p:sp>
      <p:sp>
        <p:nvSpPr>
          <p:cNvPr id="14" name="Oval 10"/>
          <p:cNvSpPr>
            <a:spLocks noChangeArrowheads="1"/>
          </p:cNvSpPr>
          <p:nvPr/>
        </p:nvSpPr>
        <p:spPr bwMode="auto">
          <a:xfrm>
            <a:off x="6228184" y="934691"/>
            <a:ext cx="1512168" cy="1511103"/>
          </a:xfrm>
          <a:prstGeom prst="ellipse">
            <a:avLst/>
          </a:prstGeom>
          <a:noFill/>
          <a:ln w="12700">
            <a:solidFill>
              <a:schemeClr val="bg1"/>
            </a:solidFill>
          </a:ln>
        </p:spPr>
        <p:txBody>
          <a:bodyPr vert="horz" wrap="square" lIns="68562" tIns="34281" rIns="68562" bIns="34281" numCol="1" anchor="t" anchorCtr="0" compatLnSpc="1">
            <a:prstTxWarp prst="textNoShape">
              <a:avLst/>
            </a:prstTxWarp>
          </a:bodyPr>
          <a:lstStyle/>
          <a:p>
            <a:endParaRPr lang="zh-CN" altLang="en-US" sz="1012">
              <a:solidFill>
                <a:schemeClr val="accent1"/>
              </a:solidFill>
            </a:endParaRPr>
          </a:p>
        </p:txBody>
      </p:sp>
      <p:sp>
        <p:nvSpPr>
          <p:cNvPr id="15" name="TextBox 46"/>
          <p:cNvSpPr txBox="1"/>
          <p:nvPr/>
        </p:nvSpPr>
        <p:spPr>
          <a:xfrm>
            <a:off x="6337411" y="2541706"/>
            <a:ext cx="1247464" cy="323165"/>
          </a:xfrm>
          <a:prstGeom prst="rect">
            <a:avLst/>
          </a:prstGeom>
          <a:noFill/>
        </p:spPr>
        <p:txBody>
          <a:bodyPr wrap="square" rtlCol="0">
            <a:spAutoFit/>
          </a:bodyPr>
          <a:lstStyle/>
          <a:p>
            <a:pPr algn="ctr"/>
            <a:r>
              <a:rPr lang="zh-CN" altLang="en-US" sz="1500" b="1" dirty="0" smtClean="0">
                <a:solidFill>
                  <a:schemeClr val="accent1"/>
                </a:solidFill>
                <a:latin typeface="微软雅黑" panose="020B0503020204020204" pitchFamily="34" charset="-122"/>
                <a:ea typeface="微软雅黑" panose="020B0503020204020204" pitchFamily="34" charset="-122"/>
              </a:rPr>
              <a:t>标题内容</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sp>
        <p:nvSpPr>
          <p:cNvPr id="16" name="文本框 18"/>
          <p:cNvSpPr txBox="1"/>
          <p:nvPr/>
        </p:nvSpPr>
        <p:spPr>
          <a:xfrm>
            <a:off x="6325805" y="1637176"/>
            <a:ext cx="1270676" cy="415498"/>
          </a:xfrm>
          <a:prstGeom prst="rect">
            <a:avLst/>
          </a:prstGeom>
          <a:noFill/>
          <a:ln>
            <a:noFill/>
          </a:ln>
        </p:spPr>
        <p:txBody>
          <a:bodyPr wrap="square" rtlCol="0">
            <a:spAutoFit/>
          </a:bodyPr>
          <a:lstStyle/>
          <a:p>
            <a:pPr algn="ctr"/>
            <a:r>
              <a:rPr lang="zh-CN" altLang="en-US" sz="1050" dirty="0">
                <a:solidFill>
                  <a:schemeClr val="accent1"/>
                </a:solidFill>
                <a:latin typeface="微软雅黑" pitchFamily="34" charset="-122"/>
                <a:ea typeface="微软雅黑" pitchFamily="34" charset="-122"/>
              </a:rPr>
              <a:t>点击输入简要文字内容，文字</a:t>
            </a:r>
            <a:r>
              <a:rPr lang="zh-CN" altLang="en-US" sz="1050" dirty="0" smtClean="0">
                <a:solidFill>
                  <a:schemeClr val="accent1"/>
                </a:solidFill>
                <a:latin typeface="微软雅黑" pitchFamily="34" charset="-122"/>
                <a:ea typeface="微软雅黑" pitchFamily="34" charset="-122"/>
              </a:rPr>
              <a:t>内容</a:t>
            </a:r>
            <a:endParaRPr lang="zh-CN" altLang="en-US" sz="1050" b="1" dirty="0">
              <a:solidFill>
                <a:schemeClr val="accent1"/>
              </a:solidFill>
              <a:latin typeface="微软雅黑" panose="020B0503020204020204" pitchFamily="34" charset="-122"/>
              <a:ea typeface="微软雅黑" panose="020B0503020204020204" pitchFamily="34" charset="-122"/>
            </a:endParaRPr>
          </a:p>
        </p:txBody>
      </p:sp>
      <p:sp>
        <p:nvSpPr>
          <p:cNvPr id="17" name="TextBox 46"/>
          <p:cNvSpPr txBox="1"/>
          <p:nvPr/>
        </p:nvSpPr>
        <p:spPr>
          <a:xfrm>
            <a:off x="6360536" y="1112970"/>
            <a:ext cx="1247464" cy="553998"/>
          </a:xfrm>
          <a:prstGeom prst="rect">
            <a:avLst/>
          </a:prstGeom>
          <a:noFill/>
        </p:spPr>
        <p:txBody>
          <a:bodyPr wrap="square" rtlCol="0">
            <a:spAutoFit/>
          </a:bodyPr>
          <a:lstStyle/>
          <a:p>
            <a:pPr algn="ctr"/>
            <a:r>
              <a:rPr lang="en-US" altLang="zh-CN" sz="3000" b="1" dirty="0" smtClean="0">
                <a:solidFill>
                  <a:schemeClr val="accent1"/>
                </a:solidFill>
                <a:latin typeface="微软雅黑" panose="020B0503020204020204" pitchFamily="34" charset="-122"/>
                <a:ea typeface="微软雅黑" panose="020B0503020204020204" pitchFamily="34" charset="-122"/>
              </a:rPr>
              <a:t>03</a:t>
            </a:r>
            <a:endParaRPr lang="zh-CN" altLang="en-US" sz="3000"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348263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animEffect transition="in" filter="fade">
                                      <p:cBhvr>
                                        <p:cTn id="68" dur="500"/>
                                        <p:tgtEl>
                                          <p:spTgt spid="17"/>
                                        </p:tgtEl>
                                      </p:cBhvr>
                                    </p:animEffect>
                                  </p:childTnLst>
                                </p:cTn>
                              </p:par>
                            </p:childTnLst>
                          </p:cTn>
                        </p:par>
                        <p:par>
                          <p:cTn id="69" fill="hold">
                            <p:stCondLst>
                              <p:cond delay="500"/>
                            </p:stCondLst>
                            <p:childTnLst>
                              <p:par>
                                <p:cTn id="70" presetID="1" presetClass="entr" presetSubtype="0" fill="hold" grpId="0" nodeType="afterEffect">
                                  <p:stCondLst>
                                    <p:cond delay="0"/>
                                  </p:stCondLst>
                                  <p:childTnLst>
                                    <p:set>
                                      <p:cBhvr>
                                        <p:cTn id="71" dur="1" fill="hold">
                                          <p:stCondLst>
                                            <p:cond delay="0"/>
                                          </p:stCondLst>
                                        </p:cTn>
                                        <p:tgtEl>
                                          <p:spTgt spid="5"/>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5"/>
                                        </p:tgtEl>
                                        <p:attrNameLst>
                                          <p:attrName>ppt_x,ppt_y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6"/>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6"/>
                                        </p:tgtEl>
                                        <p:attrNameLst>
                                          <p:attrName>ppt_x,ppt_y</p:attrName>
                                        </p:attrNameLst>
                                      </p:cBhvr>
                                      <p:rCtr x="-19748" y="-5509"/>
                                    </p:animMotion>
                                  </p:childTnLst>
                                </p:cTn>
                              </p:par>
                              <p:par>
                                <p:cTn id="78" presetID="10" presetClass="entr" presetSubtype="0" fill="hold" grpId="0" nodeType="withEffect">
                                  <p:stCondLst>
                                    <p:cond delay="0"/>
                                  </p:stCondLst>
                                  <p:childTnLst>
                                    <p:set>
                                      <p:cBhvr>
                                        <p:cTn id="79" dur="1" fill="hold">
                                          <p:stCondLst>
                                            <p:cond delay="0"/>
                                          </p:stCondLst>
                                        </p:cTn>
                                        <p:tgtEl>
                                          <p:spTgt spid="3"/>
                                        </p:tgtEl>
                                        <p:attrNameLst>
                                          <p:attrName>style.visibility</p:attrName>
                                        </p:attrNameLst>
                                      </p:cBhvr>
                                      <p:to>
                                        <p:strVal val="visible"/>
                                      </p:to>
                                    </p:set>
                                    <p:anim calcmode="lin" valueType="num">
                                      <p:cBhvr>
                                        <p:cTn id="80" dur="500" fill="hold"/>
                                        <p:tgtEl>
                                          <p:spTgt spid="3"/>
                                        </p:tgtEl>
                                        <p:attrNameLst>
                                          <p:attrName>ppt_w</p:attrName>
                                        </p:attrNameLst>
                                      </p:cBhvr>
                                      <p:tavLst>
                                        <p:tav tm="0">
                                          <p:val>
                                            <p:fltVal val="0"/>
                                          </p:val>
                                        </p:tav>
                                        <p:tav tm="100000">
                                          <p:val>
                                            <p:strVal val="#ppt_w"/>
                                          </p:val>
                                        </p:tav>
                                      </p:tavLst>
                                    </p:anim>
                                    <p:anim calcmode="lin" valueType="num">
                                      <p:cBhvr>
                                        <p:cTn id="81" dur="500" fill="hold"/>
                                        <p:tgtEl>
                                          <p:spTgt spid="3"/>
                                        </p:tgtEl>
                                        <p:attrNameLst>
                                          <p:attrName>ppt_h</p:attrName>
                                        </p:attrNameLst>
                                      </p:cBhvr>
                                      <p:tavLst>
                                        <p:tav tm="0">
                                          <p:val>
                                            <p:fltVal val="0"/>
                                          </p:val>
                                        </p:tav>
                                        <p:tav tm="100000">
                                          <p:val>
                                            <p:strVal val="#ppt_h"/>
                                          </p:val>
                                        </p:tav>
                                      </p:tavLst>
                                    </p:anim>
                                    <p:animEffect transition="in" filter="fade">
                                      <p:cBhvr>
                                        <p:cTn id="82" dur="500"/>
                                        <p:tgtEl>
                                          <p:spTgt spid="3"/>
                                        </p:tgtEl>
                                      </p:cBhvr>
                                    </p:animEffect>
                                  </p:childTnLst>
                                </p:cTn>
                              </p:par>
                            </p:childTnLst>
                          </p:cTn>
                        </p:par>
                        <p:par>
                          <p:cTn id="83" fill="hold">
                            <p:stCondLst>
                              <p:cond delay="1000"/>
                            </p:stCondLst>
                            <p:childTnLst>
                              <p:par>
                                <p:cTn id="84" presetID="22" presetClass="entr" presetSubtype="1" fill="hold" nodeType="afterEffect">
                                  <p:stCondLst>
                                    <p:cond delay="0"/>
                                  </p:stCondLst>
                                  <p:childTnLst>
                                    <p:set>
                                      <p:cBhvr>
                                        <p:cTn id="85" dur="1" fill="hold">
                                          <p:stCondLst>
                                            <p:cond delay="0"/>
                                          </p:stCondLst>
                                        </p:cTn>
                                        <p:tgtEl>
                                          <p:spTgt spid="4">
                                            <p:txEl>
                                              <p:pRg st="0" end="0"/>
                                            </p:txEl>
                                          </p:spTgt>
                                        </p:tgtEl>
                                        <p:attrNameLst>
                                          <p:attrName>style.visibility</p:attrName>
                                        </p:attrNameLst>
                                      </p:cBhvr>
                                      <p:to>
                                        <p:strVal val="visible"/>
                                      </p:to>
                                    </p:set>
                                    <p:animEffect transition="in" filter="wipe(up)">
                                      <p:cBhvr>
                                        <p:cTn id="86"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5" grpId="0" animBg="1"/>
      <p:bldP spid="5" grpId="1" animBg="1"/>
      <p:bldP spid="6" grpId="0" animBg="1"/>
      <p:bldP spid="6" grpId="1" animBg="1"/>
      <p:bldP spid="7" grpId="0"/>
      <p:bldP spid="8" grpId="0"/>
      <p:bldP spid="9" grpId="0"/>
      <p:bldP spid="10" grpId="0" animBg="1"/>
      <p:bldP spid="11" grpId="0"/>
      <p:bldP spid="12" grpId="0"/>
      <p:bldP spid="13" grpId="0"/>
      <p:bldP spid="14" grpId="0" animBg="1"/>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51920" y="1491630"/>
            <a:ext cx="1482539" cy="1679581"/>
            <a:chOff x="6322551" y="1747101"/>
            <a:chExt cx="1512168" cy="1713148"/>
          </a:xfrm>
        </p:grpSpPr>
        <p:sp>
          <p:nvSpPr>
            <p:cNvPr id="6"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 name="TextBox 12"/>
            <p:cNvSpPr txBox="1"/>
            <p:nvPr/>
          </p:nvSpPr>
          <p:spPr>
            <a:xfrm>
              <a:off x="6734702" y="1979880"/>
              <a:ext cx="747540" cy="722033"/>
            </a:xfrm>
            <a:prstGeom prst="rect">
              <a:avLst/>
            </a:prstGeom>
            <a:noFill/>
          </p:spPr>
          <p:txBody>
            <a:bodyPr wrap="none" rtlCol="0">
              <a:spAutoFit/>
            </a:bodyPr>
            <a:lstStyle/>
            <a:p>
              <a:r>
                <a:rPr lang="en-US" altLang="zh-CN" sz="4000" dirty="0" smtClean="0">
                  <a:solidFill>
                    <a:schemeClr val="accent1"/>
                  </a:solidFill>
                  <a:latin typeface="Impact" panose="020B0806030902050204" pitchFamily="34" charset="0"/>
                  <a:ea typeface="方正兰亭中黑_GBK" pitchFamily="2" charset="-122"/>
                </a:rPr>
                <a:t>03</a:t>
              </a:r>
              <a:endParaRPr lang="zh-CN" altLang="en-US" sz="4000" dirty="0">
                <a:solidFill>
                  <a:schemeClr val="accent1"/>
                </a:solidFill>
                <a:latin typeface="Impact" panose="020B0806030902050204" pitchFamily="34" charset="0"/>
                <a:ea typeface="方正兰亭中黑_GBK" pitchFamily="2" charset="-122"/>
              </a:endParaRPr>
            </a:p>
          </p:txBody>
        </p:sp>
        <p:sp>
          <p:nvSpPr>
            <p:cNvPr id="8" name="Rectangle 13" descr="FD1DDF730CE4456e89755B07FE1653D0# #Rectangle 13"/>
            <p:cNvSpPr>
              <a:spLocks noChangeArrowheads="1"/>
            </p:cNvSpPr>
            <p:nvPr/>
          </p:nvSpPr>
          <p:spPr bwMode="auto">
            <a:xfrm>
              <a:off x="6394559" y="2628466"/>
              <a:ext cx="1368152" cy="29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300" dirty="0" smtClean="0">
                  <a:solidFill>
                    <a:schemeClr val="accent1"/>
                  </a:solidFill>
                  <a:latin typeface="微软雅黑" panose="020B0503020204020204" pitchFamily="34" charset="-122"/>
                  <a:ea typeface="微软雅黑" panose="020B0503020204020204" pitchFamily="34" charset="-122"/>
                </a:rPr>
                <a:t>标题内容</a:t>
              </a:r>
              <a:endParaRPr lang="en-US" altLang="zh-CN" sz="1300" dirty="0">
                <a:solidFill>
                  <a:schemeClr val="accent1"/>
                </a:solidFill>
                <a:latin typeface="微软雅黑" panose="020B0503020204020204" pitchFamily="34" charset="-122"/>
                <a:ea typeface="微软雅黑" panose="020B0503020204020204" pitchFamily="34" charset="-122"/>
              </a:endParaRPr>
            </a:p>
          </p:txBody>
        </p:sp>
      </p:grpSp>
      <p:sp>
        <p:nvSpPr>
          <p:cNvPr id="9" name="Rectangle 13" descr="FD1DDF730CE4456e89755B07FE1653D0# #Rectangle 13"/>
          <p:cNvSpPr>
            <a:spLocks noChangeArrowheads="1"/>
          </p:cNvSpPr>
          <p:nvPr/>
        </p:nvSpPr>
        <p:spPr bwMode="auto">
          <a:xfrm>
            <a:off x="3851920" y="3301729"/>
            <a:ext cx="14825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accent1"/>
                </a:solidFill>
                <a:latin typeface="方正兰亭纤黑简体" pitchFamily="65" charset="-122"/>
                <a:ea typeface="方正兰亭纤黑简体" pitchFamily="65" charset="-122"/>
              </a:rPr>
              <a:t>单击此处添加文字</a:t>
            </a:r>
            <a:r>
              <a:rPr lang="zh-CN" altLang="en-US" sz="1000" dirty="0" smtClean="0">
                <a:solidFill>
                  <a:schemeClr val="accent1"/>
                </a:solidFill>
                <a:latin typeface="方正兰亭纤黑简体" pitchFamily="65" charset="-122"/>
                <a:ea typeface="方正兰亭纤黑简体" pitchFamily="65" charset="-122"/>
              </a:rPr>
              <a:t>阐述</a:t>
            </a:r>
            <a:endParaRPr lang="en-US" altLang="zh-CN" sz="1000" dirty="0" smtClean="0">
              <a:solidFill>
                <a:schemeClr val="accent1"/>
              </a:solidFill>
              <a:latin typeface="方正兰亭纤黑简体" pitchFamily="65" charset="-122"/>
              <a:ea typeface="方正兰亭纤黑简体" pitchFamily="65" charset="-122"/>
            </a:endParaRPr>
          </a:p>
          <a:p>
            <a:pPr algn="just" eaLnBrk="1" hangingPunct="1">
              <a:spcBef>
                <a:spcPct val="0"/>
              </a:spcBef>
              <a:buNone/>
              <a:defRPr/>
            </a:pPr>
            <a:r>
              <a:rPr lang="zh-CN" altLang="en-US" sz="1000" dirty="0" smtClean="0">
                <a:solidFill>
                  <a:schemeClr val="accent1"/>
                </a:solidFill>
                <a:latin typeface="方正兰亭纤黑简体" pitchFamily="65" charset="-122"/>
                <a:ea typeface="方正兰亭纤黑简体" pitchFamily="65" charset="-122"/>
              </a:rPr>
              <a:t>添加</a:t>
            </a:r>
            <a:r>
              <a:rPr lang="zh-CN" altLang="en-US" sz="1000" dirty="0">
                <a:solidFill>
                  <a:schemeClr val="accent1"/>
                </a:solidFill>
                <a:latin typeface="方正兰亭纤黑简体" pitchFamily="65" charset="-122"/>
                <a:ea typeface="方正兰亭纤黑简体" pitchFamily="65" charset="-122"/>
              </a:rPr>
              <a:t>简短问题说明</a:t>
            </a:r>
            <a:r>
              <a:rPr lang="zh-CN" altLang="en-US" sz="1000" dirty="0" smtClean="0">
                <a:solidFill>
                  <a:schemeClr val="accent1"/>
                </a:solidFill>
                <a:latin typeface="方正兰亭纤黑简体" pitchFamily="65" charset="-122"/>
                <a:ea typeface="方正兰亭纤黑简体" pitchFamily="65" charset="-122"/>
              </a:rPr>
              <a:t>文字</a:t>
            </a:r>
            <a:endParaRPr lang="en-US" altLang="zh-CN" sz="1000" dirty="0">
              <a:solidFill>
                <a:schemeClr val="accent1"/>
              </a:solidFill>
              <a:latin typeface="方正兰亭纤黑简体" pitchFamily="65" charset="-122"/>
              <a:ea typeface="方正兰亭纤黑简体" pitchFamily="65" charset="-122"/>
            </a:endParaRPr>
          </a:p>
        </p:txBody>
      </p: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61417" t="44741" r="23667" b="36889"/>
          <a:stretch/>
        </p:blipFill>
        <p:spPr>
          <a:xfrm>
            <a:off x="611179" y="3183255"/>
            <a:ext cx="1363980" cy="944880"/>
          </a:xfrm>
          <a:prstGeom prst="rect">
            <a:avLst/>
          </a:prstGeom>
        </p:spPr>
      </p:pic>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82667" t="28593" r="3083" b="51259"/>
          <a:stretch/>
        </p:blipFill>
        <p:spPr>
          <a:xfrm>
            <a:off x="2298411" y="2352675"/>
            <a:ext cx="1303020" cy="1036320"/>
          </a:xfrm>
          <a:prstGeom prst="rect">
            <a:avLst/>
          </a:prstGeom>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8442" t="60918" r="78170" b="16000"/>
          <a:stretch/>
        </p:blipFill>
        <p:spPr>
          <a:xfrm>
            <a:off x="6599152" y="3501784"/>
            <a:ext cx="1224136" cy="1187207"/>
          </a:xfrm>
          <a:prstGeom prst="rect">
            <a:avLst/>
          </a:prstGeom>
        </p:spPr>
      </p:pic>
    </p:spTree>
    <p:extLst>
      <p:ext uri="{BB962C8B-B14F-4D97-AF65-F5344CB8AC3E}">
        <p14:creationId xmlns:p14="http://schemas.microsoft.com/office/powerpoint/2010/main" val="775149384"/>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357851" y="1321400"/>
            <a:ext cx="0" cy="317103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2862711" y="1549476"/>
            <a:ext cx="2158778" cy="278281"/>
            <a:chOff x="3249264" y="1751685"/>
            <a:chExt cx="2994025" cy="370926"/>
          </a:xfrm>
        </p:grpSpPr>
        <p:grpSp>
          <p:nvGrpSpPr>
            <p:cNvPr id="4" name="组合 3"/>
            <p:cNvGrpSpPr/>
            <p:nvPr/>
          </p:nvGrpSpPr>
          <p:grpSpPr>
            <a:xfrm>
              <a:off x="3249264" y="1776443"/>
              <a:ext cx="2994025" cy="314203"/>
              <a:chOff x="2940050" y="2132897"/>
              <a:chExt cx="2994025" cy="314203"/>
            </a:xfrm>
          </p:grpSpPr>
          <p:sp>
            <p:nvSpPr>
              <p:cNvPr id="6" name="圆角矩形 5"/>
              <p:cNvSpPr/>
              <p:nvPr/>
            </p:nvSpPr>
            <p:spPr>
              <a:xfrm>
                <a:off x="2940050" y="2132897"/>
                <a:ext cx="2994025"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圆角矩形 6"/>
              <p:cNvSpPr/>
              <p:nvPr/>
            </p:nvSpPr>
            <p:spPr>
              <a:xfrm>
                <a:off x="2940050" y="2132898"/>
                <a:ext cx="2108200"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 name="文本框 4"/>
            <p:cNvSpPr txBox="1"/>
            <p:nvPr/>
          </p:nvSpPr>
          <p:spPr>
            <a:xfrm>
              <a:off x="5335260" y="1751685"/>
              <a:ext cx="673754" cy="370926"/>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7"/>
          <p:cNvGrpSpPr/>
          <p:nvPr/>
        </p:nvGrpSpPr>
        <p:grpSpPr>
          <a:xfrm>
            <a:off x="2862711" y="1857869"/>
            <a:ext cx="2158778" cy="278281"/>
            <a:chOff x="3249264" y="2162753"/>
            <a:chExt cx="2994025" cy="370927"/>
          </a:xfrm>
        </p:grpSpPr>
        <p:grpSp>
          <p:nvGrpSpPr>
            <p:cNvPr id="9" name="组合 8"/>
            <p:cNvGrpSpPr/>
            <p:nvPr/>
          </p:nvGrpSpPr>
          <p:grpSpPr>
            <a:xfrm>
              <a:off x="3249264" y="2178703"/>
              <a:ext cx="2994025" cy="314618"/>
              <a:chOff x="2940050" y="2519659"/>
              <a:chExt cx="2994025" cy="314618"/>
            </a:xfrm>
          </p:grpSpPr>
          <p:sp>
            <p:nvSpPr>
              <p:cNvPr id="11" name="圆角矩形 10"/>
              <p:cNvSpPr/>
              <p:nvPr/>
            </p:nvSpPr>
            <p:spPr>
              <a:xfrm>
                <a:off x="2940050" y="2520075"/>
                <a:ext cx="2994025"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圆角矩形 11"/>
              <p:cNvSpPr/>
              <p:nvPr/>
            </p:nvSpPr>
            <p:spPr>
              <a:xfrm>
                <a:off x="2940051" y="2519659"/>
                <a:ext cx="889000"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0" name="文本框 9"/>
            <p:cNvSpPr txBox="1"/>
            <p:nvPr/>
          </p:nvSpPr>
          <p:spPr>
            <a:xfrm>
              <a:off x="4118872" y="2162753"/>
              <a:ext cx="673754" cy="370927"/>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 name="组合 12"/>
          <p:cNvGrpSpPr/>
          <p:nvPr/>
        </p:nvGrpSpPr>
        <p:grpSpPr>
          <a:xfrm>
            <a:off x="2858964" y="3185921"/>
            <a:ext cx="2171421" cy="278281"/>
            <a:chOff x="3244272" y="3932941"/>
            <a:chExt cx="3011560" cy="370926"/>
          </a:xfrm>
        </p:grpSpPr>
        <p:sp>
          <p:nvSpPr>
            <p:cNvPr id="14" name="圆角矩形 13"/>
            <p:cNvSpPr/>
            <p:nvPr/>
          </p:nvSpPr>
          <p:spPr>
            <a:xfrm>
              <a:off x="3261807" y="3971332"/>
              <a:ext cx="2994025"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圆角矩形 14"/>
            <p:cNvSpPr/>
            <p:nvPr/>
          </p:nvSpPr>
          <p:spPr>
            <a:xfrm>
              <a:off x="3244272" y="3971332"/>
              <a:ext cx="1201953"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文本框 15"/>
            <p:cNvSpPr txBox="1"/>
            <p:nvPr/>
          </p:nvSpPr>
          <p:spPr>
            <a:xfrm>
              <a:off x="4418923" y="3932941"/>
              <a:ext cx="907693" cy="370926"/>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7" name="组合 16"/>
          <p:cNvGrpSpPr/>
          <p:nvPr/>
        </p:nvGrpSpPr>
        <p:grpSpPr>
          <a:xfrm>
            <a:off x="2858968" y="3480040"/>
            <a:ext cx="2169245" cy="278281"/>
            <a:chOff x="3244272" y="4324968"/>
            <a:chExt cx="3008542" cy="370924"/>
          </a:xfrm>
        </p:grpSpPr>
        <p:sp>
          <p:nvSpPr>
            <p:cNvPr id="18" name="圆角矩形 17"/>
            <p:cNvSpPr/>
            <p:nvPr/>
          </p:nvSpPr>
          <p:spPr>
            <a:xfrm>
              <a:off x="3258789" y="4362615"/>
              <a:ext cx="2994025"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圆角矩形 18"/>
            <p:cNvSpPr/>
            <p:nvPr/>
          </p:nvSpPr>
          <p:spPr>
            <a:xfrm>
              <a:off x="3244272" y="4362651"/>
              <a:ext cx="2108200" cy="314202"/>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文本框 19"/>
            <p:cNvSpPr txBox="1"/>
            <p:nvPr/>
          </p:nvSpPr>
          <p:spPr>
            <a:xfrm>
              <a:off x="5326614" y="4324968"/>
              <a:ext cx="673754" cy="370924"/>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1" name="组合 20"/>
          <p:cNvGrpSpPr/>
          <p:nvPr/>
        </p:nvGrpSpPr>
        <p:grpSpPr>
          <a:xfrm>
            <a:off x="1082216" y="1321400"/>
            <a:ext cx="1619118" cy="1647508"/>
            <a:chOff x="471706" y="1675770"/>
            <a:chExt cx="2158449" cy="2196000"/>
          </a:xfrm>
          <a:solidFill>
            <a:srgbClr val="C00000"/>
          </a:solidFill>
        </p:grpSpPr>
        <p:grpSp>
          <p:nvGrpSpPr>
            <p:cNvPr id="22" name="组合 21"/>
            <p:cNvGrpSpPr>
              <a:grpSpLocks noChangeAspect="1"/>
            </p:cNvGrpSpPr>
            <p:nvPr/>
          </p:nvGrpSpPr>
          <p:grpSpPr>
            <a:xfrm>
              <a:off x="471706" y="1675770"/>
              <a:ext cx="2158449" cy="2196000"/>
              <a:chOff x="5397500" y="5734050"/>
              <a:chExt cx="365124" cy="371476"/>
            </a:xfrm>
            <a:grpFill/>
          </p:grpSpPr>
          <p:sp>
            <p:nvSpPr>
              <p:cNvPr id="2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Freeform 289"/>
              <p:cNvSpPr>
                <a:spLocks noEditPoints="1"/>
              </p:cNvSpPr>
              <p:nvPr/>
            </p:nvSpPr>
            <p:spPr bwMode="auto">
              <a:xfrm>
                <a:off x="5537199"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3" name="组合 22"/>
            <p:cNvGrpSpPr>
              <a:grpSpLocks noChangeAspect="1"/>
            </p:cNvGrpSpPr>
            <p:nvPr/>
          </p:nvGrpSpPr>
          <p:grpSpPr>
            <a:xfrm>
              <a:off x="1735995" y="2108076"/>
              <a:ext cx="462003" cy="468000"/>
              <a:chOff x="2665061" y="4979202"/>
              <a:chExt cx="284308" cy="288000"/>
            </a:xfrm>
            <a:grpFill/>
          </p:grpSpPr>
          <p:sp>
            <p:nvSpPr>
              <p:cNvPr id="2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29" name="组合 28"/>
          <p:cNvGrpSpPr/>
          <p:nvPr/>
        </p:nvGrpSpPr>
        <p:grpSpPr>
          <a:xfrm>
            <a:off x="1089775" y="2982436"/>
            <a:ext cx="1619122" cy="1647508"/>
            <a:chOff x="478903" y="4355475"/>
            <a:chExt cx="2158455" cy="2196000"/>
          </a:xfrm>
          <a:solidFill>
            <a:srgbClr val="C00000"/>
          </a:solidFill>
        </p:grpSpPr>
        <p:grpSp>
          <p:nvGrpSpPr>
            <p:cNvPr id="30" name="组合 29"/>
            <p:cNvGrpSpPr>
              <a:grpSpLocks noChangeAspect="1"/>
            </p:cNvGrpSpPr>
            <p:nvPr/>
          </p:nvGrpSpPr>
          <p:grpSpPr>
            <a:xfrm>
              <a:off x="1795203" y="4733013"/>
              <a:ext cx="366333" cy="576000"/>
              <a:chOff x="2257888" y="5547128"/>
              <a:chExt cx="137373" cy="216000"/>
            </a:xfrm>
            <a:grpFill/>
          </p:grpSpPr>
          <p:sp>
            <p:nvSpPr>
              <p:cNvPr id="35"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noFill/>
              <a:ln w="12700">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6"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noFill/>
              <a:ln w="12700">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1" name="组合 30"/>
            <p:cNvGrpSpPr>
              <a:grpSpLocks noChangeAspect="1"/>
            </p:cNvGrpSpPr>
            <p:nvPr/>
          </p:nvGrpSpPr>
          <p:grpSpPr>
            <a:xfrm>
              <a:off x="478903" y="4355475"/>
              <a:ext cx="2158455" cy="2196000"/>
              <a:chOff x="5397500" y="5734050"/>
              <a:chExt cx="365125" cy="371476"/>
            </a:xfrm>
            <a:grpFill/>
          </p:grpSpPr>
          <p:sp>
            <p:nvSpPr>
              <p:cNvPr id="32"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noFill/>
              <a:ln w="12700">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noFill/>
              <a:ln w="12700">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noFill/>
              <a:ln w="12700">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190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37" name="矩形 36"/>
          <p:cNvSpPr/>
          <p:nvPr/>
        </p:nvSpPr>
        <p:spPr>
          <a:xfrm>
            <a:off x="5743796" y="1346047"/>
            <a:ext cx="907945" cy="300086"/>
          </a:xfrm>
          <a:prstGeom prst="rect">
            <a:avLst/>
          </a:prstGeom>
        </p:spPr>
        <p:txBody>
          <a:bodyPr wrap="none" lIns="68582" tIns="34292" rIns="68582" bIns="34292">
            <a:spAutoFit/>
          </a:bodyPr>
          <a:lstStyle/>
          <a:p>
            <a:r>
              <a:rPr lang="zh-CN" altLang="en-US" sz="1500" b="1" dirty="0">
                <a:solidFill>
                  <a:schemeClr val="accent1"/>
                </a:solidFill>
                <a:latin typeface="微软雅黑" pitchFamily="34" charset="-122"/>
                <a:ea typeface="微软雅黑" pitchFamily="34" charset="-122"/>
              </a:rPr>
              <a:t>添加标题</a:t>
            </a:r>
            <a:endParaRPr lang="en-US" altLang="zh-CN" sz="1500" b="1" dirty="0">
              <a:solidFill>
                <a:schemeClr val="accent1"/>
              </a:solidFill>
              <a:latin typeface="微软雅黑" pitchFamily="34" charset="-122"/>
              <a:ea typeface="微软雅黑" pitchFamily="34" charset="-122"/>
            </a:endParaRPr>
          </a:p>
        </p:txBody>
      </p:sp>
      <p:sp>
        <p:nvSpPr>
          <p:cNvPr id="38" name="矩形 47"/>
          <p:cNvSpPr>
            <a:spLocks noChangeArrowheads="1"/>
          </p:cNvSpPr>
          <p:nvPr/>
        </p:nvSpPr>
        <p:spPr bwMode="auto">
          <a:xfrm>
            <a:off x="5743797" y="1637361"/>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000" b="0" dirty="0">
                <a:solidFill>
                  <a:schemeClr val="accent1"/>
                </a:solidFill>
                <a:sym typeface="微软雅黑" pitchFamily="34" charset="-122"/>
              </a:rPr>
              <a:t>在此录入上述图表的综合描述说明，在此录入上述图表的综合描述说明，在此录入上述图表的综合描述说明。</a:t>
            </a:r>
          </a:p>
        </p:txBody>
      </p:sp>
      <p:sp>
        <p:nvSpPr>
          <p:cNvPr id="39" name="矩形 38"/>
          <p:cNvSpPr/>
          <p:nvPr/>
        </p:nvSpPr>
        <p:spPr>
          <a:xfrm>
            <a:off x="5743796" y="2489344"/>
            <a:ext cx="907945" cy="300086"/>
          </a:xfrm>
          <a:prstGeom prst="rect">
            <a:avLst/>
          </a:prstGeom>
        </p:spPr>
        <p:txBody>
          <a:bodyPr wrap="none" lIns="68582" tIns="34292" rIns="68582" bIns="34292">
            <a:spAutoFit/>
          </a:bodyPr>
          <a:lstStyle/>
          <a:p>
            <a:r>
              <a:rPr lang="zh-CN" altLang="en-US" sz="1500" b="1" dirty="0">
                <a:solidFill>
                  <a:schemeClr val="accent1"/>
                </a:solidFill>
                <a:latin typeface="微软雅黑" pitchFamily="34" charset="-122"/>
                <a:ea typeface="微软雅黑" pitchFamily="34" charset="-122"/>
              </a:rPr>
              <a:t>添加标题</a:t>
            </a:r>
            <a:endParaRPr lang="en-US" altLang="zh-CN" sz="1500" b="1" dirty="0">
              <a:solidFill>
                <a:schemeClr val="accent1"/>
              </a:solidFill>
              <a:latin typeface="微软雅黑" pitchFamily="34" charset="-122"/>
              <a:ea typeface="微软雅黑" pitchFamily="34" charset="-122"/>
            </a:endParaRPr>
          </a:p>
        </p:txBody>
      </p:sp>
      <p:sp>
        <p:nvSpPr>
          <p:cNvPr id="40" name="矩形 47"/>
          <p:cNvSpPr>
            <a:spLocks noChangeArrowheads="1"/>
          </p:cNvSpPr>
          <p:nvPr/>
        </p:nvSpPr>
        <p:spPr bwMode="auto">
          <a:xfrm>
            <a:off x="5743797" y="2780657"/>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000" b="0" dirty="0">
                <a:solidFill>
                  <a:schemeClr val="accent1"/>
                </a:solidFill>
                <a:sym typeface="微软雅黑" pitchFamily="34" charset="-122"/>
              </a:rPr>
              <a:t>在此录入上述图表的综合描述说明，在此录入上述图表的综合描述说明，在此录入上述图表的综合描述说明。</a:t>
            </a:r>
          </a:p>
        </p:txBody>
      </p:sp>
      <p:sp>
        <p:nvSpPr>
          <p:cNvPr id="41" name="矩形 40"/>
          <p:cNvSpPr/>
          <p:nvPr/>
        </p:nvSpPr>
        <p:spPr>
          <a:xfrm>
            <a:off x="5743796" y="3632640"/>
            <a:ext cx="907945" cy="300086"/>
          </a:xfrm>
          <a:prstGeom prst="rect">
            <a:avLst/>
          </a:prstGeom>
        </p:spPr>
        <p:txBody>
          <a:bodyPr wrap="none" lIns="68582" tIns="34292" rIns="68582" bIns="34292">
            <a:spAutoFit/>
          </a:bodyPr>
          <a:lstStyle/>
          <a:p>
            <a:r>
              <a:rPr lang="zh-CN" altLang="en-US" sz="1500" b="1" dirty="0">
                <a:solidFill>
                  <a:schemeClr val="accent1"/>
                </a:solidFill>
                <a:latin typeface="微软雅黑" pitchFamily="34" charset="-122"/>
                <a:ea typeface="微软雅黑" pitchFamily="34" charset="-122"/>
              </a:rPr>
              <a:t>添加标题</a:t>
            </a:r>
            <a:endParaRPr lang="en-US" altLang="zh-CN" sz="1500" b="1" dirty="0">
              <a:solidFill>
                <a:schemeClr val="accent1"/>
              </a:solidFill>
              <a:latin typeface="微软雅黑" pitchFamily="34" charset="-122"/>
              <a:ea typeface="微软雅黑" pitchFamily="34" charset="-122"/>
            </a:endParaRPr>
          </a:p>
        </p:txBody>
      </p:sp>
      <p:sp>
        <p:nvSpPr>
          <p:cNvPr id="42" name="矩形 47"/>
          <p:cNvSpPr>
            <a:spLocks noChangeArrowheads="1"/>
          </p:cNvSpPr>
          <p:nvPr/>
        </p:nvSpPr>
        <p:spPr bwMode="auto">
          <a:xfrm>
            <a:off x="5743797" y="3923952"/>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000" b="0" dirty="0">
                <a:solidFill>
                  <a:schemeClr val="accent1"/>
                </a:solidFill>
                <a:sym typeface="微软雅黑" pitchFamily="34" charset="-122"/>
              </a:rPr>
              <a:t>在此录入上述图表的综合描述说明，在此录入上述图表的综合描述说明，在此录入上述图表的描述说明。</a:t>
            </a:r>
          </a:p>
        </p:txBody>
      </p:sp>
      <p:sp>
        <p:nvSpPr>
          <p:cNvPr id="43" name="矩形 42"/>
          <p:cNvSpPr/>
          <p:nvPr/>
        </p:nvSpPr>
        <p:spPr>
          <a:xfrm>
            <a:off x="2932347" y="1248130"/>
            <a:ext cx="754057" cy="253920"/>
          </a:xfrm>
          <a:prstGeom prst="rect">
            <a:avLst/>
          </a:prstGeom>
        </p:spPr>
        <p:txBody>
          <a:bodyPr wrap="none" lIns="68582" tIns="34292" rIns="68582" bIns="34292">
            <a:spAutoFit/>
          </a:bodyPr>
          <a:lstStyle/>
          <a:p>
            <a:r>
              <a:rPr lang="zh-CN" altLang="en-US" sz="1200" b="1" dirty="0">
                <a:solidFill>
                  <a:schemeClr val="accent1"/>
                </a:solidFill>
                <a:latin typeface="微软雅黑" pitchFamily="34" charset="-122"/>
                <a:ea typeface="微软雅黑" pitchFamily="34" charset="-122"/>
              </a:rPr>
              <a:t>添加标题</a:t>
            </a:r>
            <a:endParaRPr lang="en-US" altLang="zh-CN" sz="1200" b="1" dirty="0">
              <a:solidFill>
                <a:schemeClr val="accent1"/>
              </a:solidFill>
              <a:latin typeface="微软雅黑" pitchFamily="34" charset="-122"/>
              <a:ea typeface="微软雅黑" pitchFamily="34" charset="-122"/>
            </a:endParaRPr>
          </a:p>
        </p:txBody>
      </p:sp>
      <p:sp>
        <p:nvSpPr>
          <p:cNvPr id="44" name="矩形 47"/>
          <p:cNvSpPr>
            <a:spLocks noChangeArrowheads="1"/>
          </p:cNvSpPr>
          <p:nvPr/>
        </p:nvSpPr>
        <p:spPr bwMode="auto">
          <a:xfrm>
            <a:off x="2920523" y="213495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accent1"/>
                </a:solidFill>
                <a:sym typeface="微软雅黑" pitchFamily="34" charset="-122"/>
              </a:rPr>
              <a:t>在此录入上述图表的描述说明，在此录入上述图表的描述说明。</a:t>
            </a:r>
          </a:p>
        </p:txBody>
      </p:sp>
      <p:sp>
        <p:nvSpPr>
          <p:cNvPr id="45" name="矩形 44"/>
          <p:cNvSpPr/>
          <p:nvPr/>
        </p:nvSpPr>
        <p:spPr>
          <a:xfrm>
            <a:off x="2932347" y="2902677"/>
            <a:ext cx="754057" cy="253920"/>
          </a:xfrm>
          <a:prstGeom prst="rect">
            <a:avLst/>
          </a:prstGeom>
        </p:spPr>
        <p:txBody>
          <a:bodyPr wrap="none" lIns="68582" tIns="34292" rIns="68582" bIns="34292">
            <a:spAutoFit/>
          </a:bodyPr>
          <a:lstStyle/>
          <a:p>
            <a:r>
              <a:rPr lang="zh-CN" altLang="en-US" sz="1200" b="1" dirty="0">
                <a:solidFill>
                  <a:schemeClr val="accent1"/>
                </a:solidFill>
                <a:latin typeface="微软雅黑" pitchFamily="34" charset="-122"/>
                <a:ea typeface="微软雅黑" pitchFamily="34" charset="-122"/>
              </a:rPr>
              <a:t>添加标题</a:t>
            </a:r>
            <a:endParaRPr lang="en-US" altLang="zh-CN" sz="1200" b="1" dirty="0">
              <a:solidFill>
                <a:schemeClr val="accent1"/>
              </a:solidFill>
              <a:latin typeface="微软雅黑" pitchFamily="34" charset="-122"/>
              <a:ea typeface="微软雅黑" pitchFamily="34" charset="-122"/>
            </a:endParaRPr>
          </a:p>
        </p:txBody>
      </p:sp>
      <p:sp>
        <p:nvSpPr>
          <p:cNvPr id="46" name="矩形 47"/>
          <p:cNvSpPr>
            <a:spLocks noChangeArrowheads="1"/>
          </p:cNvSpPr>
          <p:nvPr/>
        </p:nvSpPr>
        <p:spPr bwMode="auto">
          <a:xfrm>
            <a:off x="2920523" y="377767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accent1"/>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3839483"/>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21"/>
                                        </p:tgtEl>
                                        <p:attrNameLst>
                                          <p:attrName>style.visibility</p:attrName>
                                        </p:attrNameLst>
                                      </p:cBhvr>
                                      <p:to>
                                        <p:strVal val="visible"/>
                                      </p:to>
                                    </p:set>
                                    <p:anim calcmode="lin" valueType="num">
                                      <p:cBhvr>
                                        <p:cTn id="7" dur="350" fill="hold"/>
                                        <p:tgtEl>
                                          <p:spTgt spid="21"/>
                                        </p:tgtEl>
                                        <p:attrNameLst>
                                          <p:attrName>ppt_w</p:attrName>
                                        </p:attrNameLst>
                                      </p:cBhvr>
                                      <p:tavLst>
                                        <p:tav tm="0">
                                          <p:val>
                                            <p:fltVal val="0"/>
                                          </p:val>
                                        </p:tav>
                                        <p:tav tm="100000">
                                          <p:val>
                                            <p:strVal val="#ppt_w"/>
                                          </p:val>
                                        </p:tav>
                                      </p:tavLst>
                                    </p:anim>
                                    <p:anim calcmode="lin" valueType="num">
                                      <p:cBhvr>
                                        <p:cTn id="8" dur="350" fill="hold"/>
                                        <p:tgtEl>
                                          <p:spTgt spid="21"/>
                                        </p:tgtEl>
                                        <p:attrNameLst>
                                          <p:attrName>ppt_h</p:attrName>
                                        </p:attrNameLst>
                                      </p:cBhvr>
                                      <p:tavLst>
                                        <p:tav tm="0">
                                          <p:val>
                                            <p:fltVal val="0"/>
                                          </p:val>
                                        </p:tav>
                                        <p:tav tm="100000">
                                          <p:val>
                                            <p:strVal val="#ppt_h"/>
                                          </p:val>
                                        </p:tav>
                                      </p:tavLst>
                                    </p:anim>
                                    <p:animEffect transition="in" filter="fade">
                                      <p:cBhvr>
                                        <p:cTn id="9" dur="350"/>
                                        <p:tgtEl>
                                          <p:spTgt spid="21"/>
                                        </p:tgtEl>
                                      </p:cBhvr>
                                    </p:animEffect>
                                  </p:childTnLst>
                                </p:cTn>
                              </p:par>
                              <p:par>
                                <p:cTn id="10" presetID="22" presetClass="entr" presetSubtype="8"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22" presetClass="entr" presetSubtype="8" fill="hold" nodeType="withEffect">
                                  <p:stCondLst>
                                    <p:cond delay="19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43"/>
                                        </p:tgtEl>
                                        <p:attrNameLst>
                                          <p:attrName>style.visibility</p:attrName>
                                        </p:attrNameLst>
                                      </p:cBhvr>
                                      <p:to>
                                        <p:strVal val="visible"/>
                                      </p:to>
                                    </p:set>
                                    <p:animEffect transition="in" filter="wipe(down)">
                                      <p:cBhvr>
                                        <p:cTn id="18" dur="500"/>
                                        <p:tgtEl>
                                          <p:spTgt spid="43"/>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par>
                                <p:cTn id="22" presetID="53" presetClass="entr" presetSubtype="16" fill="hold" nodeType="withEffect">
                                  <p:stCondLst>
                                    <p:cond delay="3500"/>
                                  </p:stCondLst>
                                  <p:childTnLst>
                                    <p:set>
                                      <p:cBhvr>
                                        <p:cTn id="23" dur="1" fill="hold">
                                          <p:stCondLst>
                                            <p:cond delay="0"/>
                                          </p:stCondLst>
                                        </p:cTn>
                                        <p:tgtEl>
                                          <p:spTgt spid="29"/>
                                        </p:tgtEl>
                                        <p:attrNameLst>
                                          <p:attrName>style.visibility</p:attrName>
                                        </p:attrNameLst>
                                      </p:cBhvr>
                                      <p:to>
                                        <p:strVal val="visible"/>
                                      </p:to>
                                    </p:set>
                                    <p:anim calcmode="lin" valueType="num">
                                      <p:cBhvr>
                                        <p:cTn id="24" dur="350" fill="hold"/>
                                        <p:tgtEl>
                                          <p:spTgt spid="29"/>
                                        </p:tgtEl>
                                        <p:attrNameLst>
                                          <p:attrName>ppt_w</p:attrName>
                                        </p:attrNameLst>
                                      </p:cBhvr>
                                      <p:tavLst>
                                        <p:tav tm="0">
                                          <p:val>
                                            <p:fltVal val="0"/>
                                          </p:val>
                                        </p:tav>
                                        <p:tav tm="100000">
                                          <p:val>
                                            <p:strVal val="#ppt_w"/>
                                          </p:val>
                                        </p:tav>
                                      </p:tavLst>
                                    </p:anim>
                                    <p:anim calcmode="lin" valueType="num">
                                      <p:cBhvr>
                                        <p:cTn id="25" dur="350" fill="hold"/>
                                        <p:tgtEl>
                                          <p:spTgt spid="29"/>
                                        </p:tgtEl>
                                        <p:attrNameLst>
                                          <p:attrName>ppt_h</p:attrName>
                                        </p:attrNameLst>
                                      </p:cBhvr>
                                      <p:tavLst>
                                        <p:tav tm="0">
                                          <p:val>
                                            <p:fltVal val="0"/>
                                          </p:val>
                                        </p:tav>
                                        <p:tav tm="100000">
                                          <p:val>
                                            <p:strVal val="#ppt_h"/>
                                          </p:val>
                                        </p:tav>
                                      </p:tavLst>
                                    </p:anim>
                                    <p:animEffect transition="in" filter="fade">
                                      <p:cBhvr>
                                        <p:cTn id="26" dur="350"/>
                                        <p:tgtEl>
                                          <p:spTgt spid="29"/>
                                        </p:tgtEl>
                                      </p:cBhvr>
                                    </p:animEffect>
                                  </p:childTnLst>
                                </p:cTn>
                              </p:par>
                              <p:par>
                                <p:cTn id="27" presetID="22" presetClass="entr" presetSubtype="8" fill="hold" nodeType="withEffect">
                                  <p:stCondLst>
                                    <p:cond delay="420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nodeType="withEffect">
                                  <p:stCondLst>
                                    <p:cond delay="510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45"/>
                                        </p:tgtEl>
                                        <p:attrNameLst>
                                          <p:attrName>style.visibility</p:attrName>
                                        </p:attrNameLst>
                                      </p:cBhvr>
                                      <p:to>
                                        <p:strVal val="visible"/>
                                      </p:to>
                                    </p:set>
                                    <p:animEffect transition="in" filter="wipe(down)">
                                      <p:cBhvr>
                                        <p:cTn id="35" dur="500"/>
                                        <p:tgtEl>
                                          <p:spTgt spid="45"/>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46"/>
                                        </p:tgtEl>
                                        <p:attrNameLst>
                                          <p:attrName>style.visibility</p:attrName>
                                        </p:attrNameLst>
                                      </p:cBhvr>
                                      <p:to>
                                        <p:strVal val="visible"/>
                                      </p:to>
                                    </p:set>
                                    <p:animEffect transition="in" filter="wipe(up)">
                                      <p:cBhvr>
                                        <p:cTn id="38" dur="500"/>
                                        <p:tgtEl>
                                          <p:spTgt spid="46"/>
                                        </p:tgtEl>
                                      </p:cBhvr>
                                    </p:animEffect>
                                  </p:childTnLst>
                                </p:cTn>
                              </p:par>
                              <p:par>
                                <p:cTn id="39" presetID="16" presetClass="entr" presetSubtype="26" fill="hold" nodeType="withEffect">
                                  <p:stCondLst>
                                    <p:cond delay="6700"/>
                                  </p:stCondLst>
                                  <p:childTnLst>
                                    <p:set>
                                      <p:cBhvr>
                                        <p:cTn id="40" dur="1" fill="hold">
                                          <p:stCondLst>
                                            <p:cond delay="0"/>
                                          </p:stCondLst>
                                        </p:cTn>
                                        <p:tgtEl>
                                          <p:spTgt spid="2"/>
                                        </p:tgtEl>
                                        <p:attrNameLst>
                                          <p:attrName>style.visibility</p:attrName>
                                        </p:attrNameLst>
                                      </p:cBhvr>
                                      <p:to>
                                        <p:strVal val="visible"/>
                                      </p:to>
                                    </p:set>
                                    <p:animEffect transition="in" filter="barn(inHorizontal)">
                                      <p:cBhvr>
                                        <p:cTn id="41" dur="250"/>
                                        <p:tgtEl>
                                          <p:spTgt spid="2"/>
                                        </p:tgtEl>
                                      </p:cBhvr>
                                    </p:animEffect>
                                  </p:childTnLst>
                                </p:cTn>
                              </p:par>
                            </p:childTnLst>
                          </p:cTn>
                        </p:par>
                        <p:par>
                          <p:cTn id="42" fill="hold">
                            <p:stCondLst>
                              <p:cond delay="6950"/>
                            </p:stCondLst>
                            <p:childTnLst>
                              <p:par>
                                <p:cTn id="43" presetID="10"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par>
                          <p:cTn id="49" fill="hold">
                            <p:stCondLst>
                              <p:cond delay="7450"/>
                            </p:stCondLst>
                            <p:childTnLst>
                              <p:par>
                                <p:cTn id="50" presetID="10" presetClass="entr" presetSubtype="0" fill="hold" grpId="0" nodeType="afterEffect">
                                  <p:stCondLst>
                                    <p:cond delay="50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8450"/>
                            </p:stCondLst>
                            <p:childTnLst>
                              <p:par>
                                <p:cTn id="57" presetID="10" presetClass="entr" presetSubtype="0" fill="hold" grpId="0" nodeType="afterEffect">
                                  <p:stCondLst>
                                    <p:cond delay="50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环形箭头 1"/>
          <p:cNvSpPr/>
          <p:nvPr/>
        </p:nvSpPr>
        <p:spPr>
          <a:xfrm rot="5821583">
            <a:off x="1603724" y="1141270"/>
            <a:ext cx="1422919" cy="1422919"/>
          </a:xfrm>
          <a:prstGeom prst="circularArrow">
            <a:avLst>
              <a:gd name="adj1" fmla="val 12210"/>
              <a:gd name="adj2" fmla="val 962415"/>
              <a:gd name="adj3" fmla="val 20476901"/>
              <a:gd name="adj4" fmla="val 4790682"/>
              <a:gd name="adj5" fmla="val 10014"/>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 name="环形箭头 2"/>
          <p:cNvSpPr/>
          <p:nvPr/>
        </p:nvSpPr>
        <p:spPr>
          <a:xfrm rot="15407819" flipH="1">
            <a:off x="1167059" y="1985407"/>
            <a:ext cx="1422920" cy="1422920"/>
          </a:xfrm>
          <a:prstGeom prst="circularArrow">
            <a:avLst>
              <a:gd name="adj1" fmla="val 12210"/>
              <a:gd name="adj2" fmla="val 962415"/>
              <a:gd name="adj3" fmla="val 20476901"/>
              <a:gd name="adj4" fmla="val 7214319"/>
              <a:gd name="adj5" fmla="val 10014"/>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 name="同心圆 4"/>
          <p:cNvSpPr/>
          <p:nvPr/>
        </p:nvSpPr>
        <p:spPr>
          <a:xfrm>
            <a:off x="1686616" y="2907900"/>
            <a:ext cx="1279169" cy="1310272"/>
          </a:xfrm>
          <a:custGeom>
            <a:avLst/>
            <a:gdLst/>
            <a:ahLst/>
            <a:cxnLst/>
            <a:rect l="l" t="t" r="r" b="b"/>
            <a:pathLst>
              <a:path w="1505802" h="1542416">
                <a:moveTo>
                  <a:pt x="752901" y="0"/>
                </a:moveTo>
                <a:cubicBezTo>
                  <a:pt x="1168717" y="0"/>
                  <a:pt x="1505802" y="345282"/>
                  <a:pt x="1505802" y="771208"/>
                </a:cubicBezTo>
                <a:cubicBezTo>
                  <a:pt x="1505802" y="1197134"/>
                  <a:pt x="1168717" y="1542416"/>
                  <a:pt x="752901" y="1542416"/>
                </a:cubicBezTo>
                <a:cubicBezTo>
                  <a:pt x="337085" y="1542416"/>
                  <a:pt x="0" y="1197134"/>
                  <a:pt x="0" y="771208"/>
                </a:cubicBezTo>
                <a:lnTo>
                  <a:pt x="939" y="752159"/>
                </a:lnTo>
                <a:lnTo>
                  <a:pt x="192314" y="752159"/>
                </a:lnTo>
                <a:lnTo>
                  <a:pt x="190454" y="771208"/>
                </a:lnTo>
                <a:cubicBezTo>
                  <a:pt x="190454" y="1091950"/>
                  <a:pt x="442270" y="1351962"/>
                  <a:pt x="752901" y="1351962"/>
                </a:cubicBezTo>
                <a:cubicBezTo>
                  <a:pt x="1063532" y="1351962"/>
                  <a:pt x="1315348" y="1091950"/>
                  <a:pt x="1315348" y="771208"/>
                </a:cubicBezTo>
                <a:cubicBezTo>
                  <a:pt x="1315348" y="450466"/>
                  <a:pt x="1063532" y="190454"/>
                  <a:pt x="752901" y="190454"/>
                </a:cubicBezTo>
                <a:cubicBezTo>
                  <a:pt x="618068" y="190454"/>
                  <a:pt x="494315" y="239443"/>
                  <a:pt x="399119" y="323129"/>
                </a:cubicBezTo>
                <a:lnTo>
                  <a:pt x="237651" y="211403"/>
                </a:lnTo>
                <a:cubicBezTo>
                  <a:pt x="371203" y="79840"/>
                  <a:pt x="552949" y="0"/>
                  <a:pt x="752901"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 name="TextBox 207"/>
          <p:cNvSpPr txBox="1"/>
          <p:nvPr/>
        </p:nvSpPr>
        <p:spPr>
          <a:xfrm>
            <a:off x="2065438" y="1551134"/>
            <a:ext cx="604653" cy="523220"/>
          </a:xfrm>
          <a:prstGeom prst="rect">
            <a:avLst/>
          </a:prstGeom>
          <a:noFill/>
        </p:spPr>
        <p:txBody>
          <a:bodyPr wrap="none" rtlCol="0">
            <a:spAutoFit/>
          </a:bodyPr>
          <a:lstStyle/>
          <a:p>
            <a:r>
              <a:rPr lang="en-US" altLang="zh-CN" sz="2800" dirty="0" smtClean="0">
                <a:solidFill>
                  <a:schemeClr val="accent1"/>
                </a:solidFill>
                <a:latin typeface="微软雅黑" panose="020B0503020204020204" pitchFamily="34" charset="-122"/>
                <a:ea typeface="微软雅黑" panose="020B0503020204020204" pitchFamily="34" charset="-122"/>
              </a:rPr>
              <a:t>01</a:t>
            </a:r>
            <a:endParaRPr lang="zh-CN" altLang="en-US" sz="2800" dirty="0">
              <a:solidFill>
                <a:schemeClr val="accent1"/>
              </a:solidFill>
              <a:latin typeface="微软雅黑" panose="020B0503020204020204" pitchFamily="34" charset="-122"/>
              <a:ea typeface="微软雅黑" panose="020B0503020204020204" pitchFamily="34" charset="-122"/>
            </a:endParaRPr>
          </a:p>
        </p:txBody>
      </p:sp>
      <p:sp>
        <p:nvSpPr>
          <p:cNvPr id="6" name="TextBox 208"/>
          <p:cNvSpPr txBox="1"/>
          <p:nvPr/>
        </p:nvSpPr>
        <p:spPr>
          <a:xfrm>
            <a:off x="1590631" y="2417318"/>
            <a:ext cx="604653" cy="523220"/>
          </a:xfrm>
          <a:prstGeom prst="rect">
            <a:avLst/>
          </a:prstGeom>
          <a:noFill/>
        </p:spPr>
        <p:txBody>
          <a:bodyPr wrap="none" rtlCol="0">
            <a:spAutoFit/>
          </a:bodyPr>
          <a:lstStyle/>
          <a:p>
            <a:r>
              <a:rPr lang="en-US" altLang="zh-CN" sz="2800" dirty="0" smtClean="0">
                <a:solidFill>
                  <a:schemeClr val="accent1"/>
                </a:solidFill>
                <a:latin typeface="微软雅黑" panose="020B0503020204020204" pitchFamily="34" charset="-122"/>
                <a:ea typeface="微软雅黑" panose="020B0503020204020204" pitchFamily="34" charset="-122"/>
              </a:rPr>
              <a:t>02</a:t>
            </a:r>
            <a:endParaRPr lang="zh-CN" altLang="en-US" sz="2800" dirty="0">
              <a:solidFill>
                <a:schemeClr val="accent1"/>
              </a:solidFill>
              <a:latin typeface="微软雅黑" panose="020B0503020204020204" pitchFamily="34" charset="-122"/>
              <a:ea typeface="微软雅黑" panose="020B0503020204020204" pitchFamily="34" charset="-122"/>
            </a:endParaRPr>
          </a:p>
        </p:txBody>
      </p:sp>
      <p:sp>
        <p:nvSpPr>
          <p:cNvPr id="7" name="TextBox 209"/>
          <p:cNvSpPr txBox="1"/>
          <p:nvPr/>
        </p:nvSpPr>
        <p:spPr>
          <a:xfrm>
            <a:off x="2040107" y="3290410"/>
            <a:ext cx="604653" cy="523220"/>
          </a:xfrm>
          <a:prstGeom prst="rect">
            <a:avLst/>
          </a:prstGeom>
          <a:noFill/>
        </p:spPr>
        <p:txBody>
          <a:bodyPr wrap="none" rtlCol="0">
            <a:spAutoFit/>
          </a:bodyPr>
          <a:lstStyle/>
          <a:p>
            <a:r>
              <a:rPr lang="en-US" altLang="zh-CN" sz="2800" dirty="0" smtClean="0">
                <a:solidFill>
                  <a:schemeClr val="accent1"/>
                </a:solidFill>
                <a:latin typeface="微软雅黑" panose="020B0503020204020204" pitchFamily="34" charset="-122"/>
                <a:ea typeface="微软雅黑" panose="020B0503020204020204" pitchFamily="34" charset="-122"/>
              </a:rPr>
              <a:t>03</a:t>
            </a:r>
            <a:endParaRPr lang="zh-CN" altLang="en-US" sz="2800" dirty="0">
              <a:solidFill>
                <a:schemeClr val="accent1"/>
              </a:solidFill>
              <a:latin typeface="微软雅黑" panose="020B0503020204020204" pitchFamily="34" charset="-122"/>
              <a:ea typeface="微软雅黑" panose="020B0503020204020204" pitchFamily="34" charset="-122"/>
            </a:endParaRPr>
          </a:p>
        </p:txBody>
      </p:sp>
      <p:sp>
        <p:nvSpPr>
          <p:cNvPr id="8" name="矩形 7"/>
          <p:cNvSpPr/>
          <p:nvPr/>
        </p:nvSpPr>
        <p:spPr>
          <a:xfrm>
            <a:off x="3776936" y="2297229"/>
            <a:ext cx="368300" cy="36830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 name="TextBox 211"/>
          <p:cNvSpPr txBox="1"/>
          <p:nvPr/>
        </p:nvSpPr>
        <p:spPr>
          <a:xfrm>
            <a:off x="3776915" y="2316661"/>
            <a:ext cx="425116" cy="338554"/>
          </a:xfrm>
          <a:prstGeom prst="rect">
            <a:avLst/>
          </a:prstGeom>
          <a:noFill/>
        </p:spPr>
        <p:txBody>
          <a:bodyPr wrap="none" rtlCol="0">
            <a:spAutoFit/>
          </a:bodyPr>
          <a:lstStyle/>
          <a:p>
            <a:r>
              <a:rPr lang="en-US" altLang="zh-CN" sz="1600" dirty="0" smtClean="0">
                <a:solidFill>
                  <a:schemeClr val="accent1"/>
                </a:solidFill>
                <a:latin typeface="微软雅黑" panose="020B0503020204020204" pitchFamily="34" charset="-122"/>
                <a:ea typeface="微软雅黑" panose="020B0503020204020204" pitchFamily="34" charset="-122"/>
              </a:rPr>
              <a:t>01</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10" name="矩形 9"/>
          <p:cNvSpPr/>
          <p:nvPr/>
        </p:nvSpPr>
        <p:spPr>
          <a:xfrm>
            <a:off x="3776936" y="2962872"/>
            <a:ext cx="368300" cy="36830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 name="TextBox 213"/>
          <p:cNvSpPr txBox="1"/>
          <p:nvPr/>
        </p:nvSpPr>
        <p:spPr>
          <a:xfrm>
            <a:off x="3769295" y="2982304"/>
            <a:ext cx="425116" cy="338554"/>
          </a:xfrm>
          <a:prstGeom prst="rect">
            <a:avLst/>
          </a:prstGeom>
          <a:noFill/>
        </p:spPr>
        <p:txBody>
          <a:bodyPr wrap="none" rtlCol="0">
            <a:spAutoFit/>
          </a:bodyPr>
          <a:lstStyle/>
          <a:p>
            <a:r>
              <a:rPr lang="en-US" altLang="zh-CN" sz="1600" dirty="0" smtClean="0">
                <a:solidFill>
                  <a:schemeClr val="accent1"/>
                </a:solidFill>
                <a:latin typeface="微软雅黑" panose="020B0503020204020204" pitchFamily="34" charset="-122"/>
                <a:ea typeface="微软雅黑" panose="020B0503020204020204" pitchFamily="34" charset="-122"/>
              </a:rPr>
              <a:t>02</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
        <p:nvSpPr>
          <p:cNvPr id="12" name="矩形 11"/>
          <p:cNvSpPr/>
          <p:nvPr/>
        </p:nvSpPr>
        <p:spPr>
          <a:xfrm>
            <a:off x="3776936" y="3633444"/>
            <a:ext cx="368300" cy="36830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3" name="TextBox 215"/>
          <p:cNvSpPr txBox="1"/>
          <p:nvPr/>
        </p:nvSpPr>
        <p:spPr>
          <a:xfrm>
            <a:off x="3769295" y="3652876"/>
            <a:ext cx="425116" cy="338554"/>
          </a:xfrm>
          <a:prstGeom prst="rect">
            <a:avLst/>
          </a:prstGeom>
          <a:noFill/>
        </p:spPr>
        <p:txBody>
          <a:bodyPr wrap="none" rtlCol="0">
            <a:spAutoFit/>
          </a:bodyPr>
          <a:lstStyle/>
          <a:p>
            <a:r>
              <a:rPr lang="en-US" altLang="zh-CN" sz="1600" dirty="0" smtClean="0">
                <a:solidFill>
                  <a:schemeClr val="accent1"/>
                </a:solidFill>
                <a:latin typeface="微软雅黑" panose="020B0503020204020204" pitchFamily="34" charset="-122"/>
                <a:ea typeface="微软雅黑" panose="020B0503020204020204" pitchFamily="34" charset="-122"/>
              </a:rPr>
              <a:t>03</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3764532" y="4032936"/>
            <a:ext cx="3891259" cy="22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3764532" y="3361254"/>
            <a:ext cx="3891259" cy="22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3776936" y="2695905"/>
            <a:ext cx="3891259" cy="22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3764531" y="1434586"/>
            <a:ext cx="3891259" cy="608534"/>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8" name="TextBox 220"/>
          <p:cNvSpPr txBox="1"/>
          <p:nvPr/>
        </p:nvSpPr>
        <p:spPr>
          <a:xfrm>
            <a:off x="4157588" y="2290105"/>
            <a:ext cx="3647152" cy="400110"/>
          </a:xfrm>
          <a:prstGeom prst="rect">
            <a:avLst/>
          </a:prstGeom>
          <a:noFill/>
          <a:ln>
            <a:noFill/>
          </a:ln>
        </p:spPr>
        <p:txBody>
          <a:bodyPr wrap="none" rtlCol="0">
            <a:spAutoFit/>
          </a:bodyPr>
          <a:lstStyle/>
          <a:p>
            <a:r>
              <a:rPr lang="zh-CN" altLang="en-US" sz="1000" dirty="0" smtClean="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点击</a:t>
            </a:r>
            <a:r>
              <a:rPr lang="zh-CN" altLang="en-US" sz="1000" dirty="0">
                <a:solidFill>
                  <a:schemeClr val="accent1"/>
                </a:solidFill>
                <a:latin typeface="微软雅黑" panose="020B0503020204020204" pitchFamily="34" charset="-122"/>
                <a:ea typeface="微软雅黑" panose="020B0503020204020204" pitchFamily="34" charset="-122"/>
              </a:rPr>
              <a:t>添加文字内容</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内容简要，详尽言简意赅叙述内容概要。</a:t>
            </a:r>
          </a:p>
        </p:txBody>
      </p:sp>
      <p:sp>
        <p:nvSpPr>
          <p:cNvPr id="19" name="TextBox 221"/>
          <p:cNvSpPr txBox="1"/>
          <p:nvPr/>
        </p:nvSpPr>
        <p:spPr>
          <a:xfrm>
            <a:off x="4157588" y="2946967"/>
            <a:ext cx="3647152" cy="400110"/>
          </a:xfrm>
          <a:prstGeom prst="rect">
            <a:avLst/>
          </a:prstGeom>
          <a:noFill/>
          <a:ln>
            <a:noFill/>
          </a:ln>
        </p:spPr>
        <p:txBody>
          <a:bodyPr wrap="none" rtlCol="0">
            <a:spAutoFit/>
          </a:bodyPr>
          <a:lstStyle/>
          <a:p>
            <a:r>
              <a:rPr lang="zh-CN" altLang="en-US" sz="1000" dirty="0" smtClean="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点击</a:t>
            </a:r>
            <a:r>
              <a:rPr lang="zh-CN" altLang="en-US" sz="1000" dirty="0">
                <a:solidFill>
                  <a:schemeClr val="accent1"/>
                </a:solidFill>
                <a:latin typeface="微软雅黑" panose="020B0503020204020204" pitchFamily="34" charset="-122"/>
                <a:ea typeface="微软雅黑" panose="020B0503020204020204" pitchFamily="34" charset="-122"/>
              </a:rPr>
              <a:t>添加文字内容</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内容简要，详尽言简意赅叙述内容概要。</a:t>
            </a:r>
          </a:p>
        </p:txBody>
      </p:sp>
      <p:sp>
        <p:nvSpPr>
          <p:cNvPr id="20" name="TextBox 222"/>
          <p:cNvSpPr txBox="1"/>
          <p:nvPr/>
        </p:nvSpPr>
        <p:spPr>
          <a:xfrm>
            <a:off x="4165208" y="3613306"/>
            <a:ext cx="3647152" cy="400110"/>
          </a:xfrm>
          <a:prstGeom prst="rect">
            <a:avLst/>
          </a:prstGeom>
          <a:noFill/>
          <a:ln>
            <a:noFill/>
          </a:ln>
        </p:spPr>
        <p:txBody>
          <a:bodyPr wrap="none" rtlCol="0">
            <a:spAutoFit/>
          </a:bodyPr>
          <a:lstStyle/>
          <a:p>
            <a:r>
              <a:rPr lang="zh-CN" altLang="en-US" sz="1000" dirty="0" smtClean="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smtClean="0">
                <a:solidFill>
                  <a:schemeClr val="accent1"/>
                </a:solidFill>
                <a:latin typeface="微软雅黑" panose="020B0503020204020204" pitchFamily="34" charset="-122"/>
                <a:ea typeface="微软雅黑" panose="020B0503020204020204" pitchFamily="34" charset="-122"/>
              </a:rPr>
              <a:t>点击</a:t>
            </a:r>
            <a:r>
              <a:rPr lang="zh-CN" altLang="en-US" sz="1000" dirty="0">
                <a:solidFill>
                  <a:schemeClr val="accent1"/>
                </a:solidFill>
                <a:latin typeface="微软雅黑" panose="020B0503020204020204" pitchFamily="34" charset="-122"/>
                <a:ea typeface="微软雅黑" panose="020B0503020204020204" pitchFamily="34" charset="-122"/>
              </a:rPr>
              <a:t>添加文字内容</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内容简要，详尽言简意赅叙述内容概要。</a:t>
            </a:r>
          </a:p>
        </p:txBody>
      </p:sp>
      <p:sp>
        <p:nvSpPr>
          <p:cNvPr id="21" name="TextBox 223"/>
          <p:cNvSpPr txBox="1"/>
          <p:nvPr/>
        </p:nvSpPr>
        <p:spPr>
          <a:xfrm>
            <a:off x="3981620" y="1600353"/>
            <a:ext cx="2954655" cy="276999"/>
          </a:xfrm>
          <a:prstGeom prst="rect">
            <a:avLst/>
          </a:prstGeom>
          <a:noFill/>
          <a:ln>
            <a:noFill/>
          </a:ln>
        </p:spPr>
        <p:txBody>
          <a:bodyPr wrap="none" rtlCol="0">
            <a:spAutoFit/>
          </a:bodyPr>
          <a:lstStyle/>
          <a:p>
            <a:r>
              <a:rPr lang="zh-CN" altLang="en-US" sz="1200" dirty="0" smtClean="0">
                <a:solidFill>
                  <a:schemeClr val="accent1"/>
                </a:solidFill>
                <a:latin typeface="微软雅黑" panose="020B0503020204020204" pitchFamily="34" charset="-122"/>
                <a:ea typeface="微软雅黑" panose="020B0503020204020204" pitchFamily="34" charset="-122"/>
              </a:rPr>
              <a:t>添加文字标题内容，详尽表达内容概要。</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245062"/>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par>
                          <p:cTn id="39" fill="hold">
                            <p:stCondLst>
                              <p:cond delay="1000"/>
                            </p:stCondLst>
                            <p:childTnLst>
                              <p:par>
                                <p:cTn id="40" presetID="14" presetClass="entr" presetSubtype="1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randombar(horizontal)">
                                      <p:cBhvr>
                                        <p:cTn id="42" dur="500"/>
                                        <p:tgtEl>
                                          <p:spTgt spid="17"/>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2000"/>
                            </p:stCondLst>
                            <p:childTnLst>
                              <p:par>
                                <p:cTn id="48" presetID="21" presetClass="entr" presetSubtype="1"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heel(1)">
                                      <p:cBhvr>
                                        <p:cTn id="50" dur="500"/>
                                        <p:tgtEl>
                                          <p:spTgt spid="8"/>
                                        </p:tgtEl>
                                      </p:cBhvr>
                                    </p:animEffect>
                                  </p:childTnLst>
                                </p:cTn>
                              </p:par>
                              <p:par>
                                <p:cTn id="51" presetID="21" presetClass="entr" presetSubtype="1"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heel(1)">
                                      <p:cBhvr>
                                        <p:cTn id="53" dur="500"/>
                                        <p:tgtEl>
                                          <p:spTgt spid="9"/>
                                        </p:tgtEl>
                                      </p:cBhvr>
                                    </p:animEffect>
                                  </p:childTnLst>
                                </p:cTn>
                              </p:par>
                              <p:par>
                                <p:cTn id="54" presetID="21" presetClass="entr" presetSubtype="1"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heel(1)">
                                      <p:cBhvr>
                                        <p:cTn id="56" dur="500"/>
                                        <p:tgtEl>
                                          <p:spTgt spid="10"/>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heel(1)">
                                      <p:cBhvr>
                                        <p:cTn id="59" dur="500"/>
                                        <p:tgtEl>
                                          <p:spTgt spid="11"/>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heel(1)">
                                      <p:cBhvr>
                                        <p:cTn id="62" dur="500"/>
                                        <p:tgtEl>
                                          <p:spTgt spid="12"/>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heel(1)">
                                      <p:cBhvr>
                                        <p:cTn id="65" dur="500"/>
                                        <p:tgtEl>
                                          <p:spTgt spid="13"/>
                                        </p:tgtEl>
                                      </p:cBhvr>
                                    </p:animEffect>
                                  </p:childTnLst>
                                </p:cTn>
                              </p:par>
                            </p:childTnLst>
                          </p:cTn>
                        </p:par>
                        <p:par>
                          <p:cTn id="66" fill="hold">
                            <p:stCondLst>
                              <p:cond delay="2500"/>
                            </p:stCondLst>
                            <p:childTnLst>
                              <p:par>
                                <p:cTn id="67" presetID="22" presetClass="entr" presetSubtype="8"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left)">
                                      <p:cBhvr>
                                        <p:cTn id="69" dur="500"/>
                                        <p:tgtEl>
                                          <p:spTgt spid="16"/>
                                        </p:tgtEl>
                                      </p:cBhvr>
                                    </p:animEffect>
                                  </p:childTnLst>
                                </p:cTn>
                              </p:par>
                              <p:par>
                                <p:cTn id="70" presetID="22" presetClass="entr" presetSubtype="8"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500"/>
                                        <p:tgtEl>
                                          <p:spTgt spid="15"/>
                                        </p:tgtEl>
                                      </p:cBhvr>
                                    </p:animEffect>
                                  </p:childTnLst>
                                </p:cTn>
                              </p:par>
                              <p:par>
                                <p:cTn id="73" presetID="22" presetClass="entr" presetSubtype="8" fill="hold"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left)">
                                      <p:cBhvr>
                                        <p:cTn id="81" dur="500"/>
                                        <p:tgtEl>
                                          <p:spTgt spid="1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wipe(left)">
                                      <p:cBhvr>
                                        <p:cTn id="8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p:bldP spid="10" grpId="0" animBg="1"/>
      <p:bldP spid="11" grpId="0"/>
      <p:bldP spid="12" grpId="0" animBg="1"/>
      <p:bldP spid="13" grpId="0"/>
      <p:bldP spid="17" grpId="0" animBg="1"/>
      <p:bldP spid="18" grpId="0"/>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6914"/>
          <p:cNvSpPr/>
          <p:nvPr/>
        </p:nvSpPr>
        <p:spPr>
          <a:xfrm>
            <a:off x="2896385" y="1329670"/>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78"/>
                  <a:pt x="5249" y="19156"/>
                  <a:pt x="6639" y="19156"/>
                </a:cubicBezTo>
                <a:cubicBezTo>
                  <a:pt x="8030" y="19156"/>
                  <a:pt x="9219" y="2017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noFill/>
          <a:ln w="12700">
            <a:solidFill>
              <a:schemeClr val="bg1"/>
            </a:solidFill>
            <a:round/>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3" name="Shape 6915"/>
          <p:cNvSpPr/>
          <p:nvPr/>
        </p:nvSpPr>
        <p:spPr>
          <a:xfrm>
            <a:off x="4566956" y="1329669"/>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noFill/>
          <a:ln w="12700">
            <a:solidFill>
              <a:schemeClr val="bg1"/>
            </a:solidFill>
            <a:round/>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4" name="Shape 6916"/>
          <p:cNvSpPr/>
          <p:nvPr/>
        </p:nvSpPr>
        <p:spPr>
          <a:xfrm>
            <a:off x="2896386" y="2834620"/>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noFill/>
          <a:ln w="12700">
            <a:solidFill>
              <a:schemeClr val="bg1"/>
            </a:solidFill>
            <a:round/>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5" name="Shape 6917"/>
          <p:cNvSpPr/>
          <p:nvPr/>
        </p:nvSpPr>
        <p:spPr>
          <a:xfrm>
            <a:off x="4390027" y="3008959"/>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noFill/>
          <a:ln w="12700">
            <a:solidFill>
              <a:schemeClr val="bg1"/>
            </a:solidFill>
            <a:round/>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6" name="Shape 6926"/>
          <p:cNvSpPr/>
          <p:nvPr/>
        </p:nvSpPr>
        <p:spPr>
          <a:xfrm>
            <a:off x="2434457" y="1712343"/>
            <a:ext cx="957017" cy="4461"/>
          </a:xfrm>
          <a:prstGeom prst="line">
            <a:avLst/>
          </a:prstGeom>
          <a:ln w="12700">
            <a:solidFill>
              <a:schemeClr val="bg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7" name="Shape 6927"/>
          <p:cNvSpPr/>
          <p:nvPr/>
        </p:nvSpPr>
        <p:spPr>
          <a:xfrm>
            <a:off x="2434456" y="3423223"/>
            <a:ext cx="525089" cy="152"/>
          </a:xfrm>
          <a:prstGeom prst="line">
            <a:avLst/>
          </a:prstGeom>
          <a:ln w="12700">
            <a:solidFill>
              <a:schemeClr val="bg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8" name="Shape 6928"/>
          <p:cNvSpPr/>
          <p:nvPr/>
        </p:nvSpPr>
        <p:spPr>
          <a:xfrm flipH="1">
            <a:off x="5821911" y="1712365"/>
            <a:ext cx="879165" cy="1"/>
          </a:xfrm>
          <a:prstGeom prst="line">
            <a:avLst/>
          </a:prstGeom>
          <a:ln w="12700">
            <a:solidFill>
              <a:schemeClr val="bg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9" name="Shape 6929"/>
          <p:cNvSpPr/>
          <p:nvPr/>
        </p:nvSpPr>
        <p:spPr>
          <a:xfrm flipH="1">
            <a:off x="5974939" y="3423225"/>
            <a:ext cx="726137" cy="1"/>
          </a:xfrm>
          <a:prstGeom prst="line">
            <a:avLst/>
          </a:prstGeom>
          <a:ln w="12700">
            <a:solidFill>
              <a:schemeClr val="bg1"/>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Freeform 41"/>
          <p:cNvSpPr>
            <a:spLocks noEditPoints="1"/>
          </p:cNvSpPr>
          <p:nvPr/>
        </p:nvSpPr>
        <p:spPr bwMode="auto">
          <a:xfrm>
            <a:off x="4060604" y="2544036"/>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noFill/>
          <a:ln w="12700">
            <a:solidFill>
              <a:schemeClr val="bg1"/>
            </a:solidFill>
            <a:round/>
            <a:headEnd/>
            <a:tailEnd/>
          </a:ln>
        </p:spPr>
        <p:txBody>
          <a:bodyPr/>
          <a:lstStyle/>
          <a:p>
            <a:pPr>
              <a:defRPr/>
            </a:pPr>
            <a:endParaRPr lang="en-US" kern="0" dirty="0">
              <a:solidFill>
                <a:schemeClr val="accent1"/>
              </a:solidFill>
              <a:latin typeface="微软雅黑" panose="020B0503020204020204" pitchFamily="34" charset="-122"/>
              <a:ea typeface="微软雅黑" panose="020B0503020204020204" pitchFamily="34" charset="-122"/>
            </a:endParaRPr>
          </a:p>
        </p:txBody>
      </p:sp>
      <p:sp>
        <p:nvSpPr>
          <p:cNvPr id="11" name="Content Placeholder 2"/>
          <p:cNvSpPr txBox="1">
            <a:spLocks/>
          </p:cNvSpPr>
          <p:nvPr/>
        </p:nvSpPr>
        <p:spPr>
          <a:xfrm>
            <a:off x="436380" y="136969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填加标题</a:t>
            </a:r>
            <a:endParaRPr lang="id-ID" sz="1600" b="1"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000" dirty="0">
                <a:solidFill>
                  <a:schemeClr val="accent1"/>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itchFamily="34" charset="-122"/>
              <a:ea typeface="微软雅黑" panose="020B0503020204020204" pitchFamily="34" charset="-122"/>
            </a:endParaRPr>
          </a:p>
        </p:txBody>
      </p:sp>
      <p:sp>
        <p:nvSpPr>
          <p:cNvPr id="12" name="Content Placeholder 2"/>
          <p:cNvSpPr txBox="1">
            <a:spLocks/>
          </p:cNvSpPr>
          <p:nvPr/>
        </p:nvSpPr>
        <p:spPr>
          <a:xfrm>
            <a:off x="405216" y="310136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1600" b="1"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000" dirty="0">
                <a:solidFill>
                  <a:schemeClr val="accent1"/>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itchFamily="34" charset="-122"/>
              <a:ea typeface="微软雅黑" panose="020B0503020204020204" pitchFamily="34" charset="-122"/>
            </a:endParaRPr>
          </a:p>
        </p:txBody>
      </p:sp>
      <p:sp>
        <p:nvSpPr>
          <p:cNvPr id="13" name="Content Placeholder 2"/>
          <p:cNvSpPr txBox="1">
            <a:spLocks/>
          </p:cNvSpPr>
          <p:nvPr/>
        </p:nvSpPr>
        <p:spPr>
          <a:xfrm>
            <a:off x="6773084" y="1380268"/>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填加标题</a:t>
            </a:r>
            <a:endParaRPr lang="id-ID" sz="1600" b="1"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000" dirty="0">
                <a:solidFill>
                  <a:schemeClr val="accent1"/>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itchFamily="34" charset="-122"/>
              <a:ea typeface="微软雅黑" panose="020B0503020204020204" pitchFamily="34" charset="-122"/>
            </a:endParaRPr>
          </a:p>
        </p:txBody>
      </p:sp>
      <p:sp>
        <p:nvSpPr>
          <p:cNvPr id="14" name="Content Placeholder 2"/>
          <p:cNvSpPr txBox="1">
            <a:spLocks/>
          </p:cNvSpPr>
          <p:nvPr/>
        </p:nvSpPr>
        <p:spPr>
          <a:xfrm>
            <a:off x="6773084" y="3098492"/>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1600" b="1"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000" dirty="0">
                <a:solidFill>
                  <a:schemeClr val="accent1"/>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185525832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right)">
                                      <p:cBhvr>
                                        <p:cTn id="28" dur="500"/>
                                        <p:tgtEl>
                                          <p:spTgt spid="7"/>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c 3"/>
          <p:cNvSpPr>
            <a:spLocks/>
          </p:cNvSpPr>
          <p:nvPr/>
        </p:nvSpPr>
        <p:spPr bwMode="auto">
          <a:xfrm rot="7873550">
            <a:off x="4142427" y="3422743"/>
            <a:ext cx="908447" cy="906065"/>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12700" cap="rnd">
            <a:solidFill>
              <a:schemeClr val="bg1"/>
            </a:solidFill>
            <a:prstDash val="solid"/>
            <a:round/>
            <a:headE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3" name="Arc 4"/>
          <p:cNvSpPr>
            <a:spLocks/>
          </p:cNvSpPr>
          <p:nvPr/>
        </p:nvSpPr>
        <p:spPr bwMode="auto">
          <a:xfrm rot="3306815">
            <a:off x="4865722" y="2801206"/>
            <a:ext cx="957735" cy="955226"/>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12700" cap="rnd">
            <a:solidFill>
              <a:schemeClr val="bg1"/>
            </a:solidFill>
            <a:prstDash val="solid"/>
            <a:round/>
            <a:headE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4" name="Arc 5"/>
          <p:cNvSpPr>
            <a:spLocks/>
          </p:cNvSpPr>
          <p:nvPr/>
        </p:nvSpPr>
        <p:spPr bwMode="auto">
          <a:xfrm rot="11977892">
            <a:off x="3386380" y="2936967"/>
            <a:ext cx="908447" cy="906066"/>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12700" cap="rnd">
            <a:solidFill>
              <a:schemeClr val="bg1"/>
            </a:solidFill>
            <a:prstDash val="solid"/>
            <a:round/>
            <a:headE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kern="0" dirty="0">
              <a:solidFill>
                <a:schemeClr val="accent1"/>
              </a:solidFill>
              <a:latin typeface="微软雅黑" panose="020B0503020204020204" pitchFamily="34" charset="-122"/>
              <a:ea typeface="微软雅黑" panose="020B0503020204020204" pitchFamily="34" charset="-122"/>
            </a:endParaRPr>
          </a:p>
        </p:txBody>
      </p:sp>
      <p:grpSp>
        <p:nvGrpSpPr>
          <p:cNvPr id="5" name="Group 6"/>
          <p:cNvGrpSpPr>
            <a:grpSpLocks/>
          </p:cNvGrpSpPr>
          <p:nvPr/>
        </p:nvGrpSpPr>
        <p:grpSpPr bwMode="auto">
          <a:xfrm>
            <a:off x="3441149" y="1748742"/>
            <a:ext cx="2266950" cy="2266950"/>
            <a:chOff x="3923" y="1888"/>
            <a:chExt cx="1406" cy="1406"/>
          </a:xfrm>
        </p:grpSpPr>
        <p:sp>
          <p:nvSpPr>
            <p:cNvPr id="6" name="Line 7"/>
            <p:cNvSpPr>
              <a:spLocks noChangeShapeType="1"/>
            </p:cNvSpPr>
            <p:nvPr/>
          </p:nvSpPr>
          <p:spPr bwMode="auto">
            <a:xfrm flipH="1">
              <a:off x="4150" y="1888"/>
              <a:ext cx="499" cy="1406"/>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7" name="Line 8"/>
            <p:cNvSpPr>
              <a:spLocks noChangeShapeType="1"/>
            </p:cNvSpPr>
            <p:nvPr/>
          </p:nvSpPr>
          <p:spPr bwMode="auto">
            <a:xfrm>
              <a:off x="4649" y="1888"/>
              <a:ext cx="454" cy="1406"/>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8" name="Line 9"/>
            <p:cNvSpPr>
              <a:spLocks noChangeShapeType="1"/>
            </p:cNvSpPr>
            <p:nvPr/>
          </p:nvSpPr>
          <p:spPr bwMode="auto">
            <a:xfrm flipH="1">
              <a:off x="4150" y="2432"/>
              <a:ext cx="1179" cy="862"/>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9" name="Line 10"/>
            <p:cNvSpPr>
              <a:spLocks noChangeShapeType="1"/>
            </p:cNvSpPr>
            <p:nvPr/>
          </p:nvSpPr>
          <p:spPr bwMode="auto">
            <a:xfrm>
              <a:off x="3923" y="2432"/>
              <a:ext cx="1180" cy="862"/>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10" name="Line 11"/>
            <p:cNvSpPr>
              <a:spLocks noChangeShapeType="1"/>
            </p:cNvSpPr>
            <p:nvPr/>
          </p:nvSpPr>
          <p:spPr bwMode="auto">
            <a:xfrm flipV="1">
              <a:off x="3923" y="2432"/>
              <a:ext cx="1391" cy="0"/>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chemeClr val="accent1"/>
                </a:solidFill>
                <a:latin typeface="微软雅黑" panose="020B0503020204020204" pitchFamily="34" charset="-122"/>
                <a:ea typeface="微软雅黑" panose="020B0503020204020204" pitchFamily="34" charset="-122"/>
              </a:endParaRPr>
            </a:p>
          </p:txBody>
        </p:sp>
      </p:grpSp>
      <p:sp>
        <p:nvSpPr>
          <p:cNvPr id="11" name="Arc 12"/>
          <p:cNvSpPr>
            <a:spLocks/>
          </p:cNvSpPr>
          <p:nvPr/>
        </p:nvSpPr>
        <p:spPr bwMode="auto">
          <a:xfrm rot="16542568">
            <a:off x="3547114" y="1822543"/>
            <a:ext cx="908447" cy="906065"/>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12700" cap="rnd">
            <a:solidFill>
              <a:schemeClr val="bg1"/>
            </a:solidFill>
            <a:prstDash val="solid"/>
            <a:round/>
            <a:headE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12" name="Oval 68"/>
          <p:cNvSpPr>
            <a:spLocks noChangeArrowheads="1"/>
          </p:cNvSpPr>
          <p:nvPr/>
        </p:nvSpPr>
        <p:spPr bwMode="gray">
          <a:xfrm>
            <a:off x="5330671" y="2353075"/>
            <a:ext cx="750968" cy="741759"/>
          </a:xfrm>
          <a:prstGeom prst="ellipse">
            <a:avLst/>
          </a:prstGeom>
          <a:noFill/>
          <a:ln w="12700" algn="ctr">
            <a:solidFill>
              <a:schemeClr val="bg1"/>
            </a:solidFill>
            <a:round/>
            <a:headEnd/>
            <a:tailEnd/>
          </a:ln>
          <a:effectLst/>
          <a:extLst/>
        </p:spPr>
        <p:txBody>
          <a:bodyPr wrap="none" anchor="ctr"/>
          <a:lstStyle/>
          <a:p>
            <a:pPr algn="ctr">
              <a:defRPr/>
            </a:pPr>
            <a:r>
              <a:rPr lang="en-US" altLang="zh-CN" sz="2700" kern="0">
                <a:solidFill>
                  <a:schemeClr val="accent1"/>
                </a:solidFill>
                <a:latin typeface="微软雅黑" panose="020B0503020204020204" pitchFamily="34" charset="-122"/>
                <a:ea typeface="微软雅黑" panose="020B0503020204020204" pitchFamily="34" charset="-122"/>
              </a:rPr>
              <a:t>2</a:t>
            </a:r>
            <a:endParaRPr lang="zh-CN" altLang="en-US" sz="2700" kern="0" dirty="0">
              <a:solidFill>
                <a:schemeClr val="accent1"/>
              </a:solidFill>
              <a:latin typeface="微软雅黑" panose="020B0503020204020204" pitchFamily="34" charset="-122"/>
              <a:ea typeface="微软雅黑" panose="020B0503020204020204" pitchFamily="34" charset="-122"/>
            </a:endParaRPr>
          </a:p>
        </p:txBody>
      </p:sp>
      <p:sp>
        <p:nvSpPr>
          <p:cNvPr id="13" name="Arc 98"/>
          <p:cNvSpPr>
            <a:spLocks/>
          </p:cNvSpPr>
          <p:nvPr/>
        </p:nvSpPr>
        <p:spPr bwMode="auto">
          <a:xfrm rot="21229832">
            <a:off x="4682971" y="1815398"/>
            <a:ext cx="908447" cy="906066"/>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12700" cap="rnd">
            <a:solidFill>
              <a:schemeClr val="bg1"/>
            </a:solidFill>
            <a:prstDash val="solid"/>
            <a:round/>
            <a:headEnd/>
            <a:tailEnd type="triangl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kern="0" dirty="0">
              <a:solidFill>
                <a:schemeClr val="accent1"/>
              </a:solidFill>
              <a:latin typeface="微软雅黑" panose="020B0503020204020204" pitchFamily="34" charset="-122"/>
              <a:ea typeface="微软雅黑" panose="020B0503020204020204" pitchFamily="34" charset="-122"/>
            </a:endParaRPr>
          </a:p>
        </p:txBody>
      </p:sp>
      <p:sp>
        <p:nvSpPr>
          <p:cNvPr id="14" name="Oval 68"/>
          <p:cNvSpPr>
            <a:spLocks noChangeArrowheads="1"/>
          </p:cNvSpPr>
          <p:nvPr/>
        </p:nvSpPr>
        <p:spPr bwMode="gray">
          <a:xfrm>
            <a:off x="4223047" y="1453075"/>
            <a:ext cx="750968" cy="741759"/>
          </a:xfrm>
          <a:prstGeom prst="ellipse">
            <a:avLst/>
          </a:prstGeom>
          <a:noFill/>
          <a:ln w="12700" algn="ctr">
            <a:solidFill>
              <a:schemeClr val="bg1"/>
            </a:solidFill>
            <a:round/>
            <a:headEnd/>
            <a:tailEnd/>
          </a:ln>
          <a:effectLst/>
          <a:extLst/>
        </p:spPr>
        <p:txBody>
          <a:bodyPr wrap="none" anchor="ctr"/>
          <a:lstStyle/>
          <a:p>
            <a:pPr algn="ctr">
              <a:defRPr/>
            </a:pPr>
            <a:r>
              <a:rPr lang="en-US" altLang="zh-CN" sz="2700" kern="0">
                <a:solidFill>
                  <a:schemeClr val="accent1"/>
                </a:solidFill>
                <a:latin typeface="微软雅黑" panose="020B0503020204020204" pitchFamily="34" charset="-122"/>
                <a:ea typeface="微软雅黑" panose="020B0503020204020204" pitchFamily="34" charset="-122"/>
              </a:rPr>
              <a:t>1</a:t>
            </a:r>
            <a:endParaRPr lang="zh-CN" altLang="en-US" sz="2700" kern="0" dirty="0">
              <a:solidFill>
                <a:schemeClr val="accent1"/>
              </a:solidFill>
              <a:latin typeface="微软雅黑" panose="020B0503020204020204" pitchFamily="34" charset="-122"/>
              <a:ea typeface="微软雅黑" panose="020B0503020204020204" pitchFamily="34" charset="-122"/>
            </a:endParaRPr>
          </a:p>
        </p:txBody>
      </p:sp>
      <p:sp>
        <p:nvSpPr>
          <p:cNvPr id="15" name="Oval 68"/>
          <p:cNvSpPr>
            <a:spLocks noChangeArrowheads="1"/>
          </p:cNvSpPr>
          <p:nvPr/>
        </p:nvSpPr>
        <p:spPr bwMode="gray">
          <a:xfrm>
            <a:off x="4999480" y="3668333"/>
            <a:ext cx="750968" cy="741759"/>
          </a:xfrm>
          <a:prstGeom prst="ellipse">
            <a:avLst/>
          </a:prstGeom>
          <a:noFill/>
          <a:ln w="12700" algn="ctr">
            <a:solidFill>
              <a:schemeClr val="bg1"/>
            </a:solidFill>
            <a:round/>
            <a:headEnd/>
            <a:tailEnd/>
          </a:ln>
          <a:effectLst/>
          <a:extLst/>
        </p:spPr>
        <p:txBody>
          <a:bodyPr wrap="none" anchor="ctr"/>
          <a:lstStyle/>
          <a:p>
            <a:pPr algn="ctr">
              <a:defRPr/>
            </a:pPr>
            <a:r>
              <a:rPr lang="en-US" altLang="zh-CN" sz="2700" kern="0">
                <a:solidFill>
                  <a:schemeClr val="accent1"/>
                </a:solidFill>
                <a:latin typeface="微软雅黑" panose="020B0503020204020204" pitchFamily="34" charset="-122"/>
                <a:ea typeface="微软雅黑" panose="020B0503020204020204" pitchFamily="34" charset="-122"/>
              </a:rPr>
              <a:t>3</a:t>
            </a:r>
            <a:endParaRPr lang="zh-CN" altLang="en-US" sz="2700" kern="0" dirty="0">
              <a:solidFill>
                <a:schemeClr val="accent1"/>
              </a:solidFill>
              <a:latin typeface="微软雅黑" panose="020B0503020204020204" pitchFamily="34" charset="-122"/>
              <a:ea typeface="微软雅黑" panose="020B0503020204020204" pitchFamily="34" charset="-122"/>
            </a:endParaRPr>
          </a:p>
        </p:txBody>
      </p:sp>
      <p:sp>
        <p:nvSpPr>
          <p:cNvPr id="16" name="Oval 68"/>
          <p:cNvSpPr>
            <a:spLocks noChangeArrowheads="1"/>
          </p:cNvSpPr>
          <p:nvPr/>
        </p:nvSpPr>
        <p:spPr bwMode="gray">
          <a:xfrm>
            <a:off x="3519231" y="3668333"/>
            <a:ext cx="750968" cy="741759"/>
          </a:xfrm>
          <a:prstGeom prst="ellipse">
            <a:avLst/>
          </a:prstGeom>
          <a:noFill/>
          <a:ln w="12700" algn="ctr">
            <a:solidFill>
              <a:schemeClr val="bg1"/>
            </a:solidFill>
            <a:round/>
            <a:headEnd/>
            <a:tailEnd/>
          </a:ln>
          <a:effectLst/>
          <a:extLst/>
        </p:spPr>
        <p:txBody>
          <a:bodyPr wrap="none" anchor="ctr"/>
          <a:lstStyle/>
          <a:p>
            <a:pPr algn="ctr">
              <a:defRPr/>
            </a:pPr>
            <a:r>
              <a:rPr lang="en-US" altLang="zh-CN" sz="2700" kern="0">
                <a:solidFill>
                  <a:schemeClr val="accent1"/>
                </a:solidFill>
                <a:latin typeface="微软雅黑" panose="020B0503020204020204" pitchFamily="34" charset="-122"/>
                <a:ea typeface="微软雅黑" panose="020B0503020204020204" pitchFamily="34" charset="-122"/>
              </a:rPr>
              <a:t>4</a:t>
            </a:r>
            <a:endParaRPr lang="zh-CN" altLang="en-US" sz="2700" kern="0" dirty="0">
              <a:solidFill>
                <a:schemeClr val="accent1"/>
              </a:solidFill>
              <a:latin typeface="微软雅黑" panose="020B0503020204020204" pitchFamily="34" charset="-122"/>
              <a:ea typeface="微软雅黑" panose="020B0503020204020204" pitchFamily="34" charset="-122"/>
            </a:endParaRPr>
          </a:p>
        </p:txBody>
      </p:sp>
      <p:sp>
        <p:nvSpPr>
          <p:cNvPr id="17" name="Oval 68"/>
          <p:cNvSpPr>
            <a:spLocks noChangeArrowheads="1"/>
          </p:cNvSpPr>
          <p:nvPr/>
        </p:nvSpPr>
        <p:spPr bwMode="gray">
          <a:xfrm>
            <a:off x="3056182" y="2353075"/>
            <a:ext cx="750968" cy="741759"/>
          </a:xfrm>
          <a:prstGeom prst="ellipse">
            <a:avLst/>
          </a:prstGeom>
          <a:noFill/>
          <a:ln w="12700" algn="ctr">
            <a:solidFill>
              <a:schemeClr val="bg1"/>
            </a:solidFill>
            <a:round/>
            <a:headEnd/>
            <a:tailEnd/>
          </a:ln>
          <a:effectLst/>
          <a:extLst/>
        </p:spPr>
        <p:txBody>
          <a:bodyPr wrap="none" anchor="ctr"/>
          <a:lstStyle/>
          <a:p>
            <a:pPr algn="ctr">
              <a:defRPr/>
            </a:pPr>
            <a:r>
              <a:rPr lang="en-US" altLang="zh-CN" sz="2700" kern="0">
                <a:solidFill>
                  <a:schemeClr val="accent1"/>
                </a:solidFill>
                <a:latin typeface="微软雅黑" panose="020B0503020204020204" pitchFamily="34" charset="-122"/>
                <a:ea typeface="微软雅黑" panose="020B0503020204020204" pitchFamily="34" charset="-122"/>
              </a:rPr>
              <a:t>5</a:t>
            </a:r>
            <a:endParaRPr lang="zh-CN" altLang="en-US" sz="2700" kern="0" dirty="0">
              <a:solidFill>
                <a:schemeClr val="accent1"/>
              </a:solidFill>
              <a:latin typeface="微软雅黑" panose="020B0503020204020204" pitchFamily="34" charset="-122"/>
              <a:ea typeface="微软雅黑" panose="020B0503020204020204" pitchFamily="34" charset="-122"/>
            </a:endParaRPr>
          </a:p>
        </p:txBody>
      </p:sp>
      <p:sp>
        <p:nvSpPr>
          <p:cNvPr id="18" name="TextBox 42"/>
          <p:cNvSpPr txBox="1"/>
          <p:nvPr/>
        </p:nvSpPr>
        <p:spPr>
          <a:xfrm>
            <a:off x="5562761" y="1474243"/>
            <a:ext cx="2302415" cy="491994"/>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a:t>
            </a:r>
          </a:p>
        </p:txBody>
      </p:sp>
      <p:sp>
        <p:nvSpPr>
          <p:cNvPr id="19" name="TextBox 43"/>
          <p:cNvSpPr txBox="1"/>
          <p:nvPr/>
        </p:nvSpPr>
        <p:spPr>
          <a:xfrm>
            <a:off x="5505098" y="1206840"/>
            <a:ext cx="954107" cy="323165"/>
          </a:xfrm>
          <a:prstGeom prst="rect">
            <a:avLst/>
          </a:prstGeom>
          <a:noFill/>
        </p:spPr>
        <p:txBody>
          <a:bodyPr wrap="none"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0" name="TextBox 44"/>
          <p:cNvSpPr txBox="1"/>
          <p:nvPr/>
        </p:nvSpPr>
        <p:spPr>
          <a:xfrm>
            <a:off x="6275394" y="2654546"/>
            <a:ext cx="1836204" cy="722505"/>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a:t>
            </a:r>
          </a:p>
        </p:txBody>
      </p:sp>
      <p:sp>
        <p:nvSpPr>
          <p:cNvPr id="21" name="TextBox 45"/>
          <p:cNvSpPr txBox="1"/>
          <p:nvPr/>
        </p:nvSpPr>
        <p:spPr>
          <a:xfrm>
            <a:off x="6217731" y="2387143"/>
            <a:ext cx="954107" cy="323165"/>
          </a:xfrm>
          <a:prstGeom prst="rect">
            <a:avLst/>
          </a:prstGeom>
          <a:noFill/>
        </p:spPr>
        <p:txBody>
          <a:bodyPr wrap="none"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2" name="TextBox 46"/>
          <p:cNvSpPr txBox="1"/>
          <p:nvPr/>
        </p:nvSpPr>
        <p:spPr>
          <a:xfrm>
            <a:off x="5874443" y="3898889"/>
            <a:ext cx="2302415" cy="491994"/>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a:t>
            </a:r>
          </a:p>
        </p:txBody>
      </p:sp>
      <p:sp>
        <p:nvSpPr>
          <p:cNvPr id="23" name="TextBox 47"/>
          <p:cNvSpPr txBox="1"/>
          <p:nvPr/>
        </p:nvSpPr>
        <p:spPr>
          <a:xfrm>
            <a:off x="5816780" y="3631486"/>
            <a:ext cx="954107" cy="323165"/>
          </a:xfrm>
          <a:prstGeom prst="rect">
            <a:avLst/>
          </a:prstGeom>
          <a:noFill/>
        </p:spPr>
        <p:txBody>
          <a:bodyPr wrap="none"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4" name="TextBox 48"/>
          <p:cNvSpPr txBox="1"/>
          <p:nvPr/>
        </p:nvSpPr>
        <p:spPr>
          <a:xfrm>
            <a:off x="1055457" y="3898889"/>
            <a:ext cx="2258025" cy="491994"/>
          </a:xfrm>
          <a:prstGeom prst="rect">
            <a:avLst/>
          </a:prstGeom>
          <a:noFill/>
        </p:spPr>
        <p:txBody>
          <a:bodyPr wrap="square" rtlCol="0">
            <a:spAutoFit/>
          </a:bodyPr>
          <a:lstStyle/>
          <a:p>
            <a:pPr algn="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a:t>
            </a:r>
          </a:p>
        </p:txBody>
      </p:sp>
      <p:sp>
        <p:nvSpPr>
          <p:cNvPr id="25" name="TextBox 49"/>
          <p:cNvSpPr txBox="1"/>
          <p:nvPr/>
        </p:nvSpPr>
        <p:spPr>
          <a:xfrm>
            <a:off x="2383305" y="3631486"/>
            <a:ext cx="954107" cy="323165"/>
          </a:xfrm>
          <a:prstGeom prst="rect">
            <a:avLst/>
          </a:prstGeom>
          <a:noFill/>
        </p:spPr>
        <p:txBody>
          <a:bodyPr wrap="none"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
        <p:nvSpPr>
          <p:cNvPr id="26" name="TextBox 50"/>
          <p:cNvSpPr txBox="1"/>
          <p:nvPr/>
        </p:nvSpPr>
        <p:spPr>
          <a:xfrm>
            <a:off x="612481" y="2382464"/>
            <a:ext cx="2258025" cy="491994"/>
          </a:xfrm>
          <a:prstGeom prst="rect">
            <a:avLst/>
          </a:prstGeom>
          <a:noFill/>
        </p:spPr>
        <p:txBody>
          <a:bodyPr wrap="square" rtlCol="0">
            <a:spAutoFit/>
          </a:bodyPr>
          <a:lstStyle/>
          <a:p>
            <a:pPr algn="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a:t>
            </a:r>
          </a:p>
        </p:txBody>
      </p:sp>
      <p:sp>
        <p:nvSpPr>
          <p:cNvPr id="27" name="TextBox 51"/>
          <p:cNvSpPr txBox="1"/>
          <p:nvPr/>
        </p:nvSpPr>
        <p:spPr>
          <a:xfrm>
            <a:off x="2017453" y="2115062"/>
            <a:ext cx="954107" cy="323165"/>
          </a:xfrm>
          <a:prstGeom prst="rect">
            <a:avLst/>
          </a:prstGeom>
          <a:noFill/>
        </p:spPr>
        <p:txBody>
          <a:bodyPr wrap="none" rtlCol="0">
            <a:spAutoFit/>
          </a:bodyPr>
          <a:lstStyle/>
          <a:p>
            <a:pPr algn="ctr"/>
            <a:r>
              <a:rPr lang="zh-CN" altLang="en-US" sz="1500" dirty="0">
                <a:solidFill>
                  <a:schemeClr val="accent1"/>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779688794"/>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style.rotation</p:attrName>
                                        </p:attrNameLst>
                                      </p:cBhvr>
                                      <p:tavLst>
                                        <p:tav tm="0">
                                          <p:val>
                                            <p:fltVal val="360"/>
                                          </p:val>
                                        </p:tav>
                                        <p:tav tm="100000">
                                          <p:val>
                                            <p:fltVal val="0"/>
                                          </p:val>
                                        </p:tav>
                                      </p:tavLst>
                                    </p:anim>
                                    <p:animEffect transition="in" filter="fade">
                                      <p:cBhvr>
                                        <p:cTn id="15" dur="500"/>
                                        <p:tgtEl>
                                          <p:spTgt spid="14"/>
                                        </p:tgtEl>
                                      </p:cBhvr>
                                    </p:animEffect>
                                  </p:childTnLst>
                                </p:cTn>
                              </p:par>
                            </p:childTnLst>
                          </p:cTn>
                        </p:par>
                        <p:par>
                          <p:cTn id="16" fill="hold">
                            <p:stCondLst>
                              <p:cond delay="500"/>
                            </p:stCondLst>
                            <p:childTnLst>
                              <p:par>
                                <p:cTn id="17" presetID="17" presetClass="entr" presetSubtype="1" fill="hold" grpId="0" nodeType="afterEffect">
                                  <p:stCondLst>
                                    <p:cond delay="0"/>
                                  </p:stCondLst>
                                  <p:iterate type="lt">
                                    <p:tmPct val="40000"/>
                                  </p:iterate>
                                  <p:childTnLst>
                                    <p:set>
                                      <p:cBhvr>
                                        <p:cTn id="18" dur="1" fill="hold">
                                          <p:stCondLst>
                                            <p:cond delay="0"/>
                                          </p:stCondLst>
                                        </p:cTn>
                                        <p:tgtEl>
                                          <p:spTgt spid="19"/>
                                        </p:tgtEl>
                                        <p:attrNameLst>
                                          <p:attrName>style.visibility</p:attrName>
                                        </p:attrNameLst>
                                      </p:cBhvr>
                                      <p:to>
                                        <p:strVal val="visible"/>
                                      </p:to>
                                    </p:set>
                                    <p:anim calcmode="lin" valueType="num">
                                      <p:cBhvr>
                                        <p:cTn id="19" dur="250" fill="hold"/>
                                        <p:tgtEl>
                                          <p:spTgt spid="19"/>
                                        </p:tgtEl>
                                        <p:attrNameLst>
                                          <p:attrName>ppt_x</p:attrName>
                                        </p:attrNameLst>
                                      </p:cBhvr>
                                      <p:tavLst>
                                        <p:tav tm="0">
                                          <p:val>
                                            <p:strVal val="#ppt_x"/>
                                          </p:val>
                                        </p:tav>
                                        <p:tav tm="100000">
                                          <p:val>
                                            <p:strVal val="#ppt_x"/>
                                          </p:val>
                                        </p:tav>
                                      </p:tavLst>
                                    </p:anim>
                                    <p:anim calcmode="lin" valueType="num">
                                      <p:cBhvr>
                                        <p:cTn id="20" dur="250" fill="hold"/>
                                        <p:tgtEl>
                                          <p:spTgt spid="19"/>
                                        </p:tgtEl>
                                        <p:attrNameLst>
                                          <p:attrName>ppt_y</p:attrName>
                                        </p:attrNameLst>
                                      </p:cBhvr>
                                      <p:tavLst>
                                        <p:tav tm="0">
                                          <p:val>
                                            <p:strVal val="#ppt_y-#ppt_h/2"/>
                                          </p:val>
                                        </p:tav>
                                        <p:tav tm="100000">
                                          <p:val>
                                            <p:strVal val="#ppt_y"/>
                                          </p:val>
                                        </p:tav>
                                      </p:tavLst>
                                    </p:anim>
                                    <p:anim calcmode="lin" valueType="num">
                                      <p:cBhvr>
                                        <p:cTn id="21" dur="250" fill="hold"/>
                                        <p:tgtEl>
                                          <p:spTgt spid="19"/>
                                        </p:tgtEl>
                                        <p:attrNameLst>
                                          <p:attrName>ppt_w</p:attrName>
                                        </p:attrNameLst>
                                      </p:cBhvr>
                                      <p:tavLst>
                                        <p:tav tm="0">
                                          <p:val>
                                            <p:strVal val="#ppt_w"/>
                                          </p:val>
                                        </p:tav>
                                        <p:tav tm="100000">
                                          <p:val>
                                            <p:strVal val="#ppt_w"/>
                                          </p:val>
                                        </p:tav>
                                      </p:tavLst>
                                    </p:anim>
                                    <p:anim calcmode="lin" valueType="num">
                                      <p:cBhvr>
                                        <p:cTn id="22" dur="250" fill="hold"/>
                                        <p:tgtEl>
                                          <p:spTgt spid="19"/>
                                        </p:tgtEl>
                                        <p:attrNameLst>
                                          <p:attrName>ppt_h</p:attrName>
                                        </p:attrNameLst>
                                      </p:cBhvr>
                                      <p:tavLst>
                                        <p:tav tm="0">
                                          <p:val>
                                            <p:fltVal val="0"/>
                                          </p:val>
                                        </p:tav>
                                        <p:tav tm="100000">
                                          <p:val>
                                            <p:strVal val="#ppt_h"/>
                                          </p:val>
                                        </p:tav>
                                      </p:tavLst>
                                    </p:anim>
                                  </p:childTnLst>
                                </p:cTn>
                              </p:par>
                            </p:childTnLst>
                          </p:cTn>
                        </p:par>
                        <p:par>
                          <p:cTn id="23" fill="hold">
                            <p:stCondLst>
                              <p:cond delay="10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8"/>
                                        </p:tgtEl>
                                        <p:attrNameLst>
                                          <p:attrName>style.visibility</p:attrName>
                                        </p:attrNameLst>
                                      </p:cBhvr>
                                      <p:to>
                                        <p:strVal val="visible"/>
                                      </p:to>
                                    </p:set>
                                    <p:animEffect transition="in" filter="wipe(left)">
                                      <p:cBhvr>
                                        <p:cTn id="26" dur="100"/>
                                        <p:tgtEl>
                                          <p:spTgt spid="18"/>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18"/>
                                        </p:tgtEl>
                                      </p:cBhvr>
                                      <p:to x="80000" y="100000"/>
                                    </p:animScale>
                                    <p:anim by="(#ppt_w*0.10)" calcmode="lin" valueType="num">
                                      <p:cBhvr>
                                        <p:cTn id="29" dur="50" autoRev="1" fill="hold">
                                          <p:stCondLst>
                                            <p:cond delay="0"/>
                                          </p:stCondLst>
                                        </p:cTn>
                                        <p:tgtEl>
                                          <p:spTgt spid="18"/>
                                        </p:tgtEl>
                                        <p:attrNameLst>
                                          <p:attrName>ppt_x</p:attrName>
                                        </p:attrNameLst>
                                      </p:cBhvr>
                                    </p:anim>
                                    <p:anim by="(-#ppt_w*0.10)" calcmode="lin" valueType="num">
                                      <p:cBhvr>
                                        <p:cTn id="30" dur="50" autoRev="1" fill="hold">
                                          <p:stCondLst>
                                            <p:cond delay="0"/>
                                          </p:stCondLst>
                                        </p:cTn>
                                        <p:tgtEl>
                                          <p:spTgt spid="18"/>
                                        </p:tgtEl>
                                        <p:attrNameLst>
                                          <p:attrName>ppt_y</p:attrName>
                                        </p:attrNameLst>
                                      </p:cBhvr>
                                    </p:anim>
                                    <p:animRot by="-480000">
                                      <p:cBhvr>
                                        <p:cTn id="31" dur="50" autoRev="1" fill="hold">
                                          <p:stCondLst>
                                            <p:cond delay="0"/>
                                          </p:stCondLst>
                                        </p:cTn>
                                        <p:tgtEl>
                                          <p:spTgt spid="18"/>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par>
                          <p:cTn id="37" fill="hold">
                            <p:stCondLst>
                              <p:cond delay="500"/>
                            </p:stCondLst>
                            <p:childTnLst>
                              <p:par>
                                <p:cTn id="38" presetID="49" presetClass="entr" presetSubtype="0" decel="10000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 calcmode="lin" valueType="num">
                                      <p:cBhvr>
                                        <p:cTn id="42" dur="500" fill="hold"/>
                                        <p:tgtEl>
                                          <p:spTgt spid="12"/>
                                        </p:tgtEl>
                                        <p:attrNameLst>
                                          <p:attrName>style.rotation</p:attrName>
                                        </p:attrNameLst>
                                      </p:cBhvr>
                                      <p:tavLst>
                                        <p:tav tm="0">
                                          <p:val>
                                            <p:fltVal val="360"/>
                                          </p:val>
                                        </p:tav>
                                        <p:tav tm="100000">
                                          <p:val>
                                            <p:fltVal val="0"/>
                                          </p:val>
                                        </p:tav>
                                      </p:tavLst>
                                    </p:anim>
                                    <p:animEffect transition="in" filter="fade">
                                      <p:cBhvr>
                                        <p:cTn id="43" dur="500"/>
                                        <p:tgtEl>
                                          <p:spTgt spid="12"/>
                                        </p:tgtEl>
                                      </p:cBhvr>
                                    </p:animEffect>
                                  </p:childTnLst>
                                </p:cTn>
                              </p:par>
                            </p:childTnLst>
                          </p:cTn>
                        </p:par>
                        <p:par>
                          <p:cTn id="44" fill="hold">
                            <p:stCondLst>
                              <p:cond delay="1000"/>
                            </p:stCondLst>
                            <p:childTnLst>
                              <p:par>
                                <p:cTn id="45" presetID="17" presetClass="entr" presetSubtype="1" fill="hold" grpId="0" nodeType="afterEffect">
                                  <p:stCondLst>
                                    <p:cond delay="0"/>
                                  </p:stCondLst>
                                  <p:iterate type="lt">
                                    <p:tmPct val="4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250" fill="hold"/>
                                        <p:tgtEl>
                                          <p:spTgt spid="21"/>
                                        </p:tgtEl>
                                        <p:attrNameLst>
                                          <p:attrName>ppt_x</p:attrName>
                                        </p:attrNameLst>
                                      </p:cBhvr>
                                      <p:tavLst>
                                        <p:tav tm="0">
                                          <p:val>
                                            <p:strVal val="#ppt_x"/>
                                          </p:val>
                                        </p:tav>
                                        <p:tav tm="100000">
                                          <p:val>
                                            <p:strVal val="#ppt_x"/>
                                          </p:val>
                                        </p:tav>
                                      </p:tavLst>
                                    </p:anim>
                                    <p:anim calcmode="lin" valueType="num">
                                      <p:cBhvr>
                                        <p:cTn id="48" dur="250" fill="hold"/>
                                        <p:tgtEl>
                                          <p:spTgt spid="21"/>
                                        </p:tgtEl>
                                        <p:attrNameLst>
                                          <p:attrName>ppt_y</p:attrName>
                                        </p:attrNameLst>
                                      </p:cBhvr>
                                      <p:tavLst>
                                        <p:tav tm="0">
                                          <p:val>
                                            <p:strVal val="#ppt_y-#ppt_h/2"/>
                                          </p:val>
                                        </p:tav>
                                        <p:tav tm="100000">
                                          <p:val>
                                            <p:strVal val="#ppt_y"/>
                                          </p:val>
                                        </p:tav>
                                      </p:tavLst>
                                    </p:anim>
                                    <p:anim calcmode="lin" valueType="num">
                                      <p:cBhvr>
                                        <p:cTn id="49" dur="250" fill="hold"/>
                                        <p:tgtEl>
                                          <p:spTgt spid="21"/>
                                        </p:tgtEl>
                                        <p:attrNameLst>
                                          <p:attrName>ppt_w</p:attrName>
                                        </p:attrNameLst>
                                      </p:cBhvr>
                                      <p:tavLst>
                                        <p:tav tm="0">
                                          <p:val>
                                            <p:strVal val="#ppt_w"/>
                                          </p:val>
                                        </p:tav>
                                        <p:tav tm="100000">
                                          <p:val>
                                            <p:strVal val="#ppt_w"/>
                                          </p:val>
                                        </p:tav>
                                      </p:tavLst>
                                    </p:anim>
                                    <p:anim calcmode="lin" valueType="num">
                                      <p:cBhvr>
                                        <p:cTn id="50" dur="250" fill="hold"/>
                                        <p:tgtEl>
                                          <p:spTgt spid="21"/>
                                        </p:tgtEl>
                                        <p:attrNameLst>
                                          <p:attrName>ppt_h</p:attrName>
                                        </p:attrNameLst>
                                      </p:cBhvr>
                                      <p:tavLst>
                                        <p:tav tm="0">
                                          <p:val>
                                            <p:fltVal val="0"/>
                                          </p:val>
                                        </p:tav>
                                        <p:tav tm="100000">
                                          <p:val>
                                            <p:strVal val="#ppt_h"/>
                                          </p:val>
                                        </p:tav>
                                      </p:tavLst>
                                    </p:anim>
                                  </p:childTnLst>
                                </p:cTn>
                              </p:par>
                            </p:childTnLst>
                          </p:cTn>
                        </p:par>
                        <p:par>
                          <p:cTn id="51" fill="hold">
                            <p:stCondLst>
                              <p:cond delay="1550"/>
                            </p:stCondLst>
                            <p:childTnLst>
                              <p:par>
                                <p:cTn id="52" presetID="22" presetClass="entr" presetSubtype="8" fill="hold" grpId="0" nodeType="afterEffect">
                                  <p:stCondLst>
                                    <p:cond delay="0"/>
                                  </p:stCondLst>
                                  <p:iterate type="lt">
                                    <p:tmPct val="30000"/>
                                  </p:iterate>
                                  <p:childTnLst>
                                    <p:set>
                                      <p:cBhvr>
                                        <p:cTn id="53" dur="1" fill="hold">
                                          <p:stCondLst>
                                            <p:cond delay="0"/>
                                          </p:stCondLst>
                                        </p:cTn>
                                        <p:tgtEl>
                                          <p:spTgt spid="20"/>
                                        </p:tgtEl>
                                        <p:attrNameLst>
                                          <p:attrName>style.visibility</p:attrName>
                                        </p:attrNameLst>
                                      </p:cBhvr>
                                      <p:to>
                                        <p:strVal val="visible"/>
                                      </p:to>
                                    </p:set>
                                    <p:animEffect transition="in" filter="wipe(left)">
                                      <p:cBhvr>
                                        <p:cTn id="54" dur="100"/>
                                        <p:tgtEl>
                                          <p:spTgt spid="20"/>
                                        </p:tgtEl>
                                      </p:cBhvr>
                                    </p:animEffect>
                                  </p:childTnLst>
                                </p:cTn>
                              </p:par>
                              <p:par>
                                <p:cTn id="55" presetID="36" presetClass="emph" presetSubtype="0" fill="hold" grpId="1" nodeType="withEffect">
                                  <p:stCondLst>
                                    <p:cond delay="0"/>
                                  </p:stCondLst>
                                  <p:iterate type="lt">
                                    <p:tmPct val="30000"/>
                                  </p:iterate>
                                  <p:childTnLst>
                                    <p:animScale>
                                      <p:cBhvr>
                                        <p:cTn id="56" dur="50" autoRev="1" fill="hold">
                                          <p:stCondLst>
                                            <p:cond delay="0"/>
                                          </p:stCondLst>
                                        </p:cTn>
                                        <p:tgtEl>
                                          <p:spTgt spid="20"/>
                                        </p:tgtEl>
                                      </p:cBhvr>
                                      <p:to x="80000" y="100000"/>
                                    </p:animScale>
                                    <p:anim by="(#ppt_w*0.10)" calcmode="lin" valueType="num">
                                      <p:cBhvr>
                                        <p:cTn id="57" dur="50" autoRev="1" fill="hold">
                                          <p:stCondLst>
                                            <p:cond delay="0"/>
                                          </p:stCondLst>
                                        </p:cTn>
                                        <p:tgtEl>
                                          <p:spTgt spid="20"/>
                                        </p:tgtEl>
                                        <p:attrNameLst>
                                          <p:attrName>ppt_x</p:attrName>
                                        </p:attrNameLst>
                                      </p:cBhvr>
                                    </p:anim>
                                    <p:anim by="(-#ppt_w*0.10)" calcmode="lin" valueType="num">
                                      <p:cBhvr>
                                        <p:cTn id="58" dur="50" autoRev="1" fill="hold">
                                          <p:stCondLst>
                                            <p:cond delay="0"/>
                                          </p:stCondLst>
                                        </p:cTn>
                                        <p:tgtEl>
                                          <p:spTgt spid="20"/>
                                        </p:tgtEl>
                                        <p:attrNameLst>
                                          <p:attrName>ppt_y</p:attrName>
                                        </p:attrNameLst>
                                      </p:cBhvr>
                                    </p:anim>
                                    <p:animRot by="-480000">
                                      <p:cBhvr>
                                        <p:cTn id="59" dur="50" autoRev="1" fill="hold">
                                          <p:stCondLst>
                                            <p:cond delay="0"/>
                                          </p:stCondLst>
                                        </p:cTn>
                                        <p:tgtEl>
                                          <p:spTgt spid="20"/>
                                        </p:tgtEl>
                                        <p:attrNameLst>
                                          <p:attrName>r</p:attrName>
                                        </p:attrNameLst>
                                      </p:cBhvr>
                                    </p:animRo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grpId="0" nodeType="click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up)">
                                      <p:cBhvr>
                                        <p:cTn id="64" dur="500"/>
                                        <p:tgtEl>
                                          <p:spTgt spid="3"/>
                                        </p:tgtEl>
                                      </p:cBhvr>
                                    </p:animEffect>
                                  </p:childTnLst>
                                </p:cTn>
                              </p:par>
                            </p:childTnLst>
                          </p:cTn>
                        </p:par>
                        <p:par>
                          <p:cTn id="65" fill="hold">
                            <p:stCondLst>
                              <p:cond delay="500"/>
                            </p:stCondLst>
                            <p:childTnLst>
                              <p:par>
                                <p:cTn id="66" presetID="49" presetClass="entr" presetSubtype="0" decel="10000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 calcmode="lin" valueType="num">
                                      <p:cBhvr>
                                        <p:cTn id="70" dur="500" fill="hold"/>
                                        <p:tgtEl>
                                          <p:spTgt spid="15"/>
                                        </p:tgtEl>
                                        <p:attrNameLst>
                                          <p:attrName>style.rotation</p:attrName>
                                        </p:attrNameLst>
                                      </p:cBhvr>
                                      <p:tavLst>
                                        <p:tav tm="0">
                                          <p:val>
                                            <p:fltVal val="360"/>
                                          </p:val>
                                        </p:tav>
                                        <p:tav tm="100000">
                                          <p:val>
                                            <p:fltVal val="0"/>
                                          </p:val>
                                        </p:tav>
                                      </p:tavLst>
                                    </p:anim>
                                    <p:animEffect transition="in" filter="fade">
                                      <p:cBhvr>
                                        <p:cTn id="71" dur="500"/>
                                        <p:tgtEl>
                                          <p:spTgt spid="15"/>
                                        </p:tgtEl>
                                      </p:cBhvr>
                                    </p:animEffect>
                                  </p:childTnLst>
                                </p:cTn>
                              </p:par>
                            </p:childTnLst>
                          </p:cTn>
                        </p:par>
                        <p:par>
                          <p:cTn id="72" fill="hold">
                            <p:stCondLst>
                              <p:cond delay="1000"/>
                            </p:stCondLst>
                            <p:childTnLst>
                              <p:par>
                                <p:cTn id="73" presetID="17" presetClass="entr" presetSubtype="1" fill="hold" grpId="0" nodeType="afterEffect">
                                  <p:stCondLst>
                                    <p:cond delay="0"/>
                                  </p:stCondLst>
                                  <p:iterate type="lt">
                                    <p:tmPct val="40000"/>
                                  </p:iterate>
                                  <p:childTnLst>
                                    <p:set>
                                      <p:cBhvr>
                                        <p:cTn id="74" dur="1" fill="hold">
                                          <p:stCondLst>
                                            <p:cond delay="0"/>
                                          </p:stCondLst>
                                        </p:cTn>
                                        <p:tgtEl>
                                          <p:spTgt spid="23"/>
                                        </p:tgtEl>
                                        <p:attrNameLst>
                                          <p:attrName>style.visibility</p:attrName>
                                        </p:attrNameLst>
                                      </p:cBhvr>
                                      <p:to>
                                        <p:strVal val="visible"/>
                                      </p:to>
                                    </p:set>
                                    <p:anim calcmode="lin" valueType="num">
                                      <p:cBhvr>
                                        <p:cTn id="75" dur="250" fill="hold"/>
                                        <p:tgtEl>
                                          <p:spTgt spid="23"/>
                                        </p:tgtEl>
                                        <p:attrNameLst>
                                          <p:attrName>ppt_x</p:attrName>
                                        </p:attrNameLst>
                                      </p:cBhvr>
                                      <p:tavLst>
                                        <p:tav tm="0">
                                          <p:val>
                                            <p:strVal val="#ppt_x"/>
                                          </p:val>
                                        </p:tav>
                                        <p:tav tm="100000">
                                          <p:val>
                                            <p:strVal val="#ppt_x"/>
                                          </p:val>
                                        </p:tav>
                                      </p:tavLst>
                                    </p:anim>
                                    <p:anim calcmode="lin" valueType="num">
                                      <p:cBhvr>
                                        <p:cTn id="76" dur="250" fill="hold"/>
                                        <p:tgtEl>
                                          <p:spTgt spid="23"/>
                                        </p:tgtEl>
                                        <p:attrNameLst>
                                          <p:attrName>ppt_y</p:attrName>
                                        </p:attrNameLst>
                                      </p:cBhvr>
                                      <p:tavLst>
                                        <p:tav tm="0">
                                          <p:val>
                                            <p:strVal val="#ppt_y-#ppt_h/2"/>
                                          </p:val>
                                        </p:tav>
                                        <p:tav tm="100000">
                                          <p:val>
                                            <p:strVal val="#ppt_y"/>
                                          </p:val>
                                        </p:tav>
                                      </p:tavLst>
                                    </p:anim>
                                    <p:anim calcmode="lin" valueType="num">
                                      <p:cBhvr>
                                        <p:cTn id="77" dur="250" fill="hold"/>
                                        <p:tgtEl>
                                          <p:spTgt spid="23"/>
                                        </p:tgtEl>
                                        <p:attrNameLst>
                                          <p:attrName>ppt_w</p:attrName>
                                        </p:attrNameLst>
                                      </p:cBhvr>
                                      <p:tavLst>
                                        <p:tav tm="0">
                                          <p:val>
                                            <p:strVal val="#ppt_w"/>
                                          </p:val>
                                        </p:tav>
                                        <p:tav tm="100000">
                                          <p:val>
                                            <p:strVal val="#ppt_w"/>
                                          </p:val>
                                        </p:tav>
                                      </p:tavLst>
                                    </p:anim>
                                    <p:anim calcmode="lin" valueType="num">
                                      <p:cBhvr>
                                        <p:cTn id="78" dur="250" fill="hold"/>
                                        <p:tgtEl>
                                          <p:spTgt spid="23"/>
                                        </p:tgtEl>
                                        <p:attrNameLst>
                                          <p:attrName>ppt_h</p:attrName>
                                        </p:attrNameLst>
                                      </p:cBhvr>
                                      <p:tavLst>
                                        <p:tav tm="0">
                                          <p:val>
                                            <p:fltVal val="0"/>
                                          </p:val>
                                        </p:tav>
                                        <p:tav tm="100000">
                                          <p:val>
                                            <p:strVal val="#ppt_h"/>
                                          </p:val>
                                        </p:tav>
                                      </p:tavLst>
                                    </p:anim>
                                  </p:childTnLst>
                                </p:cTn>
                              </p:par>
                            </p:childTnLst>
                          </p:cTn>
                        </p:par>
                        <p:par>
                          <p:cTn id="79" fill="hold">
                            <p:stCondLst>
                              <p:cond delay="1550"/>
                            </p:stCondLst>
                            <p:childTnLst>
                              <p:par>
                                <p:cTn id="80" presetID="22" presetClass="entr" presetSubtype="8" fill="hold" grpId="0" nodeType="afterEffect">
                                  <p:stCondLst>
                                    <p:cond delay="0"/>
                                  </p:stCondLst>
                                  <p:iterate type="lt">
                                    <p:tmPct val="30000"/>
                                  </p:iterate>
                                  <p:childTnLst>
                                    <p:set>
                                      <p:cBhvr>
                                        <p:cTn id="81" dur="1" fill="hold">
                                          <p:stCondLst>
                                            <p:cond delay="0"/>
                                          </p:stCondLst>
                                        </p:cTn>
                                        <p:tgtEl>
                                          <p:spTgt spid="22"/>
                                        </p:tgtEl>
                                        <p:attrNameLst>
                                          <p:attrName>style.visibility</p:attrName>
                                        </p:attrNameLst>
                                      </p:cBhvr>
                                      <p:to>
                                        <p:strVal val="visible"/>
                                      </p:to>
                                    </p:set>
                                    <p:animEffect transition="in" filter="wipe(left)">
                                      <p:cBhvr>
                                        <p:cTn id="82" dur="100"/>
                                        <p:tgtEl>
                                          <p:spTgt spid="22"/>
                                        </p:tgtEl>
                                      </p:cBhvr>
                                    </p:animEffect>
                                  </p:childTnLst>
                                </p:cTn>
                              </p:par>
                              <p:par>
                                <p:cTn id="83" presetID="36" presetClass="emph" presetSubtype="0" fill="hold" grpId="1" nodeType="withEffect">
                                  <p:stCondLst>
                                    <p:cond delay="0"/>
                                  </p:stCondLst>
                                  <p:iterate type="lt">
                                    <p:tmPct val="30000"/>
                                  </p:iterate>
                                  <p:childTnLst>
                                    <p:animScale>
                                      <p:cBhvr>
                                        <p:cTn id="84" dur="50" autoRev="1" fill="hold">
                                          <p:stCondLst>
                                            <p:cond delay="0"/>
                                          </p:stCondLst>
                                        </p:cTn>
                                        <p:tgtEl>
                                          <p:spTgt spid="22"/>
                                        </p:tgtEl>
                                      </p:cBhvr>
                                      <p:to x="80000" y="100000"/>
                                    </p:animScale>
                                    <p:anim by="(#ppt_w*0.10)" calcmode="lin" valueType="num">
                                      <p:cBhvr>
                                        <p:cTn id="85" dur="50" autoRev="1" fill="hold">
                                          <p:stCondLst>
                                            <p:cond delay="0"/>
                                          </p:stCondLst>
                                        </p:cTn>
                                        <p:tgtEl>
                                          <p:spTgt spid="22"/>
                                        </p:tgtEl>
                                        <p:attrNameLst>
                                          <p:attrName>ppt_x</p:attrName>
                                        </p:attrNameLst>
                                      </p:cBhvr>
                                    </p:anim>
                                    <p:anim by="(-#ppt_w*0.10)" calcmode="lin" valueType="num">
                                      <p:cBhvr>
                                        <p:cTn id="86" dur="50" autoRev="1" fill="hold">
                                          <p:stCondLst>
                                            <p:cond delay="0"/>
                                          </p:stCondLst>
                                        </p:cTn>
                                        <p:tgtEl>
                                          <p:spTgt spid="22"/>
                                        </p:tgtEl>
                                        <p:attrNameLst>
                                          <p:attrName>ppt_y</p:attrName>
                                        </p:attrNameLst>
                                      </p:cBhvr>
                                    </p:anim>
                                    <p:animRot by="-480000">
                                      <p:cBhvr>
                                        <p:cTn id="87" dur="50" autoRev="1" fill="hold">
                                          <p:stCondLst>
                                            <p:cond delay="0"/>
                                          </p:stCondLst>
                                        </p:cTn>
                                        <p:tgtEl>
                                          <p:spTgt spid="22"/>
                                        </p:tgtEl>
                                        <p:attrNameLst>
                                          <p:attrName>r</p:attrName>
                                        </p:attrNameLst>
                                      </p:cBhvr>
                                    </p:animRot>
                                  </p:childTnLst>
                                </p:cTn>
                              </p:par>
                            </p:childTnLst>
                          </p:cTn>
                        </p:par>
                      </p:childTnLst>
                    </p:cTn>
                  </p:par>
                  <p:par>
                    <p:cTn id="88" fill="hold">
                      <p:stCondLst>
                        <p:cond delay="indefinite"/>
                      </p:stCondLst>
                      <p:childTnLst>
                        <p:par>
                          <p:cTn id="89" fill="hold">
                            <p:stCondLst>
                              <p:cond delay="0"/>
                            </p:stCondLst>
                            <p:childTnLst>
                              <p:par>
                                <p:cTn id="90" presetID="22" presetClass="entr" presetSubtype="2" fill="hold" grpId="0" nodeType="clickEffect">
                                  <p:stCondLst>
                                    <p:cond delay="0"/>
                                  </p:stCondLst>
                                  <p:childTnLst>
                                    <p:set>
                                      <p:cBhvr>
                                        <p:cTn id="91" dur="1" fill="hold">
                                          <p:stCondLst>
                                            <p:cond delay="0"/>
                                          </p:stCondLst>
                                        </p:cTn>
                                        <p:tgtEl>
                                          <p:spTgt spid="2"/>
                                        </p:tgtEl>
                                        <p:attrNameLst>
                                          <p:attrName>style.visibility</p:attrName>
                                        </p:attrNameLst>
                                      </p:cBhvr>
                                      <p:to>
                                        <p:strVal val="visible"/>
                                      </p:to>
                                    </p:set>
                                    <p:animEffect transition="in" filter="wipe(right)">
                                      <p:cBhvr>
                                        <p:cTn id="92" dur="500"/>
                                        <p:tgtEl>
                                          <p:spTgt spid="2"/>
                                        </p:tgtEl>
                                      </p:cBhvr>
                                    </p:animEffect>
                                  </p:childTnLst>
                                </p:cTn>
                              </p:par>
                            </p:childTnLst>
                          </p:cTn>
                        </p:par>
                        <p:par>
                          <p:cTn id="93" fill="hold">
                            <p:stCondLst>
                              <p:cond delay="500"/>
                            </p:stCondLst>
                            <p:childTnLst>
                              <p:par>
                                <p:cTn id="94" presetID="49" presetClass="entr" presetSubtype="0" decel="100000"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p:cTn id="96" dur="500" fill="hold"/>
                                        <p:tgtEl>
                                          <p:spTgt spid="16"/>
                                        </p:tgtEl>
                                        <p:attrNameLst>
                                          <p:attrName>ppt_w</p:attrName>
                                        </p:attrNameLst>
                                      </p:cBhvr>
                                      <p:tavLst>
                                        <p:tav tm="0">
                                          <p:val>
                                            <p:fltVal val="0"/>
                                          </p:val>
                                        </p:tav>
                                        <p:tav tm="100000">
                                          <p:val>
                                            <p:strVal val="#ppt_w"/>
                                          </p:val>
                                        </p:tav>
                                      </p:tavLst>
                                    </p:anim>
                                    <p:anim calcmode="lin" valueType="num">
                                      <p:cBhvr>
                                        <p:cTn id="97" dur="500" fill="hold"/>
                                        <p:tgtEl>
                                          <p:spTgt spid="16"/>
                                        </p:tgtEl>
                                        <p:attrNameLst>
                                          <p:attrName>ppt_h</p:attrName>
                                        </p:attrNameLst>
                                      </p:cBhvr>
                                      <p:tavLst>
                                        <p:tav tm="0">
                                          <p:val>
                                            <p:fltVal val="0"/>
                                          </p:val>
                                        </p:tav>
                                        <p:tav tm="100000">
                                          <p:val>
                                            <p:strVal val="#ppt_h"/>
                                          </p:val>
                                        </p:tav>
                                      </p:tavLst>
                                    </p:anim>
                                    <p:anim calcmode="lin" valueType="num">
                                      <p:cBhvr>
                                        <p:cTn id="98" dur="500" fill="hold"/>
                                        <p:tgtEl>
                                          <p:spTgt spid="16"/>
                                        </p:tgtEl>
                                        <p:attrNameLst>
                                          <p:attrName>style.rotation</p:attrName>
                                        </p:attrNameLst>
                                      </p:cBhvr>
                                      <p:tavLst>
                                        <p:tav tm="0">
                                          <p:val>
                                            <p:fltVal val="360"/>
                                          </p:val>
                                        </p:tav>
                                        <p:tav tm="100000">
                                          <p:val>
                                            <p:fltVal val="0"/>
                                          </p:val>
                                        </p:tav>
                                      </p:tavLst>
                                    </p:anim>
                                    <p:animEffect transition="in" filter="fade">
                                      <p:cBhvr>
                                        <p:cTn id="99" dur="500"/>
                                        <p:tgtEl>
                                          <p:spTgt spid="16"/>
                                        </p:tgtEl>
                                      </p:cBhvr>
                                    </p:animEffect>
                                  </p:childTnLst>
                                </p:cTn>
                              </p:par>
                            </p:childTnLst>
                          </p:cTn>
                        </p:par>
                        <p:par>
                          <p:cTn id="100" fill="hold">
                            <p:stCondLst>
                              <p:cond delay="1000"/>
                            </p:stCondLst>
                            <p:childTnLst>
                              <p:par>
                                <p:cTn id="101" presetID="17" presetClass="entr" presetSubtype="1" fill="hold" grpId="0" nodeType="afterEffect">
                                  <p:stCondLst>
                                    <p:cond delay="0"/>
                                  </p:stCondLst>
                                  <p:iterate type="lt">
                                    <p:tmPct val="40000"/>
                                  </p:iterate>
                                  <p:childTnLst>
                                    <p:set>
                                      <p:cBhvr>
                                        <p:cTn id="102" dur="1" fill="hold">
                                          <p:stCondLst>
                                            <p:cond delay="0"/>
                                          </p:stCondLst>
                                        </p:cTn>
                                        <p:tgtEl>
                                          <p:spTgt spid="25"/>
                                        </p:tgtEl>
                                        <p:attrNameLst>
                                          <p:attrName>style.visibility</p:attrName>
                                        </p:attrNameLst>
                                      </p:cBhvr>
                                      <p:to>
                                        <p:strVal val="visible"/>
                                      </p:to>
                                    </p:set>
                                    <p:anim calcmode="lin" valueType="num">
                                      <p:cBhvr>
                                        <p:cTn id="103" dur="250" fill="hold"/>
                                        <p:tgtEl>
                                          <p:spTgt spid="25"/>
                                        </p:tgtEl>
                                        <p:attrNameLst>
                                          <p:attrName>ppt_x</p:attrName>
                                        </p:attrNameLst>
                                      </p:cBhvr>
                                      <p:tavLst>
                                        <p:tav tm="0">
                                          <p:val>
                                            <p:strVal val="#ppt_x"/>
                                          </p:val>
                                        </p:tav>
                                        <p:tav tm="100000">
                                          <p:val>
                                            <p:strVal val="#ppt_x"/>
                                          </p:val>
                                        </p:tav>
                                      </p:tavLst>
                                    </p:anim>
                                    <p:anim calcmode="lin" valueType="num">
                                      <p:cBhvr>
                                        <p:cTn id="104" dur="250" fill="hold"/>
                                        <p:tgtEl>
                                          <p:spTgt spid="25"/>
                                        </p:tgtEl>
                                        <p:attrNameLst>
                                          <p:attrName>ppt_y</p:attrName>
                                        </p:attrNameLst>
                                      </p:cBhvr>
                                      <p:tavLst>
                                        <p:tav tm="0">
                                          <p:val>
                                            <p:strVal val="#ppt_y-#ppt_h/2"/>
                                          </p:val>
                                        </p:tav>
                                        <p:tav tm="100000">
                                          <p:val>
                                            <p:strVal val="#ppt_y"/>
                                          </p:val>
                                        </p:tav>
                                      </p:tavLst>
                                    </p:anim>
                                    <p:anim calcmode="lin" valueType="num">
                                      <p:cBhvr>
                                        <p:cTn id="105" dur="250" fill="hold"/>
                                        <p:tgtEl>
                                          <p:spTgt spid="25"/>
                                        </p:tgtEl>
                                        <p:attrNameLst>
                                          <p:attrName>ppt_w</p:attrName>
                                        </p:attrNameLst>
                                      </p:cBhvr>
                                      <p:tavLst>
                                        <p:tav tm="0">
                                          <p:val>
                                            <p:strVal val="#ppt_w"/>
                                          </p:val>
                                        </p:tav>
                                        <p:tav tm="100000">
                                          <p:val>
                                            <p:strVal val="#ppt_w"/>
                                          </p:val>
                                        </p:tav>
                                      </p:tavLst>
                                    </p:anim>
                                    <p:anim calcmode="lin" valueType="num">
                                      <p:cBhvr>
                                        <p:cTn id="106" dur="250" fill="hold"/>
                                        <p:tgtEl>
                                          <p:spTgt spid="25"/>
                                        </p:tgtEl>
                                        <p:attrNameLst>
                                          <p:attrName>ppt_h</p:attrName>
                                        </p:attrNameLst>
                                      </p:cBhvr>
                                      <p:tavLst>
                                        <p:tav tm="0">
                                          <p:val>
                                            <p:fltVal val="0"/>
                                          </p:val>
                                        </p:tav>
                                        <p:tav tm="100000">
                                          <p:val>
                                            <p:strVal val="#ppt_h"/>
                                          </p:val>
                                        </p:tav>
                                      </p:tavLst>
                                    </p:anim>
                                  </p:childTnLst>
                                </p:cTn>
                              </p:par>
                            </p:childTnLst>
                          </p:cTn>
                        </p:par>
                        <p:par>
                          <p:cTn id="107" fill="hold">
                            <p:stCondLst>
                              <p:cond delay="1550"/>
                            </p:stCondLst>
                            <p:childTnLst>
                              <p:par>
                                <p:cTn id="108" presetID="22" presetClass="entr" presetSubtype="8" fill="hold" grpId="0" nodeType="afterEffect">
                                  <p:stCondLst>
                                    <p:cond delay="0"/>
                                  </p:stCondLst>
                                  <p:iterate type="lt">
                                    <p:tmPct val="30000"/>
                                  </p:iterate>
                                  <p:childTnLst>
                                    <p:set>
                                      <p:cBhvr>
                                        <p:cTn id="109" dur="1" fill="hold">
                                          <p:stCondLst>
                                            <p:cond delay="0"/>
                                          </p:stCondLst>
                                        </p:cTn>
                                        <p:tgtEl>
                                          <p:spTgt spid="24"/>
                                        </p:tgtEl>
                                        <p:attrNameLst>
                                          <p:attrName>style.visibility</p:attrName>
                                        </p:attrNameLst>
                                      </p:cBhvr>
                                      <p:to>
                                        <p:strVal val="visible"/>
                                      </p:to>
                                    </p:set>
                                    <p:animEffect transition="in" filter="wipe(left)">
                                      <p:cBhvr>
                                        <p:cTn id="110" dur="100"/>
                                        <p:tgtEl>
                                          <p:spTgt spid="24"/>
                                        </p:tgtEl>
                                      </p:cBhvr>
                                    </p:animEffect>
                                  </p:childTnLst>
                                </p:cTn>
                              </p:par>
                              <p:par>
                                <p:cTn id="111" presetID="36" presetClass="emph" presetSubtype="0" fill="hold" grpId="1" nodeType="withEffect">
                                  <p:stCondLst>
                                    <p:cond delay="0"/>
                                  </p:stCondLst>
                                  <p:iterate type="lt">
                                    <p:tmPct val="30000"/>
                                  </p:iterate>
                                  <p:childTnLst>
                                    <p:animScale>
                                      <p:cBhvr>
                                        <p:cTn id="112" dur="50" autoRev="1" fill="hold">
                                          <p:stCondLst>
                                            <p:cond delay="0"/>
                                          </p:stCondLst>
                                        </p:cTn>
                                        <p:tgtEl>
                                          <p:spTgt spid="24"/>
                                        </p:tgtEl>
                                      </p:cBhvr>
                                      <p:to x="80000" y="100000"/>
                                    </p:animScale>
                                    <p:anim by="(#ppt_w*0.10)" calcmode="lin" valueType="num">
                                      <p:cBhvr>
                                        <p:cTn id="113" dur="50" autoRev="1" fill="hold">
                                          <p:stCondLst>
                                            <p:cond delay="0"/>
                                          </p:stCondLst>
                                        </p:cTn>
                                        <p:tgtEl>
                                          <p:spTgt spid="24"/>
                                        </p:tgtEl>
                                        <p:attrNameLst>
                                          <p:attrName>ppt_x</p:attrName>
                                        </p:attrNameLst>
                                      </p:cBhvr>
                                    </p:anim>
                                    <p:anim by="(-#ppt_w*0.10)" calcmode="lin" valueType="num">
                                      <p:cBhvr>
                                        <p:cTn id="114" dur="50" autoRev="1" fill="hold">
                                          <p:stCondLst>
                                            <p:cond delay="0"/>
                                          </p:stCondLst>
                                        </p:cTn>
                                        <p:tgtEl>
                                          <p:spTgt spid="24"/>
                                        </p:tgtEl>
                                        <p:attrNameLst>
                                          <p:attrName>ppt_y</p:attrName>
                                        </p:attrNameLst>
                                      </p:cBhvr>
                                    </p:anim>
                                    <p:animRot by="-480000">
                                      <p:cBhvr>
                                        <p:cTn id="115" dur="50" autoRev="1" fill="hold">
                                          <p:stCondLst>
                                            <p:cond delay="0"/>
                                          </p:stCondLst>
                                        </p:cTn>
                                        <p:tgtEl>
                                          <p:spTgt spid="24"/>
                                        </p:tgtEl>
                                        <p:attrNameLst>
                                          <p:attrName>r</p:attrName>
                                        </p:attrNameLst>
                                      </p:cBhvr>
                                    </p:animRo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grpId="0" nodeType="clickEffect">
                                  <p:stCondLst>
                                    <p:cond delay="0"/>
                                  </p:stCondLst>
                                  <p:childTnLst>
                                    <p:set>
                                      <p:cBhvr>
                                        <p:cTn id="119" dur="1" fill="hold">
                                          <p:stCondLst>
                                            <p:cond delay="0"/>
                                          </p:stCondLst>
                                        </p:cTn>
                                        <p:tgtEl>
                                          <p:spTgt spid="4"/>
                                        </p:tgtEl>
                                        <p:attrNameLst>
                                          <p:attrName>style.visibility</p:attrName>
                                        </p:attrNameLst>
                                      </p:cBhvr>
                                      <p:to>
                                        <p:strVal val="visible"/>
                                      </p:to>
                                    </p:set>
                                    <p:animEffect transition="in" filter="wipe(down)">
                                      <p:cBhvr>
                                        <p:cTn id="120" dur="500"/>
                                        <p:tgtEl>
                                          <p:spTgt spid="4"/>
                                        </p:tgtEl>
                                      </p:cBhvr>
                                    </p:animEffect>
                                  </p:childTnLst>
                                </p:cTn>
                              </p:par>
                            </p:childTnLst>
                          </p:cTn>
                        </p:par>
                        <p:par>
                          <p:cTn id="121" fill="hold">
                            <p:stCondLst>
                              <p:cond delay="500"/>
                            </p:stCondLst>
                            <p:childTnLst>
                              <p:par>
                                <p:cTn id="122" presetID="49" presetClass="entr" presetSubtype="0" decel="100000" fill="hold" grpId="0" nodeType="afterEffect">
                                  <p:stCondLst>
                                    <p:cond delay="0"/>
                                  </p:stCondLst>
                                  <p:childTnLst>
                                    <p:set>
                                      <p:cBhvr>
                                        <p:cTn id="123" dur="1" fill="hold">
                                          <p:stCondLst>
                                            <p:cond delay="0"/>
                                          </p:stCondLst>
                                        </p:cTn>
                                        <p:tgtEl>
                                          <p:spTgt spid="17"/>
                                        </p:tgtEl>
                                        <p:attrNameLst>
                                          <p:attrName>style.visibility</p:attrName>
                                        </p:attrNameLst>
                                      </p:cBhvr>
                                      <p:to>
                                        <p:strVal val="visible"/>
                                      </p:to>
                                    </p:set>
                                    <p:anim calcmode="lin" valueType="num">
                                      <p:cBhvr>
                                        <p:cTn id="124" dur="500" fill="hold"/>
                                        <p:tgtEl>
                                          <p:spTgt spid="17"/>
                                        </p:tgtEl>
                                        <p:attrNameLst>
                                          <p:attrName>ppt_w</p:attrName>
                                        </p:attrNameLst>
                                      </p:cBhvr>
                                      <p:tavLst>
                                        <p:tav tm="0">
                                          <p:val>
                                            <p:fltVal val="0"/>
                                          </p:val>
                                        </p:tav>
                                        <p:tav tm="100000">
                                          <p:val>
                                            <p:strVal val="#ppt_w"/>
                                          </p:val>
                                        </p:tav>
                                      </p:tavLst>
                                    </p:anim>
                                    <p:anim calcmode="lin" valueType="num">
                                      <p:cBhvr>
                                        <p:cTn id="125" dur="500" fill="hold"/>
                                        <p:tgtEl>
                                          <p:spTgt spid="17"/>
                                        </p:tgtEl>
                                        <p:attrNameLst>
                                          <p:attrName>ppt_h</p:attrName>
                                        </p:attrNameLst>
                                      </p:cBhvr>
                                      <p:tavLst>
                                        <p:tav tm="0">
                                          <p:val>
                                            <p:fltVal val="0"/>
                                          </p:val>
                                        </p:tav>
                                        <p:tav tm="100000">
                                          <p:val>
                                            <p:strVal val="#ppt_h"/>
                                          </p:val>
                                        </p:tav>
                                      </p:tavLst>
                                    </p:anim>
                                    <p:anim calcmode="lin" valueType="num">
                                      <p:cBhvr>
                                        <p:cTn id="126" dur="500" fill="hold"/>
                                        <p:tgtEl>
                                          <p:spTgt spid="17"/>
                                        </p:tgtEl>
                                        <p:attrNameLst>
                                          <p:attrName>style.rotation</p:attrName>
                                        </p:attrNameLst>
                                      </p:cBhvr>
                                      <p:tavLst>
                                        <p:tav tm="0">
                                          <p:val>
                                            <p:fltVal val="360"/>
                                          </p:val>
                                        </p:tav>
                                        <p:tav tm="100000">
                                          <p:val>
                                            <p:fltVal val="0"/>
                                          </p:val>
                                        </p:tav>
                                      </p:tavLst>
                                    </p:anim>
                                    <p:animEffect transition="in" filter="fade">
                                      <p:cBhvr>
                                        <p:cTn id="127" dur="500"/>
                                        <p:tgtEl>
                                          <p:spTgt spid="17"/>
                                        </p:tgtEl>
                                      </p:cBhvr>
                                    </p:animEffect>
                                  </p:childTnLst>
                                </p:cTn>
                              </p:par>
                            </p:childTnLst>
                          </p:cTn>
                        </p:par>
                        <p:par>
                          <p:cTn id="128" fill="hold">
                            <p:stCondLst>
                              <p:cond delay="1000"/>
                            </p:stCondLst>
                            <p:childTnLst>
                              <p:par>
                                <p:cTn id="129" presetID="17" presetClass="entr" presetSubtype="1" fill="hold" grpId="0" nodeType="afterEffect">
                                  <p:stCondLst>
                                    <p:cond delay="0"/>
                                  </p:stCondLst>
                                  <p:iterate type="lt">
                                    <p:tmPct val="40000"/>
                                  </p:iterate>
                                  <p:childTnLst>
                                    <p:set>
                                      <p:cBhvr>
                                        <p:cTn id="130" dur="1" fill="hold">
                                          <p:stCondLst>
                                            <p:cond delay="0"/>
                                          </p:stCondLst>
                                        </p:cTn>
                                        <p:tgtEl>
                                          <p:spTgt spid="27"/>
                                        </p:tgtEl>
                                        <p:attrNameLst>
                                          <p:attrName>style.visibility</p:attrName>
                                        </p:attrNameLst>
                                      </p:cBhvr>
                                      <p:to>
                                        <p:strVal val="visible"/>
                                      </p:to>
                                    </p:set>
                                    <p:anim calcmode="lin" valueType="num">
                                      <p:cBhvr>
                                        <p:cTn id="131" dur="250" fill="hold"/>
                                        <p:tgtEl>
                                          <p:spTgt spid="27"/>
                                        </p:tgtEl>
                                        <p:attrNameLst>
                                          <p:attrName>ppt_x</p:attrName>
                                        </p:attrNameLst>
                                      </p:cBhvr>
                                      <p:tavLst>
                                        <p:tav tm="0">
                                          <p:val>
                                            <p:strVal val="#ppt_x"/>
                                          </p:val>
                                        </p:tav>
                                        <p:tav tm="100000">
                                          <p:val>
                                            <p:strVal val="#ppt_x"/>
                                          </p:val>
                                        </p:tav>
                                      </p:tavLst>
                                    </p:anim>
                                    <p:anim calcmode="lin" valueType="num">
                                      <p:cBhvr>
                                        <p:cTn id="132" dur="250" fill="hold"/>
                                        <p:tgtEl>
                                          <p:spTgt spid="27"/>
                                        </p:tgtEl>
                                        <p:attrNameLst>
                                          <p:attrName>ppt_y</p:attrName>
                                        </p:attrNameLst>
                                      </p:cBhvr>
                                      <p:tavLst>
                                        <p:tav tm="0">
                                          <p:val>
                                            <p:strVal val="#ppt_y-#ppt_h/2"/>
                                          </p:val>
                                        </p:tav>
                                        <p:tav tm="100000">
                                          <p:val>
                                            <p:strVal val="#ppt_y"/>
                                          </p:val>
                                        </p:tav>
                                      </p:tavLst>
                                    </p:anim>
                                    <p:anim calcmode="lin" valueType="num">
                                      <p:cBhvr>
                                        <p:cTn id="133" dur="250" fill="hold"/>
                                        <p:tgtEl>
                                          <p:spTgt spid="27"/>
                                        </p:tgtEl>
                                        <p:attrNameLst>
                                          <p:attrName>ppt_w</p:attrName>
                                        </p:attrNameLst>
                                      </p:cBhvr>
                                      <p:tavLst>
                                        <p:tav tm="0">
                                          <p:val>
                                            <p:strVal val="#ppt_w"/>
                                          </p:val>
                                        </p:tav>
                                        <p:tav tm="100000">
                                          <p:val>
                                            <p:strVal val="#ppt_w"/>
                                          </p:val>
                                        </p:tav>
                                      </p:tavLst>
                                    </p:anim>
                                    <p:anim calcmode="lin" valueType="num">
                                      <p:cBhvr>
                                        <p:cTn id="134" dur="250" fill="hold"/>
                                        <p:tgtEl>
                                          <p:spTgt spid="27"/>
                                        </p:tgtEl>
                                        <p:attrNameLst>
                                          <p:attrName>ppt_h</p:attrName>
                                        </p:attrNameLst>
                                      </p:cBhvr>
                                      <p:tavLst>
                                        <p:tav tm="0">
                                          <p:val>
                                            <p:fltVal val="0"/>
                                          </p:val>
                                        </p:tav>
                                        <p:tav tm="100000">
                                          <p:val>
                                            <p:strVal val="#ppt_h"/>
                                          </p:val>
                                        </p:tav>
                                      </p:tavLst>
                                    </p:anim>
                                  </p:childTnLst>
                                </p:cTn>
                              </p:par>
                            </p:childTnLst>
                          </p:cTn>
                        </p:par>
                        <p:par>
                          <p:cTn id="135" fill="hold">
                            <p:stCondLst>
                              <p:cond delay="1550"/>
                            </p:stCondLst>
                            <p:childTnLst>
                              <p:par>
                                <p:cTn id="136" presetID="22" presetClass="entr" presetSubtype="8" fill="hold" grpId="0" nodeType="afterEffect">
                                  <p:stCondLst>
                                    <p:cond delay="0"/>
                                  </p:stCondLst>
                                  <p:iterate type="lt">
                                    <p:tmPct val="30000"/>
                                  </p:iterate>
                                  <p:childTnLst>
                                    <p:set>
                                      <p:cBhvr>
                                        <p:cTn id="137" dur="1" fill="hold">
                                          <p:stCondLst>
                                            <p:cond delay="0"/>
                                          </p:stCondLst>
                                        </p:cTn>
                                        <p:tgtEl>
                                          <p:spTgt spid="26"/>
                                        </p:tgtEl>
                                        <p:attrNameLst>
                                          <p:attrName>style.visibility</p:attrName>
                                        </p:attrNameLst>
                                      </p:cBhvr>
                                      <p:to>
                                        <p:strVal val="visible"/>
                                      </p:to>
                                    </p:set>
                                    <p:animEffect transition="in" filter="wipe(left)">
                                      <p:cBhvr>
                                        <p:cTn id="138" dur="100"/>
                                        <p:tgtEl>
                                          <p:spTgt spid="26"/>
                                        </p:tgtEl>
                                      </p:cBhvr>
                                    </p:animEffect>
                                  </p:childTnLst>
                                </p:cTn>
                              </p:par>
                              <p:par>
                                <p:cTn id="139" presetID="36" presetClass="emph" presetSubtype="0" fill="hold" grpId="1" nodeType="withEffect">
                                  <p:stCondLst>
                                    <p:cond delay="0"/>
                                  </p:stCondLst>
                                  <p:iterate type="lt">
                                    <p:tmPct val="30000"/>
                                  </p:iterate>
                                  <p:childTnLst>
                                    <p:animScale>
                                      <p:cBhvr>
                                        <p:cTn id="140" dur="50" autoRev="1" fill="hold">
                                          <p:stCondLst>
                                            <p:cond delay="0"/>
                                          </p:stCondLst>
                                        </p:cTn>
                                        <p:tgtEl>
                                          <p:spTgt spid="26"/>
                                        </p:tgtEl>
                                      </p:cBhvr>
                                      <p:to x="80000" y="100000"/>
                                    </p:animScale>
                                    <p:anim by="(#ppt_w*0.10)" calcmode="lin" valueType="num">
                                      <p:cBhvr>
                                        <p:cTn id="141" dur="50" autoRev="1" fill="hold">
                                          <p:stCondLst>
                                            <p:cond delay="0"/>
                                          </p:stCondLst>
                                        </p:cTn>
                                        <p:tgtEl>
                                          <p:spTgt spid="26"/>
                                        </p:tgtEl>
                                        <p:attrNameLst>
                                          <p:attrName>ppt_x</p:attrName>
                                        </p:attrNameLst>
                                      </p:cBhvr>
                                    </p:anim>
                                    <p:anim by="(-#ppt_w*0.10)" calcmode="lin" valueType="num">
                                      <p:cBhvr>
                                        <p:cTn id="142" dur="50" autoRev="1" fill="hold">
                                          <p:stCondLst>
                                            <p:cond delay="0"/>
                                          </p:stCondLst>
                                        </p:cTn>
                                        <p:tgtEl>
                                          <p:spTgt spid="26"/>
                                        </p:tgtEl>
                                        <p:attrNameLst>
                                          <p:attrName>ppt_y</p:attrName>
                                        </p:attrNameLst>
                                      </p:cBhvr>
                                    </p:anim>
                                    <p:animRot by="-480000">
                                      <p:cBhvr>
                                        <p:cTn id="143" dur="50" autoRev="1" fill="hold">
                                          <p:stCondLst>
                                            <p:cond delay="0"/>
                                          </p:stCondLst>
                                        </p:cTn>
                                        <p:tgtEl>
                                          <p:spTgt spid="26"/>
                                        </p:tgtEl>
                                        <p:attrNameLst>
                                          <p:attrName>r</p:attrName>
                                        </p:attrNameLst>
                                      </p:cBhvr>
                                    </p:animRot>
                                  </p:childTnLst>
                                </p:cTn>
                              </p:par>
                            </p:childTnLst>
                          </p:cTn>
                        </p:par>
                        <p:par>
                          <p:cTn id="144" fill="hold">
                            <p:stCondLst>
                              <p:cond delay="2520"/>
                            </p:stCondLst>
                            <p:childTnLst>
                              <p:par>
                                <p:cTn id="145" presetID="22" presetClass="entr" presetSubtype="4" fill="hold" grpId="0" nodeType="afterEffect">
                                  <p:stCondLst>
                                    <p:cond delay="0"/>
                                  </p:stCondLst>
                                  <p:childTnLst>
                                    <p:set>
                                      <p:cBhvr>
                                        <p:cTn id="146" dur="1" fill="hold">
                                          <p:stCondLst>
                                            <p:cond delay="0"/>
                                          </p:stCondLst>
                                        </p:cTn>
                                        <p:tgtEl>
                                          <p:spTgt spid="11"/>
                                        </p:tgtEl>
                                        <p:attrNameLst>
                                          <p:attrName>style.visibility</p:attrName>
                                        </p:attrNameLst>
                                      </p:cBhvr>
                                      <p:to>
                                        <p:strVal val="visible"/>
                                      </p:to>
                                    </p:set>
                                    <p:animEffect transition="in" filter="wipe(down)">
                                      <p:cBhvr>
                                        <p:cTn id="1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1" grpId="0" animBg="1"/>
      <p:bldP spid="12" grpId="0" animBg="1"/>
      <p:bldP spid="13" grpId="0" animBg="1"/>
      <p:bldP spid="14" grpId="0" animBg="1"/>
      <p:bldP spid="15" grpId="0" animBg="1"/>
      <p:bldP spid="16" grpId="0" animBg="1"/>
      <p:bldP spid="17" grpId="0" animBg="1"/>
      <p:bldP spid="18" grpId="0"/>
      <p:bldP spid="18" grpId="1"/>
      <p:bldP spid="19" grpId="0"/>
      <p:bldP spid="20" grpId="0"/>
      <p:bldP spid="20" grpId="1"/>
      <p:bldP spid="21" grpId="0"/>
      <p:bldP spid="22" grpId="0"/>
      <p:bldP spid="22" grpId="1"/>
      <p:bldP spid="23" grpId="0"/>
      <p:bldP spid="24" grpId="0"/>
      <p:bldP spid="24" grpId="1"/>
      <p:bldP spid="25" grpId="0"/>
      <p:bldP spid="26" grpId="0"/>
      <p:bldP spid="26" grpId="1"/>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4240303" y="1060798"/>
            <a:ext cx="914135" cy="914015"/>
          </a:xfrm>
          <a:prstGeom prst="ellipse">
            <a:avLst/>
          </a:prstGeom>
          <a:noFill/>
          <a:ln w="12700">
            <a:solidFill>
              <a:schemeClr val="bg1"/>
            </a:solidFill>
            <a:round/>
            <a:headEnd/>
            <a:tailEnd/>
          </a:ln>
          <a:effectLst/>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3" name="Oval 4"/>
          <p:cNvSpPr>
            <a:spLocks noChangeArrowheads="1"/>
          </p:cNvSpPr>
          <p:nvPr/>
        </p:nvSpPr>
        <p:spPr bwMode="auto">
          <a:xfrm>
            <a:off x="4240303" y="1060798"/>
            <a:ext cx="914135" cy="914015"/>
          </a:xfrm>
          <a:prstGeom prst="ellipse">
            <a:avLst/>
          </a:prstGeom>
          <a:noFill/>
          <a:ln w="12700">
            <a:solidFill>
              <a:schemeClr val="bg1"/>
            </a:solidFill>
            <a:round/>
            <a:headEnd/>
            <a:tailEnd/>
          </a:ln>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4" name="Oval 4"/>
          <p:cNvSpPr>
            <a:spLocks noChangeArrowheads="1"/>
          </p:cNvSpPr>
          <p:nvPr/>
        </p:nvSpPr>
        <p:spPr bwMode="auto">
          <a:xfrm>
            <a:off x="3223694" y="1474012"/>
            <a:ext cx="1250649" cy="1250485"/>
          </a:xfrm>
          <a:prstGeom prst="ellipse">
            <a:avLst/>
          </a:prstGeom>
          <a:noFill/>
          <a:ln w="12700">
            <a:solidFill>
              <a:schemeClr val="bg1"/>
            </a:solidFill>
            <a:round/>
            <a:headEnd/>
            <a:tailEnd/>
          </a:ln>
          <a:effectLst/>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5" name="Oval 4"/>
          <p:cNvSpPr>
            <a:spLocks noChangeArrowheads="1"/>
          </p:cNvSpPr>
          <p:nvPr/>
        </p:nvSpPr>
        <p:spPr bwMode="auto">
          <a:xfrm>
            <a:off x="3223694" y="1847410"/>
            <a:ext cx="1250649" cy="877088"/>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noFill/>
          <a:ln w="12700">
            <a:solidFill>
              <a:schemeClr val="bg1"/>
            </a:solidFill>
            <a:round/>
            <a:headEnd/>
            <a:tailEnd/>
          </a:ln>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6" name="Oval 4"/>
          <p:cNvSpPr>
            <a:spLocks noChangeArrowheads="1"/>
          </p:cNvSpPr>
          <p:nvPr/>
        </p:nvSpPr>
        <p:spPr bwMode="auto">
          <a:xfrm>
            <a:off x="2043966" y="2048351"/>
            <a:ext cx="1541403" cy="1541402"/>
          </a:xfrm>
          <a:prstGeom prst="ellipse">
            <a:avLst/>
          </a:prstGeom>
          <a:noFill/>
          <a:ln w="12700">
            <a:solidFill>
              <a:schemeClr val="bg1"/>
            </a:solidFill>
            <a:round/>
            <a:headEnd/>
            <a:tailEnd/>
          </a:ln>
          <a:effectLst/>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7" name="Oval 4"/>
          <p:cNvSpPr>
            <a:spLocks noChangeArrowheads="1"/>
          </p:cNvSpPr>
          <p:nvPr/>
        </p:nvSpPr>
        <p:spPr bwMode="auto">
          <a:xfrm>
            <a:off x="2043966" y="2806112"/>
            <a:ext cx="1541403" cy="78364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noFill/>
          <a:ln w="12700">
            <a:solidFill>
              <a:schemeClr val="bg1"/>
            </a:solidFill>
            <a:round/>
            <a:headEnd/>
            <a:tailEnd/>
          </a:ln>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8" name="Oval 4"/>
          <p:cNvSpPr>
            <a:spLocks noChangeArrowheads="1"/>
          </p:cNvSpPr>
          <p:nvPr/>
        </p:nvSpPr>
        <p:spPr bwMode="auto">
          <a:xfrm>
            <a:off x="650957" y="2786080"/>
            <a:ext cx="1891904" cy="1891904"/>
          </a:xfrm>
          <a:prstGeom prst="ellipse">
            <a:avLst/>
          </a:prstGeom>
          <a:noFill/>
          <a:ln w="12700">
            <a:solidFill>
              <a:schemeClr val="bg1"/>
            </a:solidFill>
            <a:round/>
            <a:headEnd/>
            <a:tailEnd/>
          </a:ln>
          <a:effectLst/>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9" name="Oval 4"/>
          <p:cNvSpPr>
            <a:spLocks noChangeArrowheads="1"/>
          </p:cNvSpPr>
          <p:nvPr/>
        </p:nvSpPr>
        <p:spPr bwMode="auto">
          <a:xfrm>
            <a:off x="813956" y="4262854"/>
            <a:ext cx="1565908" cy="41513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noFill/>
          <a:ln w="12700">
            <a:solidFill>
              <a:schemeClr val="bg1"/>
            </a:solidFill>
            <a:round/>
            <a:headEnd/>
            <a:tailEnd/>
          </a:ln>
        </p:spPr>
        <p:txBody>
          <a:bodyPr wrap="none" anchor="ctr"/>
          <a:lstStyle/>
          <a:p>
            <a:endParaRPr lang="ko-KR" altLang="en-US" sz="1013">
              <a:solidFill>
                <a:schemeClr val="accent1"/>
              </a:solidFill>
              <a:latin typeface="微软雅黑" panose="020B0503020204020204" pitchFamily="34" charset="-122"/>
              <a:ea typeface="굴림" pitchFamily="34" charset="-127"/>
            </a:endParaRPr>
          </a:p>
        </p:txBody>
      </p:sp>
      <p:sp>
        <p:nvSpPr>
          <p:cNvPr id="10" name="TextBox 53"/>
          <p:cNvSpPr txBox="1"/>
          <p:nvPr/>
        </p:nvSpPr>
        <p:spPr>
          <a:xfrm>
            <a:off x="989051" y="3524283"/>
            <a:ext cx="1261884" cy="415498"/>
          </a:xfrm>
          <a:prstGeom prst="rect">
            <a:avLst/>
          </a:prstGeom>
          <a:noFill/>
        </p:spPr>
        <p:txBody>
          <a:bodyPr wrap="none" rtlCol="0" anchor="ctr">
            <a:spAutoFit/>
          </a:bodyPr>
          <a:lstStyle/>
          <a:p>
            <a:r>
              <a:rPr lang="zh-CN" altLang="en-US" sz="2100" dirty="0">
                <a:solidFill>
                  <a:schemeClr val="accent1"/>
                </a:solidFill>
                <a:latin typeface="微软雅黑" panose="020B0503020204020204" pitchFamily="34" charset="-122"/>
                <a:ea typeface="微软雅黑" panose="020B0503020204020204" pitchFamily="34" charset="-122"/>
              </a:rPr>
              <a:t>添加标题</a:t>
            </a:r>
          </a:p>
        </p:txBody>
      </p:sp>
      <p:sp>
        <p:nvSpPr>
          <p:cNvPr id="11" name="TextBox 54"/>
          <p:cNvSpPr txBox="1"/>
          <p:nvPr/>
        </p:nvSpPr>
        <p:spPr>
          <a:xfrm>
            <a:off x="2289957" y="2343623"/>
            <a:ext cx="1107996" cy="369332"/>
          </a:xfrm>
          <a:prstGeom prst="rect">
            <a:avLst/>
          </a:prstGeom>
          <a:noFill/>
        </p:spPr>
        <p:txBody>
          <a:bodyPr wrap="none" rtlCol="0" anchor="ctr">
            <a:spAutoFit/>
          </a:bodyPr>
          <a:lstStyle/>
          <a:p>
            <a:r>
              <a:rPr lang="zh-CN" altLang="en-US" sz="1800" dirty="0">
                <a:solidFill>
                  <a:schemeClr val="accent1"/>
                </a:solidFill>
                <a:latin typeface="微软雅黑" panose="020B0503020204020204" pitchFamily="34" charset="-122"/>
                <a:ea typeface="微软雅黑" panose="020B0503020204020204" pitchFamily="34" charset="-122"/>
              </a:rPr>
              <a:t>添加标题</a:t>
            </a:r>
          </a:p>
        </p:txBody>
      </p:sp>
      <p:sp>
        <p:nvSpPr>
          <p:cNvPr id="12" name="TextBox 55"/>
          <p:cNvSpPr txBox="1"/>
          <p:nvPr/>
        </p:nvSpPr>
        <p:spPr>
          <a:xfrm>
            <a:off x="3395048" y="1951246"/>
            <a:ext cx="954107" cy="323165"/>
          </a:xfrm>
          <a:prstGeom prst="rect">
            <a:avLst/>
          </a:prstGeom>
          <a:noFill/>
        </p:spPr>
        <p:txBody>
          <a:bodyPr wrap="none" rtlCol="0" anchor="ctr">
            <a:spAutoFit/>
          </a:bodyPr>
          <a:lstStyle/>
          <a:p>
            <a:r>
              <a:rPr lang="zh-CN" altLang="en-US" sz="1500">
                <a:solidFill>
                  <a:schemeClr val="accent1"/>
                </a:solidFill>
                <a:latin typeface="微软雅黑" panose="020B0503020204020204" pitchFamily="34" charset="-122"/>
                <a:ea typeface="微软雅黑" panose="020B0503020204020204" pitchFamily="34" charset="-122"/>
              </a:rPr>
              <a:t>添加标题</a:t>
            </a:r>
          </a:p>
        </p:txBody>
      </p:sp>
      <p:cxnSp>
        <p:nvCxnSpPr>
          <p:cNvPr id="13" name="直接连接符 12"/>
          <p:cNvCxnSpPr/>
          <p:nvPr/>
        </p:nvCxnSpPr>
        <p:spPr>
          <a:xfrm>
            <a:off x="4698636" y="1644764"/>
            <a:ext cx="803830"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3840645" y="2333777"/>
            <a:ext cx="1661821"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2779284" y="3118793"/>
            <a:ext cx="2723181"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1596909" y="3936616"/>
            <a:ext cx="3905556"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7" name="TextBox 60"/>
          <p:cNvSpPr txBox="1"/>
          <p:nvPr/>
        </p:nvSpPr>
        <p:spPr>
          <a:xfrm>
            <a:off x="5565504" y="3732032"/>
            <a:ext cx="2894929" cy="491994"/>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选择粘贴，并选择只保留文字。</a:t>
            </a:r>
          </a:p>
        </p:txBody>
      </p:sp>
      <p:sp>
        <p:nvSpPr>
          <p:cNvPr id="18" name="TextBox 61"/>
          <p:cNvSpPr txBox="1"/>
          <p:nvPr/>
        </p:nvSpPr>
        <p:spPr>
          <a:xfrm>
            <a:off x="5565504" y="2926777"/>
            <a:ext cx="2894929" cy="491994"/>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选择粘贴，并选择只保留文字。</a:t>
            </a:r>
          </a:p>
        </p:txBody>
      </p:sp>
      <p:sp>
        <p:nvSpPr>
          <p:cNvPr id="19" name="TextBox 62"/>
          <p:cNvSpPr txBox="1"/>
          <p:nvPr/>
        </p:nvSpPr>
        <p:spPr>
          <a:xfrm>
            <a:off x="5565504" y="2121521"/>
            <a:ext cx="2894929" cy="491994"/>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选择粘贴，并选择只保留文字。</a:t>
            </a:r>
          </a:p>
        </p:txBody>
      </p:sp>
      <p:sp>
        <p:nvSpPr>
          <p:cNvPr id="20" name="TextBox 63"/>
          <p:cNvSpPr txBox="1"/>
          <p:nvPr/>
        </p:nvSpPr>
        <p:spPr>
          <a:xfrm>
            <a:off x="5565504" y="1471063"/>
            <a:ext cx="2894929" cy="491994"/>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itchFamily="34" charset="-122"/>
                <a:ea typeface="微软雅黑" pitchFamily="34" charset="-122"/>
              </a:rPr>
              <a:t>选择粘贴，并选择只保留文字。</a:t>
            </a:r>
          </a:p>
        </p:txBody>
      </p:sp>
      <p:sp>
        <p:nvSpPr>
          <p:cNvPr id="21" name="TextBox 64"/>
          <p:cNvSpPr txBox="1"/>
          <p:nvPr/>
        </p:nvSpPr>
        <p:spPr>
          <a:xfrm>
            <a:off x="4321610" y="1379306"/>
            <a:ext cx="800219" cy="276999"/>
          </a:xfrm>
          <a:prstGeom prst="rect">
            <a:avLst/>
          </a:prstGeom>
          <a:noFill/>
        </p:spPr>
        <p:txBody>
          <a:bodyPr wrap="none" rtlCol="0" anchor="ctr">
            <a:spAutoFit/>
          </a:bodyPr>
          <a:lstStyle/>
          <a:p>
            <a:r>
              <a:rPr lang="zh-CN" altLang="en-US" sz="1200">
                <a:solidFill>
                  <a:schemeClr val="accent1"/>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410777212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14:presetBounceEnd="4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2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42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14:bounceEnd="42000">
                                          <p:cBhvr additive="base">
                                            <p:cTn id="15"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14:bounceEnd="42000">
                                          <p:cBhvr additive="base">
                                            <p:cTn id="19"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00"/>
                                            <p:tgtEl>
                                              <p:spTgt spid="7"/>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down)">
                                          <p:cBhvr>
                                            <p:cTn id="61" dur="500"/>
                                            <p:tgtEl>
                                              <p:spTgt spid="5"/>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1000"/>
                                            <p:tgtEl>
                                              <p:spTgt spid="12"/>
                                            </p:tgtEl>
                                          </p:cBhvr>
                                        </p:animEffect>
                                        <p:anim calcmode="lin" valueType="num">
                                          <p:cBhvr>
                                            <p:cTn id="66" dur="1000" fill="hold"/>
                                            <p:tgtEl>
                                              <p:spTgt spid="12"/>
                                            </p:tgtEl>
                                            <p:attrNameLst>
                                              <p:attrName>ppt_x</p:attrName>
                                            </p:attrNameLst>
                                          </p:cBhvr>
                                          <p:tavLst>
                                            <p:tav tm="0">
                                              <p:val>
                                                <p:strVal val="#ppt_x"/>
                                              </p:val>
                                            </p:tav>
                                            <p:tav tm="100000">
                                              <p:val>
                                                <p:strVal val="#ppt_x"/>
                                              </p:val>
                                            </p:tav>
                                          </p:tavLst>
                                        </p:anim>
                                        <p:anim calcmode="lin" valueType="num">
                                          <p:cBhvr>
                                            <p:cTn id="67" dur="1000" fill="hold"/>
                                            <p:tgtEl>
                                              <p:spTgt spid="12"/>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left)">
                                          <p:cBhvr>
                                            <p:cTn id="71" dur="500"/>
                                            <p:tgtEl>
                                              <p:spTgt spid="14"/>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wipe(down)">
                                          <p:cBhvr>
                                            <p:cTn id="79" dur="500"/>
                                            <p:tgtEl>
                                              <p:spTgt spid="3"/>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left)">
                                          <p:cBhvr>
                                            <p:cTn id="9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00"/>
                                            <p:tgtEl>
                                              <p:spTgt spid="7"/>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down)">
                                          <p:cBhvr>
                                            <p:cTn id="61" dur="500"/>
                                            <p:tgtEl>
                                              <p:spTgt spid="5"/>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1000"/>
                                            <p:tgtEl>
                                              <p:spTgt spid="12"/>
                                            </p:tgtEl>
                                          </p:cBhvr>
                                        </p:animEffect>
                                        <p:anim calcmode="lin" valueType="num">
                                          <p:cBhvr>
                                            <p:cTn id="66" dur="1000" fill="hold"/>
                                            <p:tgtEl>
                                              <p:spTgt spid="12"/>
                                            </p:tgtEl>
                                            <p:attrNameLst>
                                              <p:attrName>ppt_x</p:attrName>
                                            </p:attrNameLst>
                                          </p:cBhvr>
                                          <p:tavLst>
                                            <p:tav tm="0">
                                              <p:val>
                                                <p:strVal val="#ppt_x"/>
                                              </p:val>
                                            </p:tav>
                                            <p:tav tm="100000">
                                              <p:val>
                                                <p:strVal val="#ppt_x"/>
                                              </p:val>
                                            </p:tav>
                                          </p:tavLst>
                                        </p:anim>
                                        <p:anim calcmode="lin" valueType="num">
                                          <p:cBhvr>
                                            <p:cTn id="67" dur="1000" fill="hold"/>
                                            <p:tgtEl>
                                              <p:spTgt spid="12"/>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left)">
                                          <p:cBhvr>
                                            <p:cTn id="71" dur="500"/>
                                            <p:tgtEl>
                                              <p:spTgt spid="14"/>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wipe(down)">
                                          <p:cBhvr>
                                            <p:cTn id="79" dur="500"/>
                                            <p:tgtEl>
                                              <p:spTgt spid="3"/>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left)">
                                          <p:cBhvr>
                                            <p:cTn id="9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845221" y="1347614"/>
            <a:ext cx="5616624" cy="46805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accent1"/>
              </a:solidFill>
            </a:endParaRPr>
          </a:p>
        </p:txBody>
      </p:sp>
      <p:grpSp>
        <p:nvGrpSpPr>
          <p:cNvPr id="3" name="组合 2"/>
          <p:cNvGrpSpPr/>
          <p:nvPr/>
        </p:nvGrpSpPr>
        <p:grpSpPr>
          <a:xfrm>
            <a:off x="2167226" y="1406649"/>
            <a:ext cx="4073941" cy="369332"/>
            <a:chOff x="2167226" y="1730685"/>
            <a:chExt cx="4073941" cy="369332"/>
          </a:xfrm>
        </p:grpSpPr>
        <p:sp>
          <p:nvSpPr>
            <p:cNvPr id="4"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添加目录一标题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5" name="椭圆 4"/>
            <p:cNvSpPr/>
            <p:nvPr/>
          </p:nvSpPr>
          <p:spPr>
            <a:xfrm>
              <a:off x="2195969" y="1730685"/>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accent1"/>
                </a:solidFill>
              </a:endParaRPr>
            </a:p>
          </p:txBody>
        </p:sp>
        <p:sp>
          <p:nvSpPr>
            <p:cNvPr id="6"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chemeClr val="accent1"/>
                  </a:solidFill>
                  <a:latin typeface="微软雅黑" pitchFamily="34" charset="-122"/>
                  <a:ea typeface="微软雅黑" pitchFamily="34" charset="-122"/>
                </a:rPr>
                <a:t>01</a:t>
              </a:r>
              <a:endParaRPr lang="zh-CN" altLang="en-US" sz="1100" dirty="0">
                <a:solidFill>
                  <a:schemeClr val="accent1"/>
                </a:solidFill>
                <a:latin typeface="微软雅黑" pitchFamily="34" charset="-122"/>
                <a:ea typeface="微软雅黑" pitchFamily="34" charset="-122"/>
              </a:endParaRPr>
            </a:p>
          </p:txBody>
        </p:sp>
      </p:grpSp>
      <p:sp>
        <p:nvSpPr>
          <p:cNvPr id="7" name="圆角矩形 6"/>
          <p:cNvSpPr/>
          <p:nvPr/>
        </p:nvSpPr>
        <p:spPr>
          <a:xfrm>
            <a:off x="1845221" y="2044663"/>
            <a:ext cx="5616624" cy="46805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accent1"/>
              </a:solidFill>
            </a:endParaRPr>
          </a:p>
        </p:txBody>
      </p:sp>
      <p:grpSp>
        <p:nvGrpSpPr>
          <p:cNvPr id="8" name="组合 7"/>
          <p:cNvGrpSpPr/>
          <p:nvPr/>
        </p:nvGrpSpPr>
        <p:grpSpPr>
          <a:xfrm>
            <a:off x="2167226" y="2103698"/>
            <a:ext cx="4073941" cy="369332"/>
            <a:chOff x="2167226" y="1730685"/>
            <a:chExt cx="4073941" cy="369332"/>
          </a:xfrm>
        </p:grpSpPr>
        <p:sp>
          <p:nvSpPr>
            <p:cNvPr id="9"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添加目录二标题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10" name="椭圆 9"/>
            <p:cNvSpPr/>
            <p:nvPr/>
          </p:nvSpPr>
          <p:spPr>
            <a:xfrm>
              <a:off x="2195969" y="1730685"/>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accent1"/>
                </a:solidFill>
              </a:endParaRPr>
            </a:p>
          </p:txBody>
        </p:sp>
        <p:sp>
          <p:nvSpPr>
            <p:cNvPr id="11"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chemeClr val="accent1"/>
                  </a:solidFill>
                  <a:latin typeface="微软雅黑" pitchFamily="34" charset="-122"/>
                  <a:ea typeface="微软雅黑" pitchFamily="34" charset="-122"/>
                </a:rPr>
                <a:t>02</a:t>
              </a:r>
              <a:endParaRPr lang="zh-CN" altLang="en-US" sz="1100" dirty="0">
                <a:solidFill>
                  <a:schemeClr val="accent1"/>
                </a:solidFill>
                <a:latin typeface="微软雅黑" pitchFamily="34" charset="-122"/>
                <a:ea typeface="微软雅黑" pitchFamily="34" charset="-122"/>
              </a:endParaRPr>
            </a:p>
          </p:txBody>
        </p:sp>
      </p:grpSp>
      <p:sp>
        <p:nvSpPr>
          <p:cNvPr id="12" name="圆角矩形 11"/>
          <p:cNvSpPr/>
          <p:nvPr/>
        </p:nvSpPr>
        <p:spPr>
          <a:xfrm>
            <a:off x="1845221" y="2735806"/>
            <a:ext cx="5616624" cy="46805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accent1"/>
              </a:solidFill>
            </a:endParaRPr>
          </a:p>
        </p:txBody>
      </p:sp>
      <p:grpSp>
        <p:nvGrpSpPr>
          <p:cNvPr id="13" name="组合 12"/>
          <p:cNvGrpSpPr/>
          <p:nvPr/>
        </p:nvGrpSpPr>
        <p:grpSpPr>
          <a:xfrm>
            <a:off x="2167226" y="2794841"/>
            <a:ext cx="4073941" cy="369332"/>
            <a:chOff x="2167226" y="1730685"/>
            <a:chExt cx="4073941" cy="369332"/>
          </a:xfrm>
        </p:grpSpPr>
        <p:sp>
          <p:nvSpPr>
            <p:cNvPr id="14"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添加目录三标题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15" name="椭圆 14"/>
            <p:cNvSpPr/>
            <p:nvPr/>
          </p:nvSpPr>
          <p:spPr>
            <a:xfrm>
              <a:off x="2195969" y="1730685"/>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accent1"/>
                </a:solidFill>
              </a:endParaRPr>
            </a:p>
          </p:txBody>
        </p:sp>
        <p:sp>
          <p:nvSpPr>
            <p:cNvPr id="16"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chemeClr val="accent1"/>
                  </a:solidFill>
                  <a:latin typeface="微软雅黑" pitchFamily="34" charset="-122"/>
                  <a:ea typeface="微软雅黑" pitchFamily="34" charset="-122"/>
                </a:rPr>
                <a:t>03</a:t>
              </a:r>
              <a:endParaRPr lang="zh-CN" altLang="en-US" sz="1100" dirty="0">
                <a:solidFill>
                  <a:schemeClr val="accent1"/>
                </a:solidFill>
                <a:latin typeface="微软雅黑" pitchFamily="34" charset="-122"/>
                <a:ea typeface="微软雅黑" pitchFamily="34" charset="-122"/>
              </a:endParaRPr>
            </a:p>
          </p:txBody>
        </p:sp>
      </p:grpSp>
      <p:sp>
        <p:nvSpPr>
          <p:cNvPr id="17" name="圆角矩形 16"/>
          <p:cNvSpPr/>
          <p:nvPr/>
        </p:nvSpPr>
        <p:spPr>
          <a:xfrm>
            <a:off x="1845221" y="3417526"/>
            <a:ext cx="5616624" cy="46805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accent1"/>
              </a:solidFill>
            </a:endParaRPr>
          </a:p>
        </p:txBody>
      </p:sp>
      <p:grpSp>
        <p:nvGrpSpPr>
          <p:cNvPr id="18" name="组合 17"/>
          <p:cNvGrpSpPr/>
          <p:nvPr/>
        </p:nvGrpSpPr>
        <p:grpSpPr>
          <a:xfrm>
            <a:off x="2167226" y="3476561"/>
            <a:ext cx="4073941" cy="369332"/>
            <a:chOff x="2167226" y="1730685"/>
            <a:chExt cx="4073941" cy="369332"/>
          </a:xfrm>
        </p:grpSpPr>
        <p:sp>
          <p:nvSpPr>
            <p:cNvPr id="19"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添加目录四标题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20" name="椭圆 19"/>
            <p:cNvSpPr/>
            <p:nvPr/>
          </p:nvSpPr>
          <p:spPr>
            <a:xfrm>
              <a:off x="2195969" y="1730685"/>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accent1"/>
                </a:solidFill>
              </a:endParaRPr>
            </a:p>
          </p:txBody>
        </p:sp>
        <p:sp>
          <p:nvSpPr>
            <p:cNvPr id="21"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chemeClr val="accent1"/>
                  </a:solidFill>
                  <a:latin typeface="微软雅黑" pitchFamily="34" charset="-122"/>
                  <a:ea typeface="微软雅黑" pitchFamily="34" charset="-122"/>
                </a:rPr>
                <a:t>04</a:t>
              </a:r>
              <a:endParaRPr lang="zh-CN" altLang="en-US" sz="1100"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003914304"/>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2"/>
                                        </p:tgtEl>
                                      </p:cBhvr>
                                    </p:animEffect>
                                    <p:animScale>
                                      <p:cBhvr>
                                        <p:cTn id="11" dur="250" autoRev="1" fill="hold"/>
                                        <p:tgtEl>
                                          <p:spTgt spid="2"/>
                                        </p:tgtEl>
                                      </p:cBhvr>
                                      <p:by x="105000" y="105000"/>
                                    </p:animScale>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7"/>
                                        </p:tgtEl>
                                      </p:cBhvr>
                                    </p:animEffect>
                                    <p:animScale>
                                      <p:cBhvr>
                                        <p:cTn id="23" dur="250" autoRev="1" fill="hold"/>
                                        <p:tgtEl>
                                          <p:spTgt spid="7"/>
                                        </p:tgtEl>
                                      </p:cBhvr>
                                      <p:by x="105000" y="105000"/>
                                    </p:animScale>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outVertical)">
                                      <p:cBhvr>
                                        <p:cTn id="31" dur="500"/>
                                        <p:tgtEl>
                                          <p:spTgt spid="12"/>
                                        </p:tgtEl>
                                      </p:cBhvr>
                                    </p:animEffect>
                                  </p:childTnLst>
                                </p:cTn>
                              </p:par>
                            </p:childTnLst>
                          </p:cTn>
                        </p:par>
                        <p:par>
                          <p:cTn id="32" fill="hold">
                            <p:stCondLst>
                              <p:cond delay="3500"/>
                            </p:stCondLst>
                            <p:childTnLst>
                              <p:par>
                                <p:cTn id="33" presetID="26" presetClass="emph" presetSubtype="0" fill="hold" grpId="1" nodeType="afterEffect">
                                  <p:stCondLst>
                                    <p:cond delay="0"/>
                                  </p:stCondLst>
                                  <p:childTnLst>
                                    <p:animEffect transition="out" filter="fade">
                                      <p:cBhvr>
                                        <p:cTn id="34" dur="500" tmFilter="0, 0; .2, .5; .8, .5; 1, 0"/>
                                        <p:tgtEl>
                                          <p:spTgt spid="12"/>
                                        </p:tgtEl>
                                      </p:cBhvr>
                                    </p:animEffect>
                                    <p:animScale>
                                      <p:cBhvr>
                                        <p:cTn id="35" dur="250" autoRev="1" fill="hold"/>
                                        <p:tgtEl>
                                          <p:spTgt spid="12"/>
                                        </p:tgtEl>
                                      </p:cBhvr>
                                      <p:by x="105000" y="105000"/>
                                    </p:animScale>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5000"/>
                            </p:stCondLst>
                            <p:childTnLst>
                              <p:par>
                                <p:cTn id="45" presetID="26" presetClass="emph" presetSubtype="0" fill="hold" grpId="1" nodeType="afterEffect">
                                  <p:stCondLst>
                                    <p:cond delay="0"/>
                                  </p:stCondLst>
                                  <p:childTnLst>
                                    <p:animEffect transition="out" filter="fade">
                                      <p:cBhvr>
                                        <p:cTn id="46" dur="500" tmFilter="0, 0; .2, .5; .8, .5; 1, 0"/>
                                        <p:tgtEl>
                                          <p:spTgt spid="17"/>
                                        </p:tgtEl>
                                      </p:cBhvr>
                                    </p:animEffect>
                                    <p:animScale>
                                      <p:cBhvr>
                                        <p:cTn id="47" dur="250" autoRev="1" fill="hold"/>
                                        <p:tgtEl>
                                          <p:spTgt spid="17"/>
                                        </p:tgtEl>
                                      </p:cBhvr>
                                      <p:by x="105000" y="105000"/>
                                    </p:animScale>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7" grpId="1" animBg="1"/>
      <p:bldP spid="12" grpId="0" animBg="1"/>
      <p:bldP spid="12" grpId="1" animBg="1"/>
      <p:bldP spid="17" grpId="0" animBg="1"/>
      <p:bldP spid="17"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a:spLocks/>
          </p:cNvSpPr>
          <p:nvPr/>
        </p:nvSpPr>
        <p:spPr bwMode="blackWhite">
          <a:xfrm>
            <a:off x="3994007" y="1766832"/>
            <a:ext cx="1128879" cy="2315328"/>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noFill/>
          <a:ln w="12700" cap="flat" cmpd="sng" algn="ctr">
            <a:solidFill>
              <a:schemeClr val="bg1"/>
            </a:solidFill>
            <a:prstDash val="solid"/>
          </a:ln>
          <a:effectLst/>
        </p:spPr>
        <p:txBody>
          <a:bodyPr lIns="69972" tIns="34986" rIns="69972" bIns="34986" anchor="ctr"/>
          <a:lstStyle/>
          <a:p>
            <a:pPr>
              <a:lnSpc>
                <a:spcPct val="120000"/>
              </a:lnSpc>
              <a:defRPr/>
            </a:pPr>
            <a:endParaRPr lang="zh-CN" altLang="en-US" sz="3075" b="1" kern="0">
              <a:solidFill>
                <a:schemeClr val="accent1"/>
              </a:solidFill>
              <a:latin typeface="微软雅黑" pitchFamily="34" charset="-122"/>
              <a:ea typeface="微软雅黑" pitchFamily="34" charset="-122"/>
            </a:endParaRPr>
          </a:p>
        </p:txBody>
      </p:sp>
      <p:sp>
        <p:nvSpPr>
          <p:cNvPr id="3" name="Freeform 3"/>
          <p:cNvSpPr>
            <a:spLocks/>
          </p:cNvSpPr>
          <p:nvPr/>
        </p:nvSpPr>
        <p:spPr bwMode="blackWhite">
          <a:xfrm rot="1118702">
            <a:off x="3272169" y="1405107"/>
            <a:ext cx="2663337" cy="998769"/>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noFill/>
          <a:ln w="12700" cap="flat" cmpd="sng" algn="ctr">
            <a:solidFill>
              <a:schemeClr val="bg1"/>
            </a:solidFill>
            <a:prstDash val="solid"/>
          </a:ln>
          <a:effec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sp>
        <p:nvSpPr>
          <p:cNvPr id="4" name="Oval 4"/>
          <p:cNvSpPr>
            <a:spLocks noChangeArrowheads="1"/>
          </p:cNvSpPr>
          <p:nvPr/>
        </p:nvSpPr>
        <p:spPr bwMode="blackWhite">
          <a:xfrm>
            <a:off x="4488898" y="1734613"/>
            <a:ext cx="139097" cy="134732"/>
          </a:xfrm>
          <a:prstGeom prst="ellipse">
            <a:avLst/>
          </a:prstGeom>
          <a:noFill/>
          <a:ln w="12700" cap="flat" cmpd="sng" algn="ctr">
            <a:solidFill>
              <a:schemeClr val="bg1"/>
            </a:solidFill>
            <a:prstDash val="solid"/>
          </a:ln>
          <a:effectLst/>
        </p:spPr>
        <p:txBody>
          <a:bodyPr lIns="69972" tIns="34986" rIns="69972" bIns="34986" anchor="ctr"/>
          <a:lstStyle/>
          <a:p>
            <a:pPr>
              <a:lnSpc>
                <a:spcPct val="120000"/>
              </a:lnSpc>
              <a:defRPr/>
            </a:pPr>
            <a:endParaRPr lang="zh-CN" altLang="en-US" sz="3075" b="1" kern="0">
              <a:solidFill>
                <a:schemeClr val="accent1"/>
              </a:solidFill>
              <a:latin typeface="微软雅黑" pitchFamily="34" charset="-122"/>
              <a:ea typeface="微软雅黑" pitchFamily="34" charset="-122"/>
            </a:endParaRPr>
          </a:p>
        </p:txBody>
      </p:sp>
      <p:grpSp>
        <p:nvGrpSpPr>
          <p:cNvPr id="5" name="组合 4"/>
          <p:cNvGrpSpPr/>
          <p:nvPr/>
        </p:nvGrpSpPr>
        <p:grpSpPr>
          <a:xfrm>
            <a:off x="5270769" y="1946337"/>
            <a:ext cx="1083491" cy="1471795"/>
            <a:chOff x="7028729" y="2636912"/>
            <a:chExt cx="1445030" cy="1962393"/>
          </a:xfrm>
          <a:noFill/>
        </p:grpSpPr>
        <p:sp>
          <p:nvSpPr>
            <p:cNvPr id="6" name="Line 5"/>
            <p:cNvSpPr>
              <a:spLocks noChangeShapeType="1"/>
            </p:cNvSpPr>
            <p:nvPr/>
          </p:nvSpPr>
          <p:spPr bwMode="blackWhite">
            <a:xfrm>
              <a:off x="7796157" y="2636912"/>
              <a:ext cx="638547" cy="1532813"/>
            </a:xfrm>
            <a:prstGeom prst="line">
              <a:avLst/>
            </a:prstGeom>
            <a:grpFill/>
            <a:ln w="12700" cap="flat" cmpd="sng" algn="ctr">
              <a:solidFill>
                <a:schemeClr val="bg1"/>
              </a:solidFill>
              <a:prstDash val="solid"/>
            </a:ln>
            <a:effectLst/>
            <a:ex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sp>
          <p:nvSpPr>
            <p:cNvPr id="7" name="Line 6"/>
            <p:cNvSpPr>
              <a:spLocks noChangeShapeType="1"/>
            </p:cNvSpPr>
            <p:nvPr/>
          </p:nvSpPr>
          <p:spPr bwMode="blackWhite">
            <a:xfrm>
              <a:off x="7782487" y="2636912"/>
              <a:ext cx="0" cy="1523050"/>
            </a:xfrm>
            <a:prstGeom prst="line">
              <a:avLst/>
            </a:prstGeom>
            <a:grpFill/>
            <a:ln w="12700" cap="flat" cmpd="sng" algn="ctr">
              <a:solidFill>
                <a:schemeClr val="bg1"/>
              </a:solidFill>
              <a:prstDash val="solid"/>
            </a:ln>
            <a:effectLst/>
            <a:ex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sp>
          <p:nvSpPr>
            <p:cNvPr id="8" name="Line 7"/>
            <p:cNvSpPr>
              <a:spLocks noChangeShapeType="1"/>
            </p:cNvSpPr>
            <p:nvPr/>
          </p:nvSpPr>
          <p:spPr bwMode="blackWhite">
            <a:xfrm flipH="1">
              <a:off x="7108791" y="2640818"/>
              <a:ext cx="665886" cy="1483997"/>
            </a:xfrm>
            <a:prstGeom prst="line">
              <a:avLst/>
            </a:prstGeom>
            <a:grpFill/>
            <a:ln w="12700" cap="flat" cmpd="sng" algn="ctr">
              <a:solidFill>
                <a:schemeClr val="bg1"/>
              </a:solidFill>
              <a:prstDash val="solid"/>
            </a:ln>
            <a:effectLst/>
            <a:ex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sp>
          <p:nvSpPr>
            <p:cNvPr id="9" name="Freeform 8"/>
            <p:cNvSpPr>
              <a:spLocks/>
            </p:cNvSpPr>
            <p:nvPr/>
          </p:nvSpPr>
          <p:spPr bwMode="blackWhite">
            <a:xfrm>
              <a:off x="7028729" y="4134580"/>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pFill/>
            <a:ln w="12700" cap="flat" cmpd="sng" algn="ctr">
              <a:solidFill>
                <a:schemeClr val="bg1"/>
              </a:solidFill>
              <a:prstDash val="solid"/>
            </a:ln>
            <a:effec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grpSp>
      <p:grpSp>
        <p:nvGrpSpPr>
          <p:cNvPr id="10" name="组合 9"/>
          <p:cNvGrpSpPr/>
          <p:nvPr/>
        </p:nvGrpSpPr>
        <p:grpSpPr>
          <a:xfrm>
            <a:off x="2822667" y="1946337"/>
            <a:ext cx="1083491" cy="1470329"/>
            <a:chOff x="3763742" y="2636912"/>
            <a:chExt cx="1445030" cy="1960439"/>
          </a:xfrm>
          <a:noFill/>
        </p:grpSpPr>
        <p:sp>
          <p:nvSpPr>
            <p:cNvPr id="11" name="Line 9"/>
            <p:cNvSpPr>
              <a:spLocks noChangeShapeType="1"/>
            </p:cNvSpPr>
            <p:nvPr/>
          </p:nvSpPr>
          <p:spPr bwMode="blackWhite">
            <a:xfrm>
              <a:off x="4529217" y="2636912"/>
              <a:ext cx="638546" cy="1530861"/>
            </a:xfrm>
            <a:prstGeom prst="line">
              <a:avLst/>
            </a:prstGeom>
            <a:grpFill/>
            <a:ln w="12700" cap="flat" cmpd="sng" algn="ctr">
              <a:solidFill>
                <a:schemeClr val="bg1"/>
              </a:solidFill>
              <a:prstDash val="solid"/>
            </a:ln>
            <a:effectLst/>
            <a:ex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sp>
          <p:nvSpPr>
            <p:cNvPr id="12" name="Line 10"/>
            <p:cNvSpPr>
              <a:spLocks noChangeShapeType="1"/>
            </p:cNvSpPr>
            <p:nvPr/>
          </p:nvSpPr>
          <p:spPr bwMode="blackWhite">
            <a:xfrm>
              <a:off x="4519452" y="2636912"/>
              <a:ext cx="0" cy="1523050"/>
            </a:xfrm>
            <a:prstGeom prst="line">
              <a:avLst/>
            </a:prstGeom>
            <a:grpFill/>
            <a:ln w="12700" cap="flat" cmpd="sng" algn="ctr">
              <a:solidFill>
                <a:schemeClr val="bg1"/>
              </a:solidFill>
              <a:prstDash val="solid"/>
            </a:ln>
            <a:effectLst/>
            <a:ex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sp>
          <p:nvSpPr>
            <p:cNvPr id="13" name="Line 11"/>
            <p:cNvSpPr>
              <a:spLocks noChangeShapeType="1"/>
            </p:cNvSpPr>
            <p:nvPr/>
          </p:nvSpPr>
          <p:spPr bwMode="blackWhite">
            <a:xfrm flipH="1">
              <a:off x="3834040" y="2638864"/>
              <a:ext cx="675650" cy="1493761"/>
            </a:xfrm>
            <a:prstGeom prst="line">
              <a:avLst/>
            </a:prstGeom>
            <a:grpFill/>
            <a:ln w="12700" cap="flat" cmpd="sng" algn="ctr">
              <a:solidFill>
                <a:schemeClr val="bg1"/>
              </a:solidFill>
              <a:prstDash val="solid"/>
            </a:ln>
            <a:effectLst/>
            <a:ex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sp>
          <p:nvSpPr>
            <p:cNvPr id="14" name="Freeform 12"/>
            <p:cNvSpPr>
              <a:spLocks/>
            </p:cNvSpPr>
            <p:nvPr/>
          </p:nvSpPr>
          <p:spPr bwMode="blackWhite">
            <a:xfrm>
              <a:off x="3763742" y="4132626"/>
              <a:ext cx="1445030" cy="464725"/>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pFill/>
            <a:ln w="12700" cap="flat" cmpd="sng" algn="ctr">
              <a:solidFill>
                <a:schemeClr val="bg1"/>
              </a:solidFill>
              <a:prstDash val="solid"/>
            </a:ln>
            <a:effectLst/>
          </p:spPr>
          <p:txBody>
            <a:bodyPr lIns="69972" tIns="34986" rIns="69972" bIns="34986" anchor="ctr"/>
            <a:lstStyle/>
            <a:p>
              <a:pPr>
                <a:lnSpc>
                  <a:spcPct val="120000"/>
                </a:lnSpc>
                <a:defRPr/>
              </a:pPr>
              <a:endParaRPr lang="zh-CN" altLang="en-US" sz="900" kern="0">
                <a:solidFill>
                  <a:schemeClr val="accent1"/>
                </a:solidFill>
                <a:latin typeface="微软雅黑" pitchFamily="34" charset="-122"/>
                <a:ea typeface="微软雅黑" pitchFamily="34" charset="-122"/>
              </a:endParaRPr>
            </a:p>
          </p:txBody>
        </p:sp>
      </p:grpSp>
      <p:sp>
        <p:nvSpPr>
          <p:cNvPr id="15" name="TextBox 53"/>
          <p:cNvSpPr txBox="1">
            <a:spLocks noChangeArrowheads="1"/>
          </p:cNvSpPr>
          <p:nvPr/>
        </p:nvSpPr>
        <p:spPr bwMode="auto">
          <a:xfrm>
            <a:off x="6712220" y="2924496"/>
            <a:ext cx="1593981" cy="25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972" tIns="34986" rIns="69972" bIns="34986" numCol="1" anchor="t" anchorCtr="0" compatLnSpc="1">
            <a:prstTxWarp prst="textNoShape">
              <a:avLst/>
            </a:prstTxWarp>
            <a:spAutoFit/>
          </a:bodyPr>
          <a:lstStyle/>
          <a:p>
            <a:pPr algn="ctr" defTabSz="699722"/>
            <a:r>
              <a:rPr lang="zh-CN" altLang="en-US" sz="1200" b="1" dirty="0">
                <a:solidFill>
                  <a:schemeClr val="accent1"/>
                </a:solidFill>
                <a:latin typeface="微软雅黑" pitchFamily="34" charset="-122"/>
                <a:ea typeface="微软雅黑" pitchFamily="34" charset="-122"/>
                <a:cs typeface="宋体" pitchFamily="2" charset="-122"/>
              </a:rPr>
              <a:t>单击此处添加标题</a:t>
            </a:r>
            <a:endParaRPr lang="zh-CN" altLang="en-US" sz="1200" dirty="0">
              <a:solidFill>
                <a:schemeClr val="accent1"/>
              </a:solidFill>
              <a:latin typeface="Arial" pitchFamily="34" charset="0"/>
              <a:cs typeface="宋体" pitchFamily="2" charset="-122"/>
            </a:endParaRPr>
          </a:p>
        </p:txBody>
      </p:sp>
      <p:sp>
        <p:nvSpPr>
          <p:cNvPr id="16" name="TextBox 32"/>
          <p:cNvSpPr txBox="1"/>
          <p:nvPr/>
        </p:nvSpPr>
        <p:spPr bwMode="auto">
          <a:xfrm>
            <a:off x="6530026" y="3182907"/>
            <a:ext cx="1978745" cy="693903"/>
          </a:xfrm>
          <a:prstGeom prst="rect">
            <a:avLst/>
          </a:prstGeom>
          <a:noFill/>
        </p:spPr>
        <p:txBody>
          <a:bodyPr vert="horz" wrap="square" lIns="69972" tIns="34986" rIns="69972" bIns="34986" numCol="1" anchor="t" anchorCtr="0" compatLnSpc="1">
            <a:prstTxWarp prst="textNoShape">
              <a:avLst/>
            </a:prstTxWarp>
            <a:spAutoFit/>
          </a:bodyPr>
          <a:lstStyle/>
          <a:p>
            <a:pPr defTabSz="699722">
              <a:lnSpc>
                <a:spcPct val="150000"/>
              </a:lnSpc>
              <a:defRPr/>
            </a:pPr>
            <a:r>
              <a:rPr lang="zh-CN" altLang="en-US" sz="900" dirty="0">
                <a:solidFill>
                  <a:schemeClr val="accent1"/>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7" name="TextBox 33"/>
          <p:cNvSpPr txBox="1">
            <a:spLocks noChangeArrowheads="1"/>
          </p:cNvSpPr>
          <p:nvPr/>
        </p:nvSpPr>
        <p:spPr bwMode="auto">
          <a:xfrm>
            <a:off x="974161" y="2065968"/>
            <a:ext cx="1593981" cy="25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972" tIns="34986" rIns="69972" bIns="34986" numCol="1" anchor="t" anchorCtr="0" compatLnSpc="1">
            <a:prstTxWarp prst="textNoShape">
              <a:avLst/>
            </a:prstTxWarp>
            <a:spAutoFit/>
          </a:bodyPr>
          <a:lstStyle/>
          <a:p>
            <a:pPr algn="ctr" defTabSz="699722"/>
            <a:r>
              <a:rPr lang="zh-CN" altLang="en-US" sz="1200" b="1" dirty="0">
                <a:solidFill>
                  <a:schemeClr val="accent1"/>
                </a:solidFill>
                <a:latin typeface="微软雅黑" pitchFamily="34" charset="-122"/>
                <a:ea typeface="微软雅黑" pitchFamily="34" charset="-122"/>
                <a:cs typeface="宋体" pitchFamily="2" charset="-122"/>
              </a:rPr>
              <a:t>单击此处添加标题</a:t>
            </a:r>
            <a:endParaRPr lang="zh-CN" altLang="en-US" sz="1200" dirty="0">
              <a:solidFill>
                <a:schemeClr val="accent1"/>
              </a:solidFill>
              <a:latin typeface="Arial" pitchFamily="34" charset="0"/>
              <a:cs typeface="宋体" pitchFamily="2" charset="-122"/>
            </a:endParaRPr>
          </a:p>
        </p:txBody>
      </p:sp>
      <p:sp>
        <p:nvSpPr>
          <p:cNvPr id="18" name="TextBox 34"/>
          <p:cNvSpPr txBox="1"/>
          <p:nvPr/>
        </p:nvSpPr>
        <p:spPr bwMode="auto">
          <a:xfrm>
            <a:off x="791965" y="2324378"/>
            <a:ext cx="1978745" cy="693903"/>
          </a:xfrm>
          <a:prstGeom prst="rect">
            <a:avLst/>
          </a:prstGeom>
          <a:noFill/>
        </p:spPr>
        <p:txBody>
          <a:bodyPr vert="horz" wrap="square" lIns="69972" tIns="34986" rIns="69972" bIns="34986" numCol="1" anchor="t" anchorCtr="0" compatLnSpc="1">
            <a:prstTxWarp prst="textNoShape">
              <a:avLst/>
            </a:prstTxWarp>
            <a:spAutoFit/>
          </a:bodyPr>
          <a:lstStyle/>
          <a:p>
            <a:pPr defTabSz="699722">
              <a:lnSpc>
                <a:spcPct val="150000"/>
              </a:lnSpc>
              <a:defRPr/>
            </a:pPr>
            <a:r>
              <a:rPr lang="zh-CN" altLang="en-US" sz="900" dirty="0">
                <a:solidFill>
                  <a:schemeClr val="accent1"/>
                </a:solidFill>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65789789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anim calcmode="lin" valueType="num">
                                          <p:cBhvr>
                                            <p:cTn id="18" dur="2000" fill="hold"/>
                                            <p:tgtEl>
                                              <p:spTgt spid="3"/>
                                            </p:tgtEl>
                                            <p:attrNameLst>
                                              <p:attrName>ppt_w</p:attrName>
                                            </p:attrNameLst>
                                          </p:cBhvr>
                                          <p:tavLst>
                                            <p:tav tm="0" fmla="#ppt_w*sin(2.5*pi*$)">
                                              <p:val>
                                                <p:fltVal val="0"/>
                                              </p:val>
                                            </p:tav>
                                            <p:tav tm="100000">
                                              <p:val>
                                                <p:fltVal val="1"/>
                                              </p:val>
                                            </p:tav>
                                          </p:tavLst>
                                        </p:anim>
                                        <p:anim calcmode="lin" valueType="num">
                                          <p:cBhvr>
                                            <p:cTn id="19" dur="20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par>
                                    <p:cTn id="24" presetID="22" presetClass="entr" presetSubtype="1"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42" presetClass="path" presetSubtype="0" fill="hold" nodeType="afterEffect" p14:presetBounceEnd="35000">
                                      <p:stCondLst>
                                        <p:cond delay="0"/>
                                      </p:stCondLst>
                                      <p:childTnLst>
                                        <p:animMotion origin="layout" path="M 1.38614E-6 3.7037E-6 L 1.38614E-6 0.06689 " pathEditMode="relative" rAng="0" ptsTypes="AA" p14:bounceEnd="35000">
                                          <p:cBhvr>
                                            <p:cTn id="51" dur="2000" fill="hold"/>
                                            <p:tgtEl>
                                              <p:spTgt spid="5"/>
                                            </p:tgtEl>
                                            <p:attrNameLst>
                                              <p:attrName>ppt_x</p:attrName>
                                              <p:attrName>ppt_y</p:attrName>
                                            </p:attrNameLst>
                                          </p:cBhvr>
                                          <p:rCtr x="0" y="3333"/>
                                        </p:animMotion>
                                      </p:childTnLst>
                                    </p:cTn>
                                  </p:par>
                                  <p:par>
                                    <p:cTn id="52" presetID="42" presetClass="path" presetSubtype="0" fill="hold" nodeType="withEffect" p14:presetBounceEnd="35000">
                                      <p:stCondLst>
                                        <p:cond delay="0"/>
                                      </p:stCondLst>
                                      <p:childTnLst>
                                        <p:animMotion origin="layout" path="M -1.94444E-6 3.7037E-6 L -1.94444E-6 -0.06914 " pathEditMode="relative" rAng="0" ptsTypes="AA" p14:bounceEnd="35000">
                                          <p:cBhvr>
                                            <p:cTn id="53" dur="2000" fill="hold"/>
                                            <p:tgtEl>
                                              <p:spTgt spid="10"/>
                                            </p:tgtEl>
                                            <p:attrNameLst>
                                              <p:attrName>ppt_x</p:attrName>
                                              <p:attrName>ppt_y</p:attrName>
                                            </p:attrNameLst>
                                          </p:cBhvr>
                                          <p:rCtr x="0" y="-3457"/>
                                        </p:animMotion>
                                      </p:childTnLst>
                                    </p:cTn>
                                  </p:par>
                                  <p:par>
                                    <p:cTn id="54" presetID="8" presetClass="emph" presetSubtype="0" fill="hold" grpId="1" nodeType="withEffect">
                                      <p:stCondLst>
                                        <p:cond delay="0"/>
                                      </p:stCondLst>
                                      <p:childTnLst>
                                        <p:animRot by="900000">
                                          <p:cBhvr>
                                            <p:cTn id="55" dur="13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P spid="4" grpId="0" animBg="1"/>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anim calcmode="lin" valueType="num">
                                          <p:cBhvr>
                                            <p:cTn id="18" dur="2000" fill="hold"/>
                                            <p:tgtEl>
                                              <p:spTgt spid="3"/>
                                            </p:tgtEl>
                                            <p:attrNameLst>
                                              <p:attrName>ppt_w</p:attrName>
                                            </p:attrNameLst>
                                          </p:cBhvr>
                                          <p:tavLst>
                                            <p:tav tm="0" fmla="#ppt_w*sin(2.5*pi*$)">
                                              <p:val>
                                                <p:fltVal val="0"/>
                                              </p:val>
                                            </p:tav>
                                            <p:tav tm="100000">
                                              <p:val>
                                                <p:fltVal val="1"/>
                                              </p:val>
                                            </p:tav>
                                          </p:tavLst>
                                        </p:anim>
                                        <p:anim calcmode="lin" valueType="num">
                                          <p:cBhvr>
                                            <p:cTn id="19" dur="20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par>
                                    <p:cTn id="24" presetID="22" presetClass="entr" presetSubtype="1"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par>
                              <p:cTn id="49" fill="hold">
                                <p:stCondLst>
                                  <p:cond delay="1000"/>
                                </p:stCondLst>
                                <p:childTnLst>
                                  <p:par>
                                    <p:cTn id="50" presetID="42" presetClass="path" presetSubtype="0" fill="hold" nodeType="afterEffect">
                                      <p:stCondLst>
                                        <p:cond delay="0"/>
                                      </p:stCondLst>
                                      <p:childTnLst>
                                        <p:animMotion origin="layout" path="M 1.38614E-6 3.7037E-6 L 1.38614E-6 0.06689 " pathEditMode="relative" rAng="0" ptsTypes="AA">
                                          <p:cBhvr>
                                            <p:cTn id="51" dur="2000" fill="hold"/>
                                            <p:tgtEl>
                                              <p:spTgt spid="5"/>
                                            </p:tgtEl>
                                            <p:attrNameLst>
                                              <p:attrName>ppt_x</p:attrName>
                                              <p:attrName>ppt_y</p:attrName>
                                            </p:attrNameLst>
                                          </p:cBhvr>
                                          <p:rCtr x="0" y="3333"/>
                                        </p:animMotion>
                                      </p:childTnLst>
                                    </p:cTn>
                                  </p:par>
                                  <p:par>
                                    <p:cTn id="52" presetID="42" presetClass="path" presetSubtype="0" fill="hold" nodeType="withEffect">
                                      <p:stCondLst>
                                        <p:cond delay="0"/>
                                      </p:stCondLst>
                                      <p:childTnLst>
                                        <p:animMotion origin="layout" path="M -1.94444E-6 3.7037E-6 L -1.94444E-6 -0.06914 " pathEditMode="relative" rAng="0" ptsTypes="AA">
                                          <p:cBhvr>
                                            <p:cTn id="53" dur="2000" fill="hold"/>
                                            <p:tgtEl>
                                              <p:spTgt spid="10"/>
                                            </p:tgtEl>
                                            <p:attrNameLst>
                                              <p:attrName>ppt_x</p:attrName>
                                              <p:attrName>ppt_y</p:attrName>
                                            </p:attrNameLst>
                                          </p:cBhvr>
                                          <p:rCtr x="0" y="-3457"/>
                                        </p:animMotion>
                                      </p:childTnLst>
                                    </p:cTn>
                                  </p:par>
                                  <p:par>
                                    <p:cTn id="54" presetID="8" presetClass="emph" presetSubtype="0" fill="hold" grpId="1" nodeType="withEffect">
                                      <p:stCondLst>
                                        <p:cond delay="0"/>
                                      </p:stCondLst>
                                      <p:childTnLst>
                                        <p:animRot by="900000">
                                          <p:cBhvr>
                                            <p:cTn id="55" dur="13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P spid="4" grpId="0" animBg="1"/>
          <p:bldP spid="15" grpId="0"/>
          <p:bldP spid="16" grpId="0"/>
          <p:bldP spid="17" grpId="0"/>
          <p:bldP spid="1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1845324" y="2699702"/>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2700" cmpd="sng">
            <a:solidFill>
              <a:schemeClr val="bg1"/>
            </a:solidFill>
            <a:miter lim="800000"/>
            <a:headEnd/>
            <a:tailEnd/>
          </a:ln>
          <a:extLst/>
        </p:spPr>
        <p:txBody>
          <a:bodyPr anchor="ctr"/>
          <a:lstStyle/>
          <a:p>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3" name="AutoShape 6"/>
          <p:cNvSpPr>
            <a:spLocks noChangeArrowheads="1"/>
          </p:cNvSpPr>
          <p:nvPr/>
        </p:nvSpPr>
        <p:spPr bwMode="auto">
          <a:xfrm>
            <a:off x="2653196" y="1059582"/>
            <a:ext cx="1073750" cy="914346"/>
          </a:xfrm>
          <a:prstGeom prst="triangle">
            <a:avLst>
              <a:gd name="adj" fmla="val 50000"/>
            </a:avLst>
          </a:prstGeom>
          <a:noFill/>
          <a:ln w="12700" cmpd="sng">
            <a:solidFill>
              <a:schemeClr val="bg1"/>
            </a:solidFill>
            <a:miter lim="800000"/>
            <a:headEnd/>
            <a:tailEnd/>
          </a:ln>
          <a:extLst/>
        </p:spPr>
        <p:txBody>
          <a:bodyPr anchor="ctr"/>
          <a:lstStyle/>
          <a:p>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4" name="AutoShape 4"/>
          <p:cNvSpPr>
            <a:spLocks noChangeArrowheads="1"/>
          </p:cNvSpPr>
          <p:nvPr/>
        </p:nvSpPr>
        <p:spPr bwMode="auto">
          <a:xfrm rot="10800000">
            <a:off x="2315571" y="2096145"/>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2700" cmpd="sng">
            <a:solidFill>
              <a:schemeClr val="bg1"/>
            </a:solidFill>
            <a:miter lim="800000"/>
            <a:headEnd/>
            <a:tailEnd/>
          </a:ln>
          <a:extLst/>
        </p:spPr>
        <p:txBody>
          <a:bodyPr anchor="ctr"/>
          <a:lstStyle/>
          <a:p>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5" name="AutoShape 5"/>
          <p:cNvSpPr>
            <a:spLocks noChangeArrowheads="1"/>
          </p:cNvSpPr>
          <p:nvPr/>
        </p:nvSpPr>
        <p:spPr bwMode="auto">
          <a:xfrm rot="10800000">
            <a:off x="1403649" y="3550327"/>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noFill/>
          <a:ln w="12700" cmpd="sng">
            <a:solidFill>
              <a:schemeClr val="bg1"/>
            </a:solidFill>
            <a:miter lim="800000"/>
            <a:headEnd/>
            <a:tailEnd/>
          </a:ln>
          <a:extLst/>
        </p:spPr>
        <p:txBody>
          <a:bodyPr anchor="ctr"/>
          <a:lstStyle/>
          <a:p>
            <a:endParaRPr lang="zh-CN" altLang="en-US" dirty="0">
              <a:solidFill>
                <a:schemeClr val="accent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3665094" y="1592948"/>
            <a:ext cx="4161618"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p:nvPr/>
        </p:nvCxnSpPr>
        <p:spPr>
          <a:xfrm>
            <a:off x="4064573" y="2343341"/>
            <a:ext cx="3762139"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a:off x="4495817" y="3108181"/>
            <a:ext cx="3330895"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4976495" y="3865402"/>
            <a:ext cx="2850217" cy="0"/>
          </a:xfrm>
          <a:prstGeom prst="line">
            <a:avLst/>
          </a:prstGeom>
          <a:noFill/>
          <a:ln w="12700">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 name="Rectangle 10"/>
          <p:cNvSpPr/>
          <p:nvPr/>
        </p:nvSpPr>
        <p:spPr>
          <a:xfrm>
            <a:off x="6800073" y="1245524"/>
            <a:ext cx="1005403" cy="338554"/>
          </a:xfrm>
          <a:prstGeom prst="rect">
            <a:avLst/>
          </a:prstGeom>
        </p:spPr>
        <p:txBody>
          <a:bodyPr wrap="none">
            <a:spAutoFit/>
          </a:bodyPr>
          <a:lstStyle/>
          <a:p>
            <a:r>
              <a:rPr lang="zh-CN" altLang="en-US" sz="1600" b="1" dirty="0" smtClean="0">
                <a:solidFill>
                  <a:schemeClr val="accent1"/>
                </a:solidFill>
                <a:latin typeface="微软雅黑" panose="020B0503020204020204" pitchFamily="34" charset="-122"/>
                <a:ea typeface="微软雅黑" panose="020B0503020204020204" pitchFamily="34" charset="-122"/>
              </a:rPr>
              <a:t>填加标题</a:t>
            </a:r>
            <a:endParaRPr lang="en-US" sz="1600" b="1" dirty="0">
              <a:solidFill>
                <a:schemeClr val="accent1"/>
              </a:solidFill>
              <a:latin typeface="微软雅黑" panose="020B0503020204020204" pitchFamily="34" charset="-122"/>
              <a:ea typeface="微软雅黑" panose="020B0503020204020204" pitchFamily="34" charset="-122"/>
            </a:endParaRPr>
          </a:p>
        </p:txBody>
      </p:sp>
      <p:sp>
        <p:nvSpPr>
          <p:cNvPr id="11" name="TextBox 26"/>
          <p:cNvSpPr txBox="1"/>
          <p:nvPr/>
        </p:nvSpPr>
        <p:spPr>
          <a:xfrm>
            <a:off x="5532434" y="1563638"/>
            <a:ext cx="2347759" cy="306174"/>
          </a:xfrm>
          <a:prstGeom prst="rect">
            <a:avLst/>
          </a:prstGeom>
          <a:noFill/>
        </p:spPr>
        <p:txBody>
          <a:bodyPr wrap="square" rtlCol="0">
            <a:spAutoFit/>
          </a:bodyPr>
          <a:lstStyle/>
          <a:p>
            <a:pPr>
              <a:lnSpc>
                <a:spcPct val="150000"/>
              </a:lnSpc>
            </a:pPr>
            <a:r>
              <a:rPr lang="zh-CN" altLang="en-US" sz="1050" dirty="0" smtClean="0">
                <a:solidFill>
                  <a:schemeClr val="accent1"/>
                </a:solidFill>
                <a:latin typeface="微软雅黑" pitchFamily="34" charset="-122"/>
                <a:ea typeface="微软雅黑" panose="020B0503020204020204" pitchFamily="34" charset="-122"/>
              </a:rPr>
              <a:t>单击此处添加文本单击此处添加文本</a:t>
            </a:r>
            <a:endParaRPr lang="en-US" altLang="zh-CN" sz="1050" dirty="0" smtClean="0">
              <a:solidFill>
                <a:schemeClr val="accent1"/>
              </a:solidFill>
              <a:latin typeface="微软雅黑" pitchFamily="34" charset="-122"/>
              <a:ea typeface="微软雅黑" panose="020B0503020204020204" pitchFamily="34" charset="-122"/>
            </a:endParaRPr>
          </a:p>
        </p:txBody>
      </p:sp>
      <p:sp>
        <p:nvSpPr>
          <p:cNvPr id="12" name="Rectangle 10"/>
          <p:cNvSpPr/>
          <p:nvPr/>
        </p:nvSpPr>
        <p:spPr>
          <a:xfrm>
            <a:off x="6800073" y="1990937"/>
            <a:ext cx="1005403" cy="338554"/>
          </a:xfrm>
          <a:prstGeom prst="rect">
            <a:avLst/>
          </a:prstGeom>
        </p:spPr>
        <p:txBody>
          <a:bodyPr wrap="none">
            <a:spAutoFit/>
          </a:bodyPr>
          <a:lstStyle/>
          <a:p>
            <a:r>
              <a:rPr lang="zh-CN" altLang="en-US" sz="1600" b="1" dirty="0" smtClean="0">
                <a:solidFill>
                  <a:schemeClr val="accent1"/>
                </a:solidFill>
                <a:latin typeface="微软雅黑" panose="020B0503020204020204" pitchFamily="34" charset="-122"/>
                <a:ea typeface="微软雅黑" panose="020B0503020204020204" pitchFamily="34" charset="-122"/>
              </a:rPr>
              <a:t>填加标题</a:t>
            </a:r>
            <a:endParaRPr lang="en-US" sz="1600" b="1" dirty="0">
              <a:solidFill>
                <a:schemeClr val="accent1"/>
              </a:solidFill>
              <a:latin typeface="微软雅黑" panose="020B0503020204020204" pitchFamily="34" charset="-122"/>
              <a:ea typeface="微软雅黑" panose="020B0503020204020204" pitchFamily="34" charset="-122"/>
            </a:endParaRPr>
          </a:p>
        </p:txBody>
      </p:sp>
      <p:sp>
        <p:nvSpPr>
          <p:cNvPr id="13" name="TextBox 28"/>
          <p:cNvSpPr txBox="1"/>
          <p:nvPr/>
        </p:nvSpPr>
        <p:spPr>
          <a:xfrm>
            <a:off x="5532434" y="2309051"/>
            <a:ext cx="2347759" cy="306174"/>
          </a:xfrm>
          <a:prstGeom prst="rect">
            <a:avLst/>
          </a:prstGeom>
          <a:noFill/>
        </p:spPr>
        <p:txBody>
          <a:bodyPr wrap="square" rtlCol="0">
            <a:spAutoFit/>
          </a:bodyPr>
          <a:lstStyle/>
          <a:p>
            <a:pPr>
              <a:lnSpc>
                <a:spcPct val="150000"/>
              </a:lnSpc>
            </a:pPr>
            <a:r>
              <a:rPr lang="zh-CN" altLang="en-US" sz="1050" dirty="0" smtClean="0">
                <a:solidFill>
                  <a:schemeClr val="accent1"/>
                </a:solidFill>
                <a:latin typeface="微软雅黑" pitchFamily="34" charset="-122"/>
                <a:ea typeface="微软雅黑" panose="020B0503020204020204" pitchFamily="34" charset="-122"/>
              </a:rPr>
              <a:t>单击此处添加文本单击此处添加文本</a:t>
            </a:r>
            <a:endParaRPr lang="en-US" altLang="zh-CN" sz="1050" dirty="0" smtClean="0">
              <a:solidFill>
                <a:schemeClr val="accent1"/>
              </a:solidFill>
              <a:latin typeface="微软雅黑" pitchFamily="34" charset="-122"/>
              <a:ea typeface="微软雅黑" panose="020B0503020204020204" pitchFamily="34" charset="-122"/>
            </a:endParaRPr>
          </a:p>
        </p:txBody>
      </p:sp>
      <p:sp>
        <p:nvSpPr>
          <p:cNvPr id="14" name="Rectangle 10"/>
          <p:cNvSpPr/>
          <p:nvPr/>
        </p:nvSpPr>
        <p:spPr>
          <a:xfrm>
            <a:off x="6800073" y="2758812"/>
            <a:ext cx="1005403" cy="338554"/>
          </a:xfrm>
          <a:prstGeom prst="rect">
            <a:avLst/>
          </a:prstGeom>
        </p:spPr>
        <p:txBody>
          <a:bodyPr wrap="none">
            <a:spAutoFit/>
          </a:bodyPr>
          <a:lstStyle/>
          <a:p>
            <a:r>
              <a:rPr lang="zh-CN" altLang="en-US" sz="1600" b="1" dirty="0" smtClean="0">
                <a:solidFill>
                  <a:schemeClr val="accent1"/>
                </a:solidFill>
                <a:latin typeface="微软雅黑" panose="020B0503020204020204" pitchFamily="34" charset="-122"/>
                <a:ea typeface="微软雅黑" panose="020B0503020204020204" pitchFamily="34" charset="-122"/>
              </a:rPr>
              <a:t>填加标题</a:t>
            </a:r>
            <a:endParaRPr lang="en-US" sz="1600" b="1" dirty="0">
              <a:solidFill>
                <a:schemeClr val="accent1"/>
              </a:solidFill>
              <a:latin typeface="微软雅黑" panose="020B0503020204020204" pitchFamily="34" charset="-122"/>
              <a:ea typeface="微软雅黑" panose="020B0503020204020204" pitchFamily="34" charset="-122"/>
            </a:endParaRPr>
          </a:p>
        </p:txBody>
      </p:sp>
      <p:sp>
        <p:nvSpPr>
          <p:cNvPr id="15" name="TextBox 30"/>
          <p:cNvSpPr txBox="1"/>
          <p:nvPr/>
        </p:nvSpPr>
        <p:spPr>
          <a:xfrm>
            <a:off x="5532434" y="3076926"/>
            <a:ext cx="2347759" cy="306174"/>
          </a:xfrm>
          <a:prstGeom prst="rect">
            <a:avLst/>
          </a:prstGeom>
          <a:noFill/>
        </p:spPr>
        <p:txBody>
          <a:bodyPr wrap="square" rtlCol="0">
            <a:spAutoFit/>
          </a:bodyPr>
          <a:lstStyle/>
          <a:p>
            <a:pPr>
              <a:lnSpc>
                <a:spcPct val="150000"/>
              </a:lnSpc>
            </a:pPr>
            <a:r>
              <a:rPr lang="zh-CN" altLang="en-US" sz="1050" dirty="0" smtClean="0">
                <a:solidFill>
                  <a:schemeClr val="accent1"/>
                </a:solidFill>
                <a:latin typeface="微软雅黑" pitchFamily="34" charset="-122"/>
                <a:ea typeface="微软雅黑" panose="020B0503020204020204" pitchFamily="34" charset="-122"/>
              </a:rPr>
              <a:t>单击此处添加文本单击此处添加文本</a:t>
            </a:r>
            <a:endParaRPr lang="en-US" altLang="zh-CN" sz="1050" dirty="0" smtClean="0">
              <a:solidFill>
                <a:schemeClr val="accent1"/>
              </a:solidFill>
              <a:latin typeface="微软雅黑" pitchFamily="34" charset="-122"/>
              <a:ea typeface="微软雅黑" panose="020B0503020204020204" pitchFamily="34" charset="-122"/>
            </a:endParaRPr>
          </a:p>
        </p:txBody>
      </p:sp>
      <p:sp>
        <p:nvSpPr>
          <p:cNvPr id="16" name="Rectangle 10"/>
          <p:cNvSpPr/>
          <p:nvPr/>
        </p:nvSpPr>
        <p:spPr>
          <a:xfrm>
            <a:off x="6800073" y="3559072"/>
            <a:ext cx="1005403" cy="338554"/>
          </a:xfrm>
          <a:prstGeom prst="rect">
            <a:avLst/>
          </a:prstGeom>
        </p:spPr>
        <p:txBody>
          <a:bodyPr wrap="none">
            <a:spAutoFit/>
          </a:bodyPr>
          <a:lstStyle/>
          <a:p>
            <a:r>
              <a:rPr lang="zh-CN" altLang="en-US" sz="1600" b="1" dirty="0" smtClean="0">
                <a:solidFill>
                  <a:schemeClr val="accent1"/>
                </a:solidFill>
                <a:latin typeface="微软雅黑" panose="020B0503020204020204" pitchFamily="34" charset="-122"/>
                <a:ea typeface="微软雅黑" panose="020B0503020204020204" pitchFamily="34" charset="-122"/>
              </a:rPr>
              <a:t>填加标题</a:t>
            </a:r>
            <a:endParaRPr lang="en-US" sz="1600" b="1" dirty="0">
              <a:solidFill>
                <a:schemeClr val="accent1"/>
              </a:solidFill>
              <a:latin typeface="微软雅黑" panose="020B0503020204020204" pitchFamily="34" charset="-122"/>
              <a:ea typeface="微软雅黑" panose="020B0503020204020204" pitchFamily="34" charset="-122"/>
            </a:endParaRPr>
          </a:p>
        </p:txBody>
      </p:sp>
      <p:sp>
        <p:nvSpPr>
          <p:cNvPr id="17" name="TextBox 32"/>
          <p:cNvSpPr txBox="1"/>
          <p:nvPr/>
        </p:nvSpPr>
        <p:spPr>
          <a:xfrm>
            <a:off x="5532434" y="3877186"/>
            <a:ext cx="2347759" cy="306174"/>
          </a:xfrm>
          <a:prstGeom prst="rect">
            <a:avLst/>
          </a:prstGeom>
          <a:noFill/>
        </p:spPr>
        <p:txBody>
          <a:bodyPr wrap="square" rtlCol="0">
            <a:spAutoFit/>
          </a:bodyPr>
          <a:lstStyle/>
          <a:p>
            <a:pPr>
              <a:lnSpc>
                <a:spcPct val="150000"/>
              </a:lnSpc>
            </a:pPr>
            <a:r>
              <a:rPr lang="zh-CN" altLang="en-US" sz="1050" dirty="0" smtClean="0">
                <a:solidFill>
                  <a:schemeClr val="accent1"/>
                </a:solidFill>
                <a:latin typeface="微软雅黑" pitchFamily="34" charset="-122"/>
                <a:ea typeface="微软雅黑" panose="020B0503020204020204" pitchFamily="34" charset="-122"/>
              </a:rPr>
              <a:t>单击此处添加文本单击此处添加文本</a:t>
            </a:r>
            <a:endParaRPr lang="en-US" altLang="zh-CN" sz="1050" dirty="0" smtClean="0">
              <a:solidFill>
                <a:schemeClr val="accent1"/>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950121477"/>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4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14:bounceEnd="64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4"/>
                                            </p:tgtEl>
                                            <p:attrNameLst>
                                              <p:attrName>style.visibility</p:attrName>
                                            </p:attrNameLst>
                                          </p:cBhvr>
                                          <p:to>
                                            <p:strVal val="visible"/>
                                          </p:to>
                                        </p:set>
                                        <p:anim calcmode="lin" valueType="num" p14:bounceEnd="64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750"/>
                                      </p:stCondLst>
                                      <p:childTnLst>
                                        <p:set>
                                          <p:cBhvr>
                                            <p:cTn id="18" dur="1" fill="hold">
                                              <p:stCondLst>
                                                <p:cond delay="0"/>
                                              </p:stCondLst>
                                            </p:cTn>
                                            <p:tgtEl>
                                              <p:spTgt spid="3"/>
                                            </p:tgtEl>
                                            <p:attrNameLst>
                                              <p:attrName>style.visibility</p:attrName>
                                            </p:attrNameLst>
                                          </p:cBhvr>
                                          <p:to>
                                            <p:strVal val="visible"/>
                                          </p:to>
                                        </p:set>
                                        <p:anim calcmode="lin" valueType="num" p14:bounceEnd="64000">
                                          <p:cBhvr additive="base">
                                            <p:cTn id="19" dur="10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p:bldP spid="11" grpId="0"/>
          <p:bldP spid="12" grpId="0"/>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p:bldP spid="11" grpId="0"/>
          <p:bldP spid="12" grpId="0"/>
          <p:bldP spid="13" grpId="0"/>
          <p:bldP spid="14" grpId="0"/>
          <p:bldP spid="15" grpId="0"/>
          <p:bldP spid="16" grpId="0"/>
          <p:bldP spid="1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3604203" y="2150192"/>
            <a:ext cx="55368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4026246" y="2757370"/>
            <a:ext cx="511477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2140540" y="3353666"/>
            <a:ext cx="70004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3176208" y="3947732"/>
            <a:ext cx="596481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流程图: 决策 5"/>
          <p:cNvSpPr/>
          <p:nvPr/>
        </p:nvSpPr>
        <p:spPr>
          <a:xfrm>
            <a:off x="2410570" y="1437624"/>
            <a:ext cx="1237634" cy="1157448"/>
          </a:xfrm>
          <a:prstGeom prst="flowChartDecisi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solidFill>
                  <a:schemeClr val="accent1"/>
                </a:solidFill>
                <a:latin typeface="微软雅黑" panose="020B0503020204020204" pitchFamily="34" charset="-122"/>
                <a:ea typeface="微软雅黑" panose="020B0503020204020204" pitchFamily="34" charset="-122"/>
              </a:rPr>
              <a:t>20</a:t>
            </a:r>
            <a:r>
              <a:rPr lang="en-US" altLang="zh-CN" sz="825">
                <a:solidFill>
                  <a:schemeClr val="accent1"/>
                </a:solidFill>
                <a:latin typeface="微软雅黑" panose="020B0503020204020204" pitchFamily="34" charset="-122"/>
                <a:ea typeface="微软雅黑" panose="020B0503020204020204" pitchFamily="34" charset="-122"/>
              </a:rPr>
              <a:t>%</a:t>
            </a:r>
            <a:endParaRPr lang="zh-CN" altLang="en-US" sz="825">
              <a:solidFill>
                <a:schemeClr val="accent1"/>
              </a:solidFill>
              <a:latin typeface="微软雅黑" panose="020B0503020204020204" pitchFamily="34" charset="-122"/>
              <a:ea typeface="微软雅黑" panose="020B0503020204020204" pitchFamily="34" charset="-122"/>
            </a:endParaRPr>
          </a:p>
        </p:txBody>
      </p:sp>
      <p:sp>
        <p:nvSpPr>
          <p:cNvPr id="7" name="流程图: 决策 6"/>
          <p:cNvSpPr/>
          <p:nvPr/>
        </p:nvSpPr>
        <p:spPr>
          <a:xfrm>
            <a:off x="2253026" y="2727561"/>
            <a:ext cx="1503190" cy="1464369"/>
          </a:xfrm>
          <a:prstGeom prst="flowChartDecisi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solidFill>
                  <a:schemeClr val="accent1"/>
                </a:solidFill>
                <a:latin typeface="微软雅黑" panose="020B0503020204020204" pitchFamily="34" charset="-122"/>
                <a:ea typeface="微软雅黑" panose="020B0503020204020204" pitchFamily="34" charset="-122"/>
              </a:rPr>
              <a:t>35</a:t>
            </a:r>
            <a:r>
              <a:rPr lang="en-US" altLang="zh-CN" sz="1050">
                <a:solidFill>
                  <a:schemeClr val="accent1"/>
                </a:solidFill>
                <a:latin typeface="微软雅黑" panose="020B0503020204020204" pitchFamily="34" charset="-122"/>
                <a:ea typeface="微软雅黑" panose="020B0503020204020204" pitchFamily="34" charset="-122"/>
              </a:rPr>
              <a:t>%</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8" name="流程图: 决策 7"/>
          <p:cNvSpPr/>
          <p:nvPr/>
        </p:nvSpPr>
        <p:spPr>
          <a:xfrm>
            <a:off x="1013386" y="1728451"/>
            <a:ext cx="1887727" cy="1838975"/>
          </a:xfrm>
          <a:prstGeom prst="flowChartDecisi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accent1"/>
                </a:solidFill>
                <a:latin typeface="微软雅黑" panose="020B0503020204020204" pitchFamily="34" charset="-122"/>
                <a:ea typeface="微软雅黑" panose="020B0503020204020204" pitchFamily="34" charset="-122"/>
              </a:rPr>
              <a:t>55</a:t>
            </a:r>
            <a:r>
              <a:rPr lang="en-US" altLang="zh-CN" sz="1200">
                <a:solidFill>
                  <a:schemeClr val="accent1"/>
                </a:solidFill>
                <a:latin typeface="微软雅黑" panose="020B0503020204020204" pitchFamily="34" charset="-122"/>
                <a:ea typeface="微软雅黑" panose="020B0503020204020204" pitchFamily="34" charset="-122"/>
              </a:rPr>
              <a:t>%</a:t>
            </a:r>
            <a:endParaRPr lang="zh-CN" altLang="en-US" sz="1200">
              <a:solidFill>
                <a:schemeClr val="accent1"/>
              </a:solidFill>
              <a:latin typeface="微软雅黑" panose="020B0503020204020204" pitchFamily="34" charset="-122"/>
              <a:ea typeface="微软雅黑" panose="020B0503020204020204" pitchFamily="34" charset="-122"/>
            </a:endParaRPr>
          </a:p>
        </p:txBody>
      </p:sp>
      <p:sp>
        <p:nvSpPr>
          <p:cNvPr id="9" name="流程图: 决策 8"/>
          <p:cNvSpPr/>
          <p:nvPr/>
        </p:nvSpPr>
        <p:spPr>
          <a:xfrm>
            <a:off x="3098829" y="2202100"/>
            <a:ext cx="1010746" cy="945260"/>
          </a:xfrm>
          <a:prstGeom prst="flowChartDecisi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accent1"/>
                </a:solidFill>
                <a:latin typeface="微软雅黑" panose="020B0503020204020204" pitchFamily="34" charset="-122"/>
                <a:ea typeface="微软雅黑" panose="020B0503020204020204" pitchFamily="34" charset="-122"/>
              </a:rPr>
              <a:t>10</a:t>
            </a:r>
            <a:r>
              <a:rPr lang="en-US" altLang="zh-CN" sz="900" dirty="0">
                <a:solidFill>
                  <a:schemeClr val="accent1"/>
                </a:solidFill>
                <a:latin typeface="微软雅黑" panose="020B0503020204020204" pitchFamily="34" charset="-122"/>
                <a:ea typeface="微软雅黑" panose="020B0503020204020204" pitchFamily="34"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10" name="矩形 9"/>
          <p:cNvSpPr/>
          <p:nvPr/>
        </p:nvSpPr>
        <p:spPr>
          <a:xfrm>
            <a:off x="4386144" y="1802622"/>
            <a:ext cx="963725" cy="248209"/>
          </a:xfrm>
          <a:prstGeom prst="rect">
            <a:avLst/>
          </a:prstGeom>
        </p:spPr>
        <p:txBody>
          <a:bodyPr wrap="none">
            <a:spAutoFit/>
          </a:bodyPr>
          <a:lstStyle/>
          <a:p>
            <a:r>
              <a:rPr lang="zh-CN" altLang="en-US" sz="1013" b="1" dirty="0">
                <a:solidFill>
                  <a:schemeClr val="accent1"/>
                </a:solidFill>
                <a:latin typeface="微软雅黑" panose="020B0503020204020204" pitchFamily="34" charset="-122"/>
                <a:ea typeface="微软雅黑" panose="020B0503020204020204" pitchFamily="34" charset="-122"/>
                <a:cs typeface="华文黑体" pitchFamily="2" charset="-122"/>
              </a:rPr>
              <a:t>单击添加标题</a:t>
            </a:r>
          </a:p>
        </p:txBody>
      </p:sp>
      <p:sp>
        <p:nvSpPr>
          <p:cNvPr id="11" name="矩形 10"/>
          <p:cNvSpPr/>
          <p:nvPr/>
        </p:nvSpPr>
        <p:spPr>
          <a:xfrm>
            <a:off x="4386144" y="2400918"/>
            <a:ext cx="963725" cy="248209"/>
          </a:xfrm>
          <a:prstGeom prst="rect">
            <a:avLst/>
          </a:prstGeom>
        </p:spPr>
        <p:txBody>
          <a:bodyPr wrap="none">
            <a:spAutoFit/>
          </a:bodyPr>
          <a:lstStyle/>
          <a:p>
            <a:r>
              <a:rPr lang="zh-CN" altLang="en-US" sz="1013" b="1" dirty="0">
                <a:solidFill>
                  <a:schemeClr val="accent1"/>
                </a:solidFill>
                <a:latin typeface="微软雅黑" panose="020B0503020204020204" pitchFamily="34" charset="-122"/>
                <a:ea typeface="微软雅黑" panose="020B0503020204020204" pitchFamily="34" charset="-122"/>
                <a:cs typeface="华文黑体" pitchFamily="2" charset="-122"/>
              </a:rPr>
              <a:t>单击添加标题</a:t>
            </a:r>
          </a:p>
        </p:txBody>
      </p:sp>
      <p:sp>
        <p:nvSpPr>
          <p:cNvPr id="12" name="矩形 11"/>
          <p:cNvSpPr/>
          <p:nvPr/>
        </p:nvSpPr>
        <p:spPr>
          <a:xfrm>
            <a:off x="4386144" y="3010132"/>
            <a:ext cx="963725" cy="248209"/>
          </a:xfrm>
          <a:prstGeom prst="rect">
            <a:avLst/>
          </a:prstGeom>
        </p:spPr>
        <p:txBody>
          <a:bodyPr wrap="none">
            <a:spAutoFit/>
          </a:bodyPr>
          <a:lstStyle/>
          <a:p>
            <a:r>
              <a:rPr lang="zh-CN" altLang="en-US" sz="1013" b="1" dirty="0">
                <a:solidFill>
                  <a:schemeClr val="accent1"/>
                </a:solidFill>
                <a:latin typeface="微软雅黑" panose="020B0503020204020204" pitchFamily="34" charset="-122"/>
                <a:ea typeface="微软雅黑" panose="020B0503020204020204" pitchFamily="34" charset="-122"/>
                <a:cs typeface="华文黑体" pitchFamily="2" charset="-122"/>
              </a:rPr>
              <a:t>单击添加标题</a:t>
            </a:r>
          </a:p>
        </p:txBody>
      </p:sp>
      <p:sp>
        <p:nvSpPr>
          <p:cNvPr id="13" name="矩形 12"/>
          <p:cNvSpPr/>
          <p:nvPr/>
        </p:nvSpPr>
        <p:spPr>
          <a:xfrm>
            <a:off x="4386144" y="3616851"/>
            <a:ext cx="963725" cy="248209"/>
          </a:xfrm>
          <a:prstGeom prst="rect">
            <a:avLst/>
          </a:prstGeom>
        </p:spPr>
        <p:txBody>
          <a:bodyPr wrap="none">
            <a:spAutoFit/>
          </a:bodyPr>
          <a:lstStyle/>
          <a:p>
            <a:r>
              <a:rPr lang="zh-CN" altLang="en-US" sz="1013" b="1" dirty="0">
                <a:solidFill>
                  <a:schemeClr val="accent1"/>
                </a:solidFill>
                <a:latin typeface="微软雅黑" panose="020B0503020204020204" pitchFamily="34" charset="-122"/>
                <a:ea typeface="微软雅黑" panose="020B0503020204020204" pitchFamily="34" charset="-122"/>
                <a:cs typeface="华文黑体" pitchFamily="2" charset="-122"/>
              </a:rPr>
              <a:t>单击添加标题</a:t>
            </a:r>
          </a:p>
        </p:txBody>
      </p:sp>
      <p:sp>
        <p:nvSpPr>
          <p:cNvPr id="14" name="矩形 13"/>
          <p:cNvSpPr/>
          <p:nvPr/>
        </p:nvSpPr>
        <p:spPr>
          <a:xfrm>
            <a:off x="6021137" y="1802622"/>
            <a:ext cx="1742785" cy="248209"/>
          </a:xfrm>
          <a:prstGeom prst="rect">
            <a:avLst/>
          </a:prstGeom>
        </p:spPr>
        <p:txBody>
          <a:bodyPr wrap="none">
            <a:spAutoFit/>
          </a:bodyPr>
          <a:lstStyle/>
          <a:p>
            <a:r>
              <a:rPr lang="zh-CN" altLang="en-US" sz="1013">
                <a:solidFill>
                  <a:schemeClr val="accent1"/>
                </a:solidFill>
                <a:latin typeface="微软雅黑" panose="020B0503020204020204" pitchFamily="34" charset="-122"/>
                <a:ea typeface="微软雅黑" panose="020B0503020204020204" pitchFamily="34" charset="-122"/>
                <a:cs typeface="华文黑体" pitchFamily="2" charset="-122"/>
              </a:rPr>
              <a:t>点击输入文字点击输入文字</a:t>
            </a:r>
          </a:p>
        </p:txBody>
      </p:sp>
      <p:sp>
        <p:nvSpPr>
          <p:cNvPr id="15" name="矩形 14"/>
          <p:cNvSpPr/>
          <p:nvPr/>
        </p:nvSpPr>
        <p:spPr>
          <a:xfrm>
            <a:off x="6021137" y="2400918"/>
            <a:ext cx="1742785" cy="248209"/>
          </a:xfrm>
          <a:prstGeom prst="rect">
            <a:avLst/>
          </a:prstGeom>
        </p:spPr>
        <p:txBody>
          <a:bodyPr wrap="none">
            <a:spAutoFit/>
          </a:bodyPr>
          <a:lstStyle/>
          <a:p>
            <a:r>
              <a:rPr lang="zh-CN" altLang="en-US" sz="1013">
                <a:solidFill>
                  <a:schemeClr val="accent1"/>
                </a:solidFill>
                <a:latin typeface="微软雅黑" panose="020B0503020204020204" pitchFamily="34" charset="-122"/>
                <a:ea typeface="微软雅黑" panose="020B0503020204020204" pitchFamily="34" charset="-122"/>
                <a:cs typeface="华文黑体" pitchFamily="2" charset="-122"/>
              </a:rPr>
              <a:t>点击输入文字点击输入文字</a:t>
            </a:r>
          </a:p>
        </p:txBody>
      </p:sp>
      <p:sp>
        <p:nvSpPr>
          <p:cNvPr id="16" name="矩形 15"/>
          <p:cNvSpPr/>
          <p:nvPr/>
        </p:nvSpPr>
        <p:spPr>
          <a:xfrm>
            <a:off x="6021137" y="3010132"/>
            <a:ext cx="1742785" cy="248209"/>
          </a:xfrm>
          <a:prstGeom prst="rect">
            <a:avLst/>
          </a:prstGeom>
        </p:spPr>
        <p:txBody>
          <a:bodyPr wrap="none">
            <a:spAutoFit/>
          </a:bodyPr>
          <a:lstStyle/>
          <a:p>
            <a:r>
              <a:rPr lang="zh-CN" altLang="en-US" sz="1013">
                <a:solidFill>
                  <a:schemeClr val="accent1"/>
                </a:solidFill>
                <a:latin typeface="微软雅黑" panose="020B0503020204020204" pitchFamily="34" charset="-122"/>
                <a:ea typeface="微软雅黑" panose="020B0503020204020204" pitchFamily="34" charset="-122"/>
                <a:cs typeface="华文黑体" pitchFamily="2" charset="-122"/>
              </a:rPr>
              <a:t>点击输入文字点击输入文字</a:t>
            </a:r>
          </a:p>
        </p:txBody>
      </p:sp>
      <p:sp>
        <p:nvSpPr>
          <p:cNvPr id="17" name="矩形 16"/>
          <p:cNvSpPr/>
          <p:nvPr/>
        </p:nvSpPr>
        <p:spPr>
          <a:xfrm>
            <a:off x="6021137" y="3616851"/>
            <a:ext cx="1742785" cy="248209"/>
          </a:xfrm>
          <a:prstGeom prst="rect">
            <a:avLst/>
          </a:prstGeom>
        </p:spPr>
        <p:txBody>
          <a:bodyPr wrap="none">
            <a:spAutoFit/>
          </a:bodyPr>
          <a:lstStyle/>
          <a:p>
            <a:r>
              <a:rPr lang="zh-CN" altLang="en-US" sz="1013">
                <a:solidFill>
                  <a:schemeClr val="accent1"/>
                </a:solidFill>
                <a:latin typeface="微软雅黑" panose="020B0503020204020204" pitchFamily="34" charset="-122"/>
                <a:ea typeface="微软雅黑" panose="020B0503020204020204" pitchFamily="34" charset="-122"/>
                <a:cs typeface="华文黑体" pitchFamily="2" charset="-122"/>
              </a:rPr>
              <a:t>点击输入文字点击输入文字</a:t>
            </a:r>
          </a:p>
        </p:txBody>
      </p:sp>
    </p:spTree>
    <p:extLst>
      <p:ext uri="{BB962C8B-B14F-4D97-AF65-F5344CB8AC3E}">
        <p14:creationId xmlns:p14="http://schemas.microsoft.com/office/powerpoint/2010/main" val="614417267"/>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p:tgtEl>
                                          <p:spTgt spid="10"/>
                                        </p:tgtEl>
                                        <p:attrNameLst>
                                          <p:attrName>ppt_x</p:attrName>
                                        </p:attrNameLst>
                                      </p:cBhvr>
                                      <p:tavLst>
                                        <p:tav tm="0">
                                          <p:val>
                                            <p:strVal val="#ppt_x+#ppt_w*1.125000"/>
                                          </p:val>
                                        </p:tav>
                                        <p:tav tm="100000">
                                          <p:val>
                                            <p:strVal val="#ppt_x"/>
                                          </p:val>
                                        </p:tav>
                                      </p:tavLst>
                                    </p:anim>
                                    <p:animEffect transition="in" filter="wipe(left)">
                                      <p:cBhvr>
                                        <p:cTn id="11" dur="500"/>
                                        <p:tgtEl>
                                          <p:spTgt spid="10"/>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 calcmode="lin" valueType="num">
                                      <p:cBhvr>
                                        <p:cTn id="16" dur="500" fill="hold"/>
                                        <p:tgtEl>
                                          <p:spTgt spid="6"/>
                                        </p:tgtEl>
                                        <p:attrNameLst>
                                          <p:attrName>style.rotation</p:attrName>
                                        </p:attrNameLst>
                                      </p:cBhvr>
                                      <p:tavLst>
                                        <p:tav tm="0">
                                          <p:val>
                                            <p:fltVal val="90"/>
                                          </p:val>
                                        </p:tav>
                                        <p:tav tm="100000">
                                          <p:val>
                                            <p:fltVal val="0"/>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500"/>
                                        <p:tgtEl>
                                          <p:spTgt spid="3"/>
                                        </p:tgtEl>
                                      </p:cBhvr>
                                    </p:animEffect>
                                  </p:childTnLst>
                                </p:cTn>
                              </p:par>
                              <p:par>
                                <p:cTn id="23" presetID="12" presetClass="entr" presetSubtype="2" fill="hold" grpId="0" nodeType="withEffect">
                                  <p:stCondLst>
                                    <p:cond delay="20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left)">
                                      <p:cBhvr>
                                        <p:cTn id="26" dur="500"/>
                                        <p:tgtEl>
                                          <p:spTgt spid="11"/>
                                        </p:tgtEl>
                                      </p:cBhvr>
                                    </p:animEffect>
                                  </p:childTnLst>
                                </p:cTn>
                              </p:par>
                              <p:par>
                                <p:cTn id="27" presetID="31" presetClass="entr" presetSubtype="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90"/>
                                          </p:val>
                                        </p:tav>
                                        <p:tav tm="100000">
                                          <p:val>
                                            <p:fltVal val="0"/>
                                          </p:val>
                                        </p:tav>
                                      </p:tavLst>
                                    </p:anim>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right)">
                                      <p:cBhvr>
                                        <p:cTn id="37" dur="500"/>
                                        <p:tgtEl>
                                          <p:spTgt spid="4"/>
                                        </p:tgtEl>
                                      </p:cBhvr>
                                    </p:animEffect>
                                  </p:childTnLst>
                                </p:cTn>
                              </p:par>
                              <p:par>
                                <p:cTn id="38" presetID="12" presetClass="entr" presetSubtype="2"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p:tgtEl>
                                          <p:spTgt spid="12"/>
                                        </p:tgtEl>
                                        <p:attrNameLst>
                                          <p:attrName>ppt_x</p:attrName>
                                        </p:attrNameLst>
                                      </p:cBhvr>
                                      <p:tavLst>
                                        <p:tav tm="0">
                                          <p:val>
                                            <p:strVal val="#ppt_x+#ppt_w*1.125000"/>
                                          </p:val>
                                        </p:tav>
                                        <p:tav tm="100000">
                                          <p:val>
                                            <p:strVal val="#ppt_x"/>
                                          </p:val>
                                        </p:tav>
                                      </p:tavLst>
                                    </p:anim>
                                    <p:animEffect transition="in" filter="wipe(left)">
                                      <p:cBhvr>
                                        <p:cTn id="41" dur="500"/>
                                        <p:tgtEl>
                                          <p:spTgt spid="12"/>
                                        </p:tgtEl>
                                      </p:cBhvr>
                                    </p:animEffect>
                                  </p:childTnLst>
                                </p:cTn>
                              </p:par>
                              <p:par>
                                <p:cTn id="42" presetID="31" presetClass="entr" presetSubtype="0" fill="hold" grpId="0" nodeType="withEffect">
                                  <p:stCondLst>
                                    <p:cond delay="50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 calcmode="lin" valueType="num">
                                      <p:cBhvr>
                                        <p:cTn id="46" dur="500" fill="hold"/>
                                        <p:tgtEl>
                                          <p:spTgt spid="8"/>
                                        </p:tgtEl>
                                        <p:attrNameLst>
                                          <p:attrName>style.rotation</p:attrName>
                                        </p:attrNameLst>
                                      </p:cBhvr>
                                      <p:tavLst>
                                        <p:tav tm="0">
                                          <p:val>
                                            <p:fltVal val="90"/>
                                          </p:val>
                                        </p:tav>
                                        <p:tav tm="100000">
                                          <p:val>
                                            <p:fltVal val="0"/>
                                          </p:val>
                                        </p:tav>
                                      </p:tavLst>
                                    </p:anim>
                                    <p:animEffect transition="in" filter="fade">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right)">
                                      <p:cBhvr>
                                        <p:cTn id="52" dur="500"/>
                                        <p:tgtEl>
                                          <p:spTgt spid="5"/>
                                        </p:tgtEl>
                                      </p:cBhvr>
                                    </p:animEffect>
                                  </p:childTnLst>
                                </p:cTn>
                              </p:par>
                              <p:par>
                                <p:cTn id="53" presetID="12" presetClass="entr" presetSubtype="2" fill="hold" grpId="0" nodeType="withEffect">
                                  <p:stCondLst>
                                    <p:cond delay="20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left)">
                                      <p:cBhvr>
                                        <p:cTn id="56" dur="500"/>
                                        <p:tgtEl>
                                          <p:spTgt spid="13"/>
                                        </p:tgtEl>
                                      </p:cBhvr>
                                    </p:animEffect>
                                  </p:childTnLst>
                                </p:cTn>
                              </p:par>
                              <p:par>
                                <p:cTn id="57" presetID="31" presetClass="entr" presetSubtype="0" fill="hold" grpId="0" nodeType="withEffect">
                                  <p:stCondLst>
                                    <p:cond delay="500"/>
                                  </p:stCondLst>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ppt_w</p:attrName>
                                        </p:attrNameLst>
                                      </p:cBhvr>
                                      <p:tavLst>
                                        <p:tav tm="0">
                                          <p:val>
                                            <p:fltVal val="0"/>
                                          </p:val>
                                        </p:tav>
                                        <p:tav tm="100000">
                                          <p:val>
                                            <p:strVal val="#ppt_w"/>
                                          </p:val>
                                        </p:tav>
                                      </p:tavLst>
                                    </p:anim>
                                    <p:anim calcmode="lin" valueType="num">
                                      <p:cBhvr>
                                        <p:cTn id="60" dur="500" fill="hold"/>
                                        <p:tgtEl>
                                          <p:spTgt spid="7"/>
                                        </p:tgtEl>
                                        <p:attrNameLst>
                                          <p:attrName>ppt_h</p:attrName>
                                        </p:attrNameLst>
                                      </p:cBhvr>
                                      <p:tavLst>
                                        <p:tav tm="0">
                                          <p:val>
                                            <p:fltVal val="0"/>
                                          </p:val>
                                        </p:tav>
                                        <p:tav tm="100000">
                                          <p:val>
                                            <p:strVal val="#ppt_h"/>
                                          </p:val>
                                        </p:tav>
                                      </p:tavLst>
                                    </p:anim>
                                    <p:anim calcmode="lin" valueType="num">
                                      <p:cBhvr>
                                        <p:cTn id="61" dur="500" fill="hold"/>
                                        <p:tgtEl>
                                          <p:spTgt spid="7"/>
                                        </p:tgtEl>
                                        <p:attrNameLst>
                                          <p:attrName>style.rotation</p:attrName>
                                        </p:attrNameLst>
                                      </p:cBhvr>
                                      <p:tavLst>
                                        <p:tav tm="0">
                                          <p:val>
                                            <p:fltVal val="90"/>
                                          </p:val>
                                        </p:tav>
                                        <p:tav tm="100000">
                                          <p:val>
                                            <p:fltVal val="0"/>
                                          </p:val>
                                        </p:tav>
                                      </p:tavLst>
                                    </p:anim>
                                    <p:animEffect transition="in" filter="fade">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8"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p:tgtEl>
                                          <p:spTgt spid="14"/>
                                        </p:tgtEl>
                                        <p:attrNameLst>
                                          <p:attrName>ppt_x</p:attrName>
                                        </p:attrNameLst>
                                      </p:cBhvr>
                                      <p:tavLst>
                                        <p:tav tm="0">
                                          <p:val>
                                            <p:strVal val="#ppt_x-#ppt_w*1.125000"/>
                                          </p:val>
                                        </p:tav>
                                        <p:tav tm="100000">
                                          <p:val>
                                            <p:strVal val="#ppt_x"/>
                                          </p:val>
                                        </p:tav>
                                      </p:tavLst>
                                    </p:anim>
                                    <p:animEffect transition="in" filter="wipe(right)">
                                      <p:cBhvr>
                                        <p:cTn id="68" dur="500"/>
                                        <p:tgtEl>
                                          <p:spTgt spid="14"/>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p:tgtEl>
                                          <p:spTgt spid="15"/>
                                        </p:tgtEl>
                                        <p:attrNameLst>
                                          <p:attrName>ppt_x</p:attrName>
                                        </p:attrNameLst>
                                      </p:cBhvr>
                                      <p:tavLst>
                                        <p:tav tm="0">
                                          <p:val>
                                            <p:strVal val="#ppt_x-#ppt_w*1.125000"/>
                                          </p:val>
                                        </p:tav>
                                        <p:tav tm="100000">
                                          <p:val>
                                            <p:strVal val="#ppt_x"/>
                                          </p:val>
                                        </p:tav>
                                      </p:tavLst>
                                    </p:anim>
                                    <p:animEffect transition="in" filter="wipe(right)">
                                      <p:cBhvr>
                                        <p:cTn id="72" dur="500"/>
                                        <p:tgtEl>
                                          <p:spTgt spid="15"/>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additive="base">
                                        <p:cTn id="75" dur="500"/>
                                        <p:tgtEl>
                                          <p:spTgt spid="16"/>
                                        </p:tgtEl>
                                        <p:attrNameLst>
                                          <p:attrName>ppt_x</p:attrName>
                                        </p:attrNameLst>
                                      </p:cBhvr>
                                      <p:tavLst>
                                        <p:tav tm="0">
                                          <p:val>
                                            <p:strVal val="#ppt_x-#ppt_w*1.125000"/>
                                          </p:val>
                                        </p:tav>
                                        <p:tav tm="100000">
                                          <p:val>
                                            <p:strVal val="#ppt_x"/>
                                          </p:val>
                                        </p:tav>
                                      </p:tavLst>
                                    </p:anim>
                                    <p:animEffect transition="in" filter="wipe(right)">
                                      <p:cBhvr>
                                        <p:cTn id="76" dur="500"/>
                                        <p:tgtEl>
                                          <p:spTgt spid="16"/>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p:tgtEl>
                                          <p:spTgt spid="17"/>
                                        </p:tgtEl>
                                        <p:attrNameLst>
                                          <p:attrName>ppt_x</p:attrName>
                                        </p:attrNameLst>
                                      </p:cBhvr>
                                      <p:tavLst>
                                        <p:tav tm="0">
                                          <p:val>
                                            <p:strVal val="#ppt_x-#ppt_w*1.125000"/>
                                          </p:val>
                                        </p:tav>
                                        <p:tav tm="100000">
                                          <p:val>
                                            <p:strVal val="#ppt_x"/>
                                          </p:val>
                                        </p:tav>
                                      </p:tavLst>
                                    </p:anim>
                                    <p:animEffect transition="in" filter="wipe(right)">
                                      <p:cBhvr>
                                        <p:cTn id="8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51920" y="1491630"/>
            <a:ext cx="1482539" cy="1679581"/>
            <a:chOff x="6322551" y="1747101"/>
            <a:chExt cx="1512168" cy="1713148"/>
          </a:xfrm>
        </p:grpSpPr>
        <p:sp>
          <p:nvSpPr>
            <p:cNvPr id="6"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 name="TextBox 12"/>
            <p:cNvSpPr txBox="1"/>
            <p:nvPr/>
          </p:nvSpPr>
          <p:spPr>
            <a:xfrm>
              <a:off x="6734702" y="1979880"/>
              <a:ext cx="731190" cy="722033"/>
            </a:xfrm>
            <a:prstGeom prst="rect">
              <a:avLst/>
            </a:prstGeom>
            <a:noFill/>
          </p:spPr>
          <p:txBody>
            <a:bodyPr wrap="none" rtlCol="0">
              <a:spAutoFit/>
            </a:bodyPr>
            <a:lstStyle/>
            <a:p>
              <a:r>
                <a:rPr lang="en-US" altLang="zh-CN" sz="4000" dirty="0" smtClean="0">
                  <a:solidFill>
                    <a:schemeClr val="accent1"/>
                  </a:solidFill>
                  <a:latin typeface="Impact" panose="020B0806030902050204" pitchFamily="34" charset="0"/>
                  <a:ea typeface="方正兰亭中黑_GBK" pitchFamily="2" charset="-122"/>
                </a:rPr>
                <a:t>04</a:t>
              </a:r>
              <a:endParaRPr lang="zh-CN" altLang="en-US" sz="4000" dirty="0">
                <a:solidFill>
                  <a:schemeClr val="accent1"/>
                </a:solidFill>
                <a:latin typeface="Impact" panose="020B0806030902050204" pitchFamily="34" charset="0"/>
                <a:ea typeface="方正兰亭中黑_GBK" pitchFamily="2" charset="-122"/>
              </a:endParaRPr>
            </a:p>
          </p:txBody>
        </p:sp>
        <p:sp>
          <p:nvSpPr>
            <p:cNvPr id="8" name="Rectangle 13" descr="FD1DDF730CE4456e89755B07FE1653D0# #Rectangle 13"/>
            <p:cNvSpPr>
              <a:spLocks noChangeArrowheads="1"/>
            </p:cNvSpPr>
            <p:nvPr/>
          </p:nvSpPr>
          <p:spPr bwMode="auto">
            <a:xfrm>
              <a:off x="6394559" y="2628466"/>
              <a:ext cx="1368152" cy="29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300" dirty="0" smtClean="0">
                  <a:solidFill>
                    <a:schemeClr val="accent1"/>
                  </a:solidFill>
                  <a:latin typeface="微软雅黑" panose="020B0503020204020204" pitchFamily="34" charset="-122"/>
                  <a:ea typeface="微软雅黑" panose="020B0503020204020204" pitchFamily="34" charset="-122"/>
                </a:rPr>
                <a:t>标题内容</a:t>
              </a:r>
              <a:endParaRPr lang="en-US" altLang="zh-CN" sz="1300" dirty="0">
                <a:solidFill>
                  <a:schemeClr val="accent1"/>
                </a:solidFill>
                <a:latin typeface="微软雅黑" panose="020B0503020204020204" pitchFamily="34" charset="-122"/>
                <a:ea typeface="微软雅黑" panose="020B0503020204020204" pitchFamily="34" charset="-122"/>
              </a:endParaRPr>
            </a:p>
          </p:txBody>
        </p:sp>
      </p:grpSp>
      <p:sp>
        <p:nvSpPr>
          <p:cNvPr id="9" name="Rectangle 13" descr="FD1DDF730CE4456e89755B07FE1653D0# #Rectangle 13"/>
          <p:cNvSpPr>
            <a:spLocks noChangeArrowheads="1"/>
          </p:cNvSpPr>
          <p:nvPr/>
        </p:nvSpPr>
        <p:spPr bwMode="auto">
          <a:xfrm>
            <a:off x="3851920" y="3301729"/>
            <a:ext cx="14825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accent1"/>
                </a:solidFill>
                <a:latin typeface="方正兰亭纤黑简体" pitchFamily="65" charset="-122"/>
                <a:ea typeface="方正兰亭纤黑简体" pitchFamily="65" charset="-122"/>
              </a:rPr>
              <a:t>单击此处添加文字</a:t>
            </a:r>
            <a:r>
              <a:rPr lang="zh-CN" altLang="en-US" sz="1000" dirty="0" smtClean="0">
                <a:solidFill>
                  <a:schemeClr val="accent1"/>
                </a:solidFill>
                <a:latin typeface="方正兰亭纤黑简体" pitchFamily="65" charset="-122"/>
                <a:ea typeface="方正兰亭纤黑简体" pitchFamily="65" charset="-122"/>
              </a:rPr>
              <a:t>阐述</a:t>
            </a:r>
            <a:endParaRPr lang="en-US" altLang="zh-CN" sz="1000" dirty="0" smtClean="0">
              <a:solidFill>
                <a:schemeClr val="accent1"/>
              </a:solidFill>
              <a:latin typeface="方正兰亭纤黑简体" pitchFamily="65" charset="-122"/>
              <a:ea typeface="方正兰亭纤黑简体" pitchFamily="65" charset="-122"/>
            </a:endParaRPr>
          </a:p>
          <a:p>
            <a:pPr algn="just" eaLnBrk="1" hangingPunct="1">
              <a:spcBef>
                <a:spcPct val="0"/>
              </a:spcBef>
              <a:buNone/>
              <a:defRPr/>
            </a:pPr>
            <a:r>
              <a:rPr lang="zh-CN" altLang="en-US" sz="1000" dirty="0" smtClean="0">
                <a:solidFill>
                  <a:schemeClr val="accent1"/>
                </a:solidFill>
                <a:latin typeface="方正兰亭纤黑简体" pitchFamily="65" charset="-122"/>
                <a:ea typeface="方正兰亭纤黑简体" pitchFamily="65" charset="-122"/>
              </a:rPr>
              <a:t>添加</a:t>
            </a:r>
            <a:r>
              <a:rPr lang="zh-CN" altLang="en-US" sz="1000" dirty="0">
                <a:solidFill>
                  <a:schemeClr val="accent1"/>
                </a:solidFill>
                <a:latin typeface="方正兰亭纤黑简体" pitchFamily="65" charset="-122"/>
                <a:ea typeface="方正兰亭纤黑简体" pitchFamily="65" charset="-122"/>
              </a:rPr>
              <a:t>简短问题说明</a:t>
            </a:r>
            <a:r>
              <a:rPr lang="zh-CN" altLang="en-US" sz="1000" dirty="0" smtClean="0">
                <a:solidFill>
                  <a:schemeClr val="accent1"/>
                </a:solidFill>
                <a:latin typeface="方正兰亭纤黑简体" pitchFamily="65" charset="-122"/>
                <a:ea typeface="方正兰亭纤黑简体" pitchFamily="65" charset="-122"/>
              </a:rPr>
              <a:t>文字</a:t>
            </a:r>
            <a:endParaRPr lang="en-US" altLang="zh-CN" sz="1000" dirty="0">
              <a:solidFill>
                <a:schemeClr val="accent1"/>
              </a:solidFill>
              <a:latin typeface="方正兰亭纤黑简体" pitchFamily="65" charset="-122"/>
              <a:ea typeface="方正兰亭纤黑简体" pitchFamily="65" charset="-122"/>
            </a:endParaRPr>
          </a:p>
        </p:txBody>
      </p: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61417" t="44741" r="23667" b="36889"/>
          <a:stretch/>
        </p:blipFill>
        <p:spPr>
          <a:xfrm>
            <a:off x="611179" y="3183255"/>
            <a:ext cx="1363980" cy="944880"/>
          </a:xfrm>
          <a:prstGeom prst="rect">
            <a:avLst/>
          </a:prstGeom>
        </p:spPr>
      </p:pic>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82667" t="28593" r="3083" b="51259"/>
          <a:stretch/>
        </p:blipFill>
        <p:spPr>
          <a:xfrm>
            <a:off x="2298411" y="2352675"/>
            <a:ext cx="1303020" cy="1036320"/>
          </a:xfrm>
          <a:prstGeom prst="rect">
            <a:avLst/>
          </a:prstGeom>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8442" t="60918" r="78170" b="16000"/>
          <a:stretch/>
        </p:blipFill>
        <p:spPr>
          <a:xfrm>
            <a:off x="6599152" y="3501784"/>
            <a:ext cx="1224136" cy="1187207"/>
          </a:xfrm>
          <a:prstGeom prst="rect">
            <a:avLst/>
          </a:prstGeom>
        </p:spPr>
      </p:pic>
    </p:spTree>
    <p:extLst>
      <p:ext uri="{BB962C8B-B14F-4D97-AF65-F5344CB8AC3E}">
        <p14:creationId xmlns:p14="http://schemas.microsoft.com/office/powerpoint/2010/main" val="2067359182"/>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6"/>
          <p:cNvGrpSpPr/>
          <p:nvPr/>
        </p:nvGrpSpPr>
        <p:grpSpPr>
          <a:xfrm>
            <a:off x="5390729" y="1275606"/>
            <a:ext cx="2390298" cy="641372"/>
            <a:chOff x="5541654" y="2066793"/>
            <a:chExt cx="2846769" cy="763854"/>
          </a:xfrm>
        </p:grpSpPr>
        <p:grpSp>
          <p:nvGrpSpPr>
            <p:cNvPr id="3" name="그룹 17"/>
            <p:cNvGrpSpPr/>
            <p:nvPr/>
          </p:nvGrpSpPr>
          <p:grpSpPr>
            <a:xfrm>
              <a:off x="5541654" y="2325741"/>
              <a:ext cx="2846769" cy="360811"/>
              <a:chOff x="1947334" y="2686552"/>
              <a:chExt cx="2624666" cy="360811"/>
            </a:xfrm>
          </p:grpSpPr>
          <p:cxnSp>
            <p:nvCxnSpPr>
              <p:cNvPr id="6" name="직선 연결선 20"/>
              <p:cNvCxnSpPr/>
              <p:nvPr/>
            </p:nvCxnSpPr>
            <p:spPr>
              <a:xfrm>
                <a:off x="1947334" y="2686553"/>
                <a:ext cx="2624666" cy="0"/>
              </a:xfrm>
              <a:prstGeom prst="line">
                <a:avLst/>
              </a:prstGeom>
              <a:ln w="12700">
                <a:solidFill>
                  <a:schemeClr val="bg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7" name="직선 연결선 21"/>
              <p:cNvCxnSpPr/>
              <p:nvPr/>
            </p:nvCxnSpPr>
            <p:spPr>
              <a:xfrm>
                <a:off x="1947334" y="2686552"/>
                <a:ext cx="0" cy="360811"/>
              </a:xfrm>
              <a:prstGeom prst="line">
                <a:avLst/>
              </a:prstGeom>
              <a:ln w="127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
          <p:nvSpPr>
            <p:cNvPr id="4" name="Rectangle 3"/>
            <p:cNvSpPr txBox="1">
              <a:spLocks noChangeArrowheads="1"/>
            </p:cNvSpPr>
            <p:nvPr/>
          </p:nvSpPr>
          <p:spPr bwMode="auto">
            <a:xfrm>
              <a:off x="6357391" y="2066793"/>
              <a:ext cx="2031032" cy="183276"/>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fontAlgn="auto">
                <a:spcAft>
                  <a:spcPts val="0"/>
                </a:spcAft>
                <a:defRPr/>
              </a:pPr>
              <a:r>
                <a:rPr lang="zh-CN" altLang="en-US" sz="1000" b="1"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标题内容</a:t>
              </a:r>
              <a:endParaRPr lang="en-US" sz="1000" b="1"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5" name="Rectangle 3"/>
            <p:cNvSpPr txBox="1">
              <a:spLocks noChangeArrowheads="1"/>
            </p:cNvSpPr>
            <p:nvPr/>
          </p:nvSpPr>
          <p:spPr bwMode="auto">
            <a:xfrm>
              <a:off x="6588223" y="2390784"/>
              <a:ext cx="1800199" cy="439863"/>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zh-CN" altLang="en-US" sz="800"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此处添加详细文本描述，建议与标题相关并符合整体语言风格，语言描述尽量简洁生动。</a:t>
              </a:r>
              <a:endParaRPr lang="en-US" sz="800"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8" name="그룹 28"/>
          <p:cNvGrpSpPr/>
          <p:nvPr/>
        </p:nvGrpSpPr>
        <p:grpSpPr>
          <a:xfrm flipH="1">
            <a:off x="1419801" y="1275606"/>
            <a:ext cx="2390298" cy="641373"/>
            <a:chOff x="5541654" y="2066792"/>
            <a:chExt cx="2846769" cy="763855"/>
          </a:xfrm>
        </p:grpSpPr>
        <p:grpSp>
          <p:nvGrpSpPr>
            <p:cNvPr id="9" name="그룹 29"/>
            <p:cNvGrpSpPr/>
            <p:nvPr/>
          </p:nvGrpSpPr>
          <p:grpSpPr>
            <a:xfrm>
              <a:off x="5541654" y="2325741"/>
              <a:ext cx="2846769" cy="360811"/>
              <a:chOff x="1947334" y="2686552"/>
              <a:chExt cx="2624666" cy="360811"/>
            </a:xfrm>
          </p:grpSpPr>
          <p:cxnSp>
            <p:nvCxnSpPr>
              <p:cNvPr id="12" name="직선 연결선 32"/>
              <p:cNvCxnSpPr/>
              <p:nvPr/>
            </p:nvCxnSpPr>
            <p:spPr>
              <a:xfrm>
                <a:off x="1947334" y="2686553"/>
                <a:ext cx="2624666" cy="0"/>
              </a:xfrm>
              <a:prstGeom prst="line">
                <a:avLst/>
              </a:prstGeom>
              <a:ln w="12700">
                <a:solidFill>
                  <a:schemeClr val="bg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13" name="직선 연결선 33"/>
              <p:cNvCxnSpPr/>
              <p:nvPr/>
            </p:nvCxnSpPr>
            <p:spPr>
              <a:xfrm>
                <a:off x="1947334" y="2686552"/>
                <a:ext cx="0" cy="360811"/>
              </a:xfrm>
              <a:prstGeom prst="line">
                <a:avLst/>
              </a:prstGeom>
              <a:ln w="127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
          <p:nvSpPr>
            <p:cNvPr id="10" name="Rectangle 3"/>
            <p:cNvSpPr txBox="1">
              <a:spLocks noChangeArrowheads="1"/>
            </p:cNvSpPr>
            <p:nvPr/>
          </p:nvSpPr>
          <p:spPr bwMode="auto">
            <a:xfrm>
              <a:off x="6357391" y="2066792"/>
              <a:ext cx="2031032" cy="183276"/>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fontAlgn="auto">
                <a:spcAft>
                  <a:spcPts val="0"/>
                </a:spcAft>
                <a:defRPr/>
              </a:pPr>
              <a:r>
                <a:rPr lang="zh-CN" altLang="en-US" sz="1000" b="1"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标题内容</a:t>
              </a:r>
              <a:endParaRPr lang="en-US" sz="1000" b="1"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11" name="Rectangle 3"/>
            <p:cNvSpPr txBox="1">
              <a:spLocks noChangeArrowheads="1"/>
            </p:cNvSpPr>
            <p:nvPr/>
          </p:nvSpPr>
          <p:spPr bwMode="auto">
            <a:xfrm>
              <a:off x="6588223" y="2390784"/>
              <a:ext cx="1800199" cy="439863"/>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zh-CN" altLang="en-US" sz="800"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此处添加详细文本描述，建议与标题相关并符合整体语言风格，语言描述尽量简洁生动。</a:t>
              </a:r>
              <a:endParaRPr lang="en-US" sz="800"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14" name="그룹 22"/>
          <p:cNvGrpSpPr/>
          <p:nvPr/>
        </p:nvGrpSpPr>
        <p:grpSpPr>
          <a:xfrm flipV="1">
            <a:off x="5390729" y="3822680"/>
            <a:ext cx="2390298" cy="641374"/>
            <a:chOff x="5541654" y="2066794"/>
            <a:chExt cx="2846769" cy="763856"/>
          </a:xfrm>
        </p:grpSpPr>
        <p:grpSp>
          <p:nvGrpSpPr>
            <p:cNvPr id="15" name="그룹 23"/>
            <p:cNvGrpSpPr/>
            <p:nvPr/>
          </p:nvGrpSpPr>
          <p:grpSpPr>
            <a:xfrm>
              <a:off x="5541654" y="2325741"/>
              <a:ext cx="2846769" cy="360811"/>
              <a:chOff x="1947334" y="2686552"/>
              <a:chExt cx="2624666" cy="360811"/>
            </a:xfrm>
          </p:grpSpPr>
          <p:cxnSp>
            <p:nvCxnSpPr>
              <p:cNvPr id="18" name="직선 연결선 26"/>
              <p:cNvCxnSpPr/>
              <p:nvPr/>
            </p:nvCxnSpPr>
            <p:spPr>
              <a:xfrm>
                <a:off x="1947334" y="2686553"/>
                <a:ext cx="2624666" cy="0"/>
              </a:xfrm>
              <a:prstGeom prst="line">
                <a:avLst/>
              </a:prstGeom>
              <a:ln w="12700">
                <a:solidFill>
                  <a:schemeClr val="bg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19" name="직선 연결선 27"/>
              <p:cNvCxnSpPr/>
              <p:nvPr/>
            </p:nvCxnSpPr>
            <p:spPr>
              <a:xfrm>
                <a:off x="1947334" y="2686552"/>
                <a:ext cx="0" cy="360811"/>
              </a:xfrm>
              <a:prstGeom prst="line">
                <a:avLst/>
              </a:prstGeom>
              <a:ln w="127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
          <p:nvSpPr>
            <p:cNvPr id="16" name="Rectangle 3"/>
            <p:cNvSpPr txBox="1">
              <a:spLocks noChangeArrowheads="1"/>
            </p:cNvSpPr>
            <p:nvPr/>
          </p:nvSpPr>
          <p:spPr bwMode="auto">
            <a:xfrm flipV="1">
              <a:off x="6357391" y="2066794"/>
              <a:ext cx="2031032" cy="183276"/>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fontAlgn="auto">
                <a:spcAft>
                  <a:spcPts val="0"/>
                </a:spcAft>
                <a:defRPr/>
              </a:pPr>
              <a:r>
                <a:rPr lang="zh-CN" altLang="en-US" sz="1000" b="1"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标题内容</a:t>
              </a:r>
              <a:endParaRPr lang="en-US" sz="1000" b="1"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17" name="Rectangle 3"/>
            <p:cNvSpPr txBox="1">
              <a:spLocks noChangeArrowheads="1"/>
            </p:cNvSpPr>
            <p:nvPr/>
          </p:nvSpPr>
          <p:spPr bwMode="auto">
            <a:xfrm flipV="1">
              <a:off x="6588223" y="2390787"/>
              <a:ext cx="1800199" cy="439863"/>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zh-CN" altLang="en-US" sz="800"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此处添加详细文本描述，建议与标题相关并符合整体语言风格，语言描述尽量简洁生动。</a:t>
              </a:r>
              <a:endParaRPr lang="en-US" sz="800"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20" name="그룹 34"/>
          <p:cNvGrpSpPr/>
          <p:nvPr/>
        </p:nvGrpSpPr>
        <p:grpSpPr>
          <a:xfrm flipH="1" flipV="1">
            <a:off x="1419801" y="3822680"/>
            <a:ext cx="2390298" cy="641374"/>
            <a:chOff x="5541654" y="2066794"/>
            <a:chExt cx="2846769" cy="763856"/>
          </a:xfrm>
        </p:grpSpPr>
        <p:grpSp>
          <p:nvGrpSpPr>
            <p:cNvPr id="21" name="그룹 35"/>
            <p:cNvGrpSpPr/>
            <p:nvPr/>
          </p:nvGrpSpPr>
          <p:grpSpPr>
            <a:xfrm>
              <a:off x="5541654" y="2325741"/>
              <a:ext cx="2846769" cy="360811"/>
              <a:chOff x="1947334" y="2686552"/>
              <a:chExt cx="2624666" cy="360811"/>
            </a:xfrm>
          </p:grpSpPr>
          <p:cxnSp>
            <p:nvCxnSpPr>
              <p:cNvPr id="24" name="직선 연결선 38"/>
              <p:cNvCxnSpPr/>
              <p:nvPr/>
            </p:nvCxnSpPr>
            <p:spPr>
              <a:xfrm>
                <a:off x="1947334" y="2686553"/>
                <a:ext cx="2624666" cy="0"/>
              </a:xfrm>
              <a:prstGeom prst="line">
                <a:avLst/>
              </a:prstGeom>
              <a:ln w="12700">
                <a:solidFill>
                  <a:schemeClr val="bg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5" name="직선 연결선 39"/>
              <p:cNvCxnSpPr/>
              <p:nvPr/>
            </p:nvCxnSpPr>
            <p:spPr>
              <a:xfrm>
                <a:off x="1947334" y="2686552"/>
                <a:ext cx="0" cy="360811"/>
              </a:xfrm>
              <a:prstGeom prst="line">
                <a:avLst/>
              </a:prstGeom>
              <a:ln w="127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sp>
          <p:nvSpPr>
            <p:cNvPr id="22" name="Rectangle 3"/>
            <p:cNvSpPr txBox="1">
              <a:spLocks noChangeArrowheads="1"/>
            </p:cNvSpPr>
            <p:nvPr/>
          </p:nvSpPr>
          <p:spPr bwMode="auto">
            <a:xfrm flipV="1">
              <a:off x="6357391" y="2066794"/>
              <a:ext cx="2031032" cy="183276"/>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fontAlgn="auto">
                <a:spcAft>
                  <a:spcPts val="0"/>
                </a:spcAft>
                <a:defRPr/>
              </a:pPr>
              <a:r>
                <a:rPr lang="zh-CN" altLang="en-US" sz="1000" b="1"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标题内容</a:t>
              </a:r>
              <a:endParaRPr lang="en-US" sz="1000" b="1"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Rectangle 3"/>
            <p:cNvSpPr txBox="1">
              <a:spLocks noChangeArrowheads="1"/>
            </p:cNvSpPr>
            <p:nvPr/>
          </p:nvSpPr>
          <p:spPr bwMode="auto">
            <a:xfrm flipV="1">
              <a:off x="6588223" y="2390787"/>
              <a:ext cx="1800199" cy="439863"/>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spcBef>
                  <a:spcPts val="0"/>
                </a:spcBef>
                <a:defRPr/>
              </a:pPr>
              <a:r>
                <a:rPr lang="zh-CN" altLang="en-US" sz="800" dirty="0"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此处添加详细文本描述，建议与标题相关并符合整体语言风格，语言描述尽量简洁生动。</a:t>
              </a:r>
              <a:endParaRPr lang="en-US" sz="800" dirty="0">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grpSp>
      <p:grpSp>
        <p:nvGrpSpPr>
          <p:cNvPr id="26" name="그룹 7"/>
          <p:cNvGrpSpPr/>
          <p:nvPr/>
        </p:nvGrpSpPr>
        <p:grpSpPr>
          <a:xfrm>
            <a:off x="2729275" y="1814769"/>
            <a:ext cx="3694563" cy="2116160"/>
            <a:chOff x="2051720" y="2708920"/>
            <a:chExt cx="4400108" cy="2520280"/>
          </a:xfrm>
        </p:grpSpPr>
        <p:sp>
          <p:nvSpPr>
            <p:cNvPr id="27" name="타원 2"/>
            <p:cNvSpPr/>
            <p:nvPr/>
          </p:nvSpPr>
          <p:spPr>
            <a:xfrm flipV="1">
              <a:off x="2051720" y="3969060"/>
              <a:ext cx="2520280" cy="1260140"/>
            </a:xfrm>
            <a:custGeom>
              <a:avLst/>
              <a:gdLst/>
              <a:ahLst/>
              <a:cxnLst/>
              <a:rect l="l" t="t" r="r" b="b"/>
              <a:pathLst>
                <a:path w="2520280" h="1260140">
                  <a:moveTo>
                    <a:pt x="1260140" y="0"/>
                  </a:moveTo>
                  <a:cubicBezTo>
                    <a:pt x="1956096" y="0"/>
                    <a:pt x="2520280" y="564184"/>
                    <a:pt x="2520280" y="1260140"/>
                  </a:cubicBezTo>
                  <a:lnTo>
                    <a:pt x="1881004" y="1260140"/>
                  </a:lnTo>
                  <a:cubicBezTo>
                    <a:pt x="1881004" y="917246"/>
                    <a:pt x="1603034" y="639276"/>
                    <a:pt x="1260140" y="639276"/>
                  </a:cubicBezTo>
                  <a:cubicBezTo>
                    <a:pt x="917246" y="639276"/>
                    <a:pt x="639276" y="917246"/>
                    <a:pt x="639276" y="1260140"/>
                  </a:cubicBezTo>
                  <a:lnTo>
                    <a:pt x="0" y="1260140"/>
                  </a:lnTo>
                  <a:cubicBezTo>
                    <a:pt x="0" y="564184"/>
                    <a:pt x="564184" y="0"/>
                    <a:pt x="12601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sp>
          <p:nvSpPr>
            <p:cNvPr id="28" name="타원 2"/>
            <p:cNvSpPr/>
            <p:nvPr/>
          </p:nvSpPr>
          <p:spPr>
            <a:xfrm>
              <a:off x="3931548" y="2708920"/>
              <a:ext cx="2520280" cy="1260140"/>
            </a:xfrm>
            <a:custGeom>
              <a:avLst/>
              <a:gdLst/>
              <a:ahLst/>
              <a:cxnLst/>
              <a:rect l="l" t="t" r="r" b="b"/>
              <a:pathLst>
                <a:path w="2520280" h="1260140">
                  <a:moveTo>
                    <a:pt x="1260140" y="0"/>
                  </a:moveTo>
                  <a:cubicBezTo>
                    <a:pt x="1956096" y="0"/>
                    <a:pt x="2520280" y="564184"/>
                    <a:pt x="2520280" y="1260140"/>
                  </a:cubicBezTo>
                  <a:lnTo>
                    <a:pt x="1881004" y="1260140"/>
                  </a:lnTo>
                  <a:cubicBezTo>
                    <a:pt x="1881004" y="917246"/>
                    <a:pt x="1603034" y="639276"/>
                    <a:pt x="1260140" y="639276"/>
                  </a:cubicBezTo>
                  <a:cubicBezTo>
                    <a:pt x="917246" y="639276"/>
                    <a:pt x="639276" y="917246"/>
                    <a:pt x="639276" y="1260140"/>
                  </a:cubicBezTo>
                  <a:lnTo>
                    <a:pt x="0" y="1260140"/>
                  </a:lnTo>
                  <a:cubicBezTo>
                    <a:pt x="0" y="564184"/>
                    <a:pt x="564184" y="0"/>
                    <a:pt x="12601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sp>
          <p:nvSpPr>
            <p:cNvPr id="29" name="타원 2"/>
            <p:cNvSpPr/>
            <p:nvPr/>
          </p:nvSpPr>
          <p:spPr>
            <a:xfrm flipV="1">
              <a:off x="3931548" y="3969060"/>
              <a:ext cx="2520280" cy="1260140"/>
            </a:xfrm>
            <a:custGeom>
              <a:avLst/>
              <a:gdLst/>
              <a:ahLst/>
              <a:cxnLst/>
              <a:rect l="l" t="t" r="r" b="b"/>
              <a:pathLst>
                <a:path w="2520280" h="1260140">
                  <a:moveTo>
                    <a:pt x="1260140" y="0"/>
                  </a:moveTo>
                  <a:cubicBezTo>
                    <a:pt x="1956096" y="0"/>
                    <a:pt x="2520280" y="564184"/>
                    <a:pt x="2520280" y="1260140"/>
                  </a:cubicBezTo>
                  <a:lnTo>
                    <a:pt x="1881004" y="1260140"/>
                  </a:lnTo>
                  <a:cubicBezTo>
                    <a:pt x="1881004" y="917246"/>
                    <a:pt x="1603034" y="639276"/>
                    <a:pt x="1260140" y="639276"/>
                  </a:cubicBezTo>
                  <a:cubicBezTo>
                    <a:pt x="917246" y="639276"/>
                    <a:pt x="639276" y="917246"/>
                    <a:pt x="639276" y="1260140"/>
                  </a:cubicBezTo>
                  <a:lnTo>
                    <a:pt x="0" y="1260140"/>
                  </a:lnTo>
                  <a:cubicBezTo>
                    <a:pt x="0" y="564184"/>
                    <a:pt x="564184" y="0"/>
                    <a:pt x="12601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sp>
          <p:nvSpPr>
            <p:cNvPr id="30" name="타원 2"/>
            <p:cNvSpPr/>
            <p:nvPr/>
          </p:nvSpPr>
          <p:spPr>
            <a:xfrm>
              <a:off x="2051720" y="2708920"/>
              <a:ext cx="2520280" cy="1260140"/>
            </a:xfrm>
            <a:custGeom>
              <a:avLst/>
              <a:gdLst/>
              <a:ahLst/>
              <a:cxnLst/>
              <a:rect l="l" t="t" r="r" b="b"/>
              <a:pathLst>
                <a:path w="2520280" h="1260140">
                  <a:moveTo>
                    <a:pt x="1260140" y="0"/>
                  </a:moveTo>
                  <a:cubicBezTo>
                    <a:pt x="1956096" y="0"/>
                    <a:pt x="2520280" y="564184"/>
                    <a:pt x="2520280" y="1260140"/>
                  </a:cubicBezTo>
                  <a:lnTo>
                    <a:pt x="1881004" y="1260140"/>
                  </a:lnTo>
                  <a:cubicBezTo>
                    <a:pt x="1881004" y="917246"/>
                    <a:pt x="1603034" y="639276"/>
                    <a:pt x="1260140" y="639276"/>
                  </a:cubicBezTo>
                  <a:cubicBezTo>
                    <a:pt x="917246" y="639276"/>
                    <a:pt x="639276" y="917246"/>
                    <a:pt x="639276" y="1260140"/>
                  </a:cubicBezTo>
                  <a:lnTo>
                    <a:pt x="0" y="1260140"/>
                  </a:lnTo>
                  <a:cubicBezTo>
                    <a:pt x="0" y="564184"/>
                    <a:pt x="564184" y="0"/>
                    <a:pt x="1260140"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accent1"/>
                </a:solidFill>
                <a:latin typeface="微软雅黑" panose="020B0503020204020204" pitchFamily="34" charset="-122"/>
              </a:endParaRPr>
            </a:p>
          </p:txBody>
        </p:sp>
      </p:grpSp>
      <p:sp>
        <p:nvSpPr>
          <p:cNvPr id="31" name="Rectangle 3"/>
          <p:cNvSpPr txBox="1">
            <a:spLocks noChangeArrowheads="1"/>
          </p:cNvSpPr>
          <p:nvPr/>
        </p:nvSpPr>
        <p:spPr bwMode="auto">
          <a:xfrm>
            <a:off x="2775501" y="2592287"/>
            <a:ext cx="482941" cy="215444"/>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1400" b="1"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01</a:t>
            </a:r>
            <a:endParaRPr lang="en-US" sz="1400" b="1">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32" name="Rectangle 3"/>
          <p:cNvSpPr txBox="1">
            <a:spLocks noChangeArrowheads="1"/>
          </p:cNvSpPr>
          <p:nvPr/>
        </p:nvSpPr>
        <p:spPr bwMode="auto">
          <a:xfrm>
            <a:off x="2775501" y="2918592"/>
            <a:ext cx="482941" cy="215444"/>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1400" b="1"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04</a:t>
            </a:r>
            <a:endParaRPr lang="en-US" sz="1400" b="1">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33" name="Rectangle 3"/>
          <p:cNvSpPr txBox="1">
            <a:spLocks noChangeArrowheads="1"/>
          </p:cNvSpPr>
          <p:nvPr/>
        </p:nvSpPr>
        <p:spPr bwMode="auto">
          <a:xfrm>
            <a:off x="5910597" y="2592287"/>
            <a:ext cx="482941" cy="215444"/>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1400" b="1"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03</a:t>
            </a:r>
            <a:endParaRPr lang="en-US" sz="1400" b="1">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34" name="Rectangle 3"/>
          <p:cNvSpPr txBox="1">
            <a:spLocks noChangeArrowheads="1"/>
          </p:cNvSpPr>
          <p:nvPr/>
        </p:nvSpPr>
        <p:spPr bwMode="auto">
          <a:xfrm>
            <a:off x="5910597" y="2918592"/>
            <a:ext cx="482941" cy="215444"/>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1400" b="1" smtClean="0">
                <a:solidFill>
                  <a:schemeClr val="accent1"/>
                </a:solidFill>
                <a:latin typeface="微软雅黑" panose="020B0503020204020204" pitchFamily="34" charset="-122"/>
                <a:ea typeface="微软雅黑" panose="020B0503020204020204" pitchFamily="34" charset="-122"/>
                <a:cs typeface="Tahoma" panose="020B0604030504040204" pitchFamily="34" charset="0"/>
              </a:rPr>
              <a:t>02</a:t>
            </a:r>
            <a:endParaRPr lang="en-US" sz="1400" b="1">
              <a:solidFill>
                <a:schemeClr val="accent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35" name="Freeform 6"/>
          <p:cNvSpPr>
            <a:spLocks noEditPoints="1"/>
          </p:cNvSpPr>
          <p:nvPr/>
        </p:nvSpPr>
        <p:spPr bwMode="auto">
          <a:xfrm>
            <a:off x="3559409" y="2667315"/>
            <a:ext cx="455893" cy="454726"/>
          </a:xfrm>
          <a:custGeom>
            <a:avLst/>
            <a:gdLst>
              <a:gd name="T0" fmla="*/ 653 w 1173"/>
              <a:gd name="T1" fmla="*/ 859 h 1170"/>
              <a:gd name="T2" fmla="*/ 698 w 1173"/>
              <a:gd name="T3" fmla="*/ 811 h 1170"/>
              <a:gd name="T4" fmla="*/ 811 w 1173"/>
              <a:gd name="T5" fmla="*/ 693 h 1170"/>
              <a:gd name="T6" fmla="*/ 930 w 1173"/>
              <a:gd name="T7" fmla="*/ 475 h 1170"/>
              <a:gd name="T8" fmla="*/ 906 w 1173"/>
              <a:gd name="T9" fmla="*/ 293 h 1170"/>
              <a:gd name="T10" fmla="*/ 794 w 1173"/>
              <a:gd name="T11" fmla="*/ 151 h 1170"/>
              <a:gd name="T12" fmla="*/ 622 w 1173"/>
              <a:gd name="T13" fmla="*/ 85 h 1170"/>
              <a:gd name="T14" fmla="*/ 452 w 1173"/>
              <a:gd name="T15" fmla="*/ 110 h 1170"/>
              <a:gd name="T16" fmla="*/ 309 w 1173"/>
              <a:gd name="T17" fmla="*/ 222 h 1170"/>
              <a:gd name="T18" fmla="*/ 242 w 1173"/>
              <a:gd name="T19" fmla="*/ 393 h 1170"/>
              <a:gd name="T20" fmla="*/ 289 w 1173"/>
              <a:gd name="T21" fmla="*/ 605 h 1170"/>
              <a:gd name="T22" fmla="*/ 444 w 1173"/>
              <a:gd name="T23" fmla="*/ 750 h 1170"/>
              <a:gd name="T24" fmla="*/ 660 w 1173"/>
              <a:gd name="T25" fmla="*/ 1142 h 1170"/>
              <a:gd name="T26" fmla="*/ 535 w 1173"/>
              <a:gd name="T27" fmla="*/ 1162 h 1170"/>
              <a:gd name="T28" fmla="*/ 449 w 1173"/>
              <a:gd name="T29" fmla="*/ 1117 h 1170"/>
              <a:gd name="T30" fmla="*/ 396 w 1173"/>
              <a:gd name="T31" fmla="*/ 1046 h 1170"/>
              <a:gd name="T32" fmla="*/ 310 w 1173"/>
              <a:gd name="T33" fmla="*/ 756 h 1170"/>
              <a:gd name="T34" fmla="*/ 162 w 1173"/>
              <a:gd name="T35" fmla="*/ 486 h 1170"/>
              <a:gd name="T36" fmla="*/ 192 w 1173"/>
              <a:gd name="T37" fmla="*/ 262 h 1170"/>
              <a:gd name="T38" fmla="*/ 331 w 1173"/>
              <a:gd name="T39" fmla="*/ 86 h 1170"/>
              <a:gd name="T40" fmla="*/ 543 w 1173"/>
              <a:gd name="T41" fmla="*/ 3 h 1170"/>
              <a:gd name="T42" fmla="*/ 753 w 1173"/>
              <a:gd name="T43" fmla="*/ 34 h 1170"/>
              <a:gd name="T44" fmla="*/ 930 w 1173"/>
              <a:gd name="T45" fmla="*/ 173 h 1170"/>
              <a:gd name="T46" fmla="*/ 1013 w 1173"/>
              <a:gd name="T47" fmla="*/ 385 h 1170"/>
              <a:gd name="T48" fmla="*/ 955 w 1173"/>
              <a:gd name="T49" fmla="*/ 647 h 1170"/>
              <a:gd name="T50" fmla="*/ 782 w 1173"/>
              <a:gd name="T51" fmla="*/ 815 h 1170"/>
              <a:gd name="T52" fmla="*/ 759 w 1173"/>
              <a:gd name="T53" fmla="*/ 1092 h 1170"/>
              <a:gd name="T54" fmla="*/ 668 w 1173"/>
              <a:gd name="T55" fmla="*/ 1124 h 1170"/>
              <a:gd name="T56" fmla="*/ 995 w 1173"/>
              <a:gd name="T57" fmla="*/ 660 h 1170"/>
              <a:gd name="T58" fmla="*/ 1090 w 1173"/>
              <a:gd name="T59" fmla="*/ 684 h 1170"/>
              <a:gd name="T60" fmla="*/ 1083 w 1173"/>
              <a:gd name="T61" fmla="*/ 728 h 1170"/>
              <a:gd name="T62" fmla="*/ 1021 w 1173"/>
              <a:gd name="T63" fmla="*/ 202 h 1170"/>
              <a:gd name="T64" fmla="*/ 992 w 1173"/>
              <a:gd name="T65" fmla="*/ 168 h 1170"/>
              <a:gd name="T66" fmla="*/ 1083 w 1173"/>
              <a:gd name="T67" fmla="*/ 120 h 1170"/>
              <a:gd name="T68" fmla="*/ 1090 w 1173"/>
              <a:gd name="T69" fmla="*/ 166 h 1170"/>
              <a:gd name="T70" fmla="*/ 1060 w 1173"/>
              <a:gd name="T71" fmla="*/ 435 h 1170"/>
              <a:gd name="T72" fmla="*/ 1085 w 1173"/>
              <a:gd name="T73" fmla="*/ 397 h 1170"/>
              <a:gd name="T74" fmla="*/ 1173 w 1173"/>
              <a:gd name="T75" fmla="*/ 425 h 1170"/>
              <a:gd name="T76" fmla="*/ 169 w 1173"/>
              <a:gd name="T77" fmla="*/ 152 h 1170"/>
              <a:gd name="T78" fmla="*/ 176 w 1173"/>
              <a:gd name="T79" fmla="*/ 193 h 1170"/>
              <a:gd name="T80" fmla="*/ 81 w 1173"/>
              <a:gd name="T81" fmla="*/ 161 h 1170"/>
              <a:gd name="T82" fmla="*/ 96 w 1173"/>
              <a:gd name="T83" fmla="*/ 119 h 1170"/>
              <a:gd name="T84" fmla="*/ 157 w 1173"/>
              <a:gd name="T85" fmla="*/ 646 h 1170"/>
              <a:gd name="T86" fmla="*/ 180 w 1173"/>
              <a:gd name="T87" fmla="*/ 686 h 1170"/>
              <a:gd name="T88" fmla="*/ 86 w 1173"/>
              <a:gd name="T89" fmla="*/ 726 h 1170"/>
              <a:gd name="T90" fmla="*/ 89 w 1173"/>
              <a:gd name="T91" fmla="*/ 680 h 1170"/>
              <a:gd name="T92" fmla="*/ 115 w 1173"/>
              <a:gd name="T93" fmla="*/ 419 h 1170"/>
              <a:gd name="T94" fmla="*/ 27 w 1173"/>
              <a:gd name="T95" fmla="*/ 452 h 1170"/>
              <a:gd name="T96" fmla="*/ 1 w 1173"/>
              <a:gd name="T97" fmla="*/ 419 h 1170"/>
              <a:gd name="T98" fmla="*/ 381 w 1173"/>
              <a:gd name="T99" fmla="*/ 303 h 1170"/>
              <a:gd name="T100" fmla="*/ 410 w 1173"/>
              <a:gd name="T101" fmla="*/ 268 h 1170"/>
              <a:gd name="T102" fmla="*/ 507 w 1173"/>
              <a:gd name="T103" fmla="*/ 323 h 1170"/>
              <a:gd name="T104" fmla="*/ 572 w 1173"/>
              <a:gd name="T105" fmla="*/ 252 h 1170"/>
              <a:gd name="T106" fmla="*/ 614 w 1173"/>
              <a:gd name="T107" fmla="*/ 270 h 1170"/>
              <a:gd name="T108" fmla="*/ 741 w 1173"/>
              <a:gd name="T109" fmla="*/ 288 h 1170"/>
              <a:gd name="T110" fmla="*/ 779 w 1173"/>
              <a:gd name="T111" fmla="*/ 271 h 1170"/>
              <a:gd name="T112" fmla="*/ 687 w 1173"/>
              <a:gd name="T113" fmla="*/ 656 h 1170"/>
              <a:gd name="T114" fmla="*/ 643 w 1173"/>
              <a:gd name="T115" fmla="*/ 652 h 1170"/>
              <a:gd name="T116" fmla="*/ 636 w 1173"/>
              <a:gd name="T117" fmla="*/ 373 h 1170"/>
              <a:gd name="T118" fmla="*/ 587 w 1173"/>
              <a:gd name="T119" fmla="*/ 466 h 1170"/>
              <a:gd name="T120" fmla="*/ 559 w 1173"/>
              <a:gd name="T121" fmla="*/ 371 h 1170"/>
              <a:gd name="T122" fmla="*/ 534 w 1173"/>
              <a:gd name="T123" fmla="*/ 643 h 1170"/>
              <a:gd name="T124" fmla="*/ 494 w 1173"/>
              <a:gd name="T125" fmla="*/ 663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3" h="1170">
                <a:moveTo>
                  <a:pt x="477" y="826"/>
                </a:moveTo>
                <a:lnTo>
                  <a:pt x="477" y="826"/>
                </a:lnTo>
                <a:lnTo>
                  <a:pt x="479" y="833"/>
                </a:lnTo>
                <a:lnTo>
                  <a:pt x="483" y="840"/>
                </a:lnTo>
                <a:lnTo>
                  <a:pt x="487" y="846"/>
                </a:lnTo>
                <a:lnTo>
                  <a:pt x="493" y="850"/>
                </a:lnTo>
                <a:lnTo>
                  <a:pt x="499" y="854"/>
                </a:lnTo>
                <a:lnTo>
                  <a:pt x="506" y="857"/>
                </a:lnTo>
                <a:lnTo>
                  <a:pt x="514" y="859"/>
                </a:lnTo>
                <a:lnTo>
                  <a:pt x="522" y="859"/>
                </a:lnTo>
                <a:lnTo>
                  <a:pt x="653" y="859"/>
                </a:lnTo>
                <a:lnTo>
                  <a:pt x="653" y="859"/>
                </a:lnTo>
                <a:lnTo>
                  <a:pt x="660" y="859"/>
                </a:lnTo>
                <a:lnTo>
                  <a:pt x="668" y="857"/>
                </a:lnTo>
                <a:lnTo>
                  <a:pt x="674" y="854"/>
                </a:lnTo>
                <a:lnTo>
                  <a:pt x="681" y="850"/>
                </a:lnTo>
                <a:lnTo>
                  <a:pt x="687" y="846"/>
                </a:lnTo>
                <a:lnTo>
                  <a:pt x="692" y="840"/>
                </a:lnTo>
                <a:lnTo>
                  <a:pt x="695" y="833"/>
                </a:lnTo>
                <a:lnTo>
                  <a:pt x="696" y="826"/>
                </a:lnTo>
                <a:lnTo>
                  <a:pt x="696" y="826"/>
                </a:lnTo>
                <a:lnTo>
                  <a:pt x="698" y="811"/>
                </a:lnTo>
                <a:lnTo>
                  <a:pt x="702" y="798"/>
                </a:lnTo>
                <a:lnTo>
                  <a:pt x="706" y="784"/>
                </a:lnTo>
                <a:lnTo>
                  <a:pt x="713" y="771"/>
                </a:lnTo>
                <a:lnTo>
                  <a:pt x="721" y="760"/>
                </a:lnTo>
                <a:lnTo>
                  <a:pt x="730" y="750"/>
                </a:lnTo>
                <a:lnTo>
                  <a:pt x="741" y="741"/>
                </a:lnTo>
                <a:lnTo>
                  <a:pt x="753" y="733"/>
                </a:lnTo>
                <a:lnTo>
                  <a:pt x="753" y="733"/>
                </a:lnTo>
                <a:lnTo>
                  <a:pt x="774" y="720"/>
                </a:lnTo>
                <a:lnTo>
                  <a:pt x="793" y="708"/>
                </a:lnTo>
                <a:lnTo>
                  <a:pt x="811" y="693"/>
                </a:lnTo>
                <a:lnTo>
                  <a:pt x="829" y="677"/>
                </a:lnTo>
                <a:lnTo>
                  <a:pt x="845" y="661"/>
                </a:lnTo>
                <a:lnTo>
                  <a:pt x="859" y="643"/>
                </a:lnTo>
                <a:lnTo>
                  <a:pt x="872" y="624"/>
                </a:lnTo>
                <a:lnTo>
                  <a:pt x="884" y="605"/>
                </a:lnTo>
                <a:lnTo>
                  <a:pt x="896" y="586"/>
                </a:lnTo>
                <a:lnTo>
                  <a:pt x="905" y="564"/>
                </a:lnTo>
                <a:lnTo>
                  <a:pt x="914" y="543"/>
                </a:lnTo>
                <a:lnTo>
                  <a:pt x="921" y="520"/>
                </a:lnTo>
                <a:lnTo>
                  <a:pt x="926" y="499"/>
                </a:lnTo>
                <a:lnTo>
                  <a:pt x="930" y="475"/>
                </a:lnTo>
                <a:lnTo>
                  <a:pt x="932" y="452"/>
                </a:lnTo>
                <a:lnTo>
                  <a:pt x="934" y="428"/>
                </a:lnTo>
                <a:lnTo>
                  <a:pt x="934" y="428"/>
                </a:lnTo>
                <a:lnTo>
                  <a:pt x="932" y="411"/>
                </a:lnTo>
                <a:lnTo>
                  <a:pt x="931" y="393"/>
                </a:lnTo>
                <a:lnTo>
                  <a:pt x="929" y="376"/>
                </a:lnTo>
                <a:lnTo>
                  <a:pt x="926" y="358"/>
                </a:lnTo>
                <a:lnTo>
                  <a:pt x="922" y="343"/>
                </a:lnTo>
                <a:lnTo>
                  <a:pt x="918" y="325"/>
                </a:lnTo>
                <a:lnTo>
                  <a:pt x="912" y="309"/>
                </a:lnTo>
                <a:lnTo>
                  <a:pt x="906" y="293"/>
                </a:lnTo>
                <a:lnTo>
                  <a:pt x="899" y="279"/>
                </a:lnTo>
                <a:lnTo>
                  <a:pt x="891" y="264"/>
                </a:lnTo>
                <a:lnTo>
                  <a:pt x="883" y="249"/>
                </a:lnTo>
                <a:lnTo>
                  <a:pt x="874" y="235"/>
                </a:lnTo>
                <a:lnTo>
                  <a:pt x="864" y="222"/>
                </a:lnTo>
                <a:lnTo>
                  <a:pt x="854" y="208"/>
                </a:lnTo>
                <a:lnTo>
                  <a:pt x="843" y="195"/>
                </a:lnTo>
                <a:lnTo>
                  <a:pt x="832" y="184"/>
                </a:lnTo>
                <a:lnTo>
                  <a:pt x="819" y="173"/>
                </a:lnTo>
                <a:lnTo>
                  <a:pt x="807" y="161"/>
                </a:lnTo>
                <a:lnTo>
                  <a:pt x="794" y="151"/>
                </a:lnTo>
                <a:lnTo>
                  <a:pt x="781" y="142"/>
                </a:lnTo>
                <a:lnTo>
                  <a:pt x="767" y="133"/>
                </a:lnTo>
                <a:lnTo>
                  <a:pt x="752" y="125"/>
                </a:lnTo>
                <a:lnTo>
                  <a:pt x="737" y="117"/>
                </a:lnTo>
                <a:lnTo>
                  <a:pt x="721" y="110"/>
                </a:lnTo>
                <a:lnTo>
                  <a:pt x="706" y="103"/>
                </a:lnTo>
                <a:lnTo>
                  <a:pt x="689" y="98"/>
                </a:lnTo>
                <a:lnTo>
                  <a:pt x="673" y="94"/>
                </a:lnTo>
                <a:lnTo>
                  <a:pt x="656" y="89"/>
                </a:lnTo>
                <a:lnTo>
                  <a:pt x="639" y="87"/>
                </a:lnTo>
                <a:lnTo>
                  <a:pt x="622" y="85"/>
                </a:lnTo>
                <a:lnTo>
                  <a:pt x="605" y="82"/>
                </a:lnTo>
                <a:lnTo>
                  <a:pt x="587" y="82"/>
                </a:lnTo>
                <a:lnTo>
                  <a:pt x="587" y="82"/>
                </a:lnTo>
                <a:lnTo>
                  <a:pt x="569" y="82"/>
                </a:lnTo>
                <a:lnTo>
                  <a:pt x="551" y="85"/>
                </a:lnTo>
                <a:lnTo>
                  <a:pt x="534" y="87"/>
                </a:lnTo>
                <a:lnTo>
                  <a:pt x="517" y="89"/>
                </a:lnTo>
                <a:lnTo>
                  <a:pt x="500" y="94"/>
                </a:lnTo>
                <a:lnTo>
                  <a:pt x="484" y="98"/>
                </a:lnTo>
                <a:lnTo>
                  <a:pt x="468" y="103"/>
                </a:lnTo>
                <a:lnTo>
                  <a:pt x="452" y="110"/>
                </a:lnTo>
                <a:lnTo>
                  <a:pt x="437" y="117"/>
                </a:lnTo>
                <a:lnTo>
                  <a:pt x="422" y="125"/>
                </a:lnTo>
                <a:lnTo>
                  <a:pt x="407" y="133"/>
                </a:lnTo>
                <a:lnTo>
                  <a:pt x="394" y="142"/>
                </a:lnTo>
                <a:lnTo>
                  <a:pt x="380" y="151"/>
                </a:lnTo>
                <a:lnTo>
                  <a:pt x="366" y="161"/>
                </a:lnTo>
                <a:lnTo>
                  <a:pt x="354" y="173"/>
                </a:lnTo>
                <a:lnTo>
                  <a:pt x="342" y="184"/>
                </a:lnTo>
                <a:lnTo>
                  <a:pt x="331" y="195"/>
                </a:lnTo>
                <a:lnTo>
                  <a:pt x="320" y="208"/>
                </a:lnTo>
                <a:lnTo>
                  <a:pt x="309" y="222"/>
                </a:lnTo>
                <a:lnTo>
                  <a:pt x="300" y="235"/>
                </a:lnTo>
                <a:lnTo>
                  <a:pt x="291" y="249"/>
                </a:lnTo>
                <a:lnTo>
                  <a:pt x="283" y="264"/>
                </a:lnTo>
                <a:lnTo>
                  <a:pt x="275" y="279"/>
                </a:lnTo>
                <a:lnTo>
                  <a:pt x="268" y="293"/>
                </a:lnTo>
                <a:lnTo>
                  <a:pt x="261" y="309"/>
                </a:lnTo>
                <a:lnTo>
                  <a:pt x="257" y="325"/>
                </a:lnTo>
                <a:lnTo>
                  <a:pt x="251" y="343"/>
                </a:lnTo>
                <a:lnTo>
                  <a:pt x="248" y="358"/>
                </a:lnTo>
                <a:lnTo>
                  <a:pt x="244" y="376"/>
                </a:lnTo>
                <a:lnTo>
                  <a:pt x="242" y="393"/>
                </a:lnTo>
                <a:lnTo>
                  <a:pt x="241" y="411"/>
                </a:lnTo>
                <a:lnTo>
                  <a:pt x="241" y="428"/>
                </a:lnTo>
                <a:lnTo>
                  <a:pt x="241" y="428"/>
                </a:lnTo>
                <a:lnTo>
                  <a:pt x="242" y="452"/>
                </a:lnTo>
                <a:lnTo>
                  <a:pt x="244" y="475"/>
                </a:lnTo>
                <a:lnTo>
                  <a:pt x="248" y="499"/>
                </a:lnTo>
                <a:lnTo>
                  <a:pt x="253" y="520"/>
                </a:lnTo>
                <a:lnTo>
                  <a:pt x="260" y="543"/>
                </a:lnTo>
                <a:lnTo>
                  <a:pt x="268" y="564"/>
                </a:lnTo>
                <a:lnTo>
                  <a:pt x="278" y="586"/>
                </a:lnTo>
                <a:lnTo>
                  <a:pt x="289" y="605"/>
                </a:lnTo>
                <a:lnTo>
                  <a:pt x="301" y="624"/>
                </a:lnTo>
                <a:lnTo>
                  <a:pt x="315" y="643"/>
                </a:lnTo>
                <a:lnTo>
                  <a:pt x="330" y="661"/>
                </a:lnTo>
                <a:lnTo>
                  <a:pt x="346" y="677"/>
                </a:lnTo>
                <a:lnTo>
                  <a:pt x="363" y="693"/>
                </a:lnTo>
                <a:lnTo>
                  <a:pt x="381" y="708"/>
                </a:lnTo>
                <a:lnTo>
                  <a:pt x="401" y="720"/>
                </a:lnTo>
                <a:lnTo>
                  <a:pt x="421" y="733"/>
                </a:lnTo>
                <a:lnTo>
                  <a:pt x="421" y="733"/>
                </a:lnTo>
                <a:lnTo>
                  <a:pt x="433" y="741"/>
                </a:lnTo>
                <a:lnTo>
                  <a:pt x="444" y="750"/>
                </a:lnTo>
                <a:lnTo>
                  <a:pt x="453" y="760"/>
                </a:lnTo>
                <a:lnTo>
                  <a:pt x="461" y="771"/>
                </a:lnTo>
                <a:lnTo>
                  <a:pt x="467" y="784"/>
                </a:lnTo>
                <a:lnTo>
                  <a:pt x="471" y="798"/>
                </a:lnTo>
                <a:lnTo>
                  <a:pt x="476" y="811"/>
                </a:lnTo>
                <a:lnTo>
                  <a:pt x="477" y="826"/>
                </a:lnTo>
                <a:lnTo>
                  <a:pt x="477" y="826"/>
                </a:lnTo>
                <a:close/>
                <a:moveTo>
                  <a:pt x="668" y="1124"/>
                </a:moveTo>
                <a:lnTo>
                  <a:pt x="668" y="1124"/>
                </a:lnTo>
                <a:lnTo>
                  <a:pt x="664" y="1133"/>
                </a:lnTo>
                <a:lnTo>
                  <a:pt x="660" y="1142"/>
                </a:lnTo>
                <a:lnTo>
                  <a:pt x="654" y="1150"/>
                </a:lnTo>
                <a:lnTo>
                  <a:pt x="647" y="1157"/>
                </a:lnTo>
                <a:lnTo>
                  <a:pt x="639" y="1162"/>
                </a:lnTo>
                <a:lnTo>
                  <a:pt x="630" y="1166"/>
                </a:lnTo>
                <a:lnTo>
                  <a:pt x="620" y="1169"/>
                </a:lnTo>
                <a:lnTo>
                  <a:pt x="609" y="1170"/>
                </a:lnTo>
                <a:lnTo>
                  <a:pt x="564" y="1170"/>
                </a:lnTo>
                <a:lnTo>
                  <a:pt x="564" y="1170"/>
                </a:lnTo>
                <a:lnTo>
                  <a:pt x="554" y="1169"/>
                </a:lnTo>
                <a:lnTo>
                  <a:pt x="544" y="1166"/>
                </a:lnTo>
                <a:lnTo>
                  <a:pt x="535" y="1162"/>
                </a:lnTo>
                <a:lnTo>
                  <a:pt x="527" y="1157"/>
                </a:lnTo>
                <a:lnTo>
                  <a:pt x="520" y="1150"/>
                </a:lnTo>
                <a:lnTo>
                  <a:pt x="514" y="1142"/>
                </a:lnTo>
                <a:lnTo>
                  <a:pt x="509" y="1133"/>
                </a:lnTo>
                <a:lnTo>
                  <a:pt x="507" y="1124"/>
                </a:lnTo>
                <a:lnTo>
                  <a:pt x="483" y="1124"/>
                </a:lnTo>
                <a:lnTo>
                  <a:pt x="483" y="1124"/>
                </a:lnTo>
                <a:lnTo>
                  <a:pt x="474" y="1124"/>
                </a:lnTo>
                <a:lnTo>
                  <a:pt x="466" y="1122"/>
                </a:lnTo>
                <a:lnTo>
                  <a:pt x="457" y="1121"/>
                </a:lnTo>
                <a:lnTo>
                  <a:pt x="449" y="1117"/>
                </a:lnTo>
                <a:lnTo>
                  <a:pt x="442" y="1114"/>
                </a:lnTo>
                <a:lnTo>
                  <a:pt x="434" y="1109"/>
                </a:lnTo>
                <a:lnTo>
                  <a:pt x="427" y="1105"/>
                </a:lnTo>
                <a:lnTo>
                  <a:pt x="421" y="1099"/>
                </a:lnTo>
                <a:lnTo>
                  <a:pt x="415" y="1092"/>
                </a:lnTo>
                <a:lnTo>
                  <a:pt x="411" y="1085"/>
                </a:lnTo>
                <a:lnTo>
                  <a:pt x="406" y="1078"/>
                </a:lnTo>
                <a:lnTo>
                  <a:pt x="402" y="1072"/>
                </a:lnTo>
                <a:lnTo>
                  <a:pt x="399" y="1064"/>
                </a:lnTo>
                <a:lnTo>
                  <a:pt x="397" y="1054"/>
                </a:lnTo>
                <a:lnTo>
                  <a:pt x="396" y="1046"/>
                </a:lnTo>
                <a:lnTo>
                  <a:pt x="395" y="1037"/>
                </a:lnTo>
                <a:lnTo>
                  <a:pt x="396" y="829"/>
                </a:lnTo>
                <a:lnTo>
                  <a:pt x="396" y="829"/>
                </a:lnTo>
                <a:lnTo>
                  <a:pt x="395" y="821"/>
                </a:lnTo>
                <a:lnTo>
                  <a:pt x="393" y="815"/>
                </a:lnTo>
                <a:lnTo>
                  <a:pt x="388" y="809"/>
                </a:lnTo>
                <a:lnTo>
                  <a:pt x="381" y="805"/>
                </a:lnTo>
                <a:lnTo>
                  <a:pt x="381" y="805"/>
                </a:lnTo>
                <a:lnTo>
                  <a:pt x="356" y="790"/>
                </a:lnTo>
                <a:lnTo>
                  <a:pt x="332" y="773"/>
                </a:lnTo>
                <a:lnTo>
                  <a:pt x="310" y="756"/>
                </a:lnTo>
                <a:lnTo>
                  <a:pt x="289" y="736"/>
                </a:lnTo>
                <a:lnTo>
                  <a:pt x="269" y="716"/>
                </a:lnTo>
                <a:lnTo>
                  <a:pt x="251" y="694"/>
                </a:lnTo>
                <a:lnTo>
                  <a:pt x="234" y="671"/>
                </a:lnTo>
                <a:lnTo>
                  <a:pt x="218" y="647"/>
                </a:lnTo>
                <a:lnTo>
                  <a:pt x="204" y="622"/>
                </a:lnTo>
                <a:lnTo>
                  <a:pt x="193" y="597"/>
                </a:lnTo>
                <a:lnTo>
                  <a:pt x="183" y="570"/>
                </a:lnTo>
                <a:lnTo>
                  <a:pt x="173" y="542"/>
                </a:lnTo>
                <a:lnTo>
                  <a:pt x="168" y="515"/>
                </a:lnTo>
                <a:lnTo>
                  <a:pt x="162" y="486"/>
                </a:lnTo>
                <a:lnTo>
                  <a:pt x="160" y="458"/>
                </a:lnTo>
                <a:lnTo>
                  <a:pt x="159" y="428"/>
                </a:lnTo>
                <a:lnTo>
                  <a:pt x="159" y="428"/>
                </a:lnTo>
                <a:lnTo>
                  <a:pt x="159" y="406"/>
                </a:lnTo>
                <a:lnTo>
                  <a:pt x="161" y="385"/>
                </a:lnTo>
                <a:lnTo>
                  <a:pt x="163" y="363"/>
                </a:lnTo>
                <a:lnTo>
                  <a:pt x="168" y="343"/>
                </a:lnTo>
                <a:lnTo>
                  <a:pt x="172" y="322"/>
                </a:lnTo>
                <a:lnTo>
                  <a:pt x="178" y="301"/>
                </a:lnTo>
                <a:lnTo>
                  <a:pt x="185" y="281"/>
                </a:lnTo>
                <a:lnTo>
                  <a:pt x="192" y="262"/>
                </a:lnTo>
                <a:lnTo>
                  <a:pt x="201" y="243"/>
                </a:lnTo>
                <a:lnTo>
                  <a:pt x="210" y="224"/>
                </a:lnTo>
                <a:lnTo>
                  <a:pt x="220" y="207"/>
                </a:lnTo>
                <a:lnTo>
                  <a:pt x="232" y="190"/>
                </a:lnTo>
                <a:lnTo>
                  <a:pt x="243" y="173"/>
                </a:lnTo>
                <a:lnTo>
                  <a:pt x="257" y="157"/>
                </a:lnTo>
                <a:lnTo>
                  <a:pt x="269" y="141"/>
                </a:lnTo>
                <a:lnTo>
                  <a:pt x="284" y="126"/>
                </a:lnTo>
                <a:lnTo>
                  <a:pt x="299" y="112"/>
                </a:lnTo>
                <a:lnTo>
                  <a:pt x="314" y="98"/>
                </a:lnTo>
                <a:lnTo>
                  <a:pt x="331" y="86"/>
                </a:lnTo>
                <a:lnTo>
                  <a:pt x="347" y="73"/>
                </a:lnTo>
                <a:lnTo>
                  <a:pt x="365" y="62"/>
                </a:lnTo>
                <a:lnTo>
                  <a:pt x="382" y="52"/>
                </a:lnTo>
                <a:lnTo>
                  <a:pt x="402" y="42"/>
                </a:lnTo>
                <a:lnTo>
                  <a:pt x="420" y="34"/>
                </a:lnTo>
                <a:lnTo>
                  <a:pt x="439" y="26"/>
                </a:lnTo>
                <a:lnTo>
                  <a:pt x="460" y="20"/>
                </a:lnTo>
                <a:lnTo>
                  <a:pt x="479" y="14"/>
                </a:lnTo>
                <a:lnTo>
                  <a:pt x="501" y="9"/>
                </a:lnTo>
                <a:lnTo>
                  <a:pt x="522" y="5"/>
                </a:lnTo>
                <a:lnTo>
                  <a:pt x="543" y="3"/>
                </a:lnTo>
                <a:lnTo>
                  <a:pt x="565" y="1"/>
                </a:lnTo>
                <a:lnTo>
                  <a:pt x="587" y="0"/>
                </a:lnTo>
                <a:lnTo>
                  <a:pt x="587" y="0"/>
                </a:lnTo>
                <a:lnTo>
                  <a:pt x="609" y="1"/>
                </a:lnTo>
                <a:lnTo>
                  <a:pt x="631" y="3"/>
                </a:lnTo>
                <a:lnTo>
                  <a:pt x="652" y="5"/>
                </a:lnTo>
                <a:lnTo>
                  <a:pt x="673" y="9"/>
                </a:lnTo>
                <a:lnTo>
                  <a:pt x="694" y="14"/>
                </a:lnTo>
                <a:lnTo>
                  <a:pt x="714" y="20"/>
                </a:lnTo>
                <a:lnTo>
                  <a:pt x="734" y="26"/>
                </a:lnTo>
                <a:lnTo>
                  <a:pt x="753" y="34"/>
                </a:lnTo>
                <a:lnTo>
                  <a:pt x="773" y="42"/>
                </a:lnTo>
                <a:lnTo>
                  <a:pt x="791" y="52"/>
                </a:lnTo>
                <a:lnTo>
                  <a:pt x="809" y="62"/>
                </a:lnTo>
                <a:lnTo>
                  <a:pt x="826" y="73"/>
                </a:lnTo>
                <a:lnTo>
                  <a:pt x="843" y="86"/>
                </a:lnTo>
                <a:lnTo>
                  <a:pt x="859" y="98"/>
                </a:lnTo>
                <a:lnTo>
                  <a:pt x="875" y="112"/>
                </a:lnTo>
                <a:lnTo>
                  <a:pt x="890" y="126"/>
                </a:lnTo>
                <a:lnTo>
                  <a:pt x="904" y="141"/>
                </a:lnTo>
                <a:lnTo>
                  <a:pt x="918" y="157"/>
                </a:lnTo>
                <a:lnTo>
                  <a:pt x="930" y="173"/>
                </a:lnTo>
                <a:lnTo>
                  <a:pt x="942" y="190"/>
                </a:lnTo>
                <a:lnTo>
                  <a:pt x="953" y="207"/>
                </a:lnTo>
                <a:lnTo>
                  <a:pt x="963" y="224"/>
                </a:lnTo>
                <a:lnTo>
                  <a:pt x="974" y="243"/>
                </a:lnTo>
                <a:lnTo>
                  <a:pt x="981" y="262"/>
                </a:lnTo>
                <a:lnTo>
                  <a:pt x="989" y="281"/>
                </a:lnTo>
                <a:lnTo>
                  <a:pt x="996" y="301"/>
                </a:lnTo>
                <a:lnTo>
                  <a:pt x="1002" y="322"/>
                </a:lnTo>
                <a:lnTo>
                  <a:pt x="1007" y="343"/>
                </a:lnTo>
                <a:lnTo>
                  <a:pt x="1010" y="363"/>
                </a:lnTo>
                <a:lnTo>
                  <a:pt x="1013" y="385"/>
                </a:lnTo>
                <a:lnTo>
                  <a:pt x="1015" y="406"/>
                </a:lnTo>
                <a:lnTo>
                  <a:pt x="1016" y="428"/>
                </a:lnTo>
                <a:lnTo>
                  <a:pt x="1016" y="428"/>
                </a:lnTo>
                <a:lnTo>
                  <a:pt x="1015" y="458"/>
                </a:lnTo>
                <a:lnTo>
                  <a:pt x="1011" y="486"/>
                </a:lnTo>
                <a:lnTo>
                  <a:pt x="1007" y="515"/>
                </a:lnTo>
                <a:lnTo>
                  <a:pt x="1000" y="542"/>
                </a:lnTo>
                <a:lnTo>
                  <a:pt x="992" y="570"/>
                </a:lnTo>
                <a:lnTo>
                  <a:pt x="981" y="597"/>
                </a:lnTo>
                <a:lnTo>
                  <a:pt x="969" y="622"/>
                </a:lnTo>
                <a:lnTo>
                  <a:pt x="955" y="647"/>
                </a:lnTo>
                <a:lnTo>
                  <a:pt x="940" y="671"/>
                </a:lnTo>
                <a:lnTo>
                  <a:pt x="923" y="694"/>
                </a:lnTo>
                <a:lnTo>
                  <a:pt x="905" y="716"/>
                </a:lnTo>
                <a:lnTo>
                  <a:pt x="886" y="736"/>
                </a:lnTo>
                <a:lnTo>
                  <a:pt x="864" y="756"/>
                </a:lnTo>
                <a:lnTo>
                  <a:pt x="841" y="773"/>
                </a:lnTo>
                <a:lnTo>
                  <a:pt x="817" y="790"/>
                </a:lnTo>
                <a:lnTo>
                  <a:pt x="792" y="805"/>
                </a:lnTo>
                <a:lnTo>
                  <a:pt x="792" y="805"/>
                </a:lnTo>
                <a:lnTo>
                  <a:pt x="786" y="809"/>
                </a:lnTo>
                <a:lnTo>
                  <a:pt x="782" y="815"/>
                </a:lnTo>
                <a:lnTo>
                  <a:pt x="779" y="821"/>
                </a:lnTo>
                <a:lnTo>
                  <a:pt x="778" y="829"/>
                </a:lnTo>
                <a:lnTo>
                  <a:pt x="778" y="1037"/>
                </a:lnTo>
                <a:lnTo>
                  <a:pt x="778" y="1037"/>
                </a:lnTo>
                <a:lnTo>
                  <a:pt x="778" y="1046"/>
                </a:lnTo>
                <a:lnTo>
                  <a:pt x="777" y="1054"/>
                </a:lnTo>
                <a:lnTo>
                  <a:pt x="775" y="1064"/>
                </a:lnTo>
                <a:lnTo>
                  <a:pt x="772" y="1072"/>
                </a:lnTo>
                <a:lnTo>
                  <a:pt x="768" y="1078"/>
                </a:lnTo>
                <a:lnTo>
                  <a:pt x="764" y="1085"/>
                </a:lnTo>
                <a:lnTo>
                  <a:pt x="759" y="1092"/>
                </a:lnTo>
                <a:lnTo>
                  <a:pt x="753" y="1099"/>
                </a:lnTo>
                <a:lnTo>
                  <a:pt x="746" y="1105"/>
                </a:lnTo>
                <a:lnTo>
                  <a:pt x="740" y="1109"/>
                </a:lnTo>
                <a:lnTo>
                  <a:pt x="733" y="1114"/>
                </a:lnTo>
                <a:lnTo>
                  <a:pt x="725" y="1117"/>
                </a:lnTo>
                <a:lnTo>
                  <a:pt x="717" y="1121"/>
                </a:lnTo>
                <a:lnTo>
                  <a:pt x="709" y="1122"/>
                </a:lnTo>
                <a:lnTo>
                  <a:pt x="700" y="1124"/>
                </a:lnTo>
                <a:lnTo>
                  <a:pt x="692" y="1124"/>
                </a:lnTo>
                <a:lnTo>
                  <a:pt x="668" y="1124"/>
                </a:lnTo>
                <a:lnTo>
                  <a:pt x="668" y="1124"/>
                </a:lnTo>
                <a:close/>
                <a:moveTo>
                  <a:pt x="1004" y="697"/>
                </a:moveTo>
                <a:lnTo>
                  <a:pt x="1004" y="697"/>
                </a:lnTo>
                <a:lnTo>
                  <a:pt x="1000" y="694"/>
                </a:lnTo>
                <a:lnTo>
                  <a:pt x="996" y="689"/>
                </a:lnTo>
                <a:lnTo>
                  <a:pt x="994" y="686"/>
                </a:lnTo>
                <a:lnTo>
                  <a:pt x="992" y="680"/>
                </a:lnTo>
                <a:lnTo>
                  <a:pt x="991" y="676"/>
                </a:lnTo>
                <a:lnTo>
                  <a:pt x="992" y="670"/>
                </a:lnTo>
                <a:lnTo>
                  <a:pt x="993" y="664"/>
                </a:lnTo>
                <a:lnTo>
                  <a:pt x="995" y="660"/>
                </a:lnTo>
                <a:lnTo>
                  <a:pt x="995" y="660"/>
                </a:lnTo>
                <a:lnTo>
                  <a:pt x="999" y="655"/>
                </a:lnTo>
                <a:lnTo>
                  <a:pt x="1002" y="652"/>
                </a:lnTo>
                <a:lnTo>
                  <a:pt x="1007" y="649"/>
                </a:lnTo>
                <a:lnTo>
                  <a:pt x="1011" y="647"/>
                </a:lnTo>
                <a:lnTo>
                  <a:pt x="1017" y="646"/>
                </a:lnTo>
                <a:lnTo>
                  <a:pt x="1021" y="646"/>
                </a:lnTo>
                <a:lnTo>
                  <a:pt x="1027" y="647"/>
                </a:lnTo>
                <a:lnTo>
                  <a:pt x="1032" y="649"/>
                </a:lnTo>
                <a:lnTo>
                  <a:pt x="1085" y="680"/>
                </a:lnTo>
                <a:lnTo>
                  <a:pt x="1085" y="680"/>
                </a:lnTo>
                <a:lnTo>
                  <a:pt x="1090" y="684"/>
                </a:lnTo>
                <a:lnTo>
                  <a:pt x="1093" y="687"/>
                </a:lnTo>
                <a:lnTo>
                  <a:pt x="1096" y="692"/>
                </a:lnTo>
                <a:lnTo>
                  <a:pt x="1098" y="697"/>
                </a:lnTo>
                <a:lnTo>
                  <a:pt x="1099" y="702"/>
                </a:lnTo>
                <a:lnTo>
                  <a:pt x="1098" y="708"/>
                </a:lnTo>
                <a:lnTo>
                  <a:pt x="1097" y="712"/>
                </a:lnTo>
                <a:lnTo>
                  <a:pt x="1094" y="718"/>
                </a:lnTo>
                <a:lnTo>
                  <a:pt x="1094" y="718"/>
                </a:lnTo>
                <a:lnTo>
                  <a:pt x="1092" y="722"/>
                </a:lnTo>
                <a:lnTo>
                  <a:pt x="1088" y="726"/>
                </a:lnTo>
                <a:lnTo>
                  <a:pt x="1083" y="728"/>
                </a:lnTo>
                <a:lnTo>
                  <a:pt x="1079" y="730"/>
                </a:lnTo>
                <a:lnTo>
                  <a:pt x="1073" y="732"/>
                </a:lnTo>
                <a:lnTo>
                  <a:pt x="1068" y="732"/>
                </a:lnTo>
                <a:lnTo>
                  <a:pt x="1063" y="730"/>
                </a:lnTo>
                <a:lnTo>
                  <a:pt x="1058" y="728"/>
                </a:lnTo>
                <a:lnTo>
                  <a:pt x="1004" y="697"/>
                </a:lnTo>
                <a:lnTo>
                  <a:pt x="1004" y="697"/>
                </a:lnTo>
                <a:close/>
                <a:moveTo>
                  <a:pt x="1032" y="199"/>
                </a:moveTo>
                <a:lnTo>
                  <a:pt x="1032" y="199"/>
                </a:lnTo>
                <a:lnTo>
                  <a:pt x="1027" y="201"/>
                </a:lnTo>
                <a:lnTo>
                  <a:pt x="1021" y="202"/>
                </a:lnTo>
                <a:lnTo>
                  <a:pt x="1017" y="202"/>
                </a:lnTo>
                <a:lnTo>
                  <a:pt x="1011" y="202"/>
                </a:lnTo>
                <a:lnTo>
                  <a:pt x="1007" y="200"/>
                </a:lnTo>
                <a:lnTo>
                  <a:pt x="1002" y="198"/>
                </a:lnTo>
                <a:lnTo>
                  <a:pt x="999" y="193"/>
                </a:lnTo>
                <a:lnTo>
                  <a:pt x="995" y="188"/>
                </a:lnTo>
                <a:lnTo>
                  <a:pt x="995" y="188"/>
                </a:lnTo>
                <a:lnTo>
                  <a:pt x="993" y="184"/>
                </a:lnTo>
                <a:lnTo>
                  <a:pt x="992" y="178"/>
                </a:lnTo>
                <a:lnTo>
                  <a:pt x="991" y="174"/>
                </a:lnTo>
                <a:lnTo>
                  <a:pt x="992" y="168"/>
                </a:lnTo>
                <a:lnTo>
                  <a:pt x="994" y="163"/>
                </a:lnTo>
                <a:lnTo>
                  <a:pt x="996" y="159"/>
                </a:lnTo>
                <a:lnTo>
                  <a:pt x="1000" y="155"/>
                </a:lnTo>
                <a:lnTo>
                  <a:pt x="1004" y="152"/>
                </a:lnTo>
                <a:lnTo>
                  <a:pt x="1058" y="121"/>
                </a:lnTo>
                <a:lnTo>
                  <a:pt x="1058" y="121"/>
                </a:lnTo>
                <a:lnTo>
                  <a:pt x="1063" y="119"/>
                </a:lnTo>
                <a:lnTo>
                  <a:pt x="1068" y="118"/>
                </a:lnTo>
                <a:lnTo>
                  <a:pt x="1073" y="118"/>
                </a:lnTo>
                <a:lnTo>
                  <a:pt x="1079" y="119"/>
                </a:lnTo>
                <a:lnTo>
                  <a:pt x="1083" y="120"/>
                </a:lnTo>
                <a:lnTo>
                  <a:pt x="1088" y="123"/>
                </a:lnTo>
                <a:lnTo>
                  <a:pt x="1092" y="127"/>
                </a:lnTo>
                <a:lnTo>
                  <a:pt x="1094" y="131"/>
                </a:lnTo>
                <a:lnTo>
                  <a:pt x="1094" y="131"/>
                </a:lnTo>
                <a:lnTo>
                  <a:pt x="1097" y="136"/>
                </a:lnTo>
                <a:lnTo>
                  <a:pt x="1098" y="142"/>
                </a:lnTo>
                <a:lnTo>
                  <a:pt x="1099" y="146"/>
                </a:lnTo>
                <a:lnTo>
                  <a:pt x="1098" y="152"/>
                </a:lnTo>
                <a:lnTo>
                  <a:pt x="1096" y="157"/>
                </a:lnTo>
                <a:lnTo>
                  <a:pt x="1093" y="161"/>
                </a:lnTo>
                <a:lnTo>
                  <a:pt x="1090" y="166"/>
                </a:lnTo>
                <a:lnTo>
                  <a:pt x="1085" y="168"/>
                </a:lnTo>
                <a:lnTo>
                  <a:pt x="1032" y="199"/>
                </a:lnTo>
                <a:lnTo>
                  <a:pt x="1032" y="199"/>
                </a:lnTo>
                <a:close/>
                <a:moveTo>
                  <a:pt x="1085" y="452"/>
                </a:moveTo>
                <a:lnTo>
                  <a:pt x="1085" y="452"/>
                </a:lnTo>
                <a:lnTo>
                  <a:pt x="1080" y="451"/>
                </a:lnTo>
                <a:lnTo>
                  <a:pt x="1075" y="450"/>
                </a:lnTo>
                <a:lnTo>
                  <a:pt x="1069" y="447"/>
                </a:lnTo>
                <a:lnTo>
                  <a:pt x="1066" y="444"/>
                </a:lnTo>
                <a:lnTo>
                  <a:pt x="1063" y="439"/>
                </a:lnTo>
                <a:lnTo>
                  <a:pt x="1060" y="435"/>
                </a:lnTo>
                <a:lnTo>
                  <a:pt x="1058" y="430"/>
                </a:lnTo>
                <a:lnTo>
                  <a:pt x="1058" y="425"/>
                </a:lnTo>
                <a:lnTo>
                  <a:pt x="1058" y="425"/>
                </a:lnTo>
                <a:lnTo>
                  <a:pt x="1058" y="419"/>
                </a:lnTo>
                <a:lnTo>
                  <a:pt x="1060" y="413"/>
                </a:lnTo>
                <a:lnTo>
                  <a:pt x="1063" y="409"/>
                </a:lnTo>
                <a:lnTo>
                  <a:pt x="1066" y="405"/>
                </a:lnTo>
                <a:lnTo>
                  <a:pt x="1069" y="402"/>
                </a:lnTo>
                <a:lnTo>
                  <a:pt x="1075" y="400"/>
                </a:lnTo>
                <a:lnTo>
                  <a:pt x="1080" y="397"/>
                </a:lnTo>
                <a:lnTo>
                  <a:pt x="1085" y="397"/>
                </a:lnTo>
                <a:lnTo>
                  <a:pt x="1146" y="397"/>
                </a:lnTo>
                <a:lnTo>
                  <a:pt x="1146" y="397"/>
                </a:lnTo>
                <a:lnTo>
                  <a:pt x="1152" y="397"/>
                </a:lnTo>
                <a:lnTo>
                  <a:pt x="1157" y="400"/>
                </a:lnTo>
                <a:lnTo>
                  <a:pt x="1162" y="402"/>
                </a:lnTo>
                <a:lnTo>
                  <a:pt x="1165" y="405"/>
                </a:lnTo>
                <a:lnTo>
                  <a:pt x="1169" y="409"/>
                </a:lnTo>
                <a:lnTo>
                  <a:pt x="1171" y="413"/>
                </a:lnTo>
                <a:lnTo>
                  <a:pt x="1173" y="419"/>
                </a:lnTo>
                <a:lnTo>
                  <a:pt x="1173" y="425"/>
                </a:lnTo>
                <a:lnTo>
                  <a:pt x="1173" y="425"/>
                </a:lnTo>
                <a:lnTo>
                  <a:pt x="1173" y="430"/>
                </a:lnTo>
                <a:lnTo>
                  <a:pt x="1171" y="435"/>
                </a:lnTo>
                <a:lnTo>
                  <a:pt x="1169" y="439"/>
                </a:lnTo>
                <a:lnTo>
                  <a:pt x="1165" y="444"/>
                </a:lnTo>
                <a:lnTo>
                  <a:pt x="1162" y="447"/>
                </a:lnTo>
                <a:lnTo>
                  <a:pt x="1157" y="450"/>
                </a:lnTo>
                <a:lnTo>
                  <a:pt x="1152" y="451"/>
                </a:lnTo>
                <a:lnTo>
                  <a:pt x="1146" y="452"/>
                </a:lnTo>
                <a:lnTo>
                  <a:pt x="1085" y="452"/>
                </a:lnTo>
                <a:lnTo>
                  <a:pt x="1085" y="452"/>
                </a:lnTo>
                <a:close/>
                <a:moveTo>
                  <a:pt x="169" y="152"/>
                </a:moveTo>
                <a:lnTo>
                  <a:pt x="169" y="152"/>
                </a:lnTo>
                <a:lnTo>
                  <a:pt x="173" y="155"/>
                </a:lnTo>
                <a:lnTo>
                  <a:pt x="177" y="159"/>
                </a:lnTo>
                <a:lnTo>
                  <a:pt x="180" y="163"/>
                </a:lnTo>
                <a:lnTo>
                  <a:pt x="181" y="168"/>
                </a:lnTo>
                <a:lnTo>
                  <a:pt x="183" y="174"/>
                </a:lnTo>
                <a:lnTo>
                  <a:pt x="183" y="178"/>
                </a:lnTo>
                <a:lnTo>
                  <a:pt x="181" y="184"/>
                </a:lnTo>
                <a:lnTo>
                  <a:pt x="179" y="188"/>
                </a:lnTo>
                <a:lnTo>
                  <a:pt x="179" y="188"/>
                </a:lnTo>
                <a:lnTo>
                  <a:pt x="176" y="193"/>
                </a:lnTo>
                <a:lnTo>
                  <a:pt x="172" y="198"/>
                </a:lnTo>
                <a:lnTo>
                  <a:pt x="168" y="200"/>
                </a:lnTo>
                <a:lnTo>
                  <a:pt x="162" y="202"/>
                </a:lnTo>
                <a:lnTo>
                  <a:pt x="157" y="202"/>
                </a:lnTo>
                <a:lnTo>
                  <a:pt x="152" y="202"/>
                </a:lnTo>
                <a:lnTo>
                  <a:pt x="147" y="201"/>
                </a:lnTo>
                <a:lnTo>
                  <a:pt x="142" y="199"/>
                </a:lnTo>
                <a:lnTo>
                  <a:pt x="89" y="168"/>
                </a:lnTo>
                <a:lnTo>
                  <a:pt x="89" y="168"/>
                </a:lnTo>
                <a:lnTo>
                  <a:pt x="84" y="166"/>
                </a:lnTo>
                <a:lnTo>
                  <a:pt x="81" y="161"/>
                </a:lnTo>
                <a:lnTo>
                  <a:pt x="78" y="157"/>
                </a:lnTo>
                <a:lnTo>
                  <a:pt x="76" y="152"/>
                </a:lnTo>
                <a:lnTo>
                  <a:pt x="75" y="146"/>
                </a:lnTo>
                <a:lnTo>
                  <a:pt x="75" y="142"/>
                </a:lnTo>
                <a:lnTo>
                  <a:pt x="76" y="136"/>
                </a:lnTo>
                <a:lnTo>
                  <a:pt x="79" y="131"/>
                </a:lnTo>
                <a:lnTo>
                  <a:pt x="79" y="131"/>
                </a:lnTo>
                <a:lnTo>
                  <a:pt x="82" y="127"/>
                </a:lnTo>
                <a:lnTo>
                  <a:pt x="86" y="123"/>
                </a:lnTo>
                <a:lnTo>
                  <a:pt x="90" y="120"/>
                </a:lnTo>
                <a:lnTo>
                  <a:pt x="96" y="119"/>
                </a:lnTo>
                <a:lnTo>
                  <a:pt x="100" y="118"/>
                </a:lnTo>
                <a:lnTo>
                  <a:pt x="106" y="118"/>
                </a:lnTo>
                <a:lnTo>
                  <a:pt x="111" y="119"/>
                </a:lnTo>
                <a:lnTo>
                  <a:pt x="116" y="121"/>
                </a:lnTo>
                <a:lnTo>
                  <a:pt x="169" y="152"/>
                </a:lnTo>
                <a:lnTo>
                  <a:pt x="169" y="152"/>
                </a:lnTo>
                <a:close/>
                <a:moveTo>
                  <a:pt x="142" y="649"/>
                </a:moveTo>
                <a:lnTo>
                  <a:pt x="142" y="649"/>
                </a:lnTo>
                <a:lnTo>
                  <a:pt x="147" y="647"/>
                </a:lnTo>
                <a:lnTo>
                  <a:pt x="152" y="646"/>
                </a:lnTo>
                <a:lnTo>
                  <a:pt x="157" y="646"/>
                </a:lnTo>
                <a:lnTo>
                  <a:pt x="162" y="647"/>
                </a:lnTo>
                <a:lnTo>
                  <a:pt x="168" y="649"/>
                </a:lnTo>
                <a:lnTo>
                  <a:pt x="172" y="652"/>
                </a:lnTo>
                <a:lnTo>
                  <a:pt x="176" y="655"/>
                </a:lnTo>
                <a:lnTo>
                  <a:pt x="179" y="660"/>
                </a:lnTo>
                <a:lnTo>
                  <a:pt x="179" y="660"/>
                </a:lnTo>
                <a:lnTo>
                  <a:pt x="181" y="664"/>
                </a:lnTo>
                <a:lnTo>
                  <a:pt x="183" y="670"/>
                </a:lnTo>
                <a:lnTo>
                  <a:pt x="183" y="676"/>
                </a:lnTo>
                <a:lnTo>
                  <a:pt x="181" y="680"/>
                </a:lnTo>
                <a:lnTo>
                  <a:pt x="180" y="686"/>
                </a:lnTo>
                <a:lnTo>
                  <a:pt x="177" y="689"/>
                </a:lnTo>
                <a:lnTo>
                  <a:pt x="173" y="694"/>
                </a:lnTo>
                <a:lnTo>
                  <a:pt x="169" y="697"/>
                </a:lnTo>
                <a:lnTo>
                  <a:pt x="116" y="728"/>
                </a:lnTo>
                <a:lnTo>
                  <a:pt x="116" y="728"/>
                </a:lnTo>
                <a:lnTo>
                  <a:pt x="111" y="730"/>
                </a:lnTo>
                <a:lnTo>
                  <a:pt x="106" y="732"/>
                </a:lnTo>
                <a:lnTo>
                  <a:pt x="100" y="732"/>
                </a:lnTo>
                <a:lnTo>
                  <a:pt x="96" y="730"/>
                </a:lnTo>
                <a:lnTo>
                  <a:pt x="90" y="728"/>
                </a:lnTo>
                <a:lnTo>
                  <a:pt x="86" y="726"/>
                </a:lnTo>
                <a:lnTo>
                  <a:pt x="82" y="722"/>
                </a:lnTo>
                <a:lnTo>
                  <a:pt x="79" y="718"/>
                </a:lnTo>
                <a:lnTo>
                  <a:pt x="79" y="718"/>
                </a:lnTo>
                <a:lnTo>
                  <a:pt x="76" y="712"/>
                </a:lnTo>
                <a:lnTo>
                  <a:pt x="75" y="708"/>
                </a:lnTo>
                <a:lnTo>
                  <a:pt x="75" y="702"/>
                </a:lnTo>
                <a:lnTo>
                  <a:pt x="76" y="697"/>
                </a:lnTo>
                <a:lnTo>
                  <a:pt x="78" y="692"/>
                </a:lnTo>
                <a:lnTo>
                  <a:pt x="81" y="687"/>
                </a:lnTo>
                <a:lnTo>
                  <a:pt x="84" y="684"/>
                </a:lnTo>
                <a:lnTo>
                  <a:pt x="89" y="680"/>
                </a:lnTo>
                <a:lnTo>
                  <a:pt x="142" y="649"/>
                </a:lnTo>
                <a:lnTo>
                  <a:pt x="142" y="649"/>
                </a:lnTo>
                <a:close/>
                <a:moveTo>
                  <a:pt x="89" y="397"/>
                </a:moveTo>
                <a:lnTo>
                  <a:pt x="89" y="397"/>
                </a:lnTo>
                <a:lnTo>
                  <a:pt x="94" y="397"/>
                </a:lnTo>
                <a:lnTo>
                  <a:pt x="99" y="400"/>
                </a:lnTo>
                <a:lnTo>
                  <a:pt x="104" y="402"/>
                </a:lnTo>
                <a:lnTo>
                  <a:pt x="108" y="405"/>
                </a:lnTo>
                <a:lnTo>
                  <a:pt x="112" y="409"/>
                </a:lnTo>
                <a:lnTo>
                  <a:pt x="114" y="413"/>
                </a:lnTo>
                <a:lnTo>
                  <a:pt x="115" y="419"/>
                </a:lnTo>
                <a:lnTo>
                  <a:pt x="116" y="425"/>
                </a:lnTo>
                <a:lnTo>
                  <a:pt x="116" y="425"/>
                </a:lnTo>
                <a:lnTo>
                  <a:pt x="115" y="430"/>
                </a:lnTo>
                <a:lnTo>
                  <a:pt x="114" y="435"/>
                </a:lnTo>
                <a:lnTo>
                  <a:pt x="112" y="439"/>
                </a:lnTo>
                <a:lnTo>
                  <a:pt x="108" y="444"/>
                </a:lnTo>
                <a:lnTo>
                  <a:pt x="104" y="447"/>
                </a:lnTo>
                <a:lnTo>
                  <a:pt x="99" y="450"/>
                </a:lnTo>
                <a:lnTo>
                  <a:pt x="94" y="451"/>
                </a:lnTo>
                <a:lnTo>
                  <a:pt x="89" y="452"/>
                </a:lnTo>
                <a:lnTo>
                  <a:pt x="27" y="452"/>
                </a:lnTo>
                <a:lnTo>
                  <a:pt x="27" y="452"/>
                </a:lnTo>
                <a:lnTo>
                  <a:pt x="22" y="451"/>
                </a:lnTo>
                <a:lnTo>
                  <a:pt x="17" y="450"/>
                </a:lnTo>
                <a:lnTo>
                  <a:pt x="13" y="447"/>
                </a:lnTo>
                <a:lnTo>
                  <a:pt x="8" y="444"/>
                </a:lnTo>
                <a:lnTo>
                  <a:pt x="5" y="439"/>
                </a:lnTo>
                <a:lnTo>
                  <a:pt x="2" y="435"/>
                </a:lnTo>
                <a:lnTo>
                  <a:pt x="1" y="430"/>
                </a:lnTo>
                <a:lnTo>
                  <a:pt x="0" y="425"/>
                </a:lnTo>
                <a:lnTo>
                  <a:pt x="0" y="425"/>
                </a:lnTo>
                <a:lnTo>
                  <a:pt x="1" y="419"/>
                </a:lnTo>
                <a:lnTo>
                  <a:pt x="2" y="413"/>
                </a:lnTo>
                <a:lnTo>
                  <a:pt x="5" y="409"/>
                </a:lnTo>
                <a:lnTo>
                  <a:pt x="8" y="405"/>
                </a:lnTo>
                <a:lnTo>
                  <a:pt x="13" y="402"/>
                </a:lnTo>
                <a:lnTo>
                  <a:pt x="17" y="400"/>
                </a:lnTo>
                <a:lnTo>
                  <a:pt x="22" y="397"/>
                </a:lnTo>
                <a:lnTo>
                  <a:pt x="27" y="397"/>
                </a:lnTo>
                <a:lnTo>
                  <a:pt x="89" y="397"/>
                </a:lnTo>
                <a:lnTo>
                  <a:pt x="89" y="397"/>
                </a:lnTo>
                <a:close/>
                <a:moveTo>
                  <a:pt x="381" y="303"/>
                </a:moveTo>
                <a:lnTo>
                  <a:pt x="381" y="303"/>
                </a:lnTo>
                <a:lnTo>
                  <a:pt x="380" y="297"/>
                </a:lnTo>
                <a:lnTo>
                  <a:pt x="380" y="292"/>
                </a:lnTo>
                <a:lnTo>
                  <a:pt x="381" y="287"/>
                </a:lnTo>
                <a:lnTo>
                  <a:pt x="383" y="282"/>
                </a:lnTo>
                <a:lnTo>
                  <a:pt x="386" y="277"/>
                </a:lnTo>
                <a:lnTo>
                  <a:pt x="390" y="274"/>
                </a:lnTo>
                <a:lnTo>
                  <a:pt x="395" y="271"/>
                </a:lnTo>
                <a:lnTo>
                  <a:pt x="399" y="268"/>
                </a:lnTo>
                <a:lnTo>
                  <a:pt x="399" y="268"/>
                </a:lnTo>
                <a:lnTo>
                  <a:pt x="405" y="268"/>
                </a:lnTo>
                <a:lnTo>
                  <a:pt x="410" y="268"/>
                </a:lnTo>
                <a:lnTo>
                  <a:pt x="415" y="270"/>
                </a:lnTo>
                <a:lnTo>
                  <a:pt x="420" y="271"/>
                </a:lnTo>
                <a:lnTo>
                  <a:pt x="425" y="274"/>
                </a:lnTo>
                <a:lnTo>
                  <a:pt x="428" y="277"/>
                </a:lnTo>
                <a:lnTo>
                  <a:pt x="431" y="282"/>
                </a:lnTo>
                <a:lnTo>
                  <a:pt x="434" y="288"/>
                </a:lnTo>
                <a:lnTo>
                  <a:pt x="449" y="341"/>
                </a:lnTo>
                <a:lnTo>
                  <a:pt x="449" y="341"/>
                </a:lnTo>
                <a:lnTo>
                  <a:pt x="477" y="331"/>
                </a:lnTo>
                <a:lnTo>
                  <a:pt x="507" y="323"/>
                </a:lnTo>
                <a:lnTo>
                  <a:pt x="507" y="323"/>
                </a:lnTo>
                <a:lnTo>
                  <a:pt x="508" y="323"/>
                </a:lnTo>
                <a:lnTo>
                  <a:pt x="508" y="323"/>
                </a:lnTo>
                <a:lnTo>
                  <a:pt x="533" y="319"/>
                </a:lnTo>
                <a:lnTo>
                  <a:pt x="559" y="316"/>
                </a:lnTo>
                <a:lnTo>
                  <a:pt x="559" y="275"/>
                </a:lnTo>
                <a:lnTo>
                  <a:pt x="559" y="275"/>
                </a:lnTo>
                <a:lnTo>
                  <a:pt x="560" y="270"/>
                </a:lnTo>
                <a:lnTo>
                  <a:pt x="562" y="264"/>
                </a:lnTo>
                <a:lnTo>
                  <a:pt x="564" y="259"/>
                </a:lnTo>
                <a:lnTo>
                  <a:pt x="567" y="256"/>
                </a:lnTo>
                <a:lnTo>
                  <a:pt x="572" y="252"/>
                </a:lnTo>
                <a:lnTo>
                  <a:pt x="576" y="250"/>
                </a:lnTo>
                <a:lnTo>
                  <a:pt x="581" y="248"/>
                </a:lnTo>
                <a:lnTo>
                  <a:pt x="587" y="248"/>
                </a:lnTo>
                <a:lnTo>
                  <a:pt x="587" y="248"/>
                </a:lnTo>
                <a:lnTo>
                  <a:pt x="592" y="248"/>
                </a:lnTo>
                <a:lnTo>
                  <a:pt x="598" y="250"/>
                </a:lnTo>
                <a:lnTo>
                  <a:pt x="603" y="252"/>
                </a:lnTo>
                <a:lnTo>
                  <a:pt x="606" y="256"/>
                </a:lnTo>
                <a:lnTo>
                  <a:pt x="609" y="259"/>
                </a:lnTo>
                <a:lnTo>
                  <a:pt x="612" y="264"/>
                </a:lnTo>
                <a:lnTo>
                  <a:pt x="614" y="270"/>
                </a:lnTo>
                <a:lnTo>
                  <a:pt x="614" y="275"/>
                </a:lnTo>
                <a:lnTo>
                  <a:pt x="614" y="316"/>
                </a:lnTo>
                <a:lnTo>
                  <a:pt x="614" y="316"/>
                </a:lnTo>
                <a:lnTo>
                  <a:pt x="640" y="319"/>
                </a:lnTo>
                <a:lnTo>
                  <a:pt x="667" y="323"/>
                </a:lnTo>
                <a:lnTo>
                  <a:pt x="667" y="324"/>
                </a:lnTo>
                <a:lnTo>
                  <a:pt x="667" y="323"/>
                </a:lnTo>
                <a:lnTo>
                  <a:pt x="667" y="323"/>
                </a:lnTo>
                <a:lnTo>
                  <a:pt x="696" y="331"/>
                </a:lnTo>
                <a:lnTo>
                  <a:pt x="725" y="341"/>
                </a:lnTo>
                <a:lnTo>
                  <a:pt x="741" y="288"/>
                </a:lnTo>
                <a:lnTo>
                  <a:pt x="741" y="288"/>
                </a:lnTo>
                <a:lnTo>
                  <a:pt x="743" y="282"/>
                </a:lnTo>
                <a:lnTo>
                  <a:pt x="745" y="277"/>
                </a:lnTo>
                <a:lnTo>
                  <a:pt x="749" y="274"/>
                </a:lnTo>
                <a:lnTo>
                  <a:pt x="753" y="271"/>
                </a:lnTo>
                <a:lnTo>
                  <a:pt x="758" y="270"/>
                </a:lnTo>
                <a:lnTo>
                  <a:pt x="764" y="268"/>
                </a:lnTo>
                <a:lnTo>
                  <a:pt x="769" y="268"/>
                </a:lnTo>
                <a:lnTo>
                  <a:pt x="774" y="268"/>
                </a:lnTo>
                <a:lnTo>
                  <a:pt x="774" y="268"/>
                </a:lnTo>
                <a:lnTo>
                  <a:pt x="779" y="271"/>
                </a:lnTo>
                <a:lnTo>
                  <a:pt x="784" y="274"/>
                </a:lnTo>
                <a:lnTo>
                  <a:pt x="787" y="277"/>
                </a:lnTo>
                <a:lnTo>
                  <a:pt x="791" y="282"/>
                </a:lnTo>
                <a:lnTo>
                  <a:pt x="793" y="287"/>
                </a:lnTo>
                <a:lnTo>
                  <a:pt x="793" y="292"/>
                </a:lnTo>
                <a:lnTo>
                  <a:pt x="794" y="297"/>
                </a:lnTo>
                <a:lnTo>
                  <a:pt x="793" y="303"/>
                </a:lnTo>
                <a:lnTo>
                  <a:pt x="693" y="646"/>
                </a:lnTo>
                <a:lnTo>
                  <a:pt x="693" y="646"/>
                </a:lnTo>
                <a:lnTo>
                  <a:pt x="690" y="652"/>
                </a:lnTo>
                <a:lnTo>
                  <a:pt x="687" y="656"/>
                </a:lnTo>
                <a:lnTo>
                  <a:pt x="684" y="660"/>
                </a:lnTo>
                <a:lnTo>
                  <a:pt x="679" y="663"/>
                </a:lnTo>
                <a:lnTo>
                  <a:pt x="674" y="664"/>
                </a:lnTo>
                <a:lnTo>
                  <a:pt x="670" y="665"/>
                </a:lnTo>
                <a:lnTo>
                  <a:pt x="664" y="667"/>
                </a:lnTo>
                <a:lnTo>
                  <a:pt x="659" y="665"/>
                </a:lnTo>
                <a:lnTo>
                  <a:pt x="659" y="665"/>
                </a:lnTo>
                <a:lnTo>
                  <a:pt x="654" y="663"/>
                </a:lnTo>
                <a:lnTo>
                  <a:pt x="649" y="660"/>
                </a:lnTo>
                <a:lnTo>
                  <a:pt x="645" y="656"/>
                </a:lnTo>
                <a:lnTo>
                  <a:pt x="643" y="652"/>
                </a:lnTo>
                <a:lnTo>
                  <a:pt x="640" y="647"/>
                </a:lnTo>
                <a:lnTo>
                  <a:pt x="639" y="643"/>
                </a:lnTo>
                <a:lnTo>
                  <a:pt x="639" y="637"/>
                </a:lnTo>
                <a:lnTo>
                  <a:pt x="640" y="631"/>
                </a:lnTo>
                <a:lnTo>
                  <a:pt x="710" y="394"/>
                </a:lnTo>
                <a:lnTo>
                  <a:pt x="710" y="394"/>
                </a:lnTo>
                <a:lnTo>
                  <a:pt x="684" y="385"/>
                </a:lnTo>
                <a:lnTo>
                  <a:pt x="655" y="377"/>
                </a:lnTo>
                <a:lnTo>
                  <a:pt x="655" y="377"/>
                </a:lnTo>
                <a:lnTo>
                  <a:pt x="655" y="377"/>
                </a:lnTo>
                <a:lnTo>
                  <a:pt x="636" y="373"/>
                </a:lnTo>
                <a:lnTo>
                  <a:pt x="614" y="371"/>
                </a:lnTo>
                <a:lnTo>
                  <a:pt x="614" y="438"/>
                </a:lnTo>
                <a:lnTo>
                  <a:pt x="614" y="438"/>
                </a:lnTo>
                <a:lnTo>
                  <a:pt x="614" y="443"/>
                </a:lnTo>
                <a:lnTo>
                  <a:pt x="612" y="449"/>
                </a:lnTo>
                <a:lnTo>
                  <a:pt x="609" y="453"/>
                </a:lnTo>
                <a:lnTo>
                  <a:pt x="606" y="457"/>
                </a:lnTo>
                <a:lnTo>
                  <a:pt x="603" y="460"/>
                </a:lnTo>
                <a:lnTo>
                  <a:pt x="598" y="463"/>
                </a:lnTo>
                <a:lnTo>
                  <a:pt x="592" y="465"/>
                </a:lnTo>
                <a:lnTo>
                  <a:pt x="587" y="466"/>
                </a:lnTo>
                <a:lnTo>
                  <a:pt x="587" y="466"/>
                </a:lnTo>
                <a:lnTo>
                  <a:pt x="581" y="465"/>
                </a:lnTo>
                <a:lnTo>
                  <a:pt x="576" y="463"/>
                </a:lnTo>
                <a:lnTo>
                  <a:pt x="572" y="460"/>
                </a:lnTo>
                <a:lnTo>
                  <a:pt x="567" y="457"/>
                </a:lnTo>
                <a:lnTo>
                  <a:pt x="564" y="453"/>
                </a:lnTo>
                <a:lnTo>
                  <a:pt x="562" y="449"/>
                </a:lnTo>
                <a:lnTo>
                  <a:pt x="560" y="443"/>
                </a:lnTo>
                <a:lnTo>
                  <a:pt x="559" y="438"/>
                </a:lnTo>
                <a:lnTo>
                  <a:pt x="559" y="371"/>
                </a:lnTo>
                <a:lnTo>
                  <a:pt x="559" y="371"/>
                </a:lnTo>
                <a:lnTo>
                  <a:pt x="539" y="373"/>
                </a:lnTo>
                <a:lnTo>
                  <a:pt x="519" y="377"/>
                </a:lnTo>
                <a:lnTo>
                  <a:pt x="519" y="377"/>
                </a:lnTo>
                <a:lnTo>
                  <a:pt x="518" y="377"/>
                </a:lnTo>
                <a:lnTo>
                  <a:pt x="518" y="377"/>
                </a:lnTo>
                <a:lnTo>
                  <a:pt x="491" y="385"/>
                </a:lnTo>
                <a:lnTo>
                  <a:pt x="464" y="394"/>
                </a:lnTo>
                <a:lnTo>
                  <a:pt x="534" y="631"/>
                </a:lnTo>
                <a:lnTo>
                  <a:pt x="534" y="631"/>
                </a:lnTo>
                <a:lnTo>
                  <a:pt x="534" y="637"/>
                </a:lnTo>
                <a:lnTo>
                  <a:pt x="534" y="643"/>
                </a:lnTo>
                <a:lnTo>
                  <a:pt x="533" y="647"/>
                </a:lnTo>
                <a:lnTo>
                  <a:pt x="532" y="652"/>
                </a:lnTo>
                <a:lnTo>
                  <a:pt x="528" y="656"/>
                </a:lnTo>
                <a:lnTo>
                  <a:pt x="525" y="660"/>
                </a:lnTo>
                <a:lnTo>
                  <a:pt x="520" y="663"/>
                </a:lnTo>
                <a:lnTo>
                  <a:pt x="515" y="665"/>
                </a:lnTo>
                <a:lnTo>
                  <a:pt x="515" y="665"/>
                </a:lnTo>
                <a:lnTo>
                  <a:pt x="510" y="667"/>
                </a:lnTo>
                <a:lnTo>
                  <a:pt x="504" y="665"/>
                </a:lnTo>
                <a:lnTo>
                  <a:pt x="499" y="664"/>
                </a:lnTo>
                <a:lnTo>
                  <a:pt x="494" y="663"/>
                </a:lnTo>
                <a:lnTo>
                  <a:pt x="490" y="660"/>
                </a:lnTo>
                <a:lnTo>
                  <a:pt x="486" y="656"/>
                </a:lnTo>
                <a:lnTo>
                  <a:pt x="483" y="652"/>
                </a:lnTo>
                <a:lnTo>
                  <a:pt x="482" y="646"/>
                </a:lnTo>
                <a:lnTo>
                  <a:pt x="381" y="303"/>
                </a:lnTo>
                <a:lnTo>
                  <a:pt x="381" y="303"/>
                </a:lnTo>
                <a:close/>
              </a:path>
            </a:pathLst>
          </a:custGeom>
          <a:noFill/>
          <a:ln w="12700">
            <a:solidFill>
              <a:schemeClr val="bg1"/>
            </a:solidFill>
          </a:ln>
        </p:spPr>
        <p:txBody>
          <a:bodyPr vert="horz" wrap="square" lIns="91440" tIns="45720" rIns="91440" bIns="45720" numCol="1" anchor="t" anchorCtr="0" compatLnSpc="1">
            <a:prstTxWarp prst="textNoShape">
              <a:avLst/>
            </a:prstTxWarp>
          </a:bodyPr>
          <a:lstStyle/>
          <a:p>
            <a:endParaRPr lang="ko-KR" altLang="en-US" sz="1400">
              <a:solidFill>
                <a:schemeClr val="accent1"/>
              </a:solidFill>
              <a:latin typeface="微软雅黑" panose="020B0503020204020204" pitchFamily="34" charset="-122"/>
            </a:endParaRPr>
          </a:p>
        </p:txBody>
      </p:sp>
      <p:sp>
        <p:nvSpPr>
          <p:cNvPr id="36" name="Freeform 10"/>
          <p:cNvSpPr>
            <a:spLocks noEditPoints="1"/>
          </p:cNvSpPr>
          <p:nvPr/>
        </p:nvSpPr>
        <p:spPr bwMode="auto">
          <a:xfrm>
            <a:off x="5208782" y="2646749"/>
            <a:ext cx="363895" cy="495857"/>
          </a:xfrm>
          <a:custGeom>
            <a:avLst/>
            <a:gdLst>
              <a:gd name="T0" fmla="*/ 503 w 821"/>
              <a:gd name="T1" fmla="*/ 872 h 1114"/>
              <a:gd name="T2" fmla="*/ 575 w 821"/>
              <a:gd name="T3" fmla="*/ 807 h 1114"/>
              <a:gd name="T4" fmla="*/ 210 w 821"/>
              <a:gd name="T5" fmla="*/ 814 h 1114"/>
              <a:gd name="T6" fmla="*/ 287 w 821"/>
              <a:gd name="T7" fmla="*/ 858 h 1114"/>
              <a:gd name="T8" fmla="*/ 357 w 821"/>
              <a:gd name="T9" fmla="*/ 870 h 1114"/>
              <a:gd name="T10" fmla="*/ 483 w 821"/>
              <a:gd name="T11" fmla="*/ 0 h 1114"/>
              <a:gd name="T12" fmla="*/ 538 w 821"/>
              <a:gd name="T13" fmla="*/ 50 h 1114"/>
              <a:gd name="T14" fmla="*/ 623 w 821"/>
              <a:gd name="T15" fmla="*/ 58 h 1114"/>
              <a:gd name="T16" fmla="*/ 661 w 821"/>
              <a:gd name="T17" fmla="*/ 103 h 1114"/>
              <a:gd name="T18" fmla="*/ 719 w 821"/>
              <a:gd name="T19" fmla="*/ 160 h 1114"/>
              <a:gd name="T20" fmla="*/ 763 w 821"/>
              <a:gd name="T21" fmla="*/ 199 h 1114"/>
              <a:gd name="T22" fmla="*/ 771 w 821"/>
              <a:gd name="T23" fmla="*/ 283 h 1114"/>
              <a:gd name="T24" fmla="*/ 821 w 821"/>
              <a:gd name="T25" fmla="*/ 339 h 1114"/>
              <a:gd name="T26" fmla="*/ 787 w 821"/>
              <a:gd name="T27" fmla="*/ 416 h 1114"/>
              <a:gd name="T28" fmla="*/ 821 w 821"/>
              <a:gd name="T29" fmla="*/ 492 h 1114"/>
              <a:gd name="T30" fmla="*/ 759 w 821"/>
              <a:gd name="T31" fmla="*/ 555 h 1114"/>
              <a:gd name="T32" fmla="*/ 761 w 821"/>
              <a:gd name="T33" fmla="*/ 638 h 1114"/>
              <a:gd name="T34" fmla="*/ 686 w 821"/>
              <a:gd name="T35" fmla="*/ 670 h 1114"/>
              <a:gd name="T36" fmla="*/ 654 w 821"/>
              <a:gd name="T37" fmla="*/ 746 h 1114"/>
              <a:gd name="T38" fmla="*/ 588 w 821"/>
              <a:gd name="T39" fmla="*/ 757 h 1114"/>
              <a:gd name="T40" fmla="*/ 518 w 821"/>
              <a:gd name="T41" fmla="*/ 801 h 1114"/>
              <a:gd name="T42" fmla="*/ 462 w 821"/>
              <a:gd name="T43" fmla="*/ 811 h 1114"/>
              <a:gd name="T44" fmla="*/ 380 w 821"/>
              <a:gd name="T45" fmla="*/ 798 h 1114"/>
              <a:gd name="T46" fmla="*/ 316 w 821"/>
              <a:gd name="T47" fmla="*/ 814 h 1114"/>
              <a:gd name="T48" fmla="*/ 257 w 821"/>
              <a:gd name="T49" fmla="*/ 756 h 1114"/>
              <a:gd name="T50" fmla="*/ 174 w 821"/>
              <a:gd name="T51" fmla="*/ 756 h 1114"/>
              <a:gd name="T52" fmla="*/ 145 w 821"/>
              <a:gd name="T53" fmla="*/ 677 h 1114"/>
              <a:gd name="T54" fmla="*/ 63 w 821"/>
              <a:gd name="T55" fmla="*/ 643 h 1114"/>
              <a:gd name="T56" fmla="*/ 65 w 821"/>
              <a:gd name="T57" fmla="*/ 559 h 1114"/>
              <a:gd name="T58" fmla="*/ 4 w 821"/>
              <a:gd name="T59" fmla="*/ 501 h 1114"/>
              <a:gd name="T60" fmla="*/ 29 w 821"/>
              <a:gd name="T61" fmla="*/ 432 h 1114"/>
              <a:gd name="T62" fmla="*/ 4 w 821"/>
              <a:gd name="T63" fmla="*/ 349 h 1114"/>
              <a:gd name="T64" fmla="*/ 31 w 821"/>
              <a:gd name="T65" fmla="*/ 297 h 1114"/>
              <a:gd name="T66" fmla="*/ 61 w 821"/>
              <a:gd name="T67" fmla="*/ 222 h 1114"/>
              <a:gd name="T68" fmla="*/ 80 w 821"/>
              <a:gd name="T69" fmla="*/ 166 h 1114"/>
              <a:gd name="T70" fmla="*/ 155 w 821"/>
              <a:gd name="T71" fmla="*/ 126 h 1114"/>
              <a:gd name="T72" fmla="*/ 188 w 821"/>
              <a:gd name="T73" fmla="*/ 58 h 1114"/>
              <a:gd name="T74" fmla="*/ 271 w 821"/>
              <a:gd name="T75" fmla="*/ 61 h 1114"/>
              <a:gd name="T76" fmla="*/ 330 w 821"/>
              <a:gd name="T77" fmla="*/ 0 h 1114"/>
              <a:gd name="T78" fmla="*/ 411 w 821"/>
              <a:gd name="T79" fmla="*/ 35 h 1114"/>
              <a:gd name="T80" fmla="*/ 380 w 821"/>
              <a:gd name="T81" fmla="*/ 122 h 1114"/>
              <a:gd name="T82" fmla="*/ 210 w 821"/>
              <a:gd name="T83" fmla="*/ 201 h 1114"/>
              <a:gd name="T84" fmla="*/ 123 w 821"/>
              <a:gd name="T85" fmla="*/ 371 h 1114"/>
              <a:gd name="T86" fmla="*/ 155 w 821"/>
              <a:gd name="T87" fmla="*/ 549 h 1114"/>
              <a:gd name="T88" fmla="*/ 294 w 821"/>
              <a:gd name="T89" fmla="*/ 676 h 1114"/>
              <a:gd name="T90" fmla="*/ 486 w 821"/>
              <a:gd name="T91" fmla="*/ 692 h 1114"/>
              <a:gd name="T92" fmla="*/ 639 w 821"/>
              <a:gd name="T93" fmla="*/ 591 h 1114"/>
              <a:gd name="T94" fmla="*/ 702 w 821"/>
              <a:gd name="T95" fmla="*/ 414 h 1114"/>
              <a:gd name="T96" fmla="*/ 640 w 821"/>
              <a:gd name="T97" fmla="*/ 232 h 1114"/>
              <a:gd name="T98" fmla="*/ 411 w 821"/>
              <a:gd name="T99" fmla="*/ 173 h 1114"/>
              <a:gd name="T100" fmla="*/ 621 w 821"/>
              <a:gd name="T101" fmla="*/ 297 h 1114"/>
              <a:gd name="T102" fmla="*/ 621 w 821"/>
              <a:gd name="T103" fmla="*/ 524 h 1114"/>
              <a:gd name="T104" fmla="*/ 411 w 821"/>
              <a:gd name="T105" fmla="*/ 648 h 1114"/>
              <a:gd name="T106" fmla="*/ 213 w 821"/>
              <a:gd name="T107" fmla="*/ 543 h 1114"/>
              <a:gd name="T108" fmla="*/ 191 w 821"/>
              <a:gd name="T109" fmla="*/ 317 h 1114"/>
              <a:gd name="T110" fmla="*/ 387 w 821"/>
              <a:gd name="T111" fmla="*/ 174 h 1114"/>
              <a:gd name="T112" fmla="*/ 578 w 821"/>
              <a:gd name="T113" fmla="*/ 355 h 1114"/>
              <a:gd name="T114" fmla="*/ 514 w 821"/>
              <a:gd name="T115" fmla="*/ 552 h 1114"/>
              <a:gd name="T116" fmla="*/ 311 w 821"/>
              <a:gd name="T117" fmla="*/ 555 h 1114"/>
              <a:gd name="T118" fmla="*/ 243 w 821"/>
              <a:gd name="T119" fmla="*/ 365 h 1114"/>
              <a:gd name="T120" fmla="*/ 398 w 821"/>
              <a:gd name="T121" fmla="*/ 240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21" h="1114">
                <a:moveTo>
                  <a:pt x="611" y="814"/>
                </a:moveTo>
                <a:lnTo>
                  <a:pt x="665" y="1074"/>
                </a:lnTo>
                <a:lnTo>
                  <a:pt x="578" y="1052"/>
                </a:lnTo>
                <a:lnTo>
                  <a:pt x="514" y="1114"/>
                </a:lnTo>
                <a:lnTo>
                  <a:pt x="465" y="870"/>
                </a:lnTo>
                <a:lnTo>
                  <a:pt x="465" y="870"/>
                </a:lnTo>
                <a:lnTo>
                  <a:pt x="476" y="872"/>
                </a:lnTo>
                <a:lnTo>
                  <a:pt x="487" y="873"/>
                </a:lnTo>
                <a:lnTo>
                  <a:pt x="487" y="873"/>
                </a:lnTo>
                <a:lnTo>
                  <a:pt x="495" y="873"/>
                </a:lnTo>
                <a:lnTo>
                  <a:pt x="503" y="872"/>
                </a:lnTo>
                <a:lnTo>
                  <a:pt x="503" y="872"/>
                </a:lnTo>
                <a:lnTo>
                  <a:pt x="514" y="868"/>
                </a:lnTo>
                <a:lnTo>
                  <a:pt x="525" y="864"/>
                </a:lnTo>
                <a:lnTo>
                  <a:pt x="534" y="858"/>
                </a:lnTo>
                <a:lnTo>
                  <a:pt x="542" y="851"/>
                </a:lnTo>
                <a:lnTo>
                  <a:pt x="549" y="845"/>
                </a:lnTo>
                <a:lnTo>
                  <a:pt x="556" y="835"/>
                </a:lnTo>
                <a:lnTo>
                  <a:pt x="569" y="817"/>
                </a:lnTo>
                <a:lnTo>
                  <a:pt x="569" y="817"/>
                </a:lnTo>
                <a:lnTo>
                  <a:pt x="575" y="807"/>
                </a:lnTo>
                <a:lnTo>
                  <a:pt x="575" y="807"/>
                </a:lnTo>
                <a:lnTo>
                  <a:pt x="586" y="809"/>
                </a:lnTo>
                <a:lnTo>
                  <a:pt x="586" y="809"/>
                </a:lnTo>
                <a:lnTo>
                  <a:pt x="599" y="813"/>
                </a:lnTo>
                <a:lnTo>
                  <a:pt x="611" y="814"/>
                </a:lnTo>
                <a:lnTo>
                  <a:pt x="611" y="814"/>
                </a:lnTo>
                <a:close/>
                <a:moveTo>
                  <a:pt x="357" y="870"/>
                </a:moveTo>
                <a:lnTo>
                  <a:pt x="307" y="1114"/>
                </a:lnTo>
                <a:lnTo>
                  <a:pt x="243" y="1052"/>
                </a:lnTo>
                <a:lnTo>
                  <a:pt x="156" y="1074"/>
                </a:lnTo>
                <a:lnTo>
                  <a:pt x="210" y="814"/>
                </a:lnTo>
                <a:lnTo>
                  <a:pt x="210" y="814"/>
                </a:lnTo>
                <a:lnTo>
                  <a:pt x="222" y="813"/>
                </a:lnTo>
                <a:lnTo>
                  <a:pt x="235" y="809"/>
                </a:lnTo>
                <a:lnTo>
                  <a:pt x="235" y="809"/>
                </a:lnTo>
                <a:lnTo>
                  <a:pt x="246" y="807"/>
                </a:lnTo>
                <a:lnTo>
                  <a:pt x="246" y="807"/>
                </a:lnTo>
                <a:lnTo>
                  <a:pt x="253" y="817"/>
                </a:lnTo>
                <a:lnTo>
                  <a:pt x="253" y="817"/>
                </a:lnTo>
                <a:lnTo>
                  <a:pt x="263" y="832"/>
                </a:lnTo>
                <a:lnTo>
                  <a:pt x="275" y="846"/>
                </a:lnTo>
                <a:lnTo>
                  <a:pt x="281" y="853"/>
                </a:lnTo>
                <a:lnTo>
                  <a:pt x="287" y="858"/>
                </a:lnTo>
                <a:lnTo>
                  <a:pt x="295" y="863"/>
                </a:lnTo>
                <a:lnTo>
                  <a:pt x="304" y="867"/>
                </a:lnTo>
                <a:lnTo>
                  <a:pt x="304" y="867"/>
                </a:lnTo>
                <a:lnTo>
                  <a:pt x="311" y="870"/>
                </a:lnTo>
                <a:lnTo>
                  <a:pt x="319" y="872"/>
                </a:lnTo>
                <a:lnTo>
                  <a:pt x="319" y="872"/>
                </a:lnTo>
                <a:lnTo>
                  <a:pt x="330" y="873"/>
                </a:lnTo>
                <a:lnTo>
                  <a:pt x="339" y="873"/>
                </a:lnTo>
                <a:lnTo>
                  <a:pt x="348" y="872"/>
                </a:lnTo>
                <a:lnTo>
                  <a:pt x="357" y="870"/>
                </a:lnTo>
                <a:lnTo>
                  <a:pt x="357" y="870"/>
                </a:lnTo>
                <a:close/>
                <a:moveTo>
                  <a:pt x="411" y="35"/>
                </a:moveTo>
                <a:lnTo>
                  <a:pt x="411" y="35"/>
                </a:lnTo>
                <a:lnTo>
                  <a:pt x="416" y="35"/>
                </a:lnTo>
                <a:lnTo>
                  <a:pt x="421" y="33"/>
                </a:lnTo>
                <a:lnTo>
                  <a:pt x="431" y="29"/>
                </a:lnTo>
                <a:lnTo>
                  <a:pt x="441" y="23"/>
                </a:lnTo>
                <a:lnTo>
                  <a:pt x="452" y="16"/>
                </a:lnTo>
                <a:lnTo>
                  <a:pt x="462" y="9"/>
                </a:lnTo>
                <a:lnTo>
                  <a:pt x="472" y="4"/>
                </a:lnTo>
                <a:lnTo>
                  <a:pt x="477" y="1"/>
                </a:lnTo>
                <a:lnTo>
                  <a:pt x="483" y="0"/>
                </a:lnTo>
                <a:lnTo>
                  <a:pt x="487" y="0"/>
                </a:lnTo>
                <a:lnTo>
                  <a:pt x="493" y="0"/>
                </a:lnTo>
                <a:lnTo>
                  <a:pt x="493" y="0"/>
                </a:lnTo>
                <a:lnTo>
                  <a:pt x="497" y="1"/>
                </a:lnTo>
                <a:lnTo>
                  <a:pt x="502" y="4"/>
                </a:lnTo>
                <a:lnTo>
                  <a:pt x="506" y="7"/>
                </a:lnTo>
                <a:lnTo>
                  <a:pt x="510" y="12"/>
                </a:lnTo>
                <a:lnTo>
                  <a:pt x="517" y="20"/>
                </a:lnTo>
                <a:lnTo>
                  <a:pt x="524" y="30"/>
                </a:lnTo>
                <a:lnTo>
                  <a:pt x="530" y="40"/>
                </a:lnTo>
                <a:lnTo>
                  <a:pt x="538" y="50"/>
                </a:lnTo>
                <a:lnTo>
                  <a:pt x="545" y="58"/>
                </a:lnTo>
                <a:lnTo>
                  <a:pt x="550" y="61"/>
                </a:lnTo>
                <a:lnTo>
                  <a:pt x="554" y="63"/>
                </a:lnTo>
                <a:lnTo>
                  <a:pt x="554" y="63"/>
                </a:lnTo>
                <a:lnTo>
                  <a:pt x="560" y="65"/>
                </a:lnTo>
                <a:lnTo>
                  <a:pt x="565" y="65"/>
                </a:lnTo>
                <a:lnTo>
                  <a:pt x="576" y="66"/>
                </a:lnTo>
                <a:lnTo>
                  <a:pt x="588" y="64"/>
                </a:lnTo>
                <a:lnTo>
                  <a:pt x="600" y="62"/>
                </a:lnTo>
                <a:lnTo>
                  <a:pt x="611" y="60"/>
                </a:lnTo>
                <a:lnTo>
                  <a:pt x="623" y="58"/>
                </a:lnTo>
                <a:lnTo>
                  <a:pt x="629" y="58"/>
                </a:lnTo>
                <a:lnTo>
                  <a:pt x="634" y="58"/>
                </a:lnTo>
                <a:lnTo>
                  <a:pt x="639" y="61"/>
                </a:lnTo>
                <a:lnTo>
                  <a:pt x="643" y="63"/>
                </a:lnTo>
                <a:lnTo>
                  <a:pt x="643" y="63"/>
                </a:lnTo>
                <a:lnTo>
                  <a:pt x="647" y="66"/>
                </a:lnTo>
                <a:lnTo>
                  <a:pt x="650" y="70"/>
                </a:lnTo>
                <a:lnTo>
                  <a:pt x="654" y="74"/>
                </a:lnTo>
                <a:lnTo>
                  <a:pt x="655" y="79"/>
                </a:lnTo>
                <a:lnTo>
                  <a:pt x="658" y="90"/>
                </a:lnTo>
                <a:lnTo>
                  <a:pt x="661" y="103"/>
                </a:lnTo>
                <a:lnTo>
                  <a:pt x="663" y="114"/>
                </a:lnTo>
                <a:lnTo>
                  <a:pt x="666" y="126"/>
                </a:lnTo>
                <a:lnTo>
                  <a:pt x="671" y="136"/>
                </a:lnTo>
                <a:lnTo>
                  <a:pt x="673" y="141"/>
                </a:lnTo>
                <a:lnTo>
                  <a:pt x="677" y="144"/>
                </a:lnTo>
                <a:lnTo>
                  <a:pt x="677" y="144"/>
                </a:lnTo>
                <a:lnTo>
                  <a:pt x="681" y="149"/>
                </a:lnTo>
                <a:lnTo>
                  <a:pt x="685" y="151"/>
                </a:lnTo>
                <a:lnTo>
                  <a:pt x="695" y="155"/>
                </a:lnTo>
                <a:lnTo>
                  <a:pt x="706" y="158"/>
                </a:lnTo>
                <a:lnTo>
                  <a:pt x="719" y="160"/>
                </a:lnTo>
                <a:lnTo>
                  <a:pt x="731" y="163"/>
                </a:lnTo>
                <a:lnTo>
                  <a:pt x="742" y="166"/>
                </a:lnTo>
                <a:lnTo>
                  <a:pt x="747" y="168"/>
                </a:lnTo>
                <a:lnTo>
                  <a:pt x="752" y="171"/>
                </a:lnTo>
                <a:lnTo>
                  <a:pt x="755" y="174"/>
                </a:lnTo>
                <a:lnTo>
                  <a:pt x="759" y="178"/>
                </a:lnTo>
                <a:lnTo>
                  <a:pt x="759" y="178"/>
                </a:lnTo>
                <a:lnTo>
                  <a:pt x="761" y="183"/>
                </a:lnTo>
                <a:lnTo>
                  <a:pt x="763" y="187"/>
                </a:lnTo>
                <a:lnTo>
                  <a:pt x="763" y="193"/>
                </a:lnTo>
                <a:lnTo>
                  <a:pt x="763" y="199"/>
                </a:lnTo>
                <a:lnTo>
                  <a:pt x="762" y="210"/>
                </a:lnTo>
                <a:lnTo>
                  <a:pt x="760" y="222"/>
                </a:lnTo>
                <a:lnTo>
                  <a:pt x="758" y="234"/>
                </a:lnTo>
                <a:lnTo>
                  <a:pt x="755" y="246"/>
                </a:lnTo>
                <a:lnTo>
                  <a:pt x="755" y="257"/>
                </a:lnTo>
                <a:lnTo>
                  <a:pt x="756" y="262"/>
                </a:lnTo>
                <a:lnTo>
                  <a:pt x="759" y="266"/>
                </a:lnTo>
                <a:lnTo>
                  <a:pt x="759" y="266"/>
                </a:lnTo>
                <a:lnTo>
                  <a:pt x="761" y="272"/>
                </a:lnTo>
                <a:lnTo>
                  <a:pt x="763" y="275"/>
                </a:lnTo>
                <a:lnTo>
                  <a:pt x="771" y="283"/>
                </a:lnTo>
                <a:lnTo>
                  <a:pt x="780" y="290"/>
                </a:lnTo>
                <a:lnTo>
                  <a:pt x="791" y="297"/>
                </a:lnTo>
                <a:lnTo>
                  <a:pt x="801" y="304"/>
                </a:lnTo>
                <a:lnTo>
                  <a:pt x="810" y="312"/>
                </a:lnTo>
                <a:lnTo>
                  <a:pt x="815" y="315"/>
                </a:lnTo>
                <a:lnTo>
                  <a:pt x="817" y="320"/>
                </a:lnTo>
                <a:lnTo>
                  <a:pt x="819" y="324"/>
                </a:lnTo>
                <a:lnTo>
                  <a:pt x="821" y="329"/>
                </a:lnTo>
                <a:lnTo>
                  <a:pt x="821" y="329"/>
                </a:lnTo>
                <a:lnTo>
                  <a:pt x="821" y="335"/>
                </a:lnTo>
                <a:lnTo>
                  <a:pt x="821" y="339"/>
                </a:lnTo>
                <a:lnTo>
                  <a:pt x="820" y="344"/>
                </a:lnTo>
                <a:lnTo>
                  <a:pt x="818" y="349"/>
                </a:lnTo>
                <a:lnTo>
                  <a:pt x="812" y="360"/>
                </a:lnTo>
                <a:lnTo>
                  <a:pt x="805" y="370"/>
                </a:lnTo>
                <a:lnTo>
                  <a:pt x="799" y="380"/>
                </a:lnTo>
                <a:lnTo>
                  <a:pt x="793" y="390"/>
                </a:lnTo>
                <a:lnTo>
                  <a:pt x="788" y="401"/>
                </a:lnTo>
                <a:lnTo>
                  <a:pt x="787" y="405"/>
                </a:lnTo>
                <a:lnTo>
                  <a:pt x="787" y="411"/>
                </a:lnTo>
                <a:lnTo>
                  <a:pt x="787" y="411"/>
                </a:lnTo>
                <a:lnTo>
                  <a:pt x="787" y="416"/>
                </a:lnTo>
                <a:lnTo>
                  <a:pt x="788" y="421"/>
                </a:lnTo>
                <a:lnTo>
                  <a:pt x="793" y="432"/>
                </a:lnTo>
                <a:lnTo>
                  <a:pt x="799" y="442"/>
                </a:lnTo>
                <a:lnTo>
                  <a:pt x="805" y="451"/>
                </a:lnTo>
                <a:lnTo>
                  <a:pt x="812" y="461"/>
                </a:lnTo>
                <a:lnTo>
                  <a:pt x="818" y="471"/>
                </a:lnTo>
                <a:lnTo>
                  <a:pt x="820" y="477"/>
                </a:lnTo>
                <a:lnTo>
                  <a:pt x="821" y="482"/>
                </a:lnTo>
                <a:lnTo>
                  <a:pt x="821" y="487"/>
                </a:lnTo>
                <a:lnTo>
                  <a:pt x="821" y="492"/>
                </a:lnTo>
                <a:lnTo>
                  <a:pt x="821" y="492"/>
                </a:lnTo>
                <a:lnTo>
                  <a:pt x="819" y="497"/>
                </a:lnTo>
                <a:lnTo>
                  <a:pt x="817" y="501"/>
                </a:lnTo>
                <a:lnTo>
                  <a:pt x="815" y="506"/>
                </a:lnTo>
                <a:lnTo>
                  <a:pt x="810" y="510"/>
                </a:lnTo>
                <a:lnTo>
                  <a:pt x="801" y="517"/>
                </a:lnTo>
                <a:lnTo>
                  <a:pt x="791" y="524"/>
                </a:lnTo>
                <a:lnTo>
                  <a:pt x="780" y="531"/>
                </a:lnTo>
                <a:lnTo>
                  <a:pt x="771" y="538"/>
                </a:lnTo>
                <a:lnTo>
                  <a:pt x="763" y="546"/>
                </a:lnTo>
                <a:lnTo>
                  <a:pt x="761" y="550"/>
                </a:lnTo>
                <a:lnTo>
                  <a:pt x="759" y="555"/>
                </a:lnTo>
                <a:lnTo>
                  <a:pt x="759" y="555"/>
                </a:lnTo>
                <a:lnTo>
                  <a:pt x="756" y="559"/>
                </a:lnTo>
                <a:lnTo>
                  <a:pt x="755" y="565"/>
                </a:lnTo>
                <a:lnTo>
                  <a:pt x="755" y="575"/>
                </a:lnTo>
                <a:lnTo>
                  <a:pt x="758" y="587"/>
                </a:lnTo>
                <a:lnTo>
                  <a:pt x="760" y="599"/>
                </a:lnTo>
                <a:lnTo>
                  <a:pt x="762" y="612"/>
                </a:lnTo>
                <a:lnTo>
                  <a:pt x="763" y="623"/>
                </a:lnTo>
                <a:lnTo>
                  <a:pt x="763" y="629"/>
                </a:lnTo>
                <a:lnTo>
                  <a:pt x="763" y="633"/>
                </a:lnTo>
                <a:lnTo>
                  <a:pt x="761" y="638"/>
                </a:lnTo>
                <a:lnTo>
                  <a:pt x="759" y="643"/>
                </a:lnTo>
                <a:lnTo>
                  <a:pt x="759" y="643"/>
                </a:lnTo>
                <a:lnTo>
                  <a:pt x="755" y="647"/>
                </a:lnTo>
                <a:lnTo>
                  <a:pt x="752" y="651"/>
                </a:lnTo>
                <a:lnTo>
                  <a:pt x="747" y="653"/>
                </a:lnTo>
                <a:lnTo>
                  <a:pt x="742" y="655"/>
                </a:lnTo>
                <a:lnTo>
                  <a:pt x="731" y="659"/>
                </a:lnTo>
                <a:lnTo>
                  <a:pt x="719" y="661"/>
                </a:lnTo>
                <a:lnTo>
                  <a:pt x="707" y="663"/>
                </a:lnTo>
                <a:lnTo>
                  <a:pt x="695" y="665"/>
                </a:lnTo>
                <a:lnTo>
                  <a:pt x="686" y="670"/>
                </a:lnTo>
                <a:lnTo>
                  <a:pt x="681" y="673"/>
                </a:lnTo>
                <a:lnTo>
                  <a:pt x="677" y="677"/>
                </a:lnTo>
                <a:lnTo>
                  <a:pt x="677" y="677"/>
                </a:lnTo>
                <a:lnTo>
                  <a:pt x="673" y="680"/>
                </a:lnTo>
                <a:lnTo>
                  <a:pt x="671" y="685"/>
                </a:lnTo>
                <a:lnTo>
                  <a:pt x="666" y="695"/>
                </a:lnTo>
                <a:lnTo>
                  <a:pt x="663" y="706"/>
                </a:lnTo>
                <a:lnTo>
                  <a:pt x="661" y="718"/>
                </a:lnTo>
                <a:lnTo>
                  <a:pt x="658" y="730"/>
                </a:lnTo>
                <a:lnTo>
                  <a:pt x="656" y="742"/>
                </a:lnTo>
                <a:lnTo>
                  <a:pt x="654" y="746"/>
                </a:lnTo>
                <a:lnTo>
                  <a:pt x="650" y="751"/>
                </a:lnTo>
                <a:lnTo>
                  <a:pt x="647" y="756"/>
                </a:lnTo>
                <a:lnTo>
                  <a:pt x="643" y="758"/>
                </a:lnTo>
                <a:lnTo>
                  <a:pt x="643" y="758"/>
                </a:lnTo>
                <a:lnTo>
                  <a:pt x="639" y="761"/>
                </a:lnTo>
                <a:lnTo>
                  <a:pt x="634" y="762"/>
                </a:lnTo>
                <a:lnTo>
                  <a:pt x="629" y="764"/>
                </a:lnTo>
                <a:lnTo>
                  <a:pt x="623" y="764"/>
                </a:lnTo>
                <a:lnTo>
                  <a:pt x="611" y="761"/>
                </a:lnTo>
                <a:lnTo>
                  <a:pt x="600" y="759"/>
                </a:lnTo>
                <a:lnTo>
                  <a:pt x="588" y="757"/>
                </a:lnTo>
                <a:lnTo>
                  <a:pt x="576" y="756"/>
                </a:lnTo>
                <a:lnTo>
                  <a:pt x="565" y="756"/>
                </a:lnTo>
                <a:lnTo>
                  <a:pt x="560" y="757"/>
                </a:lnTo>
                <a:lnTo>
                  <a:pt x="554" y="758"/>
                </a:lnTo>
                <a:lnTo>
                  <a:pt x="554" y="758"/>
                </a:lnTo>
                <a:lnTo>
                  <a:pt x="550" y="760"/>
                </a:lnTo>
                <a:lnTo>
                  <a:pt x="546" y="764"/>
                </a:lnTo>
                <a:lnTo>
                  <a:pt x="538" y="770"/>
                </a:lnTo>
                <a:lnTo>
                  <a:pt x="530" y="781"/>
                </a:lnTo>
                <a:lnTo>
                  <a:pt x="524" y="791"/>
                </a:lnTo>
                <a:lnTo>
                  <a:pt x="518" y="801"/>
                </a:lnTo>
                <a:lnTo>
                  <a:pt x="510" y="810"/>
                </a:lnTo>
                <a:lnTo>
                  <a:pt x="506" y="814"/>
                </a:lnTo>
                <a:lnTo>
                  <a:pt x="502" y="817"/>
                </a:lnTo>
                <a:lnTo>
                  <a:pt x="497" y="819"/>
                </a:lnTo>
                <a:lnTo>
                  <a:pt x="493" y="821"/>
                </a:lnTo>
                <a:lnTo>
                  <a:pt x="493" y="821"/>
                </a:lnTo>
                <a:lnTo>
                  <a:pt x="487" y="822"/>
                </a:lnTo>
                <a:lnTo>
                  <a:pt x="483" y="821"/>
                </a:lnTo>
                <a:lnTo>
                  <a:pt x="477" y="819"/>
                </a:lnTo>
                <a:lnTo>
                  <a:pt x="472" y="817"/>
                </a:lnTo>
                <a:lnTo>
                  <a:pt x="462" y="811"/>
                </a:lnTo>
                <a:lnTo>
                  <a:pt x="452" y="805"/>
                </a:lnTo>
                <a:lnTo>
                  <a:pt x="441" y="798"/>
                </a:lnTo>
                <a:lnTo>
                  <a:pt x="431" y="792"/>
                </a:lnTo>
                <a:lnTo>
                  <a:pt x="421" y="787"/>
                </a:lnTo>
                <a:lnTo>
                  <a:pt x="416" y="787"/>
                </a:lnTo>
                <a:lnTo>
                  <a:pt x="411" y="786"/>
                </a:lnTo>
                <a:lnTo>
                  <a:pt x="411" y="786"/>
                </a:lnTo>
                <a:lnTo>
                  <a:pt x="406" y="787"/>
                </a:lnTo>
                <a:lnTo>
                  <a:pt x="400" y="787"/>
                </a:lnTo>
                <a:lnTo>
                  <a:pt x="390" y="792"/>
                </a:lnTo>
                <a:lnTo>
                  <a:pt x="380" y="798"/>
                </a:lnTo>
                <a:lnTo>
                  <a:pt x="370" y="805"/>
                </a:lnTo>
                <a:lnTo>
                  <a:pt x="359" y="811"/>
                </a:lnTo>
                <a:lnTo>
                  <a:pt x="350" y="817"/>
                </a:lnTo>
                <a:lnTo>
                  <a:pt x="344" y="819"/>
                </a:lnTo>
                <a:lnTo>
                  <a:pt x="340" y="821"/>
                </a:lnTo>
                <a:lnTo>
                  <a:pt x="334" y="822"/>
                </a:lnTo>
                <a:lnTo>
                  <a:pt x="330" y="821"/>
                </a:lnTo>
                <a:lnTo>
                  <a:pt x="330" y="821"/>
                </a:lnTo>
                <a:lnTo>
                  <a:pt x="324" y="819"/>
                </a:lnTo>
                <a:lnTo>
                  <a:pt x="319" y="817"/>
                </a:lnTo>
                <a:lnTo>
                  <a:pt x="316" y="814"/>
                </a:lnTo>
                <a:lnTo>
                  <a:pt x="311" y="810"/>
                </a:lnTo>
                <a:lnTo>
                  <a:pt x="304" y="801"/>
                </a:lnTo>
                <a:lnTo>
                  <a:pt x="298" y="791"/>
                </a:lnTo>
                <a:lnTo>
                  <a:pt x="291" y="781"/>
                </a:lnTo>
                <a:lnTo>
                  <a:pt x="284" y="770"/>
                </a:lnTo>
                <a:lnTo>
                  <a:pt x="276" y="764"/>
                </a:lnTo>
                <a:lnTo>
                  <a:pt x="271" y="760"/>
                </a:lnTo>
                <a:lnTo>
                  <a:pt x="267" y="758"/>
                </a:lnTo>
                <a:lnTo>
                  <a:pt x="267" y="758"/>
                </a:lnTo>
                <a:lnTo>
                  <a:pt x="262" y="757"/>
                </a:lnTo>
                <a:lnTo>
                  <a:pt x="257" y="756"/>
                </a:lnTo>
                <a:lnTo>
                  <a:pt x="246" y="756"/>
                </a:lnTo>
                <a:lnTo>
                  <a:pt x="234" y="757"/>
                </a:lnTo>
                <a:lnTo>
                  <a:pt x="222" y="759"/>
                </a:lnTo>
                <a:lnTo>
                  <a:pt x="210" y="762"/>
                </a:lnTo>
                <a:lnTo>
                  <a:pt x="198" y="764"/>
                </a:lnTo>
                <a:lnTo>
                  <a:pt x="193" y="764"/>
                </a:lnTo>
                <a:lnTo>
                  <a:pt x="188" y="762"/>
                </a:lnTo>
                <a:lnTo>
                  <a:pt x="184" y="761"/>
                </a:lnTo>
                <a:lnTo>
                  <a:pt x="179" y="758"/>
                </a:lnTo>
                <a:lnTo>
                  <a:pt x="179" y="758"/>
                </a:lnTo>
                <a:lnTo>
                  <a:pt x="174" y="756"/>
                </a:lnTo>
                <a:lnTo>
                  <a:pt x="171" y="751"/>
                </a:lnTo>
                <a:lnTo>
                  <a:pt x="169" y="746"/>
                </a:lnTo>
                <a:lnTo>
                  <a:pt x="166" y="742"/>
                </a:lnTo>
                <a:lnTo>
                  <a:pt x="163" y="730"/>
                </a:lnTo>
                <a:lnTo>
                  <a:pt x="161" y="719"/>
                </a:lnTo>
                <a:lnTo>
                  <a:pt x="158" y="706"/>
                </a:lnTo>
                <a:lnTo>
                  <a:pt x="156" y="695"/>
                </a:lnTo>
                <a:lnTo>
                  <a:pt x="152" y="685"/>
                </a:lnTo>
                <a:lnTo>
                  <a:pt x="148" y="680"/>
                </a:lnTo>
                <a:lnTo>
                  <a:pt x="145" y="677"/>
                </a:lnTo>
                <a:lnTo>
                  <a:pt x="145" y="677"/>
                </a:lnTo>
                <a:lnTo>
                  <a:pt x="141" y="673"/>
                </a:lnTo>
                <a:lnTo>
                  <a:pt x="137" y="670"/>
                </a:lnTo>
                <a:lnTo>
                  <a:pt x="126" y="665"/>
                </a:lnTo>
                <a:lnTo>
                  <a:pt x="115" y="663"/>
                </a:lnTo>
                <a:lnTo>
                  <a:pt x="102" y="661"/>
                </a:lnTo>
                <a:lnTo>
                  <a:pt x="91" y="659"/>
                </a:lnTo>
                <a:lnTo>
                  <a:pt x="80" y="655"/>
                </a:lnTo>
                <a:lnTo>
                  <a:pt x="75" y="653"/>
                </a:lnTo>
                <a:lnTo>
                  <a:pt x="71" y="651"/>
                </a:lnTo>
                <a:lnTo>
                  <a:pt x="66" y="647"/>
                </a:lnTo>
                <a:lnTo>
                  <a:pt x="63" y="643"/>
                </a:lnTo>
                <a:lnTo>
                  <a:pt x="63" y="643"/>
                </a:lnTo>
                <a:lnTo>
                  <a:pt x="60" y="638"/>
                </a:lnTo>
                <a:lnTo>
                  <a:pt x="59" y="633"/>
                </a:lnTo>
                <a:lnTo>
                  <a:pt x="58" y="629"/>
                </a:lnTo>
                <a:lnTo>
                  <a:pt x="58" y="623"/>
                </a:lnTo>
                <a:lnTo>
                  <a:pt x="59" y="612"/>
                </a:lnTo>
                <a:lnTo>
                  <a:pt x="61" y="599"/>
                </a:lnTo>
                <a:lnTo>
                  <a:pt x="65" y="588"/>
                </a:lnTo>
                <a:lnTo>
                  <a:pt x="66" y="575"/>
                </a:lnTo>
                <a:lnTo>
                  <a:pt x="66" y="565"/>
                </a:lnTo>
                <a:lnTo>
                  <a:pt x="65" y="559"/>
                </a:lnTo>
                <a:lnTo>
                  <a:pt x="64" y="555"/>
                </a:lnTo>
                <a:lnTo>
                  <a:pt x="64" y="555"/>
                </a:lnTo>
                <a:lnTo>
                  <a:pt x="61" y="550"/>
                </a:lnTo>
                <a:lnTo>
                  <a:pt x="58" y="546"/>
                </a:lnTo>
                <a:lnTo>
                  <a:pt x="50" y="538"/>
                </a:lnTo>
                <a:lnTo>
                  <a:pt x="41" y="531"/>
                </a:lnTo>
                <a:lnTo>
                  <a:pt x="31" y="524"/>
                </a:lnTo>
                <a:lnTo>
                  <a:pt x="20" y="517"/>
                </a:lnTo>
                <a:lnTo>
                  <a:pt x="11" y="510"/>
                </a:lnTo>
                <a:lnTo>
                  <a:pt x="8" y="506"/>
                </a:lnTo>
                <a:lnTo>
                  <a:pt x="4" y="501"/>
                </a:lnTo>
                <a:lnTo>
                  <a:pt x="2" y="497"/>
                </a:lnTo>
                <a:lnTo>
                  <a:pt x="1" y="492"/>
                </a:lnTo>
                <a:lnTo>
                  <a:pt x="1" y="492"/>
                </a:lnTo>
                <a:lnTo>
                  <a:pt x="0" y="487"/>
                </a:lnTo>
                <a:lnTo>
                  <a:pt x="1" y="482"/>
                </a:lnTo>
                <a:lnTo>
                  <a:pt x="2" y="477"/>
                </a:lnTo>
                <a:lnTo>
                  <a:pt x="4" y="471"/>
                </a:lnTo>
                <a:lnTo>
                  <a:pt x="9" y="461"/>
                </a:lnTo>
                <a:lnTo>
                  <a:pt x="16" y="452"/>
                </a:lnTo>
                <a:lnTo>
                  <a:pt x="24" y="442"/>
                </a:lnTo>
                <a:lnTo>
                  <a:pt x="29" y="432"/>
                </a:lnTo>
                <a:lnTo>
                  <a:pt x="33" y="421"/>
                </a:lnTo>
                <a:lnTo>
                  <a:pt x="34" y="416"/>
                </a:lnTo>
                <a:lnTo>
                  <a:pt x="34" y="411"/>
                </a:lnTo>
                <a:lnTo>
                  <a:pt x="34" y="411"/>
                </a:lnTo>
                <a:lnTo>
                  <a:pt x="34" y="405"/>
                </a:lnTo>
                <a:lnTo>
                  <a:pt x="33" y="401"/>
                </a:lnTo>
                <a:lnTo>
                  <a:pt x="29" y="390"/>
                </a:lnTo>
                <a:lnTo>
                  <a:pt x="24" y="380"/>
                </a:lnTo>
                <a:lnTo>
                  <a:pt x="16" y="370"/>
                </a:lnTo>
                <a:lnTo>
                  <a:pt x="9" y="360"/>
                </a:lnTo>
                <a:lnTo>
                  <a:pt x="4" y="349"/>
                </a:lnTo>
                <a:lnTo>
                  <a:pt x="2" y="345"/>
                </a:lnTo>
                <a:lnTo>
                  <a:pt x="1" y="339"/>
                </a:lnTo>
                <a:lnTo>
                  <a:pt x="0" y="335"/>
                </a:lnTo>
                <a:lnTo>
                  <a:pt x="1" y="329"/>
                </a:lnTo>
                <a:lnTo>
                  <a:pt x="1" y="329"/>
                </a:lnTo>
                <a:lnTo>
                  <a:pt x="2" y="324"/>
                </a:lnTo>
                <a:lnTo>
                  <a:pt x="4" y="320"/>
                </a:lnTo>
                <a:lnTo>
                  <a:pt x="8" y="315"/>
                </a:lnTo>
                <a:lnTo>
                  <a:pt x="11" y="312"/>
                </a:lnTo>
                <a:lnTo>
                  <a:pt x="20" y="304"/>
                </a:lnTo>
                <a:lnTo>
                  <a:pt x="31" y="297"/>
                </a:lnTo>
                <a:lnTo>
                  <a:pt x="41" y="291"/>
                </a:lnTo>
                <a:lnTo>
                  <a:pt x="50" y="283"/>
                </a:lnTo>
                <a:lnTo>
                  <a:pt x="58" y="275"/>
                </a:lnTo>
                <a:lnTo>
                  <a:pt x="61" y="272"/>
                </a:lnTo>
                <a:lnTo>
                  <a:pt x="64" y="266"/>
                </a:lnTo>
                <a:lnTo>
                  <a:pt x="64" y="266"/>
                </a:lnTo>
                <a:lnTo>
                  <a:pt x="65" y="262"/>
                </a:lnTo>
                <a:lnTo>
                  <a:pt x="66" y="257"/>
                </a:lnTo>
                <a:lnTo>
                  <a:pt x="66" y="246"/>
                </a:lnTo>
                <a:lnTo>
                  <a:pt x="65" y="234"/>
                </a:lnTo>
                <a:lnTo>
                  <a:pt x="61" y="222"/>
                </a:lnTo>
                <a:lnTo>
                  <a:pt x="59" y="210"/>
                </a:lnTo>
                <a:lnTo>
                  <a:pt x="58" y="199"/>
                </a:lnTo>
                <a:lnTo>
                  <a:pt x="58" y="193"/>
                </a:lnTo>
                <a:lnTo>
                  <a:pt x="59" y="187"/>
                </a:lnTo>
                <a:lnTo>
                  <a:pt x="60" y="183"/>
                </a:lnTo>
                <a:lnTo>
                  <a:pt x="63" y="178"/>
                </a:lnTo>
                <a:lnTo>
                  <a:pt x="63" y="178"/>
                </a:lnTo>
                <a:lnTo>
                  <a:pt x="66" y="174"/>
                </a:lnTo>
                <a:lnTo>
                  <a:pt x="71" y="171"/>
                </a:lnTo>
                <a:lnTo>
                  <a:pt x="75" y="168"/>
                </a:lnTo>
                <a:lnTo>
                  <a:pt x="80" y="166"/>
                </a:lnTo>
                <a:lnTo>
                  <a:pt x="91" y="163"/>
                </a:lnTo>
                <a:lnTo>
                  <a:pt x="102" y="160"/>
                </a:lnTo>
                <a:lnTo>
                  <a:pt x="115" y="158"/>
                </a:lnTo>
                <a:lnTo>
                  <a:pt x="126" y="155"/>
                </a:lnTo>
                <a:lnTo>
                  <a:pt x="137" y="151"/>
                </a:lnTo>
                <a:lnTo>
                  <a:pt x="141" y="149"/>
                </a:lnTo>
                <a:lnTo>
                  <a:pt x="145" y="144"/>
                </a:lnTo>
                <a:lnTo>
                  <a:pt x="145" y="144"/>
                </a:lnTo>
                <a:lnTo>
                  <a:pt x="148" y="141"/>
                </a:lnTo>
                <a:lnTo>
                  <a:pt x="152" y="136"/>
                </a:lnTo>
                <a:lnTo>
                  <a:pt x="155" y="126"/>
                </a:lnTo>
                <a:lnTo>
                  <a:pt x="158" y="114"/>
                </a:lnTo>
                <a:lnTo>
                  <a:pt x="161" y="103"/>
                </a:lnTo>
                <a:lnTo>
                  <a:pt x="163" y="90"/>
                </a:lnTo>
                <a:lnTo>
                  <a:pt x="166" y="79"/>
                </a:lnTo>
                <a:lnTo>
                  <a:pt x="169" y="74"/>
                </a:lnTo>
                <a:lnTo>
                  <a:pt x="171" y="70"/>
                </a:lnTo>
                <a:lnTo>
                  <a:pt x="174" y="66"/>
                </a:lnTo>
                <a:lnTo>
                  <a:pt x="179" y="63"/>
                </a:lnTo>
                <a:lnTo>
                  <a:pt x="179" y="63"/>
                </a:lnTo>
                <a:lnTo>
                  <a:pt x="184" y="61"/>
                </a:lnTo>
                <a:lnTo>
                  <a:pt x="188" y="58"/>
                </a:lnTo>
                <a:lnTo>
                  <a:pt x="193" y="58"/>
                </a:lnTo>
                <a:lnTo>
                  <a:pt x="198" y="58"/>
                </a:lnTo>
                <a:lnTo>
                  <a:pt x="210" y="60"/>
                </a:lnTo>
                <a:lnTo>
                  <a:pt x="222" y="62"/>
                </a:lnTo>
                <a:lnTo>
                  <a:pt x="234" y="64"/>
                </a:lnTo>
                <a:lnTo>
                  <a:pt x="246" y="66"/>
                </a:lnTo>
                <a:lnTo>
                  <a:pt x="257" y="65"/>
                </a:lnTo>
                <a:lnTo>
                  <a:pt x="262" y="65"/>
                </a:lnTo>
                <a:lnTo>
                  <a:pt x="267" y="63"/>
                </a:lnTo>
                <a:lnTo>
                  <a:pt x="267" y="63"/>
                </a:lnTo>
                <a:lnTo>
                  <a:pt x="271" y="61"/>
                </a:lnTo>
                <a:lnTo>
                  <a:pt x="276" y="58"/>
                </a:lnTo>
                <a:lnTo>
                  <a:pt x="284" y="50"/>
                </a:lnTo>
                <a:lnTo>
                  <a:pt x="291" y="40"/>
                </a:lnTo>
                <a:lnTo>
                  <a:pt x="298" y="30"/>
                </a:lnTo>
                <a:lnTo>
                  <a:pt x="304" y="21"/>
                </a:lnTo>
                <a:lnTo>
                  <a:pt x="311" y="12"/>
                </a:lnTo>
                <a:lnTo>
                  <a:pt x="316" y="7"/>
                </a:lnTo>
                <a:lnTo>
                  <a:pt x="319" y="4"/>
                </a:lnTo>
                <a:lnTo>
                  <a:pt x="324" y="1"/>
                </a:lnTo>
                <a:lnTo>
                  <a:pt x="330" y="0"/>
                </a:lnTo>
                <a:lnTo>
                  <a:pt x="330" y="0"/>
                </a:lnTo>
                <a:lnTo>
                  <a:pt x="334" y="0"/>
                </a:lnTo>
                <a:lnTo>
                  <a:pt x="340" y="0"/>
                </a:lnTo>
                <a:lnTo>
                  <a:pt x="344" y="1"/>
                </a:lnTo>
                <a:lnTo>
                  <a:pt x="350" y="4"/>
                </a:lnTo>
                <a:lnTo>
                  <a:pt x="359" y="9"/>
                </a:lnTo>
                <a:lnTo>
                  <a:pt x="370" y="16"/>
                </a:lnTo>
                <a:lnTo>
                  <a:pt x="380" y="23"/>
                </a:lnTo>
                <a:lnTo>
                  <a:pt x="390" y="29"/>
                </a:lnTo>
                <a:lnTo>
                  <a:pt x="400" y="33"/>
                </a:lnTo>
                <a:lnTo>
                  <a:pt x="406" y="35"/>
                </a:lnTo>
                <a:lnTo>
                  <a:pt x="411" y="35"/>
                </a:lnTo>
                <a:lnTo>
                  <a:pt x="411" y="35"/>
                </a:lnTo>
                <a:close/>
                <a:moveTo>
                  <a:pt x="522" y="143"/>
                </a:moveTo>
                <a:lnTo>
                  <a:pt x="522" y="143"/>
                </a:lnTo>
                <a:lnTo>
                  <a:pt x="504" y="136"/>
                </a:lnTo>
                <a:lnTo>
                  <a:pt x="486" y="130"/>
                </a:lnTo>
                <a:lnTo>
                  <a:pt x="468" y="126"/>
                </a:lnTo>
                <a:lnTo>
                  <a:pt x="451" y="122"/>
                </a:lnTo>
                <a:lnTo>
                  <a:pt x="432" y="121"/>
                </a:lnTo>
                <a:lnTo>
                  <a:pt x="414" y="120"/>
                </a:lnTo>
                <a:lnTo>
                  <a:pt x="397" y="120"/>
                </a:lnTo>
                <a:lnTo>
                  <a:pt x="380" y="122"/>
                </a:lnTo>
                <a:lnTo>
                  <a:pt x="362" y="125"/>
                </a:lnTo>
                <a:lnTo>
                  <a:pt x="344" y="128"/>
                </a:lnTo>
                <a:lnTo>
                  <a:pt x="328" y="133"/>
                </a:lnTo>
                <a:lnTo>
                  <a:pt x="311" y="138"/>
                </a:lnTo>
                <a:lnTo>
                  <a:pt x="295" y="144"/>
                </a:lnTo>
                <a:lnTo>
                  <a:pt x="281" y="152"/>
                </a:lnTo>
                <a:lnTo>
                  <a:pt x="265" y="160"/>
                </a:lnTo>
                <a:lnTo>
                  <a:pt x="251" y="169"/>
                </a:lnTo>
                <a:lnTo>
                  <a:pt x="236" y="178"/>
                </a:lnTo>
                <a:lnTo>
                  <a:pt x="223" y="190"/>
                </a:lnTo>
                <a:lnTo>
                  <a:pt x="210" y="201"/>
                </a:lnTo>
                <a:lnTo>
                  <a:pt x="198" y="214"/>
                </a:lnTo>
                <a:lnTo>
                  <a:pt x="187" y="226"/>
                </a:lnTo>
                <a:lnTo>
                  <a:pt x="176" y="240"/>
                </a:lnTo>
                <a:lnTo>
                  <a:pt x="166" y="255"/>
                </a:lnTo>
                <a:lnTo>
                  <a:pt x="157" y="270"/>
                </a:lnTo>
                <a:lnTo>
                  <a:pt x="149" y="284"/>
                </a:lnTo>
                <a:lnTo>
                  <a:pt x="141" y="300"/>
                </a:lnTo>
                <a:lnTo>
                  <a:pt x="136" y="317"/>
                </a:lnTo>
                <a:lnTo>
                  <a:pt x="130" y="335"/>
                </a:lnTo>
                <a:lnTo>
                  <a:pt x="126" y="353"/>
                </a:lnTo>
                <a:lnTo>
                  <a:pt x="123" y="371"/>
                </a:lnTo>
                <a:lnTo>
                  <a:pt x="121" y="389"/>
                </a:lnTo>
                <a:lnTo>
                  <a:pt x="121" y="409"/>
                </a:lnTo>
                <a:lnTo>
                  <a:pt x="121" y="409"/>
                </a:lnTo>
                <a:lnTo>
                  <a:pt x="121" y="428"/>
                </a:lnTo>
                <a:lnTo>
                  <a:pt x="123" y="446"/>
                </a:lnTo>
                <a:lnTo>
                  <a:pt x="125" y="465"/>
                </a:lnTo>
                <a:lnTo>
                  <a:pt x="130" y="483"/>
                </a:lnTo>
                <a:lnTo>
                  <a:pt x="134" y="500"/>
                </a:lnTo>
                <a:lnTo>
                  <a:pt x="140" y="517"/>
                </a:lnTo>
                <a:lnTo>
                  <a:pt x="147" y="533"/>
                </a:lnTo>
                <a:lnTo>
                  <a:pt x="155" y="549"/>
                </a:lnTo>
                <a:lnTo>
                  <a:pt x="164" y="564"/>
                </a:lnTo>
                <a:lnTo>
                  <a:pt x="174" y="579"/>
                </a:lnTo>
                <a:lnTo>
                  <a:pt x="185" y="592"/>
                </a:lnTo>
                <a:lnTo>
                  <a:pt x="196" y="606"/>
                </a:lnTo>
                <a:lnTo>
                  <a:pt x="209" y="619"/>
                </a:lnTo>
                <a:lnTo>
                  <a:pt x="221" y="630"/>
                </a:lnTo>
                <a:lnTo>
                  <a:pt x="235" y="641"/>
                </a:lnTo>
                <a:lnTo>
                  <a:pt x="249" y="651"/>
                </a:lnTo>
                <a:lnTo>
                  <a:pt x="263" y="661"/>
                </a:lnTo>
                <a:lnTo>
                  <a:pt x="278" y="669"/>
                </a:lnTo>
                <a:lnTo>
                  <a:pt x="294" y="676"/>
                </a:lnTo>
                <a:lnTo>
                  <a:pt x="310" y="683"/>
                </a:lnTo>
                <a:lnTo>
                  <a:pt x="326" y="688"/>
                </a:lnTo>
                <a:lnTo>
                  <a:pt x="343" y="693"/>
                </a:lnTo>
                <a:lnTo>
                  <a:pt x="360" y="696"/>
                </a:lnTo>
                <a:lnTo>
                  <a:pt x="378" y="700"/>
                </a:lnTo>
                <a:lnTo>
                  <a:pt x="396" y="701"/>
                </a:lnTo>
                <a:lnTo>
                  <a:pt x="413" y="701"/>
                </a:lnTo>
                <a:lnTo>
                  <a:pt x="431" y="701"/>
                </a:lnTo>
                <a:lnTo>
                  <a:pt x="449" y="698"/>
                </a:lnTo>
                <a:lnTo>
                  <a:pt x="468" y="695"/>
                </a:lnTo>
                <a:lnTo>
                  <a:pt x="486" y="692"/>
                </a:lnTo>
                <a:lnTo>
                  <a:pt x="504" y="686"/>
                </a:lnTo>
                <a:lnTo>
                  <a:pt x="522" y="679"/>
                </a:lnTo>
                <a:lnTo>
                  <a:pt x="522" y="679"/>
                </a:lnTo>
                <a:lnTo>
                  <a:pt x="540" y="671"/>
                </a:lnTo>
                <a:lnTo>
                  <a:pt x="557" y="662"/>
                </a:lnTo>
                <a:lnTo>
                  <a:pt x="573" y="652"/>
                </a:lnTo>
                <a:lnTo>
                  <a:pt x="588" y="641"/>
                </a:lnTo>
                <a:lnTo>
                  <a:pt x="601" y="630"/>
                </a:lnTo>
                <a:lnTo>
                  <a:pt x="615" y="617"/>
                </a:lnTo>
                <a:lnTo>
                  <a:pt x="627" y="605"/>
                </a:lnTo>
                <a:lnTo>
                  <a:pt x="639" y="591"/>
                </a:lnTo>
                <a:lnTo>
                  <a:pt x="649" y="578"/>
                </a:lnTo>
                <a:lnTo>
                  <a:pt x="658" y="563"/>
                </a:lnTo>
                <a:lnTo>
                  <a:pt x="667" y="548"/>
                </a:lnTo>
                <a:lnTo>
                  <a:pt x="674" y="532"/>
                </a:lnTo>
                <a:lnTo>
                  <a:pt x="681" y="516"/>
                </a:lnTo>
                <a:lnTo>
                  <a:pt x="687" y="500"/>
                </a:lnTo>
                <a:lnTo>
                  <a:pt x="693" y="483"/>
                </a:lnTo>
                <a:lnTo>
                  <a:pt x="696" y="466"/>
                </a:lnTo>
                <a:lnTo>
                  <a:pt x="698" y="449"/>
                </a:lnTo>
                <a:lnTo>
                  <a:pt x="700" y="432"/>
                </a:lnTo>
                <a:lnTo>
                  <a:pt x="702" y="414"/>
                </a:lnTo>
                <a:lnTo>
                  <a:pt x="700" y="397"/>
                </a:lnTo>
                <a:lnTo>
                  <a:pt x="699" y="379"/>
                </a:lnTo>
                <a:lnTo>
                  <a:pt x="697" y="362"/>
                </a:lnTo>
                <a:lnTo>
                  <a:pt x="694" y="345"/>
                </a:lnTo>
                <a:lnTo>
                  <a:pt x="689" y="328"/>
                </a:lnTo>
                <a:lnTo>
                  <a:pt x="685" y="312"/>
                </a:lnTo>
                <a:lnTo>
                  <a:pt x="678" y="295"/>
                </a:lnTo>
                <a:lnTo>
                  <a:pt x="670" y="279"/>
                </a:lnTo>
                <a:lnTo>
                  <a:pt x="661" y="263"/>
                </a:lnTo>
                <a:lnTo>
                  <a:pt x="651" y="247"/>
                </a:lnTo>
                <a:lnTo>
                  <a:pt x="640" y="232"/>
                </a:lnTo>
                <a:lnTo>
                  <a:pt x="629" y="218"/>
                </a:lnTo>
                <a:lnTo>
                  <a:pt x="615" y="203"/>
                </a:lnTo>
                <a:lnTo>
                  <a:pt x="615" y="203"/>
                </a:lnTo>
                <a:lnTo>
                  <a:pt x="605" y="194"/>
                </a:lnTo>
                <a:lnTo>
                  <a:pt x="594" y="185"/>
                </a:lnTo>
                <a:lnTo>
                  <a:pt x="572" y="168"/>
                </a:lnTo>
                <a:lnTo>
                  <a:pt x="548" y="154"/>
                </a:lnTo>
                <a:lnTo>
                  <a:pt x="522" y="143"/>
                </a:lnTo>
                <a:lnTo>
                  <a:pt x="522" y="143"/>
                </a:lnTo>
                <a:close/>
                <a:moveTo>
                  <a:pt x="411" y="173"/>
                </a:moveTo>
                <a:lnTo>
                  <a:pt x="411" y="173"/>
                </a:lnTo>
                <a:lnTo>
                  <a:pt x="436" y="174"/>
                </a:lnTo>
                <a:lnTo>
                  <a:pt x="459" y="177"/>
                </a:lnTo>
                <a:lnTo>
                  <a:pt x="481" y="183"/>
                </a:lnTo>
                <a:lnTo>
                  <a:pt x="503" y="191"/>
                </a:lnTo>
                <a:lnTo>
                  <a:pt x="525" y="201"/>
                </a:lnTo>
                <a:lnTo>
                  <a:pt x="544" y="214"/>
                </a:lnTo>
                <a:lnTo>
                  <a:pt x="562" y="227"/>
                </a:lnTo>
                <a:lnTo>
                  <a:pt x="580" y="242"/>
                </a:lnTo>
                <a:lnTo>
                  <a:pt x="594" y="259"/>
                </a:lnTo>
                <a:lnTo>
                  <a:pt x="608" y="278"/>
                </a:lnTo>
                <a:lnTo>
                  <a:pt x="621" y="297"/>
                </a:lnTo>
                <a:lnTo>
                  <a:pt x="631" y="317"/>
                </a:lnTo>
                <a:lnTo>
                  <a:pt x="639" y="340"/>
                </a:lnTo>
                <a:lnTo>
                  <a:pt x="645" y="363"/>
                </a:lnTo>
                <a:lnTo>
                  <a:pt x="648" y="386"/>
                </a:lnTo>
                <a:lnTo>
                  <a:pt x="649" y="411"/>
                </a:lnTo>
                <a:lnTo>
                  <a:pt x="649" y="411"/>
                </a:lnTo>
                <a:lnTo>
                  <a:pt x="648" y="435"/>
                </a:lnTo>
                <a:lnTo>
                  <a:pt x="645" y="459"/>
                </a:lnTo>
                <a:lnTo>
                  <a:pt x="639" y="482"/>
                </a:lnTo>
                <a:lnTo>
                  <a:pt x="631" y="503"/>
                </a:lnTo>
                <a:lnTo>
                  <a:pt x="621" y="524"/>
                </a:lnTo>
                <a:lnTo>
                  <a:pt x="608" y="543"/>
                </a:lnTo>
                <a:lnTo>
                  <a:pt x="594" y="562"/>
                </a:lnTo>
                <a:lnTo>
                  <a:pt x="580" y="579"/>
                </a:lnTo>
                <a:lnTo>
                  <a:pt x="562" y="595"/>
                </a:lnTo>
                <a:lnTo>
                  <a:pt x="544" y="608"/>
                </a:lnTo>
                <a:lnTo>
                  <a:pt x="525" y="620"/>
                </a:lnTo>
                <a:lnTo>
                  <a:pt x="503" y="630"/>
                </a:lnTo>
                <a:lnTo>
                  <a:pt x="481" y="638"/>
                </a:lnTo>
                <a:lnTo>
                  <a:pt x="459" y="644"/>
                </a:lnTo>
                <a:lnTo>
                  <a:pt x="436" y="647"/>
                </a:lnTo>
                <a:lnTo>
                  <a:pt x="411" y="648"/>
                </a:lnTo>
                <a:lnTo>
                  <a:pt x="411" y="648"/>
                </a:lnTo>
                <a:lnTo>
                  <a:pt x="387" y="647"/>
                </a:lnTo>
                <a:lnTo>
                  <a:pt x="363" y="644"/>
                </a:lnTo>
                <a:lnTo>
                  <a:pt x="340" y="638"/>
                </a:lnTo>
                <a:lnTo>
                  <a:pt x="318" y="630"/>
                </a:lnTo>
                <a:lnTo>
                  <a:pt x="298" y="620"/>
                </a:lnTo>
                <a:lnTo>
                  <a:pt x="278" y="608"/>
                </a:lnTo>
                <a:lnTo>
                  <a:pt x="259" y="595"/>
                </a:lnTo>
                <a:lnTo>
                  <a:pt x="243" y="579"/>
                </a:lnTo>
                <a:lnTo>
                  <a:pt x="227" y="562"/>
                </a:lnTo>
                <a:lnTo>
                  <a:pt x="213" y="543"/>
                </a:lnTo>
                <a:lnTo>
                  <a:pt x="202" y="524"/>
                </a:lnTo>
                <a:lnTo>
                  <a:pt x="191" y="503"/>
                </a:lnTo>
                <a:lnTo>
                  <a:pt x="184" y="482"/>
                </a:lnTo>
                <a:lnTo>
                  <a:pt x="178" y="459"/>
                </a:lnTo>
                <a:lnTo>
                  <a:pt x="174" y="435"/>
                </a:lnTo>
                <a:lnTo>
                  <a:pt x="173" y="411"/>
                </a:lnTo>
                <a:lnTo>
                  <a:pt x="173" y="411"/>
                </a:lnTo>
                <a:lnTo>
                  <a:pt x="174" y="386"/>
                </a:lnTo>
                <a:lnTo>
                  <a:pt x="178" y="363"/>
                </a:lnTo>
                <a:lnTo>
                  <a:pt x="184" y="340"/>
                </a:lnTo>
                <a:lnTo>
                  <a:pt x="191" y="317"/>
                </a:lnTo>
                <a:lnTo>
                  <a:pt x="202" y="297"/>
                </a:lnTo>
                <a:lnTo>
                  <a:pt x="213" y="278"/>
                </a:lnTo>
                <a:lnTo>
                  <a:pt x="227" y="259"/>
                </a:lnTo>
                <a:lnTo>
                  <a:pt x="243" y="242"/>
                </a:lnTo>
                <a:lnTo>
                  <a:pt x="259" y="227"/>
                </a:lnTo>
                <a:lnTo>
                  <a:pt x="278" y="214"/>
                </a:lnTo>
                <a:lnTo>
                  <a:pt x="298" y="201"/>
                </a:lnTo>
                <a:lnTo>
                  <a:pt x="318" y="191"/>
                </a:lnTo>
                <a:lnTo>
                  <a:pt x="340" y="183"/>
                </a:lnTo>
                <a:lnTo>
                  <a:pt x="363" y="177"/>
                </a:lnTo>
                <a:lnTo>
                  <a:pt x="387" y="174"/>
                </a:lnTo>
                <a:lnTo>
                  <a:pt x="411" y="173"/>
                </a:lnTo>
                <a:lnTo>
                  <a:pt x="411" y="173"/>
                </a:lnTo>
                <a:close/>
                <a:moveTo>
                  <a:pt x="427" y="244"/>
                </a:moveTo>
                <a:lnTo>
                  <a:pt x="468" y="332"/>
                </a:lnTo>
                <a:lnTo>
                  <a:pt x="564" y="344"/>
                </a:lnTo>
                <a:lnTo>
                  <a:pt x="564" y="344"/>
                </a:lnTo>
                <a:lnTo>
                  <a:pt x="569" y="345"/>
                </a:lnTo>
                <a:lnTo>
                  <a:pt x="573" y="347"/>
                </a:lnTo>
                <a:lnTo>
                  <a:pt x="576" y="351"/>
                </a:lnTo>
                <a:lnTo>
                  <a:pt x="578" y="355"/>
                </a:lnTo>
                <a:lnTo>
                  <a:pt x="578" y="355"/>
                </a:lnTo>
                <a:lnTo>
                  <a:pt x="580" y="361"/>
                </a:lnTo>
                <a:lnTo>
                  <a:pt x="578" y="365"/>
                </a:lnTo>
                <a:lnTo>
                  <a:pt x="577" y="370"/>
                </a:lnTo>
                <a:lnTo>
                  <a:pt x="574" y="373"/>
                </a:lnTo>
                <a:lnTo>
                  <a:pt x="502" y="440"/>
                </a:lnTo>
                <a:lnTo>
                  <a:pt x="521" y="535"/>
                </a:lnTo>
                <a:lnTo>
                  <a:pt x="521" y="535"/>
                </a:lnTo>
                <a:lnTo>
                  <a:pt x="521" y="540"/>
                </a:lnTo>
                <a:lnTo>
                  <a:pt x="520" y="544"/>
                </a:lnTo>
                <a:lnTo>
                  <a:pt x="518" y="549"/>
                </a:lnTo>
                <a:lnTo>
                  <a:pt x="514" y="552"/>
                </a:lnTo>
                <a:lnTo>
                  <a:pt x="514" y="552"/>
                </a:lnTo>
                <a:lnTo>
                  <a:pt x="510" y="555"/>
                </a:lnTo>
                <a:lnTo>
                  <a:pt x="505" y="556"/>
                </a:lnTo>
                <a:lnTo>
                  <a:pt x="501" y="555"/>
                </a:lnTo>
                <a:lnTo>
                  <a:pt x="496" y="554"/>
                </a:lnTo>
                <a:lnTo>
                  <a:pt x="411" y="506"/>
                </a:lnTo>
                <a:lnTo>
                  <a:pt x="326" y="554"/>
                </a:lnTo>
                <a:lnTo>
                  <a:pt x="326" y="554"/>
                </a:lnTo>
                <a:lnTo>
                  <a:pt x="322" y="555"/>
                </a:lnTo>
                <a:lnTo>
                  <a:pt x="317" y="556"/>
                </a:lnTo>
                <a:lnTo>
                  <a:pt x="311" y="555"/>
                </a:lnTo>
                <a:lnTo>
                  <a:pt x="307" y="552"/>
                </a:lnTo>
                <a:lnTo>
                  <a:pt x="307" y="552"/>
                </a:lnTo>
                <a:lnTo>
                  <a:pt x="303" y="549"/>
                </a:lnTo>
                <a:lnTo>
                  <a:pt x="301" y="544"/>
                </a:lnTo>
                <a:lnTo>
                  <a:pt x="300" y="540"/>
                </a:lnTo>
                <a:lnTo>
                  <a:pt x="300" y="535"/>
                </a:lnTo>
                <a:lnTo>
                  <a:pt x="319" y="440"/>
                </a:lnTo>
                <a:lnTo>
                  <a:pt x="249" y="373"/>
                </a:lnTo>
                <a:lnTo>
                  <a:pt x="249" y="373"/>
                </a:lnTo>
                <a:lnTo>
                  <a:pt x="245" y="370"/>
                </a:lnTo>
                <a:lnTo>
                  <a:pt x="243" y="365"/>
                </a:lnTo>
                <a:lnTo>
                  <a:pt x="243" y="361"/>
                </a:lnTo>
                <a:lnTo>
                  <a:pt x="243" y="355"/>
                </a:lnTo>
                <a:lnTo>
                  <a:pt x="243" y="355"/>
                </a:lnTo>
                <a:lnTo>
                  <a:pt x="245" y="351"/>
                </a:lnTo>
                <a:lnTo>
                  <a:pt x="249" y="347"/>
                </a:lnTo>
                <a:lnTo>
                  <a:pt x="253" y="345"/>
                </a:lnTo>
                <a:lnTo>
                  <a:pt x="258" y="344"/>
                </a:lnTo>
                <a:lnTo>
                  <a:pt x="355" y="332"/>
                </a:lnTo>
                <a:lnTo>
                  <a:pt x="395" y="244"/>
                </a:lnTo>
                <a:lnTo>
                  <a:pt x="395" y="244"/>
                </a:lnTo>
                <a:lnTo>
                  <a:pt x="398" y="240"/>
                </a:lnTo>
                <a:lnTo>
                  <a:pt x="401" y="236"/>
                </a:lnTo>
                <a:lnTo>
                  <a:pt x="406" y="234"/>
                </a:lnTo>
                <a:lnTo>
                  <a:pt x="411" y="234"/>
                </a:lnTo>
                <a:lnTo>
                  <a:pt x="411" y="234"/>
                </a:lnTo>
                <a:lnTo>
                  <a:pt x="416" y="234"/>
                </a:lnTo>
                <a:lnTo>
                  <a:pt x="421" y="236"/>
                </a:lnTo>
                <a:lnTo>
                  <a:pt x="424" y="240"/>
                </a:lnTo>
                <a:lnTo>
                  <a:pt x="427" y="244"/>
                </a:lnTo>
                <a:lnTo>
                  <a:pt x="427" y="244"/>
                </a:lnTo>
                <a:close/>
              </a:path>
            </a:pathLst>
          </a:custGeom>
          <a:noFill/>
          <a:ln w="12700">
            <a:solidFill>
              <a:schemeClr val="bg1"/>
            </a:solidFill>
          </a:ln>
        </p:spPr>
        <p:txBody>
          <a:bodyPr vert="horz" wrap="square" lIns="91440" tIns="45720" rIns="91440" bIns="45720" numCol="1" anchor="t" anchorCtr="0" compatLnSpc="1">
            <a:prstTxWarp prst="textNoShape">
              <a:avLst/>
            </a:prstTxWarp>
          </a:bodyPr>
          <a:lstStyle/>
          <a:p>
            <a:endParaRPr lang="ko-KR" altLang="en-US" sz="1400">
              <a:solidFill>
                <a:schemeClr val="accent1"/>
              </a:solidFill>
              <a:latin typeface="微软雅黑" panose="020B0503020204020204" pitchFamily="34" charset="-122"/>
            </a:endParaRPr>
          </a:p>
        </p:txBody>
      </p:sp>
    </p:spTree>
    <p:extLst>
      <p:ext uri="{BB962C8B-B14F-4D97-AF65-F5344CB8AC3E}">
        <p14:creationId xmlns:p14="http://schemas.microsoft.com/office/powerpoint/2010/main" val="286887616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anim calcmode="lin" valueType="num">
                                      <p:cBhvr>
                                        <p:cTn id="25" dur="500" fill="hold"/>
                                        <p:tgtEl>
                                          <p:spTgt spid="2"/>
                                        </p:tgtEl>
                                        <p:attrNameLst>
                                          <p:attrName>ppt_x</p:attrName>
                                        </p:attrNameLst>
                                      </p:cBhvr>
                                      <p:tavLst>
                                        <p:tav tm="0">
                                          <p:val>
                                            <p:strVal val="#ppt_x"/>
                                          </p:val>
                                        </p:tav>
                                        <p:tav tm="100000">
                                          <p:val>
                                            <p:strVal val="#ppt_x"/>
                                          </p:val>
                                        </p:tav>
                                      </p:tavLst>
                                    </p:anim>
                                    <p:anim calcmode="lin" valueType="num">
                                      <p:cBhvr>
                                        <p:cTn id="26" dur="500" fill="hold"/>
                                        <p:tgtEl>
                                          <p:spTgt spid="2"/>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anim calcmode="lin" valueType="num">
                                      <p:cBhvr>
                                        <p:cTn id="42" dur="500" fill="hold"/>
                                        <p:tgtEl>
                                          <p:spTgt spid="20"/>
                                        </p:tgtEl>
                                        <p:attrNameLst>
                                          <p:attrName>ppt_x</p:attrName>
                                        </p:attrNameLst>
                                      </p:cBhvr>
                                      <p:tavLst>
                                        <p:tav tm="0">
                                          <p:val>
                                            <p:strVal val="#ppt_x"/>
                                          </p:val>
                                        </p:tav>
                                        <p:tav tm="100000">
                                          <p:val>
                                            <p:strVal val="#ppt_x"/>
                                          </p:val>
                                        </p:tav>
                                      </p:tavLst>
                                    </p:anim>
                                    <p:anim calcmode="lin" valueType="num">
                                      <p:cBhvr>
                                        <p:cTn id="4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4"/>
          <p:cNvSpPr>
            <a:spLocks noChangeArrowheads="1"/>
          </p:cNvSpPr>
          <p:nvPr/>
        </p:nvSpPr>
        <p:spPr bwMode="auto">
          <a:xfrm>
            <a:off x="6436888" y="2167502"/>
            <a:ext cx="702103" cy="2001589"/>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noFill/>
          <a:ln w="12700" cmpd="sng">
            <a:solidFill>
              <a:schemeClr val="bg1"/>
            </a:solidFill>
            <a:bevel/>
            <a:headEnd/>
            <a:tailEnd/>
          </a:ln>
          <a:extLst/>
        </p:spPr>
        <p:txBody>
          <a:bodyP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3" name="Oval 25"/>
          <p:cNvSpPr>
            <a:spLocks noChangeArrowheads="1"/>
          </p:cNvSpPr>
          <p:nvPr/>
        </p:nvSpPr>
        <p:spPr bwMode="auto">
          <a:xfrm>
            <a:off x="6441648" y="2168692"/>
            <a:ext cx="697343" cy="192781"/>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4" name="Oval 26"/>
          <p:cNvSpPr>
            <a:spLocks noChangeArrowheads="1"/>
          </p:cNvSpPr>
          <p:nvPr/>
        </p:nvSpPr>
        <p:spPr bwMode="auto">
          <a:xfrm>
            <a:off x="6441648" y="3976310"/>
            <a:ext cx="697343" cy="192781"/>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5" name="AutoShape 36"/>
          <p:cNvSpPr>
            <a:spLocks noChangeArrowheads="1"/>
          </p:cNvSpPr>
          <p:nvPr/>
        </p:nvSpPr>
        <p:spPr bwMode="auto">
          <a:xfrm>
            <a:off x="6438078" y="2727994"/>
            <a:ext cx="697343" cy="1441096"/>
          </a:xfrm>
          <a:prstGeom prst="can">
            <a:avLst>
              <a:gd name="adj" fmla="val 30013"/>
            </a:avLst>
          </a:prstGeom>
          <a:noFill/>
          <a:ln w="12700">
            <a:solidFill>
              <a:schemeClr val="bg1"/>
            </a:solidFill>
          </a:ln>
          <a:extLst/>
        </p:spPr>
        <p:txBody>
          <a:bodyPr anchor="ctr"/>
          <a:lstStyle/>
          <a:p>
            <a:endParaRPr lang="zh-CN" altLang="zh-CN" sz="2399">
              <a:solidFill>
                <a:schemeClr val="accent1"/>
              </a:solidFill>
              <a:latin typeface="微软雅黑" panose="020B0503020204020204" pitchFamily="34" charset="-122"/>
              <a:ea typeface="微软雅黑" panose="020B0503020204020204" pitchFamily="34" charset="-122"/>
              <a:sym typeface="微软雅黑" pitchFamily="34" charset="-122"/>
            </a:endParaRPr>
          </a:p>
        </p:txBody>
      </p:sp>
      <p:sp>
        <p:nvSpPr>
          <p:cNvPr id="6" name="Text Box 39"/>
          <p:cNvSpPr>
            <a:spLocks noChangeArrowheads="1"/>
          </p:cNvSpPr>
          <p:nvPr/>
        </p:nvSpPr>
        <p:spPr bwMode="auto">
          <a:xfrm>
            <a:off x="6474187" y="2928436"/>
            <a:ext cx="571202" cy="27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sz="1180">
                <a:solidFill>
                  <a:schemeClr val="accent1"/>
                </a:solidFill>
                <a:latin typeface="微软雅黑" panose="020B0503020204020204" pitchFamily="34" charset="-122"/>
                <a:ea typeface="微软雅黑" panose="020B0503020204020204" pitchFamily="34" charset="-122"/>
                <a:sym typeface="Impact" pitchFamily="34" charset="0"/>
              </a:rPr>
              <a:t>80%</a:t>
            </a:r>
            <a:endParaRPr lang="zh-CN" altLang="en-US" sz="1180">
              <a:solidFill>
                <a:schemeClr val="accent1"/>
              </a:solidFill>
              <a:latin typeface="微软雅黑" panose="020B0503020204020204" pitchFamily="34" charset="-122"/>
              <a:ea typeface="微软雅黑" panose="020B0503020204020204" pitchFamily="34" charset="-122"/>
            </a:endParaRPr>
          </a:p>
        </p:txBody>
      </p:sp>
      <p:sp>
        <p:nvSpPr>
          <p:cNvPr id="7" name="Rectangle 41"/>
          <p:cNvSpPr>
            <a:spLocks noChangeArrowheads="1"/>
          </p:cNvSpPr>
          <p:nvPr/>
        </p:nvSpPr>
        <p:spPr bwMode="auto">
          <a:xfrm>
            <a:off x="6441648" y="4194081"/>
            <a:ext cx="703293"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完成</a:t>
            </a:r>
            <a:endParaRPr lang="en-US" altLang="zh-CN" sz="1199" b="1" dirty="0">
              <a:solidFill>
                <a:schemeClr val="accent1"/>
              </a:solidFill>
              <a:latin typeface="微软雅黑" pitchFamily="34" charset="-122"/>
              <a:ea typeface="微软雅黑" pitchFamily="34" charset="-122"/>
              <a:sym typeface="微软雅黑" pitchFamily="34" charset="-122"/>
            </a:endParaRPr>
          </a:p>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比例</a:t>
            </a:r>
            <a:endParaRPr lang="en-US" altLang="zh-CN" sz="1199" b="1" dirty="0">
              <a:solidFill>
                <a:schemeClr val="accent1"/>
              </a:solidFill>
              <a:latin typeface="微软雅黑" pitchFamily="34" charset="-122"/>
              <a:ea typeface="微软雅黑" pitchFamily="34" charset="-122"/>
              <a:sym typeface="微软雅黑" pitchFamily="34" charset="-122"/>
            </a:endParaRPr>
          </a:p>
        </p:txBody>
      </p:sp>
      <p:sp>
        <p:nvSpPr>
          <p:cNvPr id="8" name="AutoShape 43"/>
          <p:cNvSpPr>
            <a:spLocks/>
          </p:cNvSpPr>
          <p:nvPr/>
        </p:nvSpPr>
        <p:spPr bwMode="auto">
          <a:xfrm>
            <a:off x="2671711" y="2125851"/>
            <a:ext cx="1504167" cy="233241"/>
          </a:xfrm>
          <a:prstGeom prst="accentCallout2">
            <a:avLst>
              <a:gd name="adj1" fmla="val 36731"/>
              <a:gd name="adj2" fmla="val 103792"/>
              <a:gd name="adj3" fmla="val 36731"/>
              <a:gd name="adj4" fmla="val 133542"/>
              <a:gd name="adj5" fmla="val 136218"/>
              <a:gd name="adj6" fmla="val 153477"/>
            </a:avLst>
          </a:prstGeom>
          <a:noFill/>
          <a:ln w="127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049" dirty="0">
                <a:solidFill>
                  <a:schemeClr val="accent1"/>
                </a:solidFill>
                <a:latin typeface="微软雅黑" pitchFamily="34" charset="-122"/>
                <a:ea typeface="微软雅黑" pitchFamily="34" charset="-122"/>
                <a:sym typeface="微软雅黑" pitchFamily="34" charset="-122"/>
              </a:rPr>
              <a:t>单击此处添加文本</a:t>
            </a:r>
            <a:r>
              <a:rPr lang="en-US" altLang="zh-CN" sz="1049" dirty="0">
                <a:solidFill>
                  <a:schemeClr val="accent1"/>
                </a:solidFill>
                <a:latin typeface="微软雅黑" pitchFamily="34" charset="-122"/>
                <a:ea typeface="微软雅黑" pitchFamily="34" charset="-122"/>
                <a:sym typeface="微软雅黑" pitchFamily="34" charset="-122"/>
              </a:rPr>
              <a:t>1</a:t>
            </a:r>
          </a:p>
        </p:txBody>
      </p:sp>
      <p:sp>
        <p:nvSpPr>
          <p:cNvPr id="9" name="AutoShape 44"/>
          <p:cNvSpPr>
            <a:spLocks/>
          </p:cNvSpPr>
          <p:nvPr/>
        </p:nvSpPr>
        <p:spPr bwMode="auto">
          <a:xfrm>
            <a:off x="3814116" y="1741479"/>
            <a:ext cx="1504167" cy="233241"/>
          </a:xfrm>
          <a:prstGeom prst="accentCallout2">
            <a:avLst>
              <a:gd name="adj1" fmla="val 36731"/>
              <a:gd name="adj2" fmla="val 103792"/>
              <a:gd name="adj3" fmla="val 36731"/>
              <a:gd name="adj4" fmla="val 130532"/>
              <a:gd name="adj5" fmla="val 264282"/>
              <a:gd name="adj6" fmla="val 145880"/>
            </a:avLst>
          </a:prstGeom>
          <a:noFill/>
          <a:ln w="127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049" dirty="0">
                <a:solidFill>
                  <a:schemeClr val="accent1"/>
                </a:solidFill>
                <a:latin typeface="微软雅黑" pitchFamily="34" charset="-122"/>
                <a:ea typeface="微软雅黑" pitchFamily="34" charset="-122"/>
                <a:sym typeface="微软雅黑" pitchFamily="34" charset="-122"/>
              </a:rPr>
              <a:t>单击此处添加文本</a:t>
            </a:r>
            <a:r>
              <a:rPr lang="en-US" altLang="zh-CN" sz="1049" dirty="0">
                <a:solidFill>
                  <a:schemeClr val="accent1"/>
                </a:solidFill>
                <a:latin typeface="微软雅黑" pitchFamily="34" charset="-122"/>
                <a:ea typeface="微软雅黑" pitchFamily="34" charset="-122"/>
                <a:sym typeface="微软雅黑" pitchFamily="34" charset="-122"/>
              </a:rPr>
              <a:t>2</a:t>
            </a:r>
          </a:p>
        </p:txBody>
      </p:sp>
      <p:sp>
        <p:nvSpPr>
          <p:cNvPr id="10" name="AutoShape 45"/>
          <p:cNvSpPr>
            <a:spLocks/>
          </p:cNvSpPr>
          <p:nvPr/>
        </p:nvSpPr>
        <p:spPr bwMode="auto">
          <a:xfrm>
            <a:off x="5699084" y="1113157"/>
            <a:ext cx="1542247" cy="247521"/>
          </a:xfrm>
          <a:prstGeom prst="accentCallout2">
            <a:avLst>
              <a:gd name="adj1" fmla="val 34616"/>
              <a:gd name="adj2" fmla="val 103704"/>
              <a:gd name="adj3" fmla="val 34616"/>
              <a:gd name="adj4" fmla="val 117051"/>
              <a:gd name="adj5" fmla="val 399032"/>
              <a:gd name="adj6" fmla="val 129241"/>
            </a:avLst>
          </a:prstGeom>
          <a:noFill/>
          <a:ln w="127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049" dirty="0">
                <a:solidFill>
                  <a:schemeClr val="accent1"/>
                </a:solidFill>
                <a:latin typeface="微软雅黑" pitchFamily="34" charset="-122"/>
                <a:ea typeface="微软雅黑" pitchFamily="34" charset="-122"/>
                <a:sym typeface="微软雅黑" pitchFamily="34" charset="-122"/>
              </a:rPr>
              <a:t>单击此处添加文本</a:t>
            </a:r>
            <a:r>
              <a:rPr lang="en-US" altLang="zh-CN" sz="1049" dirty="0">
                <a:solidFill>
                  <a:schemeClr val="accent1"/>
                </a:solidFill>
                <a:latin typeface="微软雅黑" pitchFamily="34" charset="-122"/>
                <a:ea typeface="微软雅黑" pitchFamily="34" charset="-122"/>
                <a:sym typeface="微软雅黑" pitchFamily="34" charset="-122"/>
              </a:rPr>
              <a:t>4</a:t>
            </a:r>
          </a:p>
        </p:txBody>
      </p:sp>
      <p:grpSp>
        <p:nvGrpSpPr>
          <p:cNvPr id="11" name="Group 14"/>
          <p:cNvGrpSpPr>
            <a:grpSpLocks/>
          </p:cNvGrpSpPr>
          <p:nvPr/>
        </p:nvGrpSpPr>
        <p:grpSpPr bwMode="auto">
          <a:xfrm>
            <a:off x="5540815" y="2299592"/>
            <a:ext cx="703292" cy="1721937"/>
            <a:chOff x="0" y="0"/>
            <a:chExt cx="919" cy="1497"/>
          </a:xfrm>
          <a:noFill/>
        </p:grpSpPr>
        <p:sp>
          <p:nvSpPr>
            <p:cNvPr id="12"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pFill/>
            <a:ln w="12700" cmpd="sng">
              <a:solidFill>
                <a:schemeClr val="bg1"/>
              </a:solidFill>
              <a:bevel/>
              <a:headEnd/>
              <a:tailEnd/>
            </a:ln>
            <a:extLst/>
          </p:spPr>
          <p:txBody>
            <a:bodyP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13" name="Oval 22"/>
            <p:cNvSpPr>
              <a:spLocks noChangeArrowheads="1"/>
            </p:cNvSpPr>
            <p:nvPr/>
          </p:nvSpPr>
          <p:spPr bwMode="auto">
            <a:xfrm>
              <a:off x="7" y="1"/>
              <a:ext cx="912" cy="144"/>
            </a:xfrm>
            <a:prstGeom prst="ellipse">
              <a:avLst/>
            </a:prstGeom>
            <a:grpFill/>
            <a:ln w="12700" cmpd="sng">
              <a:solidFill>
                <a:schemeClr val="bg1"/>
              </a:solidFill>
              <a:bevel/>
              <a:headEnd/>
              <a:tailEnd/>
            </a:ln>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14" name="Oval 23"/>
            <p:cNvSpPr>
              <a:spLocks noChangeArrowheads="1"/>
            </p:cNvSpPr>
            <p:nvPr/>
          </p:nvSpPr>
          <p:spPr bwMode="auto">
            <a:xfrm>
              <a:off x="7" y="1353"/>
              <a:ext cx="912" cy="144"/>
            </a:xfrm>
            <a:prstGeom prst="ellipse">
              <a:avLst/>
            </a:prstGeom>
            <a:grpFill/>
            <a:ln w="12700" cmpd="sng">
              <a:solidFill>
                <a:schemeClr val="bg1"/>
              </a:solidFill>
              <a:bevel/>
              <a:headEnd/>
              <a:tailEnd/>
            </a:ln>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grpSp>
      <p:sp>
        <p:nvSpPr>
          <p:cNvPr id="15" name="AutoShape 35"/>
          <p:cNvSpPr>
            <a:spLocks noChangeArrowheads="1"/>
          </p:cNvSpPr>
          <p:nvPr/>
        </p:nvSpPr>
        <p:spPr bwMode="auto">
          <a:xfrm>
            <a:off x="5549145" y="3060006"/>
            <a:ext cx="697342" cy="963904"/>
          </a:xfrm>
          <a:prstGeom prst="can">
            <a:avLst>
              <a:gd name="adj" fmla="val 26941"/>
            </a:avLst>
          </a:prstGeom>
          <a:noFill/>
          <a:ln w="12700">
            <a:solidFill>
              <a:schemeClr val="bg1"/>
            </a:solidFill>
          </a:ln>
          <a:extLst/>
        </p:spPr>
        <p:txBody>
          <a:bodyPr anchor="ctr"/>
          <a:lstStyle/>
          <a:p>
            <a:endParaRPr lang="zh-CN" altLang="zh-CN" sz="2399">
              <a:solidFill>
                <a:schemeClr val="accent1"/>
              </a:solidFill>
              <a:latin typeface="微软雅黑" panose="020B0503020204020204" pitchFamily="34" charset="-122"/>
              <a:ea typeface="微软雅黑" panose="020B0503020204020204" pitchFamily="34" charset="-122"/>
              <a:sym typeface="微软雅黑" pitchFamily="34" charset="-122"/>
            </a:endParaRPr>
          </a:p>
        </p:txBody>
      </p:sp>
      <p:sp>
        <p:nvSpPr>
          <p:cNvPr id="16" name="Text Box 38"/>
          <p:cNvSpPr>
            <a:spLocks noChangeArrowheads="1"/>
          </p:cNvSpPr>
          <p:nvPr/>
        </p:nvSpPr>
        <p:spPr bwMode="auto">
          <a:xfrm>
            <a:off x="5587634" y="3233077"/>
            <a:ext cx="571202" cy="27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sz="1180">
                <a:solidFill>
                  <a:schemeClr val="accent1"/>
                </a:solidFill>
                <a:latin typeface="微软雅黑" panose="020B0503020204020204" pitchFamily="34" charset="-122"/>
                <a:ea typeface="微软雅黑" panose="020B0503020204020204" pitchFamily="34" charset="-122"/>
                <a:sym typeface="Impact" pitchFamily="34" charset="0"/>
              </a:rPr>
              <a:t>60%</a:t>
            </a:r>
            <a:endParaRPr lang="zh-CN" altLang="en-US" sz="1180">
              <a:solidFill>
                <a:schemeClr val="accent1"/>
              </a:solidFill>
              <a:latin typeface="微软雅黑" panose="020B0503020204020204" pitchFamily="34" charset="-122"/>
              <a:ea typeface="微软雅黑" panose="020B0503020204020204" pitchFamily="34" charset="-122"/>
            </a:endParaRPr>
          </a:p>
        </p:txBody>
      </p:sp>
      <p:sp>
        <p:nvSpPr>
          <p:cNvPr id="17" name="Rectangle 46"/>
          <p:cNvSpPr>
            <a:spLocks noChangeArrowheads="1"/>
          </p:cNvSpPr>
          <p:nvPr/>
        </p:nvSpPr>
        <p:spPr bwMode="auto">
          <a:xfrm>
            <a:off x="5527724" y="4053660"/>
            <a:ext cx="703293"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完成</a:t>
            </a:r>
            <a:endParaRPr lang="en-US" altLang="zh-CN" sz="1199" b="1" dirty="0">
              <a:solidFill>
                <a:schemeClr val="accent1"/>
              </a:solidFill>
              <a:latin typeface="微软雅黑" pitchFamily="34" charset="-122"/>
              <a:ea typeface="微软雅黑" pitchFamily="34" charset="-122"/>
              <a:sym typeface="微软雅黑" pitchFamily="34" charset="-122"/>
            </a:endParaRPr>
          </a:p>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比例</a:t>
            </a:r>
            <a:endParaRPr lang="en-US" altLang="zh-CN" sz="1199" b="1" dirty="0">
              <a:solidFill>
                <a:schemeClr val="accent1"/>
              </a:solidFill>
              <a:latin typeface="微软雅黑" pitchFamily="34" charset="-122"/>
              <a:ea typeface="微软雅黑" pitchFamily="34" charset="-122"/>
              <a:sym typeface="微软雅黑" pitchFamily="34" charset="-122"/>
            </a:endParaRPr>
          </a:p>
        </p:txBody>
      </p:sp>
      <p:grpSp>
        <p:nvGrpSpPr>
          <p:cNvPr id="18" name="Group 23"/>
          <p:cNvGrpSpPr>
            <a:grpSpLocks/>
          </p:cNvGrpSpPr>
          <p:nvPr/>
        </p:nvGrpSpPr>
        <p:grpSpPr bwMode="auto">
          <a:xfrm>
            <a:off x="4670921" y="2393602"/>
            <a:ext cx="703292" cy="1457757"/>
            <a:chOff x="0" y="0"/>
            <a:chExt cx="919" cy="1497"/>
          </a:xfrm>
          <a:noFill/>
        </p:grpSpPr>
        <p:sp>
          <p:nvSpPr>
            <p:cNvPr id="19"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pFill/>
            <a:ln w="12700" cmpd="sng">
              <a:solidFill>
                <a:schemeClr val="bg1"/>
              </a:solidFill>
              <a:bevel/>
              <a:headEnd/>
              <a:tailEnd/>
            </a:ln>
            <a:extLst/>
          </p:spPr>
          <p:txBody>
            <a:bodyP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20" name="Oval 29"/>
            <p:cNvSpPr>
              <a:spLocks noChangeArrowheads="1"/>
            </p:cNvSpPr>
            <p:nvPr/>
          </p:nvSpPr>
          <p:spPr bwMode="auto">
            <a:xfrm>
              <a:off x="7" y="1"/>
              <a:ext cx="912" cy="144"/>
            </a:xfrm>
            <a:prstGeom prst="ellipse">
              <a:avLst/>
            </a:prstGeom>
            <a:grpFill/>
            <a:ln w="12700" cmpd="sng">
              <a:solidFill>
                <a:schemeClr val="bg1"/>
              </a:solidFill>
              <a:bevel/>
              <a:headEnd/>
              <a:tailEnd/>
            </a:ln>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21" name="Oval 30"/>
            <p:cNvSpPr>
              <a:spLocks noChangeArrowheads="1"/>
            </p:cNvSpPr>
            <p:nvPr/>
          </p:nvSpPr>
          <p:spPr bwMode="auto">
            <a:xfrm>
              <a:off x="7" y="1353"/>
              <a:ext cx="912" cy="144"/>
            </a:xfrm>
            <a:prstGeom prst="ellipse">
              <a:avLst/>
            </a:prstGeom>
            <a:grpFill/>
            <a:ln w="12700" cmpd="sng">
              <a:solidFill>
                <a:schemeClr val="bg1"/>
              </a:solidFill>
              <a:bevel/>
              <a:headEnd/>
              <a:tailEnd/>
            </a:ln>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grpSp>
      <p:sp>
        <p:nvSpPr>
          <p:cNvPr id="22" name="AutoShape 34"/>
          <p:cNvSpPr>
            <a:spLocks noChangeArrowheads="1"/>
          </p:cNvSpPr>
          <p:nvPr/>
        </p:nvSpPr>
        <p:spPr bwMode="auto">
          <a:xfrm>
            <a:off x="4676871" y="3382497"/>
            <a:ext cx="697342" cy="467672"/>
          </a:xfrm>
          <a:prstGeom prst="can">
            <a:avLst>
              <a:gd name="adj" fmla="val 30417"/>
            </a:avLst>
          </a:prstGeom>
          <a:noFill/>
          <a:ln w="12700">
            <a:solidFill>
              <a:schemeClr val="bg1"/>
            </a:solidFill>
          </a:ln>
          <a:extLst/>
        </p:spPr>
        <p:txBody>
          <a:bodyPr anchor="ctr"/>
          <a:lstStyle/>
          <a:p>
            <a:endParaRPr lang="zh-CN" altLang="zh-CN" sz="2399">
              <a:solidFill>
                <a:schemeClr val="accent1"/>
              </a:solidFill>
              <a:latin typeface="微软雅黑" panose="020B0503020204020204" pitchFamily="34" charset="-122"/>
              <a:ea typeface="微软雅黑" panose="020B0503020204020204" pitchFamily="34" charset="-122"/>
              <a:sym typeface="微软雅黑" pitchFamily="34" charset="-122"/>
            </a:endParaRPr>
          </a:p>
        </p:txBody>
      </p:sp>
      <p:sp>
        <p:nvSpPr>
          <p:cNvPr id="23" name="Text Box 37"/>
          <p:cNvSpPr>
            <a:spLocks noChangeArrowheads="1"/>
          </p:cNvSpPr>
          <p:nvPr/>
        </p:nvSpPr>
        <p:spPr bwMode="auto">
          <a:xfrm>
            <a:off x="4703460" y="3544858"/>
            <a:ext cx="571201" cy="27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sz="1180" dirty="0">
                <a:solidFill>
                  <a:schemeClr val="accent1"/>
                </a:solidFill>
                <a:latin typeface="微软雅黑" panose="020B0503020204020204" pitchFamily="34" charset="-122"/>
                <a:ea typeface="微软雅黑" panose="020B0503020204020204" pitchFamily="34" charset="-122"/>
                <a:sym typeface="Impact" pitchFamily="34" charset="0"/>
              </a:rPr>
              <a:t>30%</a:t>
            </a:r>
            <a:endParaRPr lang="zh-CN" altLang="en-US" sz="1180" dirty="0">
              <a:solidFill>
                <a:schemeClr val="accent1"/>
              </a:solidFill>
              <a:latin typeface="微软雅黑" panose="020B0503020204020204" pitchFamily="34" charset="-122"/>
              <a:ea typeface="微软雅黑" panose="020B0503020204020204" pitchFamily="34" charset="-122"/>
            </a:endParaRPr>
          </a:p>
        </p:txBody>
      </p:sp>
      <p:sp>
        <p:nvSpPr>
          <p:cNvPr id="24" name="Rectangle 47"/>
          <p:cNvSpPr>
            <a:spLocks noChangeArrowheads="1"/>
          </p:cNvSpPr>
          <p:nvPr/>
        </p:nvSpPr>
        <p:spPr bwMode="auto">
          <a:xfrm>
            <a:off x="4670920" y="3913239"/>
            <a:ext cx="703292"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完成</a:t>
            </a:r>
            <a:endParaRPr lang="en-US" altLang="zh-CN" sz="1199" b="1" dirty="0">
              <a:solidFill>
                <a:schemeClr val="accent1"/>
              </a:solidFill>
              <a:latin typeface="微软雅黑" pitchFamily="34" charset="-122"/>
              <a:ea typeface="微软雅黑" pitchFamily="34" charset="-122"/>
              <a:sym typeface="微软雅黑" pitchFamily="34" charset="-122"/>
            </a:endParaRPr>
          </a:p>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比例</a:t>
            </a:r>
            <a:endParaRPr lang="en-US" altLang="zh-CN" sz="1199" b="1" dirty="0">
              <a:solidFill>
                <a:schemeClr val="accent1"/>
              </a:solidFill>
              <a:latin typeface="微软雅黑" pitchFamily="34" charset="-122"/>
              <a:ea typeface="微软雅黑" pitchFamily="34" charset="-122"/>
              <a:sym typeface="微软雅黑" pitchFamily="34" charset="-122"/>
            </a:endParaRPr>
          </a:p>
        </p:txBody>
      </p:sp>
      <p:sp>
        <p:nvSpPr>
          <p:cNvPr id="25" name="AutoShape 48"/>
          <p:cNvSpPr>
            <a:spLocks/>
          </p:cNvSpPr>
          <p:nvPr/>
        </p:nvSpPr>
        <p:spPr bwMode="auto">
          <a:xfrm>
            <a:off x="4670920" y="1398758"/>
            <a:ext cx="1550576" cy="233241"/>
          </a:xfrm>
          <a:prstGeom prst="accentCallout2">
            <a:avLst>
              <a:gd name="adj1" fmla="val 36731"/>
              <a:gd name="adj2" fmla="val 103681"/>
              <a:gd name="adj3" fmla="val 36731"/>
              <a:gd name="adj4" fmla="val 126704"/>
              <a:gd name="adj5" fmla="val 362755"/>
              <a:gd name="adj6" fmla="val 140977"/>
            </a:avLst>
          </a:prstGeom>
          <a:noFill/>
          <a:ln w="12700"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049" dirty="0">
                <a:solidFill>
                  <a:schemeClr val="accent1"/>
                </a:solidFill>
                <a:latin typeface="微软雅黑" pitchFamily="34" charset="-122"/>
                <a:ea typeface="微软雅黑" pitchFamily="34" charset="-122"/>
                <a:sym typeface="微软雅黑" pitchFamily="34" charset="-122"/>
              </a:rPr>
              <a:t>单击此处添加文本</a:t>
            </a:r>
            <a:r>
              <a:rPr lang="en-US" altLang="zh-CN" sz="1049" dirty="0">
                <a:solidFill>
                  <a:schemeClr val="accent1"/>
                </a:solidFill>
                <a:latin typeface="微软雅黑" pitchFamily="34" charset="-122"/>
                <a:ea typeface="微软雅黑" pitchFamily="34" charset="-122"/>
                <a:sym typeface="微软雅黑" pitchFamily="34" charset="-122"/>
              </a:rPr>
              <a:t>3</a:t>
            </a:r>
          </a:p>
        </p:txBody>
      </p:sp>
      <p:sp>
        <p:nvSpPr>
          <p:cNvPr id="26" name="Freeform 31"/>
          <p:cNvSpPr>
            <a:spLocks noChangeArrowheads="1"/>
          </p:cNvSpPr>
          <p:nvPr/>
        </p:nvSpPr>
        <p:spPr bwMode="auto">
          <a:xfrm>
            <a:off x="7335346" y="2028271"/>
            <a:ext cx="702781" cy="228243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noFill/>
          <a:ln w="12700" cmpd="sng">
            <a:solidFill>
              <a:schemeClr val="bg1"/>
            </a:solidFill>
            <a:bevel/>
            <a:headEnd/>
            <a:tailEnd/>
          </a:ln>
          <a:extLst/>
        </p:spPr>
        <p:txBody>
          <a:bodyP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27" name="Oval 32"/>
          <p:cNvSpPr>
            <a:spLocks noChangeArrowheads="1"/>
          </p:cNvSpPr>
          <p:nvPr/>
        </p:nvSpPr>
        <p:spPr bwMode="auto">
          <a:xfrm>
            <a:off x="7340111" y="4091740"/>
            <a:ext cx="698016" cy="218961"/>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28" name="AutoShape 33"/>
          <p:cNvSpPr>
            <a:spLocks noChangeArrowheads="1"/>
          </p:cNvSpPr>
          <p:nvPr/>
        </p:nvSpPr>
        <p:spPr bwMode="auto">
          <a:xfrm>
            <a:off x="7344875" y="3337277"/>
            <a:ext cx="696825" cy="963904"/>
          </a:xfrm>
          <a:prstGeom prst="can">
            <a:avLst>
              <a:gd name="adj" fmla="val 26987"/>
            </a:avLst>
          </a:prstGeom>
          <a:noFill/>
          <a:ln w="12700">
            <a:solidFill>
              <a:schemeClr val="bg1"/>
            </a:solidFill>
          </a:ln>
          <a:extLst/>
        </p:spPr>
        <p:txBody>
          <a:bodyPr anchor="ctr"/>
          <a:lstStyle/>
          <a:p>
            <a:endParaRPr lang="zh-CN" altLang="zh-CN" sz="2399">
              <a:solidFill>
                <a:schemeClr val="accent1"/>
              </a:solidFill>
              <a:latin typeface="微软雅黑" panose="020B0503020204020204" pitchFamily="34" charset="-122"/>
              <a:ea typeface="微软雅黑" panose="020B0503020204020204" pitchFamily="34" charset="-122"/>
              <a:sym typeface="微软雅黑" pitchFamily="34" charset="-122"/>
            </a:endParaRPr>
          </a:p>
        </p:txBody>
      </p:sp>
      <p:sp>
        <p:nvSpPr>
          <p:cNvPr id="29" name="Text Box 40"/>
          <p:cNvSpPr>
            <a:spLocks noChangeArrowheads="1"/>
          </p:cNvSpPr>
          <p:nvPr/>
        </p:nvSpPr>
        <p:spPr bwMode="auto">
          <a:xfrm>
            <a:off x="7388166" y="3513918"/>
            <a:ext cx="571754" cy="27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sz="1180">
                <a:solidFill>
                  <a:schemeClr val="accent1"/>
                </a:solidFill>
                <a:latin typeface="微软雅黑" panose="020B0503020204020204" pitchFamily="34" charset="-122"/>
                <a:ea typeface="微软雅黑" panose="020B0503020204020204" pitchFamily="34" charset="-122"/>
                <a:sym typeface="Impact" pitchFamily="34" charset="0"/>
              </a:rPr>
              <a:t>60%</a:t>
            </a:r>
            <a:endParaRPr lang="zh-CN" altLang="en-US" sz="1180">
              <a:solidFill>
                <a:schemeClr val="accent1"/>
              </a:solidFill>
              <a:latin typeface="微软雅黑" panose="020B0503020204020204" pitchFamily="34" charset="-122"/>
              <a:ea typeface="微软雅黑" panose="020B0503020204020204" pitchFamily="34" charset="-122"/>
            </a:endParaRPr>
          </a:p>
        </p:txBody>
      </p:sp>
      <p:sp>
        <p:nvSpPr>
          <p:cNvPr id="30" name="Rectangle 42"/>
          <p:cNvSpPr>
            <a:spLocks noChangeArrowheads="1"/>
          </p:cNvSpPr>
          <p:nvPr/>
        </p:nvSpPr>
        <p:spPr bwMode="auto">
          <a:xfrm>
            <a:off x="7355408" y="4334501"/>
            <a:ext cx="751057" cy="4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完成</a:t>
            </a:r>
            <a:endParaRPr lang="en-US" altLang="zh-CN" sz="1199" b="1" dirty="0">
              <a:solidFill>
                <a:schemeClr val="accent1"/>
              </a:solidFill>
              <a:latin typeface="微软雅黑" pitchFamily="34" charset="-122"/>
              <a:ea typeface="微软雅黑" pitchFamily="34" charset="-122"/>
              <a:sym typeface="微软雅黑" pitchFamily="34" charset="-122"/>
            </a:endParaRPr>
          </a:p>
          <a:p>
            <a:pPr algn="ctr">
              <a:lnSpc>
                <a:spcPct val="90000"/>
              </a:lnSpc>
            </a:pPr>
            <a:r>
              <a:rPr lang="zh-CN" altLang="en-US" sz="1199" b="1" dirty="0">
                <a:solidFill>
                  <a:schemeClr val="accent1"/>
                </a:solidFill>
                <a:latin typeface="微软雅黑" pitchFamily="34" charset="-122"/>
                <a:ea typeface="微软雅黑" pitchFamily="34" charset="-122"/>
                <a:sym typeface="微软雅黑" pitchFamily="34" charset="-122"/>
              </a:rPr>
              <a:t>比例</a:t>
            </a:r>
            <a:endParaRPr lang="en-US" altLang="zh-CN" sz="1199" b="1" dirty="0">
              <a:solidFill>
                <a:schemeClr val="accent1"/>
              </a:solidFill>
              <a:latin typeface="微软雅黑" pitchFamily="34" charset="-122"/>
              <a:ea typeface="微软雅黑" pitchFamily="34" charset="-122"/>
              <a:sym typeface="微软雅黑" pitchFamily="34" charset="-122"/>
            </a:endParaRPr>
          </a:p>
        </p:txBody>
      </p:sp>
      <p:sp>
        <p:nvSpPr>
          <p:cNvPr id="31" name="Oval 49"/>
          <p:cNvSpPr>
            <a:spLocks noChangeArrowheads="1"/>
          </p:cNvSpPr>
          <p:nvPr/>
        </p:nvSpPr>
        <p:spPr bwMode="auto">
          <a:xfrm>
            <a:off x="7331772" y="2035411"/>
            <a:ext cx="698016" cy="192781"/>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sz="1180">
              <a:solidFill>
                <a:schemeClr val="accent1"/>
              </a:solidFill>
              <a:latin typeface="微软雅黑" panose="020B0503020204020204" pitchFamily="34" charset="-122"/>
              <a:ea typeface="微软雅黑" panose="020B0503020204020204" pitchFamily="34" charset="-122"/>
              <a:sym typeface="Impact" pitchFamily="34" charset="0"/>
            </a:endParaRPr>
          </a:p>
        </p:txBody>
      </p:sp>
      <p:sp>
        <p:nvSpPr>
          <p:cNvPr id="32" name="文本框 74"/>
          <p:cNvSpPr>
            <a:spLocks noChangeArrowheads="1"/>
          </p:cNvSpPr>
          <p:nvPr/>
        </p:nvSpPr>
        <p:spPr bwMode="auto">
          <a:xfrm>
            <a:off x="685592" y="3083901"/>
            <a:ext cx="32832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pPr>
            <a:r>
              <a:rPr lang="zh-CN" altLang="en-US" sz="1000" dirty="0">
                <a:solidFill>
                  <a:schemeClr val="accent1"/>
                </a:solidFill>
                <a:latin typeface="微软雅黑" panose="020B0503020204020204" pitchFamily="34" charset="-122"/>
                <a:ea typeface="微软雅黑" panose="020B0503020204020204" pitchFamily="34" charset="-122"/>
              </a:rPr>
              <a:t>此处输入您的文本，或者复制您的文本粘贴到此处</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此处输入您的文本，或者复制您的文本粘贴到此处</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此处输入您的文本</a:t>
            </a:r>
            <a:r>
              <a:rPr lang="en-US" altLang="zh-CN" sz="1000" dirty="0" smtClean="0">
                <a:solidFill>
                  <a:schemeClr val="accent1"/>
                </a:solidFill>
                <a:latin typeface="微软雅黑" panose="020B0503020204020204" pitchFamily="34" charset="-122"/>
                <a:ea typeface="微软雅黑" panose="020B0503020204020204" pitchFamily="34" charset="-122"/>
              </a:rPr>
              <a:t>.</a:t>
            </a:r>
            <a:r>
              <a:rPr lang="zh-CN" altLang="en-US" sz="1000" dirty="0" smtClean="0">
                <a:solidFill>
                  <a:schemeClr val="accent1"/>
                </a:solidFill>
                <a:latin typeface="微软雅黑" panose="020B0503020204020204" pitchFamily="34" charset="-122"/>
                <a:ea typeface="微软雅黑" panose="020B0503020204020204" pitchFamily="34" charset="-122"/>
              </a:rPr>
              <a:t>此处</a:t>
            </a:r>
            <a:r>
              <a:rPr lang="zh-CN" altLang="en-US" sz="1000" dirty="0">
                <a:solidFill>
                  <a:schemeClr val="accent1"/>
                </a:solidFill>
                <a:latin typeface="微软雅黑" panose="020B0503020204020204" pitchFamily="34" charset="-122"/>
                <a:ea typeface="微软雅黑" panose="020B0503020204020204" pitchFamily="34" charset="-122"/>
              </a:rPr>
              <a:t>输入您的文本，或者复制您的文本粘贴到此处</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此处输入您的文本，或者复制您的文本粘贴到此处</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此处输入您的文本</a:t>
            </a:r>
            <a:r>
              <a:rPr lang="en-US" altLang="zh-CN" sz="1000" dirty="0">
                <a:solidFill>
                  <a:schemeClr val="accent1"/>
                </a:solidFill>
                <a:latin typeface="微软雅黑" panose="020B0503020204020204" pitchFamily="34" charset="-122"/>
                <a:ea typeface="微软雅黑" panose="020B0503020204020204" pitchFamily="34" charset="-122"/>
              </a:rPr>
              <a:t>.</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nvGrpSpPr>
          <p:cNvPr id="33" name="Group 40"/>
          <p:cNvGrpSpPr>
            <a:grpSpLocks/>
          </p:cNvGrpSpPr>
          <p:nvPr/>
        </p:nvGrpSpPr>
        <p:grpSpPr bwMode="auto">
          <a:xfrm>
            <a:off x="685593" y="2399400"/>
            <a:ext cx="3181417" cy="517222"/>
            <a:chOff x="0" y="0"/>
            <a:chExt cx="4242881" cy="689969"/>
          </a:xfrm>
        </p:grpSpPr>
        <p:sp>
          <p:nvSpPr>
            <p:cNvPr id="34" name="文本框 76"/>
            <p:cNvSpPr>
              <a:spLocks noChangeArrowheads="1"/>
            </p:cNvSpPr>
            <p:nvPr/>
          </p:nvSpPr>
          <p:spPr bwMode="auto">
            <a:xfrm>
              <a:off x="0" y="0"/>
              <a:ext cx="2987044" cy="533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sym typeface="张海山锐谐体" pitchFamily="2" charset="-122"/>
                </a:rPr>
                <a:t>添加文本内容</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35" name="矩形 77"/>
            <p:cNvSpPr>
              <a:spLocks noChangeArrowheads="1"/>
            </p:cNvSpPr>
            <p:nvPr/>
          </p:nvSpPr>
          <p:spPr bwMode="auto">
            <a:xfrm>
              <a:off x="113916" y="665957"/>
              <a:ext cx="4128965" cy="24012"/>
            </a:xfrm>
            <a:prstGeom prst="rect">
              <a:avLst/>
            </a:prstGeom>
            <a:solidFill>
              <a:schemeClr val="bg1"/>
            </a:solidFill>
            <a:ln w="12700" cap="flat" cmpd="sng">
              <a:noFill/>
              <a:bevel/>
              <a:headEnd/>
              <a:tailEnd/>
            </a:ln>
            <a:extLst/>
          </p:spPr>
          <p:txBody>
            <a:bodyPr anchor="ctr"/>
            <a:lstStyle/>
            <a:p>
              <a:pPr algn="ctr"/>
              <a:endParaRPr lang="zh-CN" altLang="zh-CN" sz="1180">
                <a:solidFill>
                  <a:schemeClr val="accent1"/>
                </a:solidFill>
                <a:latin typeface="微软雅黑" panose="020B0503020204020204" pitchFamily="34" charset="-122"/>
                <a:ea typeface="微软雅黑" panose="020B0503020204020204" pitchFamily="34" charset="-122"/>
                <a:sym typeface="宋体" pitchFamily="2" charset="-122"/>
              </a:endParaRPr>
            </a:p>
          </p:txBody>
        </p:sp>
      </p:grpSp>
    </p:spTree>
    <p:extLst>
      <p:ext uri="{BB962C8B-B14F-4D97-AF65-F5344CB8AC3E}">
        <p14:creationId xmlns:p14="http://schemas.microsoft.com/office/powerpoint/2010/main" val="2398051373"/>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down)">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00"/>
                                        <p:tgtEl>
                                          <p:spTgt spid="2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down)">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ppt_x"/>
                                          </p:val>
                                        </p:tav>
                                        <p:tav tm="100000">
                                          <p:val>
                                            <p:strVal val="#ppt_x"/>
                                          </p:val>
                                        </p:tav>
                                      </p:tavLst>
                                    </p:anim>
                                    <p:anim calcmode="lin" valueType="num">
                                      <p:cBhvr additive="base">
                                        <p:cTn id="4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1000"/>
                                        <p:tgtEl>
                                          <p:spTgt spid="30"/>
                                        </p:tgtEl>
                                      </p:cBhvr>
                                    </p:animEffect>
                                    <p:anim calcmode="lin" valueType="num">
                                      <p:cBhvr>
                                        <p:cTn id="69" dur="1000" fill="hold"/>
                                        <p:tgtEl>
                                          <p:spTgt spid="30"/>
                                        </p:tgtEl>
                                        <p:attrNameLst>
                                          <p:attrName>ppt_x</p:attrName>
                                        </p:attrNameLst>
                                      </p:cBhvr>
                                      <p:tavLst>
                                        <p:tav tm="0">
                                          <p:val>
                                            <p:strVal val="#ppt_x"/>
                                          </p:val>
                                        </p:tav>
                                        <p:tav tm="100000">
                                          <p:val>
                                            <p:strVal val="#ppt_x"/>
                                          </p:val>
                                        </p:tav>
                                      </p:tavLst>
                                    </p:anim>
                                    <p:anim calcmode="lin" valueType="num">
                                      <p:cBhvr>
                                        <p:cTn id="7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2" fill="hold" grpId="0" nodeType="click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right)">
                                      <p:cBhvr>
                                        <p:cTn id="75" dur="500"/>
                                        <p:tgtEl>
                                          <p:spTgt spid="10"/>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right)">
                                      <p:cBhvr>
                                        <p:cTn id="78" dur="500"/>
                                        <p:tgtEl>
                                          <p:spTgt spid="25"/>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right)">
                                      <p:cBhvr>
                                        <p:cTn id="81" dur="500"/>
                                        <p:tgtEl>
                                          <p:spTgt spid="9"/>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8"/>
                                        </p:tgtEl>
                                        <p:attrNameLst>
                                          <p:attrName>style.visibility</p:attrName>
                                        </p:attrNameLst>
                                      </p:cBhvr>
                                      <p:to>
                                        <p:strVal val="visible"/>
                                      </p:to>
                                    </p:set>
                                    <p:animEffect transition="in" filter="wipe(right)">
                                      <p:cBhvr>
                                        <p:cTn id="84" dur="500"/>
                                        <p:tgtEl>
                                          <p:spTgt spid="8"/>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nodeType="clickEffect">
                                  <p:stCondLst>
                                    <p:cond delay="0"/>
                                  </p:stCondLst>
                                  <p:childTnLst>
                                    <p:set>
                                      <p:cBhvr>
                                        <p:cTn id="88" dur="1" fill="hold">
                                          <p:stCondLst>
                                            <p:cond delay="0"/>
                                          </p:stCondLst>
                                        </p:cTn>
                                        <p:tgtEl>
                                          <p:spTgt spid="33"/>
                                        </p:tgtEl>
                                        <p:attrNameLst>
                                          <p:attrName>style.visibility</p:attrName>
                                        </p:attrNameLst>
                                      </p:cBhvr>
                                      <p:to>
                                        <p:strVal val="visible"/>
                                      </p:to>
                                    </p:set>
                                    <p:anim calcmode="lin" valueType="num">
                                      <p:cBhvr additive="base">
                                        <p:cTn id="89" dur="500" fill="hold"/>
                                        <p:tgtEl>
                                          <p:spTgt spid="33"/>
                                        </p:tgtEl>
                                        <p:attrNameLst>
                                          <p:attrName>ppt_x</p:attrName>
                                        </p:attrNameLst>
                                      </p:cBhvr>
                                      <p:tavLst>
                                        <p:tav tm="0">
                                          <p:val>
                                            <p:strVal val="0-#ppt_w/2"/>
                                          </p:val>
                                        </p:tav>
                                        <p:tav tm="100000">
                                          <p:val>
                                            <p:strVal val="#ppt_x"/>
                                          </p:val>
                                        </p:tav>
                                      </p:tavLst>
                                    </p:anim>
                                    <p:anim calcmode="lin" valueType="num">
                                      <p:cBhvr additive="base">
                                        <p:cTn id="90" dur="500" fill="hold"/>
                                        <p:tgtEl>
                                          <p:spTgt spid="33"/>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iterate type="wd">
                                    <p:tmPct val="10000"/>
                                  </p:iterate>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fill="hold"/>
                                        <p:tgtEl>
                                          <p:spTgt spid="32"/>
                                        </p:tgtEl>
                                        <p:attrNameLst>
                                          <p:attrName>ppt_x</p:attrName>
                                        </p:attrNameLst>
                                      </p:cBhvr>
                                      <p:tavLst>
                                        <p:tav tm="0">
                                          <p:val>
                                            <p:strVal val="1+#ppt_w/2"/>
                                          </p:val>
                                        </p:tav>
                                        <p:tav tm="100000">
                                          <p:val>
                                            <p:strVal val="#ppt_x"/>
                                          </p:val>
                                        </p:tav>
                                      </p:tavLst>
                                    </p:anim>
                                    <p:anim calcmode="lin" valueType="num">
                                      <p:cBhvr additive="base">
                                        <p:cTn id="9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p:bldP spid="7" grpId="0"/>
      <p:bldP spid="8" grpId="0" animBg="1"/>
      <p:bldP spid="9" grpId="0" animBg="1"/>
      <p:bldP spid="10" grpId="0" animBg="1"/>
      <p:bldP spid="15" grpId="0" animBg="1"/>
      <p:bldP spid="16" grpId="0"/>
      <p:bldP spid="17" grpId="0"/>
      <p:bldP spid="22" grpId="0" animBg="1"/>
      <p:bldP spid="23" grpId="0"/>
      <p:bldP spid="24" grpId="0"/>
      <p:bldP spid="25" grpId="0" animBg="1"/>
      <p:bldP spid="26" grpId="0" animBg="1"/>
      <p:bldP spid="28" grpId="0" animBg="1"/>
      <p:bldP spid="29" grpId="0"/>
      <p:bldP spid="30"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329862" y="1199918"/>
            <a:ext cx="2700300" cy="2700300"/>
          </a:xfrm>
          <a:prstGeom prst="ellips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 name="TextBox 19"/>
          <p:cNvSpPr txBox="1"/>
          <p:nvPr/>
        </p:nvSpPr>
        <p:spPr>
          <a:xfrm>
            <a:off x="831213" y="1572951"/>
            <a:ext cx="2233196" cy="901529"/>
          </a:xfrm>
          <a:prstGeom prst="rect">
            <a:avLst/>
          </a:prstGeom>
          <a:noFill/>
        </p:spPr>
        <p:txBody>
          <a:bodyPr wrap="square" rtlCol="0">
            <a:spAutoFit/>
          </a:bodyPr>
          <a:lstStyle/>
          <a:p>
            <a:pPr>
              <a:lnSpc>
                <a:spcPct val="130000"/>
              </a:lnSpc>
            </a:pPr>
            <a:r>
              <a:rPr lang="zh-CN" altLang="en-US" sz="825"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4" name="椭圆 3"/>
          <p:cNvSpPr/>
          <p:nvPr/>
        </p:nvSpPr>
        <p:spPr>
          <a:xfrm>
            <a:off x="3667989" y="1538045"/>
            <a:ext cx="2024046" cy="2024046"/>
          </a:xfrm>
          <a:prstGeom prst="ellips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accent1"/>
              </a:solidFill>
              <a:latin typeface="微软雅黑" panose="020B0503020204020204" pitchFamily="34" charset="-122"/>
              <a:ea typeface="微软雅黑" panose="020B0503020204020204" pitchFamily="34" charset="-122"/>
            </a:endParaRPr>
          </a:p>
        </p:txBody>
      </p:sp>
      <p:sp>
        <p:nvSpPr>
          <p:cNvPr id="5" name="椭圆 4"/>
          <p:cNvSpPr/>
          <p:nvPr/>
        </p:nvSpPr>
        <p:spPr>
          <a:xfrm>
            <a:off x="4449897" y="2319953"/>
            <a:ext cx="460230" cy="460230"/>
          </a:xfrm>
          <a:prstGeom prst="ellips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chemeClr val="accent1"/>
              </a:solidFill>
              <a:latin typeface="微软雅黑" panose="020B0503020204020204" pitchFamily="34" charset="-122"/>
              <a:ea typeface="微软雅黑" panose="020B0503020204020204" pitchFamily="34" charset="-122"/>
            </a:endParaRPr>
          </a:p>
        </p:txBody>
      </p:sp>
      <p:sp>
        <p:nvSpPr>
          <p:cNvPr id="6" name="同心圆 5"/>
          <p:cNvSpPr/>
          <p:nvPr/>
        </p:nvSpPr>
        <p:spPr>
          <a:xfrm>
            <a:off x="4139952" y="2010008"/>
            <a:ext cx="1080120" cy="1080120"/>
          </a:xfrm>
          <a:prstGeom prst="donut">
            <a:avLst>
              <a:gd name="adj" fmla="val 17849"/>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chemeClr val="accent1"/>
              </a:solidFill>
              <a:latin typeface="微软雅黑" panose="020B0503020204020204" pitchFamily="34" charset="-122"/>
              <a:ea typeface="微软雅黑" panose="020B0503020204020204" pitchFamily="34" charset="-122"/>
            </a:endParaRPr>
          </a:p>
        </p:txBody>
      </p:sp>
      <p:sp>
        <p:nvSpPr>
          <p:cNvPr id="7" name="TextBox 23"/>
          <p:cNvSpPr txBox="1"/>
          <p:nvPr/>
        </p:nvSpPr>
        <p:spPr>
          <a:xfrm>
            <a:off x="4177952" y="1753431"/>
            <a:ext cx="1004121" cy="276999"/>
          </a:xfrm>
          <a:prstGeom prst="rect">
            <a:avLst/>
          </a:prstGeom>
          <a:noFill/>
        </p:spPr>
        <p:txBody>
          <a:bodyPr wrap="none" rtlCol="0">
            <a:prstTxWarp prst="textArchUp">
              <a:avLst/>
            </a:prstTxWarp>
            <a:spAutoFit/>
          </a:bodyPr>
          <a:lstStyle/>
          <a:p>
            <a:pPr algn="ctr"/>
            <a:r>
              <a:rPr lang="zh-CN" altLang="en-US" sz="1013" dirty="0" smtClean="0">
                <a:solidFill>
                  <a:schemeClr val="accent1"/>
                </a:solidFill>
                <a:latin typeface="微软雅黑" pitchFamily="34" charset="-122"/>
                <a:ea typeface="微软雅黑" pitchFamily="34" charset="-122"/>
              </a:rPr>
              <a:t>标题内容</a:t>
            </a:r>
            <a:endParaRPr lang="zh-CN" altLang="en-US" sz="1013" dirty="0">
              <a:solidFill>
                <a:schemeClr val="accent1"/>
              </a:solidFill>
              <a:latin typeface="微软雅黑" pitchFamily="34" charset="-122"/>
              <a:ea typeface="微软雅黑" pitchFamily="34" charset="-122"/>
            </a:endParaRPr>
          </a:p>
        </p:txBody>
      </p:sp>
      <p:sp>
        <p:nvSpPr>
          <p:cNvPr id="8" name="TextBox 24"/>
          <p:cNvSpPr txBox="1"/>
          <p:nvPr/>
        </p:nvSpPr>
        <p:spPr>
          <a:xfrm>
            <a:off x="4091390" y="3463161"/>
            <a:ext cx="1177245" cy="276999"/>
          </a:xfrm>
          <a:prstGeom prst="rect">
            <a:avLst/>
          </a:prstGeom>
          <a:noFill/>
        </p:spPr>
        <p:txBody>
          <a:bodyPr wrap="none" rtlCol="0">
            <a:prstTxWarp prst="textArchDown">
              <a:avLst/>
            </a:prstTxWarp>
            <a:spAutoFit/>
          </a:bodyPr>
          <a:lstStyle/>
          <a:p>
            <a:pPr algn="ctr"/>
            <a:r>
              <a:rPr lang="zh-CN" altLang="en-US" sz="1013" dirty="0" smtClean="0">
                <a:solidFill>
                  <a:schemeClr val="accent1"/>
                </a:solidFill>
                <a:latin typeface="微软雅黑" pitchFamily="34" charset="-122"/>
                <a:ea typeface="微软雅黑" pitchFamily="34" charset="-122"/>
              </a:rPr>
              <a:t>标题内容</a:t>
            </a:r>
            <a:endParaRPr lang="zh-CN" altLang="en-US" sz="1013" dirty="0">
              <a:solidFill>
                <a:schemeClr val="accent1"/>
              </a:solidFill>
              <a:latin typeface="微软雅黑" pitchFamily="34" charset="-122"/>
              <a:ea typeface="微软雅黑" pitchFamily="34" charset="-122"/>
            </a:endParaRPr>
          </a:p>
        </p:txBody>
      </p:sp>
      <p:sp>
        <p:nvSpPr>
          <p:cNvPr id="9" name="TextBox 25"/>
          <p:cNvSpPr txBox="1"/>
          <p:nvPr/>
        </p:nvSpPr>
        <p:spPr>
          <a:xfrm>
            <a:off x="6242380" y="2550068"/>
            <a:ext cx="2233196" cy="901529"/>
          </a:xfrm>
          <a:prstGeom prst="rect">
            <a:avLst/>
          </a:prstGeom>
          <a:noFill/>
        </p:spPr>
        <p:txBody>
          <a:bodyPr wrap="square" rtlCol="0">
            <a:spAutoFit/>
          </a:bodyPr>
          <a:lstStyle/>
          <a:p>
            <a:pPr>
              <a:lnSpc>
                <a:spcPct val="130000"/>
              </a:lnSpc>
            </a:pPr>
            <a:r>
              <a:rPr lang="zh-CN" altLang="en-US" sz="825"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0" name="TextBox 31"/>
          <p:cNvSpPr txBox="1"/>
          <p:nvPr/>
        </p:nvSpPr>
        <p:spPr>
          <a:xfrm>
            <a:off x="6215040" y="1815062"/>
            <a:ext cx="1522853" cy="715581"/>
          </a:xfrm>
          <a:prstGeom prst="rect">
            <a:avLst/>
          </a:prstGeom>
          <a:noFill/>
        </p:spPr>
        <p:txBody>
          <a:bodyPr wrap="none" rtlCol="0">
            <a:spAutoFit/>
          </a:bodyPr>
          <a:lstStyle/>
          <a:p>
            <a:r>
              <a:rPr lang="en-US" altLang="zh-CN" sz="4050" spc="-113" dirty="0" smtClean="0">
                <a:solidFill>
                  <a:schemeClr val="accent1"/>
                </a:solidFill>
                <a:latin typeface="微软雅黑" panose="020B0503020204020204" pitchFamily="34" charset="-122"/>
                <a:ea typeface="微软雅黑" panose="020B0503020204020204" pitchFamily="34" charset="-122"/>
              </a:rPr>
              <a:t>9600</a:t>
            </a:r>
            <a:r>
              <a:rPr lang="zh-CN" altLang="en-US" sz="1500" b="1" spc="-113" dirty="0" smtClean="0">
                <a:solidFill>
                  <a:schemeClr val="accent1"/>
                </a:solidFill>
                <a:latin typeface="微软雅黑" pitchFamily="34" charset="-122"/>
                <a:ea typeface="微软雅黑" pitchFamily="34" charset="-122"/>
              </a:rPr>
              <a:t>万</a:t>
            </a:r>
            <a:endParaRPr lang="zh-CN" altLang="en-US" sz="1500" b="1" spc="-113" dirty="0">
              <a:solidFill>
                <a:schemeClr val="accent1"/>
              </a:solidFill>
              <a:latin typeface="微软雅黑" pitchFamily="34" charset="-122"/>
              <a:ea typeface="微软雅黑" pitchFamily="34" charset="-122"/>
            </a:endParaRPr>
          </a:p>
        </p:txBody>
      </p:sp>
      <p:sp>
        <p:nvSpPr>
          <p:cNvPr id="11" name="TextBox 32"/>
          <p:cNvSpPr txBox="1"/>
          <p:nvPr/>
        </p:nvSpPr>
        <p:spPr>
          <a:xfrm>
            <a:off x="791580" y="2383041"/>
            <a:ext cx="1812932" cy="715581"/>
          </a:xfrm>
          <a:prstGeom prst="rect">
            <a:avLst/>
          </a:prstGeom>
          <a:noFill/>
        </p:spPr>
        <p:txBody>
          <a:bodyPr wrap="none" rtlCol="0">
            <a:spAutoFit/>
          </a:bodyPr>
          <a:lstStyle/>
          <a:p>
            <a:r>
              <a:rPr lang="en-US" altLang="zh-CN" sz="4050" spc="-113" dirty="0" smtClean="0">
                <a:solidFill>
                  <a:schemeClr val="accent1"/>
                </a:solidFill>
                <a:latin typeface="微软雅黑" panose="020B0503020204020204" pitchFamily="34" charset="-122"/>
                <a:ea typeface="微软雅黑" panose="020B0503020204020204" pitchFamily="34" charset="-122"/>
              </a:rPr>
              <a:t>10520</a:t>
            </a:r>
            <a:r>
              <a:rPr lang="zh-CN" altLang="en-US" sz="1500" b="1" spc="-113" dirty="0">
                <a:solidFill>
                  <a:schemeClr val="accent1"/>
                </a:solidFill>
                <a:latin typeface="微软雅黑" pitchFamily="34" charset="-122"/>
                <a:ea typeface="微软雅黑" pitchFamily="34" charset="-122"/>
              </a:rPr>
              <a:t>万</a:t>
            </a:r>
          </a:p>
        </p:txBody>
      </p:sp>
      <p:sp>
        <p:nvSpPr>
          <p:cNvPr id="12" name="Freeform 6"/>
          <p:cNvSpPr>
            <a:spLocks/>
          </p:cNvSpPr>
          <p:nvPr/>
        </p:nvSpPr>
        <p:spPr bwMode="auto">
          <a:xfrm>
            <a:off x="3803283" y="2559330"/>
            <a:ext cx="4672295" cy="867523"/>
          </a:xfrm>
          <a:custGeom>
            <a:avLst/>
            <a:gdLst>
              <a:gd name="T0" fmla="*/ 0 w 3883"/>
              <a:gd name="T1" fmla="*/ 0 h 721"/>
              <a:gd name="T2" fmla="*/ 721 w 3883"/>
              <a:gd name="T3" fmla="*/ 721 h 721"/>
              <a:gd name="T4" fmla="*/ 3883 w 3883"/>
              <a:gd name="T5" fmla="*/ 721 h 721"/>
            </a:gdLst>
            <a:ahLst/>
            <a:cxnLst>
              <a:cxn ang="0">
                <a:pos x="T0" y="T1"/>
              </a:cxn>
              <a:cxn ang="0">
                <a:pos x="T2" y="T3"/>
              </a:cxn>
              <a:cxn ang="0">
                <a:pos x="T4" y="T5"/>
              </a:cxn>
            </a:cxnLst>
            <a:rect l="0" t="0" r="r" b="b"/>
            <a:pathLst>
              <a:path w="3883" h="721">
                <a:moveTo>
                  <a:pt x="0" y="0"/>
                </a:moveTo>
                <a:cubicBezTo>
                  <a:pt x="0" y="398"/>
                  <a:pt x="323" y="721"/>
                  <a:pt x="721" y="721"/>
                </a:cubicBezTo>
                <a:cubicBezTo>
                  <a:pt x="3883" y="721"/>
                  <a:pt x="3883" y="721"/>
                  <a:pt x="3883" y="721"/>
                </a:cubicBezTo>
              </a:path>
            </a:pathLst>
          </a:custGeom>
          <a:ln w="12700">
            <a:solidFill>
              <a:schemeClr val="bg1"/>
            </a:solidFill>
            <a:prstDash val="dash"/>
            <a:headEnd type="none" w="med" len="med"/>
            <a:tailEnd type="triangle" w="sm" len="sm"/>
          </a:ln>
          <a:extLst>
            <a:ext uri="{909E8E84-426E-40DD-AFC4-6F175D3DCCD1}">
              <a14:hiddenFill xmlns:a14="http://schemas.microsoft.com/office/drawing/2010/main">
                <a:solidFill>
                  <a:srgbClr val="FFFFFF"/>
                </a:solidFill>
              </a14:hiddenFill>
            </a:ext>
          </a:extLst>
        </p:spPr>
        <p:style>
          <a:lnRef idx="1">
            <a:schemeClr val="accent1"/>
          </a:lnRef>
          <a:fillRef idx="0">
            <a:schemeClr val="accent1"/>
          </a:fillRef>
          <a:effectRef idx="0">
            <a:schemeClr val="accent1"/>
          </a:effectRef>
          <a:fontRef idx="minor">
            <a:schemeClr val="tx1"/>
          </a:fontRef>
        </p:style>
        <p:txBody>
          <a:bodyPr vert="horz" wrap="square" lIns="68580" tIns="34290" rIns="68580" bIns="34290" numCol="1" anchor="t" anchorCtr="0" compatLnSpc="1">
            <a:prstTxWarp prst="textNoShape">
              <a:avLst/>
            </a:prstTxWarp>
          </a:bodyPr>
          <a:lstStyle/>
          <a:p>
            <a:endParaRPr lang="zh-CN" altLang="en-US" sz="1013">
              <a:solidFill>
                <a:schemeClr val="accent1"/>
              </a:solidFill>
              <a:latin typeface="微软雅黑" panose="020B0503020204020204" pitchFamily="34" charset="-122"/>
              <a:ea typeface="微软雅黑" panose="020B0503020204020204" pitchFamily="34" charset="-122"/>
            </a:endParaRPr>
          </a:p>
        </p:txBody>
      </p:sp>
      <p:sp>
        <p:nvSpPr>
          <p:cNvPr id="13" name="Freeform 7"/>
          <p:cNvSpPr>
            <a:spLocks/>
          </p:cNvSpPr>
          <p:nvPr/>
        </p:nvSpPr>
        <p:spPr bwMode="auto">
          <a:xfrm>
            <a:off x="877750" y="1377502"/>
            <a:ext cx="4980487" cy="1186412"/>
          </a:xfrm>
          <a:custGeom>
            <a:avLst/>
            <a:gdLst>
              <a:gd name="T0" fmla="*/ 4139 w 4139"/>
              <a:gd name="T1" fmla="*/ 986 h 986"/>
              <a:gd name="T2" fmla="*/ 3152 w 4139"/>
              <a:gd name="T3" fmla="*/ 0 h 986"/>
              <a:gd name="T4" fmla="*/ 0 w 4139"/>
              <a:gd name="T5" fmla="*/ 0 h 986"/>
            </a:gdLst>
            <a:ahLst/>
            <a:cxnLst>
              <a:cxn ang="0">
                <a:pos x="T0" y="T1"/>
              </a:cxn>
              <a:cxn ang="0">
                <a:pos x="T2" y="T3"/>
              </a:cxn>
              <a:cxn ang="0">
                <a:pos x="T4" y="T5"/>
              </a:cxn>
            </a:cxnLst>
            <a:rect l="0" t="0" r="r" b="b"/>
            <a:pathLst>
              <a:path w="4139" h="986">
                <a:moveTo>
                  <a:pt x="4139" y="986"/>
                </a:moveTo>
                <a:cubicBezTo>
                  <a:pt x="4139" y="441"/>
                  <a:pt x="3697" y="0"/>
                  <a:pt x="3152" y="0"/>
                </a:cubicBezTo>
                <a:cubicBezTo>
                  <a:pt x="0" y="0"/>
                  <a:pt x="0" y="0"/>
                  <a:pt x="0" y="0"/>
                </a:cubicBezTo>
              </a:path>
            </a:pathLst>
          </a:custGeom>
          <a:ln w="12700">
            <a:solidFill>
              <a:schemeClr val="bg1"/>
            </a:solidFill>
            <a:prstDash val="dash"/>
            <a:headEnd type="none" w="med" len="med"/>
            <a:tailEnd type="triangle" w="sm" len="sm"/>
          </a:ln>
          <a:extLst>
            <a:ext uri="{909E8E84-426E-40DD-AFC4-6F175D3DCCD1}">
              <a14:hiddenFill xmlns:a14="http://schemas.microsoft.com/office/drawing/2010/main">
                <a:solidFill>
                  <a:srgbClr val="FFFFFF"/>
                </a:solidFill>
              </a14:hiddenFill>
            </a:ext>
          </a:extLst>
        </p:spPr>
        <p:style>
          <a:lnRef idx="1">
            <a:schemeClr val="accent1"/>
          </a:lnRef>
          <a:fillRef idx="0">
            <a:schemeClr val="accent1"/>
          </a:fillRef>
          <a:effectRef idx="0">
            <a:schemeClr val="accent1"/>
          </a:effectRef>
          <a:fontRef idx="minor">
            <a:schemeClr val="tx1"/>
          </a:fontRef>
        </p:style>
        <p:txBody>
          <a:bodyPr vert="horz" wrap="square" lIns="68580" tIns="34290" rIns="68580" bIns="34290" numCol="1" anchor="t" anchorCtr="0" compatLnSpc="1">
            <a:prstTxWarp prst="textNoShape">
              <a:avLst/>
            </a:prstTxWarp>
          </a:bodyPr>
          <a:lstStyle/>
          <a:p>
            <a:endParaRPr lang="zh-CN" altLang="en-US" sz="1013">
              <a:solidFill>
                <a:schemeClr val="accent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4667156" y="1059582"/>
            <a:ext cx="1572631" cy="1513741"/>
            <a:chOff x="8565658" y="1540966"/>
            <a:chExt cx="2096841" cy="2018321"/>
          </a:xfrm>
          <a:noFill/>
          <a:effectLst>
            <a:outerShdw blurRad="76200" dir="18900000" sy="23000" kx="-1200000" algn="bl" rotWithShape="0">
              <a:prstClr val="black">
                <a:alpha val="20000"/>
              </a:prstClr>
            </a:outerShdw>
          </a:effectLst>
        </p:grpSpPr>
        <p:sp>
          <p:nvSpPr>
            <p:cNvPr id="15" name="任意多边形 14"/>
            <p:cNvSpPr/>
            <p:nvPr/>
          </p:nvSpPr>
          <p:spPr bwMode="auto">
            <a:xfrm>
              <a:off x="10007571" y="1765818"/>
              <a:ext cx="654928" cy="444353"/>
            </a:xfrm>
            <a:custGeom>
              <a:avLst/>
              <a:gdLst>
                <a:gd name="connsiteX0" fmla="*/ 368969 w 582864"/>
                <a:gd name="connsiteY0" fmla="*/ 38100 h 395037"/>
                <a:gd name="connsiteX1" fmla="*/ 461211 w 582864"/>
                <a:gd name="connsiteY1" fmla="*/ 6016 h 395037"/>
                <a:gd name="connsiteX2" fmla="*/ 549442 w 582864"/>
                <a:gd name="connsiteY2" fmla="*/ 2006 h 395037"/>
                <a:gd name="connsiteX3" fmla="*/ 581527 w 582864"/>
                <a:gd name="connsiteY3" fmla="*/ 18048 h 395037"/>
                <a:gd name="connsiteX4" fmla="*/ 557464 w 582864"/>
                <a:gd name="connsiteY4" fmla="*/ 66174 h 395037"/>
                <a:gd name="connsiteX5" fmla="*/ 485274 w 582864"/>
                <a:gd name="connsiteY5" fmla="*/ 142374 h 395037"/>
                <a:gd name="connsiteX6" fmla="*/ 368969 w 582864"/>
                <a:gd name="connsiteY6" fmla="*/ 226595 h 395037"/>
                <a:gd name="connsiteX7" fmla="*/ 0 w 582864"/>
                <a:gd name="connsiteY7" fmla="*/ 395037 h 395037"/>
                <a:gd name="connsiteX8" fmla="*/ 368969 w 582864"/>
                <a:gd name="connsiteY8" fmla="*/ 38100 h 39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2864" h="395037">
                  <a:moveTo>
                    <a:pt x="368969" y="38100"/>
                  </a:moveTo>
                  <a:cubicBezTo>
                    <a:pt x="400050" y="25066"/>
                    <a:pt x="431132" y="12032"/>
                    <a:pt x="461211" y="6016"/>
                  </a:cubicBezTo>
                  <a:cubicBezTo>
                    <a:pt x="491290" y="0"/>
                    <a:pt x="529389" y="1"/>
                    <a:pt x="549442" y="2006"/>
                  </a:cubicBezTo>
                  <a:cubicBezTo>
                    <a:pt x="569495" y="4011"/>
                    <a:pt x="580190" y="7353"/>
                    <a:pt x="581527" y="18048"/>
                  </a:cubicBezTo>
                  <a:cubicBezTo>
                    <a:pt x="582864" y="28743"/>
                    <a:pt x="573506" y="45453"/>
                    <a:pt x="557464" y="66174"/>
                  </a:cubicBezTo>
                  <a:cubicBezTo>
                    <a:pt x="541422" y="86895"/>
                    <a:pt x="516690" y="115637"/>
                    <a:pt x="485274" y="142374"/>
                  </a:cubicBezTo>
                  <a:cubicBezTo>
                    <a:pt x="453858" y="169111"/>
                    <a:pt x="449848" y="184485"/>
                    <a:pt x="368969" y="226595"/>
                  </a:cubicBezTo>
                  <a:cubicBezTo>
                    <a:pt x="288090" y="268705"/>
                    <a:pt x="144045" y="331871"/>
                    <a:pt x="0" y="395037"/>
                  </a:cubicBezTo>
                  <a:lnTo>
                    <a:pt x="368969" y="38100"/>
                  </a:lnTo>
                  <a:close/>
                </a:path>
              </a:pathLst>
            </a:custGeom>
            <a:grpFill/>
            <a:ln w="12700">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dirty="0">
                <a:solidFill>
                  <a:schemeClr val="accent1"/>
                </a:solidFill>
                <a:latin typeface="微软雅黑" panose="020B0503020204020204" pitchFamily="34" charset="-122"/>
                <a:ea typeface="微软雅黑" panose="020B0503020204020204" pitchFamily="34" charset="-122"/>
              </a:endParaRPr>
            </a:p>
          </p:txBody>
        </p:sp>
        <p:sp>
          <p:nvSpPr>
            <p:cNvPr id="16" name="任意多边形 15"/>
            <p:cNvSpPr/>
            <p:nvPr/>
          </p:nvSpPr>
          <p:spPr bwMode="auto">
            <a:xfrm>
              <a:off x="9966527" y="1540966"/>
              <a:ext cx="467550" cy="628159"/>
            </a:xfrm>
            <a:custGeom>
              <a:avLst/>
              <a:gdLst>
                <a:gd name="connsiteX0" fmla="*/ 0 w 415758"/>
                <a:gd name="connsiteY0" fmla="*/ 558800 h 558800"/>
                <a:gd name="connsiteX1" fmla="*/ 120315 w 415758"/>
                <a:gd name="connsiteY1" fmla="*/ 270043 h 558800"/>
                <a:gd name="connsiteX2" fmla="*/ 196515 w 415758"/>
                <a:gd name="connsiteY2" fmla="*/ 161758 h 558800"/>
                <a:gd name="connsiteX3" fmla="*/ 272715 w 415758"/>
                <a:gd name="connsiteY3" fmla="*/ 73527 h 558800"/>
                <a:gd name="connsiteX4" fmla="*/ 356936 w 415758"/>
                <a:gd name="connsiteY4" fmla="*/ 9358 h 558800"/>
                <a:gd name="connsiteX5" fmla="*/ 405063 w 415758"/>
                <a:gd name="connsiteY5" fmla="*/ 17379 h 558800"/>
                <a:gd name="connsiteX6" fmla="*/ 413084 w 415758"/>
                <a:gd name="connsiteY6" fmla="*/ 109622 h 558800"/>
                <a:gd name="connsiteX7" fmla="*/ 389021 w 415758"/>
                <a:gd name="connsiteY7" fmla="*/ 225927 h 558800"/>
                <a:gd name="connsiteX8" fmla="*/ 0 w 415758"/>
                <a:gd name="connsiteY8" fmla="*/ 558800 h 55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758" h="558800">
                  <a:moveTo>
                    <a:pt x="0" y="558800"/>
                  </a:moveTo>
                  <a:cubicBezTo>
                    <a:pt x="43781" y="447508"/>
                    <a:pt x="87563" y="336217"/>
                    <a:pt x="120315" y="270043"/>
                  </a:cubicBezTo>
                  <a:cubicBezTo>
                    <a:pt x="153067" y="203869"/>
                    <a:pt x="171115" y="194511"/>
                    <a:pt x="196515" y="161758"/>
                  </a:cubicBezTo>
                  <a:cubicBezTo>
                    <a:pt x="221915" y="129005"/>
                    <a:pt x="245978" y="98927"/>
                    <a:pt x="272715" y="73527"/>
                  </a:cubicBezTo>
                  <a:cubicBezTo>
                    <a:pt x="299452" y="48127"/>
                    <a:pt x="334878" y="18716"/>
                    <a:pt x="356936" y="9358"/>
                  </a:cubicBezTo>
                  <a:cubicBezTo>
                    <a:pt x="378994" y="0"/>
                    <a:pt x="395705" y="668"/>
                    <a:pt x="405063" y="17379"/>
                  </a:cubicBezTo>
                  <a:cubicBezTo>
                    <a:pt x="414421" y="34090"/>
                    <a:pt x="415758" y="74864"/>
                    <a:pt x="413084" y="109622"/>
                  </a:cubicBezTo>
                  <a:cubicBezTo>
                    <a:pt x="410410" y="144380"/>
                    <a:pt x="399715" y="185153"/>
                    <a:pt x="389021" y="225927"/>
                  </a:cubicBezTo>
                  <a:lnTo>
                    <a:pt x="0" y="558800"/>
                  </a:lnTo>
                  <a:close/>
                </a:path>
              </a:pathLst>
            </a:custGeom>
            <a:grpFill/>
            <a:ln w="12700">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dirty="0">
                <a:solidFill>
                  <a:schemeClr val="accent1"/>
                </a:solidFill>
                <a:latin typeface="微软雅黑" panose="020B0503020204020204" pitchFamily="34" charset="-122"/>
                <a:ea typeface="微软雅黑" panose="020B0503020204020204" pitchFamily="34" charset="-122"/>
              </a:endParaRPr>
            </a:p>
          </p:txBody>
        </p:sp>
        <p:sp>
          <p:nvSpPr>
            <p:cNvPr id="17" name="任意多边形 16"/>
            <p:cNvSpPr/>
            <p:nvPr/>
          </p:nvSpPr>
          <p:spPr bwMode="auto">
            <a:xfrm>
              <a:off x="9830902" y="1721206"/>
              <a:ext cx="540718" cy="578192"/>
            </a:xfrm>
            <a:custGeom>
              <a:avLst/>
              <a:gdLst>
                <a:gd name="connsiteX0" fmla="*/ 481264 w 481264"/>
                <a:gd name="connsiteY0" fmla="*/ 73527 h 514685"/>
                <a:gd name="connsiteX1" fmla="*/ 465222 w 481264"/>
                <a:gd name="connsiteY1" fmla="*/ 25401 h 514685"/>
                <a:gd name="connsiteX2" fmla="*/ 421106 w 481264"/>
                <a:gd name="connsiteY2" fmla="*/ 1337 h 514685"/>
                <a:gd name="connsiteX3" fmla="*/ 324853 w 481264"/>
                <a:gd name="connsiteY3" fmla="*/ 21390 h 514685"/>
                <a:gd name="connsiteX4" fmla="*/ 204538 w 481264"/>
                <a:gd name="connsiteY4" fmla="*/ 129674 h 514685"/>
                <a:gd name="connsiteX5" fmla="*/ 108285 w 481264"/>
                <a:gd name="connsiteY5" fmla="*/ 249990 h 514685"/>
                <a:gd name="connsiteX6" fmla="*/ 36096 w 481264"/>
                <a:gd name="connsiteY6" fmla="*/ 378327 h 514685"/>
                <a:gd name="connsiteX7" fmla="*/ 4011 w 481264"/>
                <a:gd name="connsiteY7" fmla="*/ 478590 h 514685"/>
                <a:gd name="connsiteX8" fmla="*/ 12032 w 481264"/>
                <a:gd name="connsiteY8" fmla="*/ 514685 h 514685"/>
                <a:gd name="connsiteX9" fmla="*/ 481264 w 481264"/>
                <a:gd name="connsiteY9" fmla="*/ 73527 h 514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1264" h="514685">
                  <a:moveTo>
                    <a:pt x="481264" y="73527"/>
                  </a:moveTo>
                  <a:cubicBezTo>
                    <a:pt x="478256" y="55480"/>
                    <a:pt x="475248" y="37433"/>
                    <a:pt x="465222" y="25401"/>
                  </a:cubicBezTo>
                  <a:cubicBezTo>
                    <a:pt x="455196" y="13369"/>
                    <a:pt x="444501" y="2005"/>
                    <a:pt x="421106" y="1337"/>
                  </a:cubicBezTo>
                  <a:cubicBezTo>
                    <a:pt x="397711" y="669"/>
                    <a:pt x="360948" y="0"/>
                    <a:pt x="324853" y="21390"/>
                  </a:cubicBezTo>
                  <a:cubicBezTo>
                    <a:pt x="288758" y="42780"/>
                    <a:pt x="240633" y="91574"/>
                    <a:pt x="204538" y="129674"/>
                  </a:cubicBezTo>
                  <a:cubicBezTo>
                    <a:pt x="168443" y="167774"/>
                    <a:pt x="136359" y="208548"/>
                    <a:pt x="108285" y="249990"/>
                  </a:cubicBezTo>
                  <a:cubicBezTo>
                    <a:pt x="80211" y="291432"/>
                    <a:pt x="53475" y="340227"/>
                    <a:pt x="36096" y="378327"/>
                  </a:cubicBezTo>
                  <a:cubicBezTo>
                    <a:pt x="18717" y="416427"/>
                    <a:pt x="8022" y="455864"/>
                    <a:pt x="4011" y="478590"/>
                  </a:cubicBezTo>
                  <a:cubicBezTo>
                    <a:pt x="0" y="501316"/>
                    <a:pt x="6016" y="508000"/>
                    <a:pt x="12032" y="514685"/>
                  </a:cubicBezTo>
                  <a:lnTo>
                    <a:pt x="481264" y="73527"/>
                  </a:lnTo>
                  <a:close/>
                </a:path>
              </a:pathLst>
            </a:custGeom>
            <a:grpFill/>
            <a:ln w="12700">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dirty="0">
                <a:solidFill>
                  <a:schemeClr val="accent1"/>
                </a:solidFill>
                <a:latin typeface="微软雅黑" panose="020B0503020204020204" pitchFamily="34" charset="-122"/>
                <a:ea typeface="微软雅黑" panose="020B0503020204020204" pitchFamily="34" charset="-122"/>
              </a:endParaRPr>
            </a:p>
          </p:txBody>
        </p:sp>
        <p:sp>
          <p:nvSpPr>
            <p:cNvPr id="18" name="任意多边形 17"/>
            <p:cNvSpPr/>
            <p:nvPr/>
          </p:nvSpPr>
          <p:spPr bwMode="auto">
            <a:xfrm>
              <a:off x="8565658" y="1753329"/>
              <a:ext cx="1889832" cy="1805958"/>
            </a:xfrm>
            <a:custGeom>
              <a:avLst/>
              <a:gdLst>
                <a:gd name="connsiteX0" fmla="*/ 0 w 1680883"/>
                <a:gd name="connsiteY0" fmla="*/ 1606923 h 1647264"/>
                <a:gd name="connsiteX1" fmla="*/ 40342 w 1680883"/>
                <a:gd name="connsiteY1" fmla="*/ 1647264 h 1647264"/>
                <a:gd name="connsiteX2" fmla="*/ 1680883 w 1680883"/>
                <a:gd name="connsiteY2" fmla="*/ 53788 h 1647264"/>
                <a:gd name="connsiteX3" fmla="*/ 1667436 w 1680883"/>
                <a:gd name="connsiteY3" fmla="*/ 13447 h 1647264"/>
                <a:gd name="connsiteX4" fmla="*/ 1620371 w 1680883"/>
                <a:gd name="connsiteY4" fmla="*/ 0 h 1647264"/>
                <a:gd name="connsiteX5" fmla="*/ 0 w 1680883"/>
                <a:gd name="connsiteY5" fmla="*/ 1606923 h 1647264"/>
                <a:gd name="connsiteX0" fmla="*/ 0 w 1680883"/>
                <a:gd name="connsiteY0" fmla="*/ 1606923 h 1631222"/>
                <a:gd name="connsiteX1" fmla="*/ 28310 w 1680883"/>
                <a:gd name="connsiteY1" fmla="*/ 1631222 h 1631222"/>
                <a:gd name="connsiteX2" fmla="*/ 1680883 w 1680883"/>
                <a:gd name="connsiteY2" fmla="*/ 53788 h 1631222"/>
                <a:gd name="connsiteX3" fmla="*/ 1667436 w 1680883"/>
                <a:gd name="connsiteY3" fmla="*/ 13447 h 1631222"/>
                <a:gd name="connsiteX4" fmla="*/ 1620371 w 1680883"/>
                <a:gd name="connsiteY4" fmla="*/ 0 h 1631222"/>
                <a:gd name="connsiteX5" fmla="*/ 0 w 1680883"/>
                <a:gd name="connsiteY5" fmla="*/ 1606923 h 1631222"/>
                <a:gd name="connsiteX0" fmla="*/ 0 w 1680883"/>
                <a:gd name="connsiteY0" fmla="*/ 1606923 h 1627211"/>
                <a:gd name="connsiteX1" fmla="*/ 24299 w 1680883"/>
                <a:gd name="connsiteY1" fmla="*/ 1627211 h 1627211"/>
                <a:gd name="connsiteX2" fmla="*/ 1680883 w 1680883"/>
                <a:gd name="connsiteY2" fmla="*/ 53788 h 1627211"/>
                <a:gd name="connsiteX3" fmla="*/ 1667436 w 1680883"/>
                <a:gd name="connsiteY3" fmla="*/ 13447 h 1627211"/>
                <a:gd name="connsiteX4" fmla="*/ 1620371 w 1680883"/>
                <a:gd name="connsiteY4" fmla="*/ 0 h 1627211"/>
                <a:gd name="connsiteX5" fmla="*/ 0 w 1680883"/>
                <a:gd name="connsiteY5" fmla="*/ 1606923 h 1627211"/>
                <a:gd name="connsiteX0" fmla="*/ 0 w 1680883"/>
                <a:gd name="connsiteY0" fmla="*/ 1606923 h 1606923"/>
                <a:gd name="connsiteX1" fmla="*/ 57618 w 1680883"/>
                <a:gd name="connsiteY1" fmla="*/ 1595340 h 1606923"/>
                <a:gd name="connsiteX2" fmla="*/ 1680883 w 1680883"/>
                <a:gd name="connsiteY2" fmla="*/ 53788 h 1606923"/>
                <a:gd name="connsiteX3" fmla="*/ 1667436 w 1680883"/>
                <a:gd name="connsiteY3" fmla="*/ 13447 h 1606923"/>
                <a:gd name="connsiteX4" fmla="*/ 1620371 w 1680883"/>
                <a:gd name="connsiteY4" fmla="*/ 0 h 1606923"/>
                <a:gd name="connsiteX5" fmla="*/ 0 w 1680883"/>
                <a:gd name="connsiteY5" fmla="*/ 1606923 h 1606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0883" h="1606923">
                  <a:moveTo>
                    <a:pt x="0" y="1606923"/>
                  </a:moveTo>
                  <a:lnTo>
                    <a:pt x="57618" y="1595340"/>
                  </a:lnTo>
                  <a:lnTo>
                    <a:pt x="1680883" y="53788"/>
                  </a:lnTo>
                  <a:lnTo>
                    <a:pt x="1667436" y="13447"/>
                  </a:lnTo>
                  <a:lnTo>
                    <a:pt x="1620371" y="0"/>
                  </a:lnTo>
                  <a:lnTo>
                    <a:pt x="0" y="1606923"/>
                  </a:lnTo>
                  <a:close/>
                </a:path>
              </a:pathLst>
            </a:custGeom>
            <a:grpFill/>
            <a:ln w="12700">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dirty="0">
                <a:solidFill>
                  <a:schemeClr val="accent1"/>
                </a:solidFill>
                <a:latin typeface="微软雅黑" panose="020B0503020204020204" pitchFamily="34" charset="-122"/>
                <a:ea typeface="微软雅黑" panose="020B0503020204020204" pitchFamily="34" charset="-122"/>
              </a:endParaRPr>
            </a:p>
          </p:txBody>
        </p:sp>
        <p:sp>
          <p:nvSpPr>
            <p:cNvPr id="19" name="任意多边形 18"/>
            <p:cNvSpPr/>
            <p:nvPr/>
          </p:nvSpPr>
          <p:spPr bwMode="auto">
            <a:xfrm rot="5628176" flipH="1">
              <a:off x="9915667" y="1822033"/>
              <a:ext cx="540718" cy="578192"/>
            </a:xfrm>
            <a:custGeom>
              <a:avLst/>
              <a:gdLst>
                <a:gd name="connsiteX0" fmla="*/ 481264 w 481264"/>
                <a:gd name="connsiteY0" fmla="*/ 73527 h 514685"/>
                <a:gd name="connsiteX1" fmla="*/ 465222 w 481264"/>
                <a:gd name="connsiteY1" fmla="*/ 25401 h 514685"/>
                <a:gd name="connsiteX2" fmla="*/ 421106 w 481264"/>
                <a:gd name="connsiteY2" fmla="*/ 1337 h 514685"/>
                <a:gd name="connsiteX3" fmla="*/ 324853 w 481264"/>
                <a:gd name="connsiteY3" fmla="*/ 21390 h 514685"/>
                <a:gd name="connsiteX4" fmla="*/ 204538 w 481264"/>
                <a:gd name="connsiteY4" fmla="*/ 129674 h 514685"/>
                <a:gd name="connsiteX5" fmla="*/ 108285 w 481264"/>
                <a:gd name="connsiteY5" fmla="*/ 249990 h 514685"/>
                <a:gd name="connsiteX6" fmla="*/ 36096 w 481264"/>
                <a:gd name="connsiteY6" fmla="*/ 378327 h 514685"/>
                <a:gd name="connsiteX7" fmla="*/ 4011 w 481264"/>
                <a:gd name="connsiteY7" fmla="*/ 478590 h 514685"/>
                <a:gd name="connsiteX8" fmla="*/ 12032 w 481264"/>
                <a:gd name="connsiteY8" fmla="*/ 514685 h 514685"/>
                <a:gd name="connsiteX9" fmla="*/ 481264 w 481264"/>
                <a:gd name="connsiteY9" fmla="*/ 73527 h 514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1264" h="514685">
                  <a:moveTo>
                    <a:pt x="481264" y="73527"/>
                  </a:moveTo>
                  <a:cubicBezTo>
                    <a:pt x="478256" y="55480"/>
                    <a:pt x="475248" y="37433"/>
                    <a:pt x="465222" y="25401"/>
                  </a:cubicBezTo>
                  <a:cubicBezTo>
                    <a:pt x="455196" y="13369"/>
                    <a:pt x="444501" y="2005"/>
                    <a:pt x="421106" y="1337"/>
                  </a:cubicBezTo>
                  <a:cubicBezTo>
                    <a:pt x="397711" y="669"/>
                    <a:pt x="360948" y="0"/>
                    <a:pt x="324853" y="21390"/>
                  </a:cubicBezTo>
                  <a:cubicBezTo>
                    <a:pt x="288758" y="42780"/>
                    <a:pt x="240633" y="91574"/>
                    <a:pt x="204538" y="129674"/>
                  </a:cubicBezTo>
                  <a:cubicBezTo>
                    <a:pt x="168443" y="167774"/>
                    <a:pt x="136359" y="208548"/>
                    <a:pt x="108285" y="249990"/>
                  </a:cubicBezTo>
                  <a:cubicBezTo>
                    <a:pt x="80211" y="291432"/>
                    <a:pt x="53475" y="340227"/>
                    <a:pt x="36096" y="378327"/>
                  </a:cubicBezTo>
                  <a:cubicBezTo>
                    <a:pt x="18717" y="416427"/>
                    <a:pt x="8022" y="455864"/>
                    <a:pt x="4011" y="478590"/>
                  </a:cubicBezTo>
                  <a:cubicBezTo>
                    <a:pt x="0" y="501316"/>
                    <a:pt x="6016" y="508000"/>
                    <a:pt x="12032" y="514685"/>
                  </a:cubicBezTo>
                  <a:lnTo>
                    <a:pt x="481264" y="73527"/>
                  </a:lnTo>
                  <a:close/>
                </a:path>
              </a:pathLst>
            </a:custGeom>
            <a:grpFill/>
            <a:ln w="12700">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dirty="0">
                <a:solidFill>
                  <a:schemeClr val="accent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39563393"/>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1000"/>
                            </p:stCondLst>
                            <p:childTnLst>
                              <p:par>
                                <p:cTn id="21" presetID="10" presetClass="entr" presetSubtype="0" fill="hold" grpId="0" nodeType="afterEffect">
                                  <p:stCondLst>
                                    <p:cond delay="0"/>
                                  </p:stCondLst>
                                  <p:iterate type="lt">
                                    <p:tmPct val="10000"/>
                                  </p:iterate>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1700"/>
                            </p:stCondLst>
                            <p:childTnLst>
                              <p:par>
                                <p:cTn id="25" presetID="2" presetClass="entr" presetSubtype="3" accel="10000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300" fill="hold"/>
                                        <p:tgtEl>
                                          <p:spTgt spid="14"/>
                                        </p:tgtEl>
                                        <p:attrNameLst>
                                          <p:attrName>ppt_x</p:attrName>
                                        </p:attrNameLst>
                                      </p:cBhvr>
                                      <p:tavLst>
                                        <p:tav tm="0">
                                          <p:val>
                                            <p:strVal val="1+#ppt_w/2"/>
                                          </p:val>
                                        </p:tav>
                                        <p:tav tm="100000">
                                          <p:val>
                                            <p:strVal val="#ppt_x"/>
                                          </p:val>
                                        </p:tav>
                                      </p:tavLst>
                                    </p:anim>
                                    <p:anim calcmode="lin" valueType="num">
                                      <p:cBhvr additive="base">
                                        <p:cTn id="28" dur="300" fill="hold"/>
                                        <p:tgtEl>
                                          <p:spTgt spid="14"/>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childTnLst>
                          </p:cTn>
                        </p:par>
                        <p:par>
                          <p:cTn id="39" fill="hold">
                            <p:stCondLst>
                              <p:cond delay="3000"/>
                            </p:stCondLst>
                            <p:childTnLst>
                              <p:par>
                                <p:cTn id="40" presetID="10" presetClass="entr" presetSubtype="0" fill="hold" grpId="0" nodeType="afterEffect">
                                  <p:stCondLst>
                                    <p:cond delay="0"/>
                                  </p:stCondLst>
                                  <p:iterate type="lt">
                                    <p:tmPct val="10000"/>
                                  </p:iterate>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375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childTnLst>
                          </p:cTn>
                        </p:par>
                        <p:par>
                          <p:cTn id="50" fill="hold">
                            <p:stCondLst>
                              <p:cond delay="4250"/>
                            </p:stCondLst>
                            <p:childTnLst>
                              <p:par>
                                <p:cTn id="51" presetID="2" presetClass="entr" presetSubtype="2" decel="10000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1+#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additive="base">
                                        <p:cTn id="57" dur="500" fill="hold"/>
                                        <p:tgtEl>
                                          <p:spTgt spid="3"/>
                                        </p:tgtEl>
                                        <p:attrNameLst>
                                          <p:attrName>ppt_x</p:attrName>
                                        </p:attrNameLst>
                                      </p:cBhvr>
                                      <p:tavLst>
                                        <p:tav tm="0">
                                          <p:val>
                                            <p:strVal val="0-#ppt_w/2"/>
                                          </p:val>
                                        </p:tav>
                                        <p:tav tm="100000">
                                          <p:val>
                                            <p:strVal val="#ppt_x"/>
                                          </p:val>
                                        </p:tav>
                                      </p:tavLst>
                                    </p:anim>
                                    <p:anim calcmode="lin" valueType="num">
                                      <p:cBhvr additive="base">
                                        <p:cTn id="5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p:bldP spid="8" grpId="0"/>
      <p:bldP spid="9" grpId="0"/>
      <p:bldP spid="10" grpId="0"/>
      <p:bldP spid="11" grpId="0"/>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8900000">
            <a:off x="6957849" y="2369041"/>
            <a:ext cx="247637" cy="247637"/>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 name="直角三角形 2"/>
          <p:cNvSpPr/>
          <p:nvPr/>
        </p:nvSpPr>
        <p:spPr>
          <a:xfrm rot="2700000" flipV="1">
            <a:off x="6111113" y="2009410"/>
            <a:ext cx="298781" cy="298781"/>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 name="直角三角形 3"/>
          <p:cNvSpPr/>
          <p:nvPr/>
        </p:nvSpPr>
        <p:spPr>
          <a:xfrm rot="2700000" flipV="1">
            <a:off x="1785210" y="1832133"/>
            <a:ext cx="220258" cy="220258"/>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 name="直角三角形 4"/>
          <p:cNvSpPr/>
          <p:nvPr/>
        </p:nvSpPr>
        <p:spPr>
          <a:xfrm rot="2700000" flipV="1">
            <a:off x="2017923" y="3266868"/>
            <a:ext cx="220258" cy="220258"/>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 name="直角三角形 5"/>
          <p:cNvSpPr/>
          <p:nvPr/>
        </p:nvSpPr>
        <p:spPr>
          <a:xfrm rot="18900000">
            <a:off x="3876682" y="3721544"/>
            <a:ext cx="247637" cy="247637"/>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 name="直角三角形 6"/>
          <p:cNvSpPr/>
          <p:nvPr/>
        </p:nvSpPr>
        <p:spPr>
          <a:xfrm rot="18900000">
            <a:off x="7303592" y="3181470"/>
            <a:ext cx="288797" cy="288797"/>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8" name="直角三角形 7"/>
          <p:cNvSpPr/>
          <p:nvPr/>
        </p:nvSpPr>
        <p:spPr>
          <a:xfrm rot="18900000">
            <a:off x="4740956" y="3305846"/>
            <a:ext cx="422828" cy="422828"/>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 name="直角三角形 8"/>
          <p:cNvSpPr/>
          <p:nvPr/>
        </p:nvSpPr>
        <p:spPr>
          <a:xfrm rot="2700000" flipV="1">
            <a:off x="6005550" y="2741924"/>
            <a:ext cx="1346347" cy="1346347"/>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 name="直角三角形 9"/>
          <p:cNvSpPr/>
          <p:nvPr/>
        </p:nvSpPr>
        <p:spPr>
          <a:xfrm rot="18900000">
            <a:off x="4830560" y="1520171"/>
            <a:ext cx="1644934" cy="1644933"/>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 name="直角三角形 10"/>
          <p:cNvSpPr/>
          <p:nvPr/>
        </p:nvSpPr>
        <p:spPr>
          <a:xfrm rot="2700000" flipV="1">
            <a:off x="3334465" y="2498925"/>
            <a:ext cx="2023334" cy="2023334"/>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 name="直角三角形 11"/>
          <p:cNvSpPr/>
          <p:nvPr/>
        </p:nvSpPr>
        <p:spPr>
          <a:xfrm rot="18900000">
            <a:off x="1792106" y="990599"/>
            <a:ext cx="2284278" cy="2284277"/>
          </a:xfrm>
          <a:prstGeom prst="rtTriangle">
            <a:avLst/>
          </a:pr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317865" y="2243796"/>
            <a:ext cx="1477375" cy="377026"/>
          </a:xfrm>
          <a:prstGeom prst="rect">
            <a:avLst/>
          </a:prstGeom>
          <a:noFill/>
        </p:spPr>
        <p:txBody>
          <a:bodyPr wrap="square" lIns="68580" tIns="34290" rIns="68580" bIns="34290" rtlCol="0">
            <a:spAutoFit/>
          </a:bodyPr>
          <a:lstStyle/>
          <a:p>
            <a:pPr algn="ctr"/>
            <a:r>
              <a:rPr lang="zh-CN" altLang="en-US" sz="2000" dirty="0" smtClean="0">
                <a:solidFill>
                  <a:schemeClr val="accent1"/>
                </a:solidFill>
                <a:latin typeface="微软雅黑" panose="020B0503020204020204" pitchFamily="34" charset="-122"/>
                <a:ea typeface="微软雅黑" panose="020B0503020204020204" pitchFamily="34" charset="-122"/>
              </a:rPr>
              <a:t>标题一</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804243" y="3069762"/>
            <a:ext cx="1232759" cy="377026"/>
          </a:xfrm>
          <a:prstGeom prst="rect">
            <a:avLst/>
          </a:prstGeom>
          <a:noFill/>
        </p:spPr>
        <p:txBody>
          <a:bodyPr wrap="square" lIns="68580" tIns="34290" rIns="68580" bIns="34290" rtlCol="0">
            <a:spAutoFit/>
          </a:bodyPr>
          <a:lstStyle/>
          <a:p>
            <a:pPr algn="ctr"/>
            <a:r>
              <a:rPr lang="zh-CN" altLang="en-US" sz="2000" dirty="0" smtClean="0">
                <a:solidFill>
                  <a:schemeClr val="accent1"/>
                </a:solidFill>
                <a:latin typeface="微软雅黑" panose="020B0503020204020204" pitchFamily="34" charset="-122"/>
                <a:ea typeface="微软雅黑" panose="020B0503020204020204" pitchFamily="34" charset="-122"/>
              </a:rPr>
              <a:t>标题二</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043204" y="2405267"/>
            <a:ext cx="1232759" cy="377026"/>
          </a:xfrm>
          <a:prstGeom prst="rect">
            <a:avLst/>
          </a:prstGeom>
          <a:noFill/>
        </p:spPr>
        <p:txBody>
          <a:bodyPr wrap="square" lIns="68580" tIns="34290" rIns="68580" bIns="34290" rtlCol="0">
            <a:spAutoFit/>
          </a:bodyPr>
          <a:lstStyle/>
          <a:p>
            <a:pPr algn="ctr"/>
            <a:r>
              <a:rPr lang="zh-CN" altLang="en-US" sz="2000" dirty="0" smtClean="0">
                <a:solidFill>
                  <a:schemeClr val="accent1"/>
                </a:solidFill>
                <a:latin typeface="微软雅黑" panose="020B0503020204020204" pitchFamily="34" charset="-122"/>
                <a:ea typeface="微软雅黑" panose="020B0503020204020204" pitchFamily="34" charset="-122"/>
              </a:rPr>
              <a:t>标题三</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065310" y="2999649"/>
            <a:ext cx="1232759" cy="377026"/>
          </a:xfrm>
          <a:prstGeom prst="rect">
            <a:avLst/>
          </a:prstGeom>
          <a:noFill/>
        </p:spPr>
        <p:txBody>
          <a:bodyPr wrap="square" lIns="68580" tIns="34290" rIns="68580" bIns="34290" rtlCol="0">
            <a:spAutoFit/>
          </a:bodyPr>
          <a:lstStyle/>
          <a:p>
            <a:pPr algn="ctr"/>
            <a:r>
              <a:rPr lang="zh-CN" altLang="en-US" sz="2000" dirty="0" smtClean="0">
                <a:solidFill>
                  <a:schemeClr val="accent1"/>
                </a:solidFill>
                <a:latin typeface="微软雅黑" panose="020B0503020204020204" pitchFamily="34" charset="-122"/>
                <a:ea typeface="微软雅黑" panose="020B0503020204020204" pitchFamily="34" charset="-122"/>
              </a:rPr>
              <a:t>标题四</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2396274" y="2461840"/>
            <a:ext cx="1087402" cy="89555"/>
            <a:chOff x="3195031" y="3180855"/>
            <a:chExt cx="1449869" cy="119407"/>
          </a:xfrm>
          <a:solidFill>
            <a:schemeClr val="accent2"/>
          </a:solidFill>
        </p:grpSpPr>
        <p:sp>
          <p:nvSpPr>
            <p:cNvPr id="18" name="等腰三角形 17"/>
            <p:cNvSpPr/>
            <p:nvPr/>
          </p:nvSpPr>
          <p:spPr>
            <a:xfrm rot="5400000">
              <a:off x="4553864"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9" name="等腰三角形 18"/>
            <p:cNvSpPr/>
            <p:nvPr/>
          </p:nvSpPr>
          <p:spPr>
            <a:xfrm rot="16200000" flipH="1">
              <a:off x="3166659"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915304" y="3279339"/>
            <a:ext cx="1021028" cy="74013"/>
            <a:chOff x="3195031" y="3180855"/>
            <a:chExt cx="1449869" cy="119407"/>
          </a:xfrm>
          <a:solidFill>
            <a:schemeClr val="accent2"/>
          </a:solidFill>
        </p:grpSpPr>
        <p:sp>
          <p:nvSpPr>
            <p:cNvPr id="21" name="等腰三角形 20"/>
            <p:cNvSpPr/>
            <p:nvPr/>
          </p:nvSpPr>
          <p:spPr>
            <a:xfrm rot="5400000">
              <a:off x="4553864"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2" name="等腰三角形 21"/>
            <p:cNvSpPr/>
            <p:nvPr/>
          </p:nvSpPr>
          <p:spPr>
            <a:xfrm rot="16200000" flipH="1">
              <a:off x="3166659"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185233" y="2593656"/>
            <a:ext cx="953499" cy="67285"/>
            <a:chOff x="3195031" y="3180855"/>
            <a:chExt cx="1449869" cy="119407"/>
          </a:xfrm>
          <a:solidFill>
            <a:schemeClr val="accent2"/>
          </a:solidFill>
        </p:grpSpPr>
        <p:sp>
          <p:nvSpPr>
            <p:cNvPr id="24" name="等腰三角形 23"/>
            <p:cNvSpPr/>
            <p:nvPr/>
          </p:nvSpPr>
          <p:spPr>
            <a:xfrm rot="5400000">
              <a:off x="4553864"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16200000" flipH="1">
              <a:off x="3166659"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250729" y="3168338"/>
            <a:ext cx="866817" cy="61168"/>
            <a:chOff x="3195031" y="3180855"/>
            <a:chExt cx="1449869" cy="119407"/>
          </a:xfrm>
          <a:solidFill>
            <a:schemeClr val="accent2"/>
          </a:solidFill>
        </p:grpSpPr>
        <p:sp>
          <p:nvSpPr>
            <p:cNvPr id="27" name="等腰三角形 26"/>
            <p:cNvSpPr/>
            <p:nvPr/>
          </p:nvSpPr>
          <p:spPr>
            <a:xfrm rot="5400000">
              <a:off x="4553864"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16200000" flipH="1">
              <a:off x="3166659" y="3209227"/>
              <a:ext cx="119407" cy="62664"/>
            </a:xfrm>
            <a:prstGeom prst="triangl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9" name="Group 41"/>
          <p:cNvGrpSpPr>
            <a:grpSpLocks noChangeAspect="1"/>
          </p:cNvGrpSpPr>
          <p:nvPr/>
        </p:nvGrpSpPr>
        <p:grpSpPr bwMode="auto">
          <a:xfrm>
            <a:off x="2785358" y="2786274"/>
            <a:ext cx="304781" cy="373093"/>
            <a:chOff x="3783" y="2089"/>
            <a:chExt cx="116" cy="142"/>
          </a:xfrm>
          <a:noFill/>
          <a:effectLst/>
        </p:grpSpPr>
        <p:sp>
          <p:nvSpPr>
            <p:cNvPr id="3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38" name="Group 52"/>
          <p:cNvGrpSpPr>
            <a:grpSpLocks noChangeAspect="1"/>
          </p:cNvGrpSpPr>
          <p:nvPr/>
        </p:nvGrpSpPr>
        <p:grpSpPr bwMode="auto">
          <a:xfrm>
            <a:off x="5508204" y="2805505"/>
            <a:ext cx="319602" cy="316847"/>
            <a:chOff x="3783" y="2102"/>
            <a:chExt cx="116" cy="115"/>
          </a:xfrm>
          <a:noFill/>
          <a:effectLst/>
        </p:grpSpPr>
        <p:sp>
          <p:nvSpPr>
            <p:cNvPr id="3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46" name="Group 62"/>
          <p:cNvGrpSpPr>
            <a:grpSpLocks noChangeAspect="1"/>
          </p:cNvGrpSpPr>
          <p:nvPr/>
        </p:nvGrpSpPr>
        <p:grpSpPr bwMode="auto">
          <a:xfrm>
            <a:off x="4193792" y="2821744"/>
            <a:ext cx="374895" cy="299335"/>
            <a:chOff x="3775" y="2110"/>
            <a:chExt cx="129" cy="103"/>
          </a:xfrm>
          <a:noFill/>
          <a:effectLst/>
        </p:grpSpPr>
        <p:sp>
          <p:nvSpPr>
            <p:cNvPr id="47"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8"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9"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50" name="Group 68"/>
          <p:cNvGrpSpPr>
            <a:grpSpLocks noChangeAspect="1"/>
          </p:cNvGrpSpPr>
          <p:nvPr/>
        </p:nvGrpSpPr>
        <p:grpSpPr bwMode="auto">
          <a:xfrm>
            <a:off x="6534599" y="2774416"/>
            <a:ext cx="276380" cy="266294"/>
            <a:chOff x="3770" y="2095"/>
            <a:chExt cx="137" cy="132"/>
          </a:xfrm>
          <a:noFill/>
          <a:effectLst/>
        </p:grpSpPr>
        <p:sp>
          <p:nvSpPr>
            <p:cNvPr id="51"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2"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3"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4"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5"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6"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7"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w="127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58" name="任意多边形 57"/>
          <p:cNvSpPr/>
          <p:nvPr/>
        </p:nvSpPr>
        <p:spPr>
          <a:xfrm>
            <a:off x="3483675" y="810242"/>
            <a:ext cx="892382" cy="1356014"/>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2422189" y="679329"/>
            <a:ext cx="1210493" cy="691955"/>
            <a:chOff x="3750471" y="3849925"/>
            <a:chExt cx="1613990" cy="922606"/>
          </a:xfrm>
        </p:grpSpPr>
        <p:sp>
          <p:nvSpPr>
            <p:cNvPr id="60" name="文本框 59"/>
            <p:cNvSpPr txBox="1"/>
            <p:nvPr/>
          </p:nvSpPr>
          <p:spPr>
            <a:xfrm>
              <a:off x="3750471" y="3849925"/>
              <a:ext cx="1493849" cy="369332"/>
            </a:xfrm>
            <a:prstGeom prst="rect">
              <a:avLst/>
            </a:prstGeom>
            <a:noFill/>
          </p:spPr>
          <p:txBody>
            <a:bodyPr wrap="square"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在此添加标题</a:t>
              </a:r>
            </a:p>
          </p:txBody>
        </p:sp>
        <p:sp>
          <p:nvSpPr>
            <p:cNvPr id="61" name="文本框 60"/>
            <p:cNvSpPr txBox="1"/>
            <p:nvPr/>
          </p:nvSpPr>
          <p:spPr>
            <a:xfrm>
              <a:off x="3762895" y="4107734"/>
              <a:ext cx="1601566" cy="664797"/>
            </a:xfrm>
            <a:prstGeom prst="rect">
              <a:avLst/>
            </a:prstGeom>
            <a:noFill/>
          </p:spPr>
          <p:txBody>
            <a:bodyPr wrap="square" rtlCol="0">
              <a:spAutoFit/>
            </a:bodyPr>
            <a:lstStyle/>
            <a:p>
              <a:pPr algn="ctr">
                <a:lnSpc>
                  <a:spcPct val="110000"/>
                </a:lnSpc>
                <a:defRPr/>
              </a:pPr>
              <a:r>
                <a:rPr lang="zh-CN" altLang="en-US" sz="800" kern="3000" spc="23" dirty="0">
                  <a:solidFill>
                    <a:schemeClr val="accent1"/>
                  </a:solidFill>
                  <a:latin typeface="微软雅黑" panose="020B0503020204020204" pitchFamily="34" charset="-122"/>
                  <a:ea typeface="微软雅黑" panose="020B0503020204020204" pitchFamily="34" charset="-122"/>
                </a:rPr>
                <a:t>单击此处添加文本内容，文字内容需概括精炼，建议</a:t>
              </a:r>
              <a:r>
                <a:rPr lang="zh-CN" altLang="en-US" sz="800" kern="3000" spc="23" dirty="0" smtClean="0">
                  <a:solidFill>
                    <a:schemeClr val="accent1"/>
                  </a:solidFill>
                  <a:latin typeface="微软雅黑" panose="020B0503020204020204" pitchFamily="34" charset="-122"/>
                  <a:ea typeface="微软雅黑" panose="020B0503020204020204" pitchFamily="34" charset="-122"/>
                </a:rPr>
                <a:t>与</a:t>
              </a:r>
              <a:r>
                <a:rPr lang="zh-CN" altLang="en-US" sz="800" kern="3000" spc="23" dirty="0">
                  <a:solidFill>
                    <a:schemeClr val="accent1"/>
                  </a:solidFill>
                  <a:latin typeface="微软雅黑" panose="020B0503020204020204" pitchFamily="34" charset="-122"/>
                  <a:ea typeface="微软雅黑" panose="020B0503020204020204" pitchFamily="34" charset="-122"/>
                </a:rPr>
                <a:t>加</a:t>
              </a:r>
              <a:r>
                <a:rPr lang="zh-CN" altLang="en-US" sz="800" kern="3000" spc="23" dirty="0" smtClean="0">
                  <a:solidFill>
                    <a:schemeClr val="accent1"/>
                  </a:solidFill>
                  <a:latin typeface="微软雅黑" panose="020B0503020204020204" pitchFamily="34" charset="-122"/>
                  <a:ea typeface="微软雅黑" panose="020B0503020204020204" pitchFamily="34" charset="-122"/>
                </a:rPr>
                <a:t>标题</a:t>
              </a:r>
              <a:endParaRPr lang="zh-CN" altLang="en-US" sz="800" dirty="0">
                <a:solidFill>
                  <a:schemeClr val="accent1"/>
                </a:solidFill>
                <a:latin typeface="微软雅黑" panose="020B0503020204020204" pitchFamily="34" charset="-122"/>
                <a:ea typeface="微软雅黑" panose="020B0503020204020204" pitchFamily="34" charset="-122"/>
              </a:endParaRPr>
            </a:p>
          </p:txBody>
        </p:sp>
      </p:grpSp>
      <p:sp>
        <p:nvSpPr>
          <p:cNvPr id="62" name="椭圆 61"/>
          <p:cNvSpPr/>
          <p:nvPr/>
        </p:nvSpPr>
        <p:spPr>
          <a:xfrm>
            <a:off x="3424176" y="788942"/>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3" name="椭圆 62"/>
          <p:cNvSpPr/>
          <p:nvPr/>
        </p:nvSpPr>
        <p:spPr>
          <a:xfrm>
            <a:off x="2428467" y="788942"/>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4" name="椭圆 63"/>
          <p:cNvSpPr/>
          <p:nvPr/>
        </p:nvSpPr>
        <p:spPr>
          <a:xfrm>
            <a:off x="4352151" y="2184776"/>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5" name="任意多边形 64"/>
          <p:cNvSpPr/>
          <p:nvPr/>
        </p:nvSpPr>
        <p:spPr>
          <a:xfrm flipH="1">
            <a:off x="4669777" y="1004317"/>
            <a:ext cx="892382" cy="1356014"/>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6" name="椭圆 65"/>
          <p:cNvSpPr/>
          <p:nvPr/>
        </p:nvSpPr>
        <p:spPr>
          <a:xfrm>
            <a:off x="4646577" y="2379955"/>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5574764" y="869832"/>
            <a:ext cx="1155520" cy="691954"/>
            <a:chOff x="3750471" y="3849925"/>
            <a:chExt cx="1540693" cy="922604"/>
          </a:xfrm>
        </p:grpSpPr>
        <p:sp>
          <p:nvSpPr>
            <p:cNvPr id="68" name="文本框 67"/>
            <p:cNvSpPr txBox="1"/>
            <p:nvPr/>
          </p:nvSpPr>
          <p:spPr>
            <a:xfrm>
              <a:off x="3750471" y="3849925"/>
              <a:ext cx="1493849" cy="369332"/>
            </a:xfrm>
            <a:prstGeom prst="rect">
              <a:avLst/>
            </a:prstGeom>
            <a:noFill/>
          </p:spPr>
          <p:txBody>
            <a:bodyPr wrap="square"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在此添加标题</a:t>
              </a:r>
            </a:p>
          </p:txBody>
        </p:sp>
        <p:sp>
          <p:nvSpPr>
            <p:cNvPr id="69" name="文本框 68"/>
            <p:cNvSpPr txBox="1"/>
            <p:nvPr/>
          </p:nvSpPr>
          <p:spPr>
            <a:xfrm>
              <a:off x="3762898" y="4107733"/>
              <a:ext cx="1528266" cy="664796"/>
            </a:xfrm>
            <a:prstGeom prst="rect">
              <a:avLst/>
            </a:prstGeom>
            <a:noFill/>
          </p:spPr>
          <p:txBody>
            <a:bodyPr wrap="square" rtlCol="0">
              <a:spAutoFit/>
            </a:bodyPr>
            <a:lstStyle/>
            <a:p>
              <a:pPr algn="ctr">
                <a:lnSpc>
                  <a:spcPct val="110000"/>
                </a:lnSpc>
                <a:defRPr/>
              </a:pPr>
              <a:r>
                <a:rPr lang="zh-CN" altLang="en-US" sz="800" kern="3000" spc="23" dirty="0">
                  <a:solidFill>
                    <a:schemeClr val="accent1"/>
                  </a:solidFill>
                  <a:latin typeface="微软雅黑" panose="020B0503020204020204" pitchFamily="34" charset="-122"/>
                  <a:ea typeface="微软雅黑" panose="020B0503020204020204" pitchFamily="34" charset="-122"/>
                </a:rPr>
                <a:t>单击此处添加文本内容，文字内容需概括精炼，建议与加标题</a:t>
              </a:r>
              <a:endParaRPr lang="zh-CN" altLang="en-US" sz="800" dirty="0">
                <a:solidFill>
                  <a:schemeClr val="accent1"/>
                </a:solidFill>
                <a:latin typeface="微软雅黑" panose="020B0503020204020204" pitchFamily="34" charset="-122"/>
                <a:ea typeface="微软雅黑" panose="020B0503020204020204" pitchFamily="34" charset="-122"/>
              </a:endParaRPr>
            </a:p>
          </p:txBody>
        </p:sp>
      </p:grpSp>
      <p:sp>
        <p:nvSpPr>
          <p:cNvPr id="70" name="椭圆 69"/>
          <p:cNvSpPr/>
          <p:nvPr/>
        </p:nvSpPr>
        <p:spPr>
          <a:xfrm>
            <a:off x="6576752" y="979442"/>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1" name="椭圆 70"/>
          <p:cNvSpPr/>
          <p:nvPr/>
        </p:nvSpPr>
        <p:spPr>
          <a:xfrm>
            <a:off x="5581043" y="979442"/>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2" name="任意多边形 71"/>
          <p:cNvSpPr/>
          <p:nvPr/>
        </p:nvSpPr>
        <p:spPr>
          <a:xfrm flipV="1">
            <a:off x="2514600" y="3565810"/>
            <a:ext cx="754323" cy="589190"/>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3" name="椭圆 72"/>
          <p:cNvSpPr/>
          <p:nvPr/>
        </p:nvSpPr>
        <p:spPr>
          <a:xfrm>
            <a:off x="3245891" y="3508263"/>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444456" y="4023884"/>
            <a:ext cx="1158486" cy="691954"/>
            <a:chOff x="3750471" y="3849925"/>
            <a:chExt cx="1544647" cy="922604"/>
          </a:xfrm>
        </p:grpSpPr>
        <p:sp>
          <p:nvSpPr>
            <p:cNvPr id="75" name="文本框 74"/>
            <p:cNvSpPr txBox="1"/>
            <p:nvPr/>
          </p:nvSpPr>
          <p:spPr>
            <a:xfrm>
              <a:off x="3750471" y="3849925"/>
              <a:ext cx="1493849" cy="369332"/>
            </a:xfrm>
            <a:prstGeom prst="rect">
              <a:avLst/>
            </a:prstGeom>
            <a:noFill/>
          </p:spPr>
          <p:txBody>
            <a:bodyPr wrap="square"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在此添加标题</a:t>
              </a:r>
            </a:p>
          </p:txBody>
        </p:sp>
        <p:sp>
          <p:nvSpPr>
            <p:cNvPr id="76" name="文本框 75"/>
            <p:cNvSpPr txBox="1"/>
            <p:nvPr/>
          </p:nvSpPr>
          <p:spPr>
            <a:xfrm>
              <a:off x="3762896" y="4107733"/>
              <a:ext cx="1532222" cy="664796"/>
            </a:xfrm>
            <a:prstGeom prst="rect">
              <a:avLst/>
            </a:prstGeom>
            <a:noFill/>
          </p:spPr>
          <p:txBody>
            <a:bodyPr wrap="square" rtlCol="0">
              <a:spAutoFit/>
            </a:bodyPr>
            <a:lstStyle/>
            <a:p>
              <a:pPr algn="ctr">
                <a:lnSpc>
                  <a:spcPct val="110000"/>
                </a:lnSpc>
                <a:defRPr/>
              </a:pPr>
              <a:r>
                <a:rPr lang="zh-CN" altLang="en-US" sz="800" kern="3000" spc="23" dirty="0">
                  <a:solidFill>
                    <a:schemeClr val="accent1"/>
                  </a:solidFill>
                  <a:latin typeface="微软雅黑" panose="020B0503020204020204" pitchFamily="34" charset="-122"/>
                  <a:ea typeface="微软雅黑" panose="020B0503020204020204" pitchFamily="34" charset="-122"/>
                </a:rPr>
                <a:t>单击此处添加文本内容，文字内容需概括精炼，建议与加标题</a:t>
              </a:r>
              <a:endParaRPr lang="zh-CN" altLang="en-US" sz="800" dirty="0">
                <a:solidFill>
                  <a:schemeClr val="accent1"/>
                </a:solidFill>
                <a:latin typeface="微软雅黑" panose="020B0503020204020204" pitchFamily="34" charset="-122"/>
                <a:ea typeface="微软雅黑" panose="020B0503020204020204" pitchFamily="34" charset="-122"/>
              </a:endParaRPr>
            </a:p>
          </p:txBody>
        </p:sp>
      </p:grpSp>
      <p:sp>
        <p:nvSpPr>
          <p:cNvPr id="77" name="椭圆 76"/>
          <p:cNvSpPr/>
          <p:nvPr/>
        </p:nvSpPr>
        <p:spPr>
          <a:xfrm>
            <a:off x="2446443" y="4133494"/>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8" name="椭圆 77"/>
          <p:cNvSpPr/>
          <p:nvPr/>
        </p:nvSpPr>
        <p:spPr>
          <a:xfrm>
            <a:off x="1450734" y="4133494"/>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9" name="任意多边形 78"/>
          <p:cNvSpPr/>
          <p:nvPr/>
        </p:nvSpPr>
        <p:spPr>
          <a:xfrm flipH="1" flipV="1">
            <a:off x="5904637" y="3405788"/>
            <a:ext cx="1143398" cy="749212"/>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0" name="椭圆 79"/>
          <p:cNvSpPr/>
          <p:nvPr/>
        </p:nvSpPr>
        <p:spPr>
          <a:xfrm>
            <a:off x="5881951" y="3326235"/>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81" name="组合 80"/>
          <p:cNvGrpSpPr/>
          <p:nvPr/>
        </p:nvGrpSpPr>
        <p:grpSpPr>
          <a:xfrm>
            <a:off x="7049142" y="4023884"/>
            <a:ext cx="1185492" cy="691954"/>
            <a:chOff x="3750471" y="3849925"/>
            <a:chExt cx="1580656" cy="922604"/>
          </a:xfrm>
        </p:grpSpPr>
        <p:sp>
          <p:nvSpPr>
            <p:cNvPr id="82" name="文本框 81"/>
            <p:cNvSpPr txBox="1"/>
            <p:nvPr/>
          </p:nvSpPr>
          <p:spPr>
            <a:xfrm>
              <a:off x="3750471" y="3849925"/>
              <a:ext cx="1493849" cy="369332"/>
            </a:xfrm>
            <a:prstGeom prst="rect">
              <a:avLst/>
            </a:prstGeom>
            <a:noFill/>
          </p:spPr>
          <p:txBody>
            <a:bodyPr wrap="square"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在此添加标题</a:t>
              </a:r>
            </a:p>
          </p:txBody>
        </p:sp>
        <p:sp>
          <p:nvSpPr>
            <p:cNvPr id="83" name="文本框 82"/>
            <p:cNvSpPr txBox="1"/>
            <p:nvPr/>
          </p:nvSpPr>
          <p:spPr>
            <a:xfrm>
              <a:off x="3762898" y="4107733"/>
              <a:ext cx="1568229" cy="664796"/>
            </a:xfrm>
            <a:prstGeom prst="rect">
              <a:avLst/>
            </a:prstGeom>
            <a:noFill/>
          </p:spPr>
          <p:txBody>
            <a:bodyPr wrap="square" rtlCol="0">
              <a:spAutoFit/>
            </a:bodyPr>
            <a:lstStyle/>
            <a:p>
              <a:pPr algn="ctr">
                <a:lnSpc>
                  <a:spcPct val="110000"/>
                </a:lnSpc>
                <a:defRPr/>
              </a:pPr>
              <a:r>
                <a:rPr lang="zh-CN" altLang="en-US" sz="800" kern="3000" spc="23" dirty="0">
                  <a:solidFill>
                    <a:schemeClr val="accent1"/>
                  </a:solidFill>
                  <a:latin typeface="微软雅黑" panose="020B0503020204020204" pitchFamily="34" charset="-122"/>
                  <a:ea typeface="微软雅黑" panose="020B0503020204020204" pitchFamily="34" charset="-122"/>
                </a:rPr>
                <a:t>单击此处添加文本内容，文字内容需概括精炼，建议与加标题</a:t>
              </a:r>
              <a:endParaRPr lang="zh-CN" altLang="en-US" sz="800" dirty="0">
                <a:solidFill>
                  <a:schemeClr val="accent1"/>
                </a:solidFill>
                <a:latin typeface="微软雅黑" panose="020B0503020204020204" pitchFamily="34" charset="-122"/>
                <a:ea typeface="微软雅黑" panose="020B0503020204020204" pitchFamily="34" charset="-122"/>
              </a:endParaRPr>
            </a:p>
          </p:txBody>
        </p:sp>
      </p:grpSp>
      <p:sp>
        <p:nvSpPr>
          <p:cNvPr id="84" name="椭圆 83"/>
          <p:cNvSpPr/>
          <p:nvPr/>
        </p:nvSpPr>
        <p:spPr>
          <a:xfrm>
            <a:off x="8051132" y="4133494"/>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5" name="椭圆 84"/>
          <p:cNvSpPr/>
          <p:nvPr/>
        </p:nvSpPr>
        <p:spPr>
          <a:xfrm>
            <a:off x="7055423" y="4133494"/>
            <a:ext cx="47625" cy="47625"/>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1562571"/>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fltVal val="0"/>
                                          </p:val>
                                        </p:tav>
                                        <p:tav tm="100000">
                                          <p:val>
                                            <p:strVal val="#ppt_h"/>
                                          </p:val>
                                        </p:tav>
                                      </p:tavLst>
                                    </p:anim>
                                    <p:animEffect transition="in" filter="fade">
                                      <p:cBhvr>
                                        <p:cTn id="54" dur="500"/>
                                        <p:tgtEl>
                                          <p:spTgt spid="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500" fill="hold"/>
                                        <p:tgtEl>
                                          <p:spTgt spid="8"/>
                                        </p:tgtEl>
                                        <p:attrNameLst>
                                          <p:attrName>ppt_w</p:attrName>
                                        </p:attrNameLst>
                                      </p:cBhvr>
                                      <p:tavLst>
                                        <p:tav tm="0">
                                          <p:val>
                                            <p:fltVal val="0"/>
                                          </p:val>
                                        </p:tav>
                                        <p:tav tm="100000">
                                          <p:val>
                                            <p:strVal val="#ppt_w"/>
                                          </p:val>
                                        </p:tav>
                                      </p:tavLst>
                                    </p:anim>
                                    <p:anim calcmode="lin" valueType="num">
                                      <p:cBhvr>
                                        <p:cTn id="58" dur="500" fill="hold"/>
                                        <p:tgtEl>
                                          <p:spTgt spid="8"/>
                                        </p:tgtEl>
                                        <p:attrNameLst>
                                          <p:attrName>ppt_h</p:attrName>
                                        </p:attrNameLst>
                                      </p:cBhvr>
                                      <p:tavLst>
                                        <p:tav tm="0">
                                          <p:val>
                                            <p:fltVal val="0"/>
                                          </p:val>
                                        </p:tav>
                                        <p:tav tm="100000">
                                          <p:val>
                                            <p:strVal val="#ppt_h"/>
                                          </p:val>
                                        </p:tav>
                                      </p:tavLst>
                                    </p:anim>
                                    <p:animEffect transition="in" filter="fade">
                                      <p:cBhvr>
                                        <p:cTn id="59" dur="500"/>
                                        <p:tgtEl>
                                          <p:spTgt spid="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par>
                                <p:cTn id="75" presetID="53" presetClass="entr" presetSubtype="16" fill="hold"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p:cTn id="77" dur="500" fill="hold"/>
                                        <p:tgtEl>
                                          <p:spTgt spid="17"/>
                                        </p:tgtEl>
                                        <p:attrNameLst>
                                          <p:attrName>ppt_w</p:attrName>
                                        </p:attrNameLst>
                                      </p:cBhvr>
                                      <p:tavLst>
                                        <p:tav tm="0">
                                          <p:val>
                                            <p:fltVal val="0"/>
                                          </p:val>
                                        </p:tav>
                                        <p:tav tm="100000">
                                          <p:val>
                                            <p:strVal val="#ppt_w"/>
                                          </p:val>
                                        </p:tav>
                                      </p:tavLst>
                                    </p:anim>
                                    <p:anim calcmode="lin" valueType="num">
                                      <p:cBhvr>
                                        <p:cTn id="78" dur="500" fill="hold"/>
                                        <p:tgtEl>
                                          <p:spTgt spid="17"/>
                                        </p:tgtEl>
                                        <p:attrNameLst>
                                          <p:attrName>ppt_h</p:attrName>
                                        </p:attrNameLst>
                                      </p:cBhvr>
                                      <p:tavLst>
                                        <p:tav tm="0">
                                          <p:val>
                                            <p:fltVal val="0"/>
                                          </p:val>
                                        </p:tav>
                                        <p:tav tm="100000">
                                          <p:val>
                                            <p:strVal val="#ppt_h"/>
                                          </p:val>
                                        </p:tav>
                                      </p:tavLst>
                                    </p:anim>
                                    <p:animEffect transition="in" filter="fade">
                                      <p:cBhvr>
                                        <p:cTn id="79" dur="500"/>
                                        <p:tgtEl>
                                          <p:spTgt spid="17"/>
                                        </p:tgtEl>
                                      </p:cBhvr>
                                    </p:animEffect>
                                  </p:childTnLst>
                                </p:cTn>
                              </p:par>
                              <p:par>
                                <p:cTn id="80" presetID="53" presetClass="entr" presetSubtype="16" fill="hold" nodeType="with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p:cTn id="82" dur="500" fill="hold"/>
                                        <p:tgtEl>
                                          <p:spTgt spid="20"/>
                                        </p:tgtEl>
                                        <p:attrNameLst>
                                          <p:attrName>ppt_w</p:attrName>
                                        </p:attrNameLst>
                                      </p:cBhvr>
                                      <p:tavLst>
                                        <p:tav tm="0">
                                          <p:val>
                                            <p:fltVal val="0"/>
                                          </p:val>
                                        </p:tav>
                                        <p:tav tm="100000">
                                          <p:val>
                                            <p:strVal val="#ppt_w"/>
                                          </p:val>
                                        </p:tav>
                                      </p:tavLst>
                                    </p:anim>
                                    <p:anim calcmode="lin" valueType="num">
                                      <p:cBhvr>
                                        <p:cTn id="83" dur="500" fill="hold"/>
                                        <p:tgtEl>
                                          <p:spTgt spid="20"/>
                                        </p:tgtEl>
                                        <p:attrNameLst>
                                          <p:attrName>ppt_h</p:attrName>
                                        </p:attrNameLst>
                                      </p:cBhvr>
                                      <p:tavLst>
                                        <p:tav tm="0">
                                          <p:val>
                                            <p:fltVal val="0"/>
                                          </p:val>
                                        </p:tav>
                                        <p:tav tm="100000">
                                          <p:val>
                                            <p:strVal val="#ppt_h"/>
                                          </p:val>
                                        </p:tav>
                                      </p:tavLst>
                                    </p:anim>
                                    <p:animEffect transition="in" filter="fade">
                                      <p:cBhvr>
                                        <p:cTn id="84" dur="500"/>
                                        <p:tgtEl>
                                          <p:spTgt spid="20"/>
                                        </p:tgtEl>
                                      </p:cBhvr>
                                    </p:animEffect>
                                  </p:childTnLst>
                                </p:cTn>
                              </p:par>
                              <p:par>
                                <p:cTn id="85" presetID="53" presetClass="entr" presetSubtype="16" fill="hold" nodeType="with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p:cTn id="87" dur="500" fill="hold"/>
                                        <p:tgtEl>
                                          <p:spTgt spid="23"/>
                                        </p:tgtEl>
                                        <p:attrNameLst>
                                          <p:attrName>ppt_w</p:attrName>
                                        </p:attrNameLst>
                                      </p:cBhvr>
                                      <p:tavLst>
                                        <p:tav tm="0">
                                          <p:val>
                                            <p:fltVal val="0"/>
                                          </p:val>
                                        </p:tav>
                                        <p:tav tm="100000">
                                          <p:val>
                                            <p:strVal val="#ppt_w"/>
                                          </p:val>
                                        </p:tav>
                                      </p:tavLst>
                                    </p:anim>
                                    <p:anim calcmode="lin" valueType="num">
                                      <p:cBhvr>
                                        <p:cTn id="88" dur="500" fill="hold"/>
                                        <p:tgtEl>
                                          <p:spTgt spid="23"/>
                                        </p:tgtEl>
                                        <p:attrNameLst>
                                          <p:attrName>ppt_h</p:attrName>
                                        </p:attrNameLst>
                                      </p:cBhvr>
                                      <p:tavLst>
                                        <p:tav tm="0">
                                          <p:val>
                                            <p:fltVal val="0"/>
                                          </p:val>
                                        </p:tav>
                                        <p:tav tm="100000">
                                          <p:val>
                                            <p:strVal val="#ppt_h"/>
                                          </p:val>
                                        </p:tav>
                                      </p:tavLst>
                                    </p:anim>
                                    <p:animEffect transition="in" filter="fade">
                                      <p:cBhvr>
                                        <p:cTn id="89" dur="500"/>
                                        <p:tgtEl>
                                          <p:spTgt spid="23"/>
                                        </p:tgtEl>
                                      </p:cBhvr>
                                    </p:animEffect>
                                  </p:childTnLst>
                                </p:cTn>
                              </p:par>
                              <p:par>
                                <p:cTn id="90" presetID="53" presetClass="entr" presetSubtype="16" fill="hold" nodeType="withEffect">
                                  <p:stCondLst>
                                    <p:cond delay="0"/>
                                  </p:stCondLst>
                                  <p:childTnLst>
                                    <p:set>
                                      <p:cBhvr>
                                        <p:cTn id="91" dur="1" fill="hold">
                                          <p:stCondLst>
                                            <p:cond delay="0"/>
                                          </p:stCondLst>
                                        </p:cTn>
                                        <p:tgtEl>
                                          <p:spTgt spid="26"/>
                                        </p:tgtEl>
                                        <p:attrNameLst>
                                          <p:attrName>style.visibility</p:attrName>
                                        </p:attrNameLst>
                                      </p:cBhvr>
                                      <p:to>
                                        <p:strVal val="visible"/>
                                      </p:to>
                                    </p:set>
                                    <p:anim calcmode="lin" valueType="num">
                                      <p:cBhvr>
                                        <p:cTn id="92" dur="500" fill="hold"/>
                                        <p:tgtEl>
                                          <p:spTgt spid="26"/>
                                        </p:tgtEl>
                                        <p:attrNameLst>
                                          <p:attrName>ppt_w</p:attrName>
                                        </p:attrNameLst>
                                      </p:cBhvr>
                                      <p:tavLst>
                                        <p:tav tm="0">
                                          <p:val>
                                            <p:fltVal val="0"/>
                                          </p:val>
                                        </p:tav>
                                        <p:tav tm="100000">
                                          <p:val>
                                            <p:strVal val="#ppt_w"/>
                                          </p:val>
                                        </p:tav>
                                      </p:tavLst>
                                    </p:anim>
                                    <p:anim calcmode="lin" valueType="num">
                                      <p:cBhvr>
                                        <p:cTn id="93" dur="500" fill="hold"/>
                                        <p:tgtEl>
                                          <p:spTgt spid="26"/>
                                        </p:tgtEl>
                                        <p:attrNameLst>
                                          <p:attrName>ppt_h</p:attrName>
                                        </p:attrNameLst>
                                      </p:cBhvr>
                                      <p:tavLst>
                                        <p:tav tm="0">
                                          <p:val>
                                            <p:fltVal val="0"/>
                                          </p:val>
                                        </p:tav>
                                        <p:tav tm="100000">
                                          <p:val>
                                            <p:strVal val="#ppt_h"/>
                                          </p:val>
                                        </p:tav>
                                      </p:tavLst>
                                    </p:anim>
                                    <p:animEffect transition="in" filter="fade">
                                      <p:cBhvr>
                                        <p:cTn id="94" dur="500"/>
                                        <p:tgtEl>
                                          <p:spTgt spid="26"/>
                                        </p:tgtEl>
                                      </p:cBhvr>
                                    </p:animEffect>
                                  </p:childTnLst>
                                </p:cTn>
                              </p:par>
                              <p:par>
                                <p:cTn id="95" presetID="53" presetClass="entr" presetSubtype="16" fill="hold"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p:cTn id="97" dur="500" fill="hold"/>
                                        <p:tgtEl>
                                          <p:spTgt spid="29"/>
                                        </p:tgtEl>
                                        <p:attrNameLst>
                                          <p:attrName>ppt_w</p:attrName>
                                        </p:attrNameLst>
                                      </p:cBhvr>
                                      <p:tavLst>
                                        <p:tav tm="0">
                                          <p:val>
                                            <p:fltVal val="0"/>
                                          </p:val>
                                        </p:tav>
                                        <p:tav tm="100000">
                                          <p:val>
                                            <p:strVal val="#ppt_w"/>
                                          </p:val>
                                        </p:tav>
                                      </p:tavLst>
                                    </p:anim>
                                    <p:anim calcmode="lin" valueType="num">
                                      <p:cBhvr>
                                        <p:cTn id="98" dur="500" fill="hold"/>
                                        <p:tgtEl>
                                          <p:spTgt spid="29"/>
                                        </p:tgtEl>
                                        <p:attrNameLst>
                                          <p:attrName>ppt_h</p:attrName>
                                        </p:attrNameLst>
                                      </p:cBhvr>
                                      <p:tavLst>
                                        <p:tav tm="0">
                                          <p:val>
                                            <p:fltVal val="0"/>
                                          </p:val>
                                        </p:tav>
                                        <p:tav tm="100000">
                                          <p:val>
                                            <p:strVal val="#ppt_h"/>
                                          </p:val>
                                        </p:tav>
                                      </p:tavLst>
                                    </p:anim>
                                    <p:animEffect transition="in" filter="fade">
                                      <p:cBhvr>
                                        <p:cTn id="99" dur="500"/>
                                        <p:tgtEl>
                                          <p:spTgt spid="29"/>
                                        </p:tgtEl>
                                      </p:cBhvr>
                                    </p:animEffect>
                                  </p:childTnLst>
                                </p:cTn>
                              </p:par>
                              <p:par>
                                <p:cTn id="100" presetID="53" presetClass="entr" presetSubtype="16" fill="hold" nodeType="withEffect">
                                  <p:stCondLst>
                                    <p:cond delay="0"/>
                                  </p:stCondLst>
                                  <p:childTnLst>
                                    <p:set>
                                      <p:cBhvr>
                                        <p:cTn id="101" dur="1" fill="hold">
                                          <p:stCondLst>
                                            <p:cond delay="0"/>
                                          </p:stCondLst>
                                        </p:cTn>
                                        <p:tgtEl>
                                          <p:spTgt spid="38"/>
                                        </p:tgtEl>
                                        <p:attrNameLst>
                                          <p:attrName>style.visibility</p:attrName>
                                        </p:attrNameLst>
                                      </p:cBhvr>
                                      <p:to>
                                        <p:strVal val="visible"/>
                                      </p:to>
                                    </p:set>
                                    <p:anim calcmode="lin" valueType="num">
                                      <p:cBhvr>
                                        <p:cTn id="102" dur="500" fill="hold"/>
                                        <p:tgtEl>
                                          <p:spTgt spid="38"/>
                                        </p:tgtEl>
                                        <p:attrNameLst>
                                          <p:attrName>ppt_w</p:attrName>
                                        </p:attrNameLst>
                                      </p:cBhvr>
                                      <p:tavLst>
                                        <p:tav tm="0">
                                          <p:val>
                                            <p:fltVal val="0"/>
                                          </p:val>
                                        </p:tav>
                                        <p:tav tm="100000">
                                          <p:val>
                                            <p:strVal val="#ppt_w"/>
                                          </p:val>
                                        </p:tav>
                                      </p:tavLst>
                                    </p:anim>
                                    <p:anim calcmode="lin" valueType="num">
                                      <p:cBhvr>
                                        <p:cTn id="103" dur="500" fill="hold"/>
                                        <p:tgtEl>
                                          <p:spTgt spid="38"/>
                                        </p:tgtEl>
                                        <p:attrNameLst>
                                          <p:attrName>ppt_h</p:attrName>
                                        </p:attrNameLst>
                                      </p:cBhvr>
                                      <p:tavLst>
                                        <p:tav tm="0">
                                          <p:val>
                                            <p:fltVal val="0"/>
                                          </p:val>
                                        </p:tav>
                                        <p:tav tm="100000">
                                          <p:val>
                                            <p:strVal val="#ppt_h"/>
                                          </p:val>
                                        </p:tav>
                                      </p:tavLst>
                                    </p:anim>
                                    <p:animEffect transition="in" filter="fade">
                                      <p:cBhvr>
                                        <p:cTn id="104" dur="500"/>
                                        <p:tgtEl>
                                          <p:spTgt spid="38"/>
                                        </p:tgtEl>
                                      </p:cBhvr>
                                    </p:animEffect>
                                  </p:childTnLst>
                                </p:cTn>
                              </p:par>
                              <p:par>
                                <p:cTn id="105" presetID="53" presetClass="entr" presetSubtype="16" fill="hold" nodeType="withEffect">
                                  <p:stCondLst>
                                    <p:cond delay="0"/>
                                  </p:stCondLst>
                                  <p:childTnLst>
                                    <p:set>
                                      <p:cBhvr>
                                        <p:cTn id="106" dur="1" fill="hold">
                                          <p:stCondLst>
                                            <p:cond delay="0"/>
                                          </p:stCondLst>
                                        </p:cTn>
                                        <p:tgtEl>
                                          <p:spTgt spid="46"/>
                                        </p:tgtEl>
                                        <p:attrNameLst>
                                          <p:attrName>style.visibility</p:attrName>
                                        </p:attrNameLst>
                                      </p:cBhvr>
                                      <p:to>
                                        <p:strVal val="visible"/>
                                      </p:to>
                                    </p:set>
                                    <p:anim calcmode="lin" valueType="num">
                                      <p:cBhvr>
                                        <p:cTn id="107" dur="500" fill="hold"/>
                                        <p:tgtEl>
                                          <p:spTgt spid="46"/>
                                        </p:tgtEl>
                                        <p:attrNameLst>
                                          <p:attrName>ppt_w</p:attrName>
                                        </p:attrNameLst>
                                      </p:cBhvr>
                                      <p:tavLst>
                                        <p:tav tm="0">
                                          <p:val>
                                            <p:fltVal val="0"/>
                                          </p:val>
                                        </p:tav>
                                        <p:tav tm="100000">
                                          <p:val>
                                            <p:strVal val="#ppt_w"/>
                                          </p:val>
                                        </p:tav>
                                      </p:tavLst>
                                    </p:anim>
                                    <p:anim calcmode="lin" valueType="num">
                                      <p:cBhvr>
                                        <p:cTn id="108" dur="500" fill="hold"/>
                                        <p:tgtEl>
                                          <p:spTgt spid="46"/>
                                        </p:tgtEl>
                                        <p:attrNameLst>
                                          <p:attrName>ppt_h</p:attrName>
                                        </p:attrNameLst>
                                      </p:cBhvr>
                                      <p:tavLst>
                                        <p:tav tm="0">
                                          <p:val>
                                            <p:fltVal val="0"/>
                                          </p:val>
                                        </p:tav>
                                        <p:tav tm="100000">
                                          <p:val>
                                            <p:strVal val="#ppt_h"/>
                                          </p:val>
                                        </p:tav>
                                      </p:tavLst>
                                    </p:anim>
                                    <p:animEffect transition="in" filter="fade">
                                      <p:cBhvr>
                                        <p:cTn id="109" dur="500"/>
                                        <p:tgtEl>
                                          <p:spTgt spid="46"/>
                                        </p:tgtEl>
                                      </p:cBhvr>
                                    </p:animEffect>
                                  </p:childTnLst>
                                </p:cTn>
                              </p:par>
                              <p:par>
                                <p:cTn id="110" presetID="53" presetClass="entr" presetSubtype="16" fill="hold" nodeType="with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p:cTn id="112" dur="500" fill="hold"/>
                                        <p:tgtEl>
                                          <p:spTgt spid="50"/>
                                        </p:tgtEl>
                                        <p:attrNameLst>
                                          <p:attrName>ppt_w</p:attrName>
                                        </p:attrNameLst>
                                      </p:cBhvr>
                                      <p:tavLst>
                                        <p:tav tm="0">
                                          <p:val>
                                            <p:fltVal val="0"/>
                                          </p:val>
                                        </p:tav>
                                        <p:tav tm="100000">
                                          <p:val>
                                            <p:strVal val="#ppt_w"/>
                                          </p:val>
                                        </p:tav>
                                      </p:tavLst>
                                    </p:anim>
                                    <p:anim calcmode="lin" valueType="num">
                                      <p:cBhvr>
                                        <p:cTn id="113" dur="500" fill="hold"/>
                                        <p:tgtEl>
                                          <p:spTgt spid="50"/>
                                        </p:tgtEl>
                                        <p:attrNameLst>
                                          <p:attrName>ppt_h</p:attrName>
                                        </p:attrNameLst>
                                      </p:cBhvr>
                                      <p:tavLst>
                                        <p:tav tm="0">
                                          <p:val>
                                            <p:fltVal val="0"/>
                                          </p:val>
                                        </p:tav>
                                        <p:tav tm="100000">
                                          <p:val>
                                            <p:strVal val="#ppt_h"/>
                                          </p:val>
                                        </p:tav>
                                      </p:tavLst>
                                    </p:anim>
                                    <p:animEffect transition="in" filter="fade">
                                      <p:cBhvr>
                                        <p:cTn id="114" dur="500"/>
                                        <p:tgtEl>
                                          <p:spTgt spid="50"/>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0"/>
                                        </p:tgtEl>
                                        <p:attrNameLst>
                                          <p:attrName>style.visibility</p:attrName>
                                        </p:attrNameLst>
                                      </p:cBhvr>
                                      <p:to>
                                        <p:strVal val="visible"/>
                                      </p:to>
                                    </p:set>
                                    <p:anim calcmode="lin" valueType="num">
                                      <p:cBhvr>
                                        <p:cTn id="117" dur="500" fill="hold"/>
                                        <p:tgtEl>
                                          <p:spTgt spid="10"/>
                                        </p:tgtEl>
                                        <p:attrNameLst>
                                          <p:attrName>ppt_w</p:attrName>
                                        </p:attrNameLst>
                                      </p:cBhvr>
                                      <p:tavLst>
                                        <p:tav tm="0">
                                          <p:val>
                                            <p:fltVal val="0"/>
                                          </p:val>
                                        </p:tav>
                                        <p:tav tm="100000">
                                          <p:val>
                                            <p:strVal val="#ppt_w"/>
                                          </p:val>
                                        </p:tav>
                                      </p:tavLst>
                                    </p:anim>
                                    <p:anim calcmode="lin" valueType="num">
                                      <p:cBhvr>
                                        <p:cTn id="118" dur="500" fill="hold"/>
                                        <p:tgtEl>
                                          <p:spTgt spid="10"/>
                                        </p:tgtEl>
                                        <p:attrNameLst>
                                          <p:attrName>ppt_h</p:attrName>
                                        </p:attrNameLst>
                                      </p:cBhvr>
                                      <p:tavLst>
                                        <p:tav tm="0">
                                          <p:val>
                                            <p:fltVal val="0"/>
                                          </p:val>
                                        </p:tav>
                                        <p:tav tm="100000">
                                          <p:val>
                                            <p:strVal val="#ppt_h"/>
                                          </p:val>
                                        </p:tav>
                                      </p:tavLst>
                                    </p:anim>
                                    <p:animEffect transition="in" filter="fade">
                                      <p:cBhvr>
                                        <p:cTn id="119" dur="500"/>
                                        <p:tgtEl>
                                          <p:spTgt spid="10"/>
                                        </p:tgtEl>
                                      </p:cBhvr>
                                    </p:animEffect>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grpId="0" nodeType="clickEffect">
                                  <p:stCondLst>
                                    <p:cond delay="0"/>
                                  </p:stCondLst>
                                  <p:childTnLst>
                                    <p:set>
                                      <p:cBhvr>
                                        <p:cTn id="123" dur="1" fill="hold">
                                          <p:stCondLst>
                                            <p:cond delay="0"/>
                                          </p:stCondLst>
                                        </p:cTn>
                                        <p:tgtEl>
                                          <p:spTgt spid="58"/>
                                        </p:tgtEl>
                                        <p:attrNameLst>
                                          <p:attrName>style.visibility</p:attrName>
                                        </p:attrNameLst>
                                      </p:cBhvr>
                                      <p:to>
                                        <p:strVal val="visible"/>
                                      </p:to>
                                    </p:set>
                                    <p:animEffect transition="in" filter="fade">
                                      <p:cBhvr>
                                        <p:cTn id="124" dur="500"/>
                                        <p:tgtEl>
                                          <p:spTgt spid="58"/>
                                        </p:tgtEl>
                                      </p:cBhvr>
                                    </p:animEffect>
                                    <p:anim calcmode="lin" valueType="num">
                                      <p:cBhvr>
                                        <p:cTn id="125" dur="500" fill="hold"/>
                                        <p:tgtEl>
                                          <p:spTgt spid="58"/>
                                        </p:tgtEl>
                                        <p:attrNameLst>
                                          <p:attrName>ppt_x</p:attrName>
                                        </p:attrNameLst>
                                      </p:cBhvr>
                                      <p:tavLst>
                                        <p:tav tm="0">
                                          <p:val>
                                            <p:strVal val="#ppt_x"/>
                                          </p:val>
                                        </p:tav>
                                        <p:tav tm="100000">
                                          <p:val>
                                            <p:strVal val="#ppt_x"/>
                                          </p:val>
                                        </p:tav>
                                      </p:tavLst>
                                    </p:anim>
                                    <p:anim calcmode="lin" valueType="num">
                                      <p:cBhvr>
                                        <p:cTn id="126" dur="500" fill="hold"/>
                                        <p:tgtEl>
                                          <p:spTgt spid="58"/>
                                        </p:tgtEl>
                                        <p:attrNameLst>
                                          <p:attrName>ppt_y</p:attrName>
                                        </p:attrNameLst>
                                      </p:cBhvr>
                                      <p:tavLst>
                                        <p:tav tm="0">
                                          <p:val>
                                            <p:strVal val="#ppt_y+.1"/>
                                          </p:val>
                                        </p:tav>
                                        <p:tav tm="100000">
                                          <p:val>
                                            <p:strVal val="#ppt_y"/>
                                          </p:val>
                                        </p:tav>
                                      </p:tavLst>
                                    </p:anim>
                                  </p:childTnLst>
                                </p:cTn>
                              </p:par>
                              <p:par>
                                <p:cTn id="127" presetID="42" presetClass="entr" presetSubtype="0" fill="hold" nodeType="with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fade">
                                      <p:cBhvr>
                                        <p:cTn id="129" dur="500"/>
                                        <p:tgtEl>
                                          <p:spTgt spid="59"/>
                                        </p:tgtEl>
                                      </p:cBhvr>
                                    </p:animEffect>
                                    <p:anim calcmode="lin" valueType="num">
                                      <p:cBhvr>
                                        <p:cTn id="130" dur="500" fill="hold"/>
                                        <p:tgtEl>
                                          <p:spTgt spid="59"/>
                                        </p:tgtEl>
                                        <p:attrNameLst>
                                          <p:attrName>ppt_x</p:attrName>
                                        </p:attrNameLst>
                                      </p:cBhvr>
                                      <p:tavLst>
                                        <p:tav tm="0">
                                          <p:val>
                                            <p:strVal val="#ppt_x"/>
                                          </p:val>
                                        </p:tav>
                                        <p:tav tm="100000">
                                          <p:val>
                                            <p:strVal val="#ppt_x"/>
                                          </p:val>
                                        </p:tav>
                                      </p:tavLst>
                                    </p:anim>
                                    <p:anim calcmode="lin" valueType="num">
                                      <p:cBhvr>
                                        <p:cTn id="131" dur="500" fill="hold"/>
                                        <p:tgtEl>
                                          <p:spTgt spid="59"/>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fade">
                                      <p:cBhvr>
                                        <p:cTn id="134" dur="500"/>
                                        <p:tgtEl>
                                          <p:spTgt spid="62"/>
                                        </p:tgtEl>
                                      </p:cBhvr>
                                    </p:animEffect>
                                    <p:anim calcmode="lin" valueType="num">
                                      <p:cBhvr>
                                        <p:cTn id="135" dur="500" fill="hold"/>
                                        <p:tgtEl>
                                          <p:spTgt spid="62"/>
                                        </p:tgtEl>
                                        <p:attrNameLst>
                                          <p:attrName>ppt_x</p:attrName>
                                        </p:attrNameLst>
                                      </p:cBhvr>
                                      <p:tavLst>
                                        <p:tav tm="0">
                                          <p:val>
                                            <p:strVal val="#ppt_x"/>
                                          </p:val>
                                        </p:tav>
                                        <p:tav tm="100000">
                                          <p:val>
                                            <p:strVal val="#ppt_x"/>
                                          </p:val>
                                        </p:tav>
                                      </p:tavLst>
                                    </p:anim>
                                    <p:anim calcmode="lin" valueType="num">
                                      <p:cBhvr>
                                        <p:cTn id="136" dur="500" fill="hold"/>
                                        <p:tgtEl>
                                          <p:spTgt spid="62"/>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63"/>
                                        </p:tgtEl>
                                        <p:attrNameLst>
                                          <p:attrName>style.visibility</p:attrName>
                                        </p:attrNameLst>
                                      </p:cBhvr>
                                      <p:to>
                                        <p:strVal val="visible"/>
                                      </p:to>
                                    </p:set>
                                    <p:animEffect transition="in" filter="fade">
                                      <p:cBhvr>
                                        <p:cTn id="139" dur="500"/>
                                        <p:tgtEl>
                                          <p:spTgt spid="63"/>
                                        </p:tgtEl>
                                      </p:cBhvr>
                                    </p:animEffect>
                                    <p:anim calcmode="lin" valueType="num">
                                      <p:cBhvr>
                                        <p:cTn id="140" dur="500" fill="hold"/>
                                        <p:tgtEl>
                                          <p:spTgt spid="63"/>
                                        </p:tgtEl>
                                        <p:attrNameLst>
                                          <p:attrName>ppt_x</p:attrName>
                                        </p:attrNameLst>
                                      </p:cBhvr>
                                      <p:tavLst>
                                        <p:tav tm="0">
                                          <p:val>
                                            <p:strVal val="#ppt_x"/>
                                          </p:val>
                                        </p:tav>
                                        <p:tav tm="100000">
                                          <p:val>
                                            <p:strVal val="#ppt_x"/>
                                          </p:val>
                                        </p:tav>
                                      </p:tavLst>
                                    </p:anim>
                                    <p:anim calcmode="lin" valueType="num">
                                      <p:cBhvr>
                                        <p:cTn id="141" dur="500" fill="hold"/>
                                        <p:tgtEl>
                                          <p:spTgt spid="63"/>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fade">
                                      <p:cBhvr>
                                        <p:cTn id="144" dur="500"/>
                                        <p:tgtEl>
                                          <p:spTgt spid="64"/>
                                        </p:tgtEl>
                                      </p:cBhvr>
                                    </p:animEffect>
                                    <p:anim calcmode="lin" valueType="num">
                                      <p:cBhvr>
                                        <p:cTn id="145" dur="500" fill="hold"/>
                                        <p:tgtEl>
                                          <p:spTgt spid="64"/>
                                        </p:tgtEl>
                                        <p:attrNameLst>
                                          <p:attrName>ppt_x</p:attrName>
                                        </p:attrNameLst>
                                      </p:cBhvr>
                                      <p:tavLst>
                                        <p:tav tm="0">
                                          <p:val>
                                            <p:strVal val="#ppt_x"/>
                                          </p:val>
                                        </p:tav>
                                        <p:tav tm="100000">
                                          <p:val>
                                            <p:strVal val="#ppt_x"/>
                                          </p:val>
                                        </p:tav>
                                      </p:tavLst>
                                    </p:anim>
                                    <p:anim calcmode="lin" valueType="num">
                                      <p:cBhvr>
                                        <p:cTn id="146"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42" presetClass="entr" presetSubtype="0" fill="hold" grpId="0" nodeType="clickEffect">
                                  <p:stCondLst>
                                    <p:cond delay="0"/>
                                  </p:stCondLst>
                                  <p:childTnLst>
                                    <p:set>
                                      <p:cBhvr>
                                        <p:cTn id="150" dur="1" fill="hold">
                                          <p:stCondLst>
                                            <p:cond delay="0"/>
                                          </p:stCondLst>
                                        </p:cTn>
                                        <p:tgtEl>
                                          <p:spTgt spid="66"/>
                                        </p:tgtEl>
                                        <p:attrNameLst>
                                          <p:attrName>style.visibility</p:attrName>
                                        </p:attrNameLst>
                                      </p:cBhvr>
                                      <p:to>
                                        <p:strVal val="visible"/>
                                      </p:to>
                                    </p:set>
                                    <p:animEffect transition="in" filter="fade">
                                      <p:cBhvr>
                                        <p:cTn id="151" dur="500"/>
                                        <p:tgtEl>
                                          <p:spTgt spid="66"/>
                                        </p:tgtEl>
                                      </p:cBhvr>
                                    </p:animEffect>
                                    <p:anim calcmode="lin" valueType="num">
                                      <p:cBhvr>
                                        <p:cTn id="152" dur="500" fill="hold"/>
                                        <p:tgtEl>
                                          <p:spTgt spid="66"/>
                                        </p:tgtEl>
                                        <p:attrNameLst>
                                          <p:attrName>ppt_x</p:attrName>
                                        </p:attrNameLst>
                                      </p:cBhvr>
                                      <p:tavLst>
                                        <p:tav tm="0">
                                          <p:val>
                                            <p:strVal val="#ppt_x"/>
                                          </p:val>
                                        </p:tav>
                                        <p:tav tm="100000">
                                          <p:val>
                                            <p:strVal val="#ppt_x"/>
                                          </p:val>
                                        </p:tav>
                                      </p:tavLst>
                                    </p:anim>
                                    <p:anim calcmode="lin" valueType="num">
                                      <p:cBhvr>
                                        <p:cTn id="153" dur="500" fill="hold"/>
                                        <p:tgtEl>
                                          <p:spTgt spid="66"/>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65"/>
                                        </p:tgtEl>
                                        <p:attrNameLst>
                                          <p:attrName>style.visibility</p:attrName>
                                        </p:attrNameLst>
                                      </p:cBhvr>
                                      <p:to>
                                        <p:strVal val="visible"/>
                                      </p:to>
                                    </p:set>
                                    <p:animEffect transition="in" filter="fade">
                                      <p:cBhvr>
                                        <p:cTn id="156" dur="500"/>
                                        <p:tgtEl>
                                          <p:spTgt spid="65"/>
                                        </p:tgtEl>
                                      </p:cBhvr>
                                    </p:animEffect>
                                    <p:anim calcmode="lin" valueType="num">
                                      <p:cBhvr>
                                        <p:cTn id="157" dur="500" fill="hold"/>
                                        <p:tgtEl>
                                          <p:spTgt spid="65"/>
                                        </p:tgtEl>
                                        <p:attrNameLst>
                                          <p:attrName>ppt_x</p:attrName>
                                        </p:attrNameLst>
                                      </p:cBhvr>
                                      <p:tavLst>
                                        <p:tav tm="0">
                                          <p:val>
                                            <p:strVal val="#ppt_x"/>
                                          </p:val>
                                        </p:tav>
                                        <p:tav tm="100000">
                                          <p:val>
                                            <p:strVal val="#ppt_x"/>
                                          </p:val>
                                        </p:tav>
                                      </p:tavLst>
                                    </p:anim>
                                    <p:anim calcmode="lin" valueType="num">
                                      <p:cBhvr>
                                        <p:cTn id="158" dur="500" fill="hold"/>
                                        <p:tgtEl>
                                          <p:spTgt spid="65"/>
                                        </p:tgtEl>
                                        <p:attrNameLst>
                                          <p:attrName>ppt_y</p:attrName>
                                        </p:attrNameLst>
                                      </p:cBhvr>
                                      <p:tavLst>
                                        <p:tav tm="0">
                                          <p:val>
                                            <p:strVal val="#ppt_y+.1"/>
                                          </p:val>
                                        </p:tav>
                                        <p:tav tm="100000">
                                          <p:val>
                                            <p:strVal val="#ppt_y"/>
                                          </p:val>
                                        </p:tav>
                                      </p:tavLst>
                                    </p:anim>
                                  </p:childTnLst>
                                </p:cTn>
                              </p:par>
                              <p:par>
                                <p:cTn id="159" presetID="42" presetClass="entr" presetSubtype="0" fill="hold" nodeType="withEffect">
                                  <p:stCondLst>
                                    <p:cond delay="0"/>
                                  </p:stCondLst>
                                  <p:childTnLst>
                                    <p:set>
                                      <p:cBhvr>
                                        <p:cTn id="160" dur="1" fill="hold">
                                          <p:stCondLst>
                                            <p:cond delay="0"/>
                                          </p:stCondLst>
                                        </p:cTn>
                                        <p:tgtEl>
                                          <p:spTgt spid="67"/>
                                        </p:tgtEl>
                                        <p:attrNameLst>
                                          <p:attrName>style.visibility</p:attrName>
                                        </p:attrNameLst>
                                      </p:cBhvr>
                                      <p:to>
                                        <p:strVal val="visible"/>
                                      </p:to>
                                    </p:set>
                                    <p:animEffect transition="in" filter="fade">
                                      <p:cBhvr>
                                        <p:cTn id="161" dur="500"/>
                                        <p:tgtEl>
                                          <p:spTgt spid="67"/>
                                        </p:tgtEl>
                                      </p:cBhvr>
                                    </p:animEffect>
                                    <p:anim calcmode="lin" valueType="num">
                                      <p:cBhvr>
                                        <p:cTn id="162" dur="500" fill="hold"/>
                                        <p:tgtEl>
                                          <p:spTgt spid="67"/>
                                        </p:tgtEl>
                                        <p:attrNameLst>
                                          <p:attrName>ppt_x</p:attrName>
                                        </p:attrNameLst>
                                      </p:cBhvr>
                                      <p:tavLst>
                                        <p:tav tm="0">
                                          <p:val>
                                            <p:strVal val="#ppt_x"/>
                                          </p:val>
                                        </p:tav>
                                        <p:tav tm="100000">
                                          <p:val>
                                            <p:strVal val="#ppt_x"/>
                                          </p:val>
                                        </p:tav>
                                      </p:tavLst>
                                    </p:anim>
                                    <p:anim calcmode="lin" valueType="num">
                                      <p:cBhvr>
                                        <p:cTn id="163" dur="500" fill="hold"/>
                                        <p:tgtEl>
                                          <p:spTgt spid="67"/>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70"/>
                                        </p:tgtEl>
                                        <p:attrNameLst>
                                          <p:attrName>style.visibility</p:attrName>
                                        </p:attrNameLst>
                                      </p:cBhvr>
                                      <p:to>
                                        <p:strVal val="visible"/>
                                      </p:to>
                                    </p:set>
                                    <p:animEffect transition="in" filter="fade">
                                      <p:cBhvr>
                                        <p:cTn id="166" dur="500"/>
                                        <p:tgtEl>
                                          <p:spTgt spid="70"/>
                                        </p:tgtEl>
                                      </p:cBhvr>
                                    </p:animEffect>
                                    <p:anim calcmode="lin" valueType="num">
                                      <p:cBhvr>
                                        <p:cTn id="167" dur="500" fill="hold"/>
                                        <p:tgtEl>
                                          <p:spTgt spid="70"/>
                                        </p:tgtEl>
                                        <p:attrNameLst>
                                          <p:attrName>ppt_x</p:attrName>
                                        </p:attrNameLst>
                                      </p:cBhvr>
                                      <p:tavLst>
                                        <p:tav tm="0">
                                          <p:val>
                                            <p:strVal val="#ppt_x"/>
                                          </p:val>
                                        </p:tav>
                                        <p:tav tm="100000">
                                          <p:val>
                                            <p:strVal val="#ppt_x"/>
                                          </p:val>
                                        </p:tav>
                                      </p:tavLst>
                                    </p:anim>
                                    <p:anim calcmode="lin" valueType="num">
                                      <p:cBhvr>
                                        <p:cTn id="168" dur="500" fill="hold"/>
                                        <p:tgtEl>
                                          <p:spTgt spid="70"/>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71"/>
                                        </p:tgtEl>
                                        <p:attrNameLst>
                                          <p:attrName>style.visibility</p:attrName>
                                        </p:attrNameLst>
                                      </p:cBhvr>
                                      <p:to>
                                        <p:strVal val="visible"/>
                                      </p:to>
                                    </p:set>
                                    <p:animEffect transition="in" filter="fade">
                                      <p:cBhvr>
                                        <p:cTn id="171" dur="500"/>
                                        <p:tgtEl>
                                          <p:spTgt spid="71"/>
                                        </p:tgtEl>
                                      </p:cBhvr>
                                    </p:animEffect>
                                    <p:anim calcmode="lin" valueType="num">
                                      <p:cBhvr>
                                        <p:cTn id="172" dur="500" fill="hold"/>
                                        <p:tgtEl>
                                          <p:spTgt spid="71"/>
                                        </p:tgtEl>
                                        <p:attrNameLst>
                                          <p:attrName>ppt_x</p:attrName>
                                        </p:attrNameLst>
                                      </p:cBhvr>
                                      <p:tavLst>
                                        <p:tav tm="0">
                                          <p:val>
                                            <p:strVal val="#ppt_x"/>
                                          </p:val>
                                        </p:tav>
                                        <p:tav tm="100000">
                                          <p:val>
                                            <p:strVal val="#ppt_x"/>
                                          </p:val>
                                        </p:tav>
                                      </p:tavLst>
                                    </p:anim>
                                    <p:anim calcmode="lin" valueType="num">
                                      <p:cBhvr>
                                        <p:cTn id="173" dur="5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74" fill="hold">
                      <p:stCondLst>
                        <p:cond delay="indefinite"/>
                      </p:stCondLst>
                      <p:childTnLst>
                        <p:par>
                          <p:cTn id="175" fill="hold">
                            <p:stCondLst>
                              <p:cond delay="0"/>
                            </p:stCondLst>
                            <p:childTnLst>
                              <p:par>
                                <p:cTn id="176" presetID="47" presetClass="entr" presetSubtype="0" fill="hold" grpId="0" nodeType="clickEffect">
                                  <p:stCondLst>
                                    <p:cond delay="0"/>
                                  </p:stCondLst>
                                  <p:childTnLst>
                                    <p:set>
                                      <p:cBhvr>
                                        <p:cTn id="177" dur="1" fill="hold">
                                          <p:stCondLst>
                                            <p:cond delay="0"/>
                                          </p:stCondLst>
                                        </p:cTn>
                                        <p:tgtEl>
                                          <p:spTgt spid="80"/>
                                        </p:tgtEl>
                                        <p:attrNameLst>
                                          <p:attrName>style.visibility</p:attrName>
                                        </p:attrNameLst>
                                      </p:cBhvr>
                                      <p:to>
                                        <p:strVal val="visible"/>
                                      </p:to>
                                    </p:set>
                                    <p:animEffect transition="in" filter="fade">
                                      <p:cBhvr>
                                        <p:cTn id="178" dur="500"/>
                                        <p:tgtEl>
                                          <p:spTgt spid="80"/>
                                        </p:tgtEl>
                                      </p:cBhvr>
                                    </p:animEffect>
                                    <p:anim calcmode="lin" valueType="num">
                                      <p:cBhvr>
                                        <p:cTn id="179" dur="500" fill="hold"/>
                                        <p:tgtEl>
                                          <p:spTgt spid="80"/>
                                        </p:tgtEl>
                                        <p:attrNameLst>
                                          <p:attrName>ppt_x</p:attrName>
                                        </p:attrNameLst>
                                      </p:cBhvr>
                                      <p:tavLst>
                                        <p:tav tm="0">
                                          <p:val>
                                            <p:strVal val="#ppt_x"/>
                                          </p:val>
                                        </p:tav>
                                        <p:tav tm="100000">
                                          <p:val>
                                            <p:strVal val="#ppt_x"/>
                                          </p:val>
                                        </p:tav>
                                      </p:tavLst>
                                    </p:anim>
                                    <p:anim calcmode="lin" valueType="num">
                                      <p:cBhvr>
                                        <p:cTn id="180" dur="500" fill="hold"/>
                                        <p:tgtEl>
                                          <p:spTgt spid="80"/>
                                        </p:tgtEl>
                                        <p:attrNameLst>
                                          <p:attrName>ppt_y</p:attrName>
                                        </p:attrNameLst>
                                      </p:cBhvr>
                                      <p:tavLst>
                                        <p:tav tm="0">
                                          <p:val>
                                            <p:strVal val="#ppt_y-.1"/>
                                          </p:val>
                                        </p:tav>
                                        <p:tav tm="100000">
                                          <p:val>
                                            <p:strVal val="#ppt_y"/>
                                          </p:val>
                                        </p:tav>
                                      </p:tavLst>
                                    </p:anim>
                                  </p:childTnLst>
                                </p:cTn>
                              </p:par>
                              <p:par>
                                <p:cTn id="181" presetID="47" presetClass="entr" presetSubtype="0" fill="hold" grpId="0" nodeType="withEffect">
                                  <p:stCondLst>
                                    <p:cond delay="0"/>
                                  </p:stCondLst>
                                  <p:childTnLst>
                                    <p:set>
                                      <p:cBhvr>
                                        <p:cTn id="182" dur="1" fill="hold">
                                          <p:stCondLst>
                                            <p:cond delay="0"/>
                                          </p:stCondLst>
                                        </p:cTn>
                                        <p:tgtEl>
                                          <p:spTgt spid="79"/>
                                        </p:tgtEl>
                                        <p:attrNameLst>
                                          <p:attrName>style.visibility</p:attrName>
                                        </p:attrNameLst>
                                      </p:cBhvr>
                                      <p:to>
                                        <p:strVal val="visible"/>
                                      </p:to>
                                    </p:set>
                                    <p:animEffect transition="in" filter="fade">
                                      <p:cBhvr>
                                        <p:cTn id="183" dur="500"/>
                                        <p:tgtEl>
                                          <p:spTgt spid="79"/>
                                        </p:tgtEl>
                                      </p:cBhvr>
                                    </p:animEffect>
                                    <p:anim calcmode="lin" valueType="num">
                                      <p:cBhvr>
                                        <p:cTn id="184" dur="500" fill="hold"/>
                                        <p:tgtEl>
                                          <p:spTgt spid="79"/>
                                        </p:tgtEl>
                                        <p:attrNameLst>
                                          <p:attrName>ppt_x</p:attrName>
                                        </p:attrNameLst>
                                      </p:cBhvr>
                                      <p:tavLst>
                                        <p:tav tm="0">
                                          <p:val>
                                            <p:strVal val="#ppt_x"/>
                                          </p:val>
                                        </p:tav>
                                        <p:tav tm="100000">
                                          <p:val>
                                            <p:strVal val="#ppt_x"/>
                                          </p:val>
                                        </p:tav>
                                      </p:tavLst>
                                    </p:anim>
                                    <p:anim calcmode="lin" valueType="num">
                                      <p:cBhvr>
                                        <p:cTn id="185" dur="500" fill="hold"/>
                                        <p:tgtEl>
                                          <p:spTgt spid="79"/>
                                        </p:tgtEl>
                                        <p:attrNameLst>
                                          <p:attrName>ppt_y</p:attrName>
                                        </p:attrNameLst>
                                      </p:cBhvr>
                                      <p:tavLst>
                                        <p:tav tm="0">
                                          <p:val>
                                            <p:strVal val="#ppt_y-.1"/>
                                          </p:val>
                                        </p:tav>
                                        <p:tav tm="100000">
                                          <p:val>
                                            <p:strVal val="#ppt_y"/>
                                          </p:val>
                                        </p:tav>
                                      </p:tavLst>
                                    </p:anim>
                                  </p:childTnLst>
                                </p:cTn>
                              </p:par>
                              <p:par>
                                <p:cTn id="186" presetID="47" presetClass="entr" presetSubtype="0" fill="hold" nodeType="withEffect">
                                  <p:stCondLst>
                                    <p:cond delay="0"/>
                                  </p:stCondLst>
                                  <p:childTnLst>
                                    <p:set>
                                      <p:cBhvr>
                                        <p:cTn id="187" dur="1" fill="hold">
                                          <p:stCondLst>
                                            <p:cond delay="0"/>
                                          </p:stCondLst>
                                        </p:cTn>
                                        <p:tgtEl>
                                          <p:spTgt spid="81"/>
                                        </p:tgtEl>
                                        <p:attrNameLst>
                                          <p:attrName>style.visibility</p:attrName>
                                        </p:attrNameLst>
                                      </p:cBhvr>
                                      <p:to>
                                        <p:strVal val="visible"/>
                                      </p:to>
                                    </p:set>
                                    <p:animEffect transition="in" filter="fade">
                                      <p:cBhvr>
                                        <p:cTn id="188" dur="500"/>
                                        <p:tgtEl>
                                          <p:spTgt spid="81"/>
                                        </p:tgtEl>
                                      </p:cBhvr>
                                    </p:animEffect>
                                    <p:anim calcmode="lin" valueType="num">
                                      <p:cBhvr>
                                        <p:cTn id="189" dur="500" fill="hold"/>
                                        <p:tgtEl>
                                          <p:spTgt spid="81"/>
                                        </p:tgtEl>
                                        <p:attrNameLst>
                                          <p:attrName>ppt_x</p:attrName>
                                        </p:attrNameLst>
                                      </p:cBhvr>
                                      <p:tavLst>
                                        <p:tav tm="0">
                                          <p:val>
                                            <p:strVal val="#ppt_x"/>
                                          </p:val>
                                        </p:tav>
                                        <p:tav tm="100000">
                                          <p:val>
                                            <p:strVal val="#ppt_x"/>
                                          </p:val>
                                        </p:tav>
                                      </p:tavLst>
                                    </p:anim>
                                    <p:anim calcmode="lin" valueType="num">
                                      <p:cBhvr>
                                        <p:cTn id="190" dur="500" fill="hold"/>
                                        <p:tgtEl>
                                          <p:spTgt spid="81"/>
                                        </p:tgtEl>
                                        <p:attrNameLst>
                                          <p:attrName>ppt_y</p:attrName>
                                        </p:attrNameLst>
                                      </p:cBhvr>
                                      <p:tavLst>
                                        <p:tav tm="0">
                                          <p:val>
                                            <p:strVal val="#ppt_y-.1"/>
                                          </p:val>
                                        </p:tav>
                                        <p:tav tm="100000">
                                          <p:val>
                                            <p:strVal val="#ppt_y"/>
                                          </p:val>
                                        </p:tav>
                                      </p:tavLst>
                                    </p:anim>
                                  </p:childTnLst>
                                </p:cTn>
                              </p:par>
                              <p:par>
                                <p:cTn id="191" presetID="47" presetClass="entr" presetSubtype="0" fill="hold" grpId="0" nodeType="withEffect">
                                  <p:stCondLst>
                                    <p:cond delay="0"/>
                                  </p:stCondLst>
                                  <p:childTnLst>
                                    <p:set>
                                      <p:cBhvr>
                                        <p:cTn id="192" dur="1" fill="hold">
                                          <p:stCondLst>
                                            <p:cond delay="0"/>
                                          </p:stCondLst>
                                        </p:cTn>
                                        <p:tgtEl>
                                          <p:spTgt spid="84"/>
                                        </p:tgtEl>
                                        <p:attrNameLst>
                                          <p:attrName>style.visibility</p:attrName>
                                        </p:attrNameLst>
                                      </p:cBhvr>
                                      <p:to>
                                        <p:strVal val="visible"/>
                                      </p:to>
                                    </p:set>
                                    <p:animEffect transition="in" filter="fade">
                                      <p:cBhvr>
                                        <p:cTn id="193" dur="500"/>
                                        <p:tgtEl>
                                          <p:spTgt spid="84"/>
                                        </p:tgtEl>
                                      </p:cBhvr>
                                    </p:animEffect>
                                    <p:anim calcmode="lin" valueType="num">
                                      <p:cBhvr>
                                        <p:cTn id="194" dur="500" fill="hold"/>
                                        <p:tgtEl>
                                          <p:spTgt spid="84"/>
                                        </p:tgtEl>
                                        <p:attrNameLst>
                                          <p:attrName>ppt_x</p:attrName>
                                        </p:attrNameLst>
                                      </p:cBhvr>
                                      <p:tavLst>
                                        <p:tav tm="0">
                                          <p:val>
                                            <p:strVal val="#ppt_x"/>
                                          </p:val>
                                        </p:tav>
                                        <p:tav tm="100000">
                                          <p:val>
                                            <p:strVal val="#ppt_x"/>
                                          </p:val>
                                        </p:tav>
                                      </p:tavLst>
                                    </p:anim>
                                    <p:anim calcmode="lin" valueType="num">
                                      <p:cBhvr>
                                        <p:cTn id="195" dur="500" fill="hold"/>
                                        <p:tgtEl>
                                          <p:spTgt spid="84"/>
                                        </p:tgtEl>
                                        <p:attrNameLst>
                                          <p:attrName>ppt_y</p:attrName>
                                        </p:attrNameLst>
                                      </p:cBhvr>
                                      <p:tavLst>
                                        <p:tav tm="0">
                                          <p:val>
                                            <p:strVal val="#ppt_y-.1"/>
                                          </p:val>
                                        </p:tav>
                                        <p:tav tm="100000">
                                          <p:val>
                                            <p:strVal val="#ppt_y"/>
                                          </p:val>
                                        </p:tav>
                                      </p:tavLst>
                                    </p:anim>
                                  </p:childTnLst>
                                </p:cTn>
                              </p:par>
                              <p:par>
                                <p:cTn id="196" presetID="47" presetClass="entr" presetSubtype="0" fill="hold" grpId="0" nodeType="withEffect">
                                  <p:stCondLst>
                                    <p:cond delay="0"/>
                                  </p:stCondLst>
                                  <p:childTnLst>
                                    <p:set>
                                      <p:cBhvr>
                                        <p:cTn id="197" dur="1" fill="hold">
                                          <p:stCondLst>
                                            <p:cond delay="0"/>
                                          </p:stCondLst>
                                        </p:cTn>
                                        <p:tgtEl>
                                          <p:spTgt spid="85"/>
                                        </p:tgtEl>
                                        <p:attrNameLst>
                                          <p:attrName>style.visibility</p:attrName>
                                        </p:attrNameLst>
                                      </p:cBhvr>
                                      <p:to>
                                        <p:strVal val="visible"/>
                                      </p:to>
                                    </p:set>
                                    <p:animEffect transition="in" filter="fade">
                                      <p:cBhvr>
                                        <p:cTn id="198" dur="500"/>
                                        <p:tgtEl>
                                          <p:spTgt spid="85"/>
                                        </p:tgtEl>
                                      </p:cBhvr>
                                    </p:animEffect>
                                    <p:anim calcmode="lin" valueType="num">
                                      <p:cBhvr>
                                        <p:cTn id="199" dur="500" fill="hold"/>
                                        <p:tgtEl>
                                          <p:spTgt spid="85"/>
                                        </p:tgtEl>
                                        <p:attrNameLst>
                                          <p:attrName>ppt_x</p:attrName>
                                        </p:attrNameLst>
                                      </p:cBhvr>
                                      <p:tavLst>
                                        <p:tav tm="0">
                                          <p:val>
                                            <p:strVal val="#ppt_x"/>
                                          </p:val>
                                        </p:tav>
                                        <p:tav tm="100000">
                                          <p:val>
                                            <p:strVal val="#ppt_x"/>
                                          </p:val>
                                        </p:tav>
                                      </p:tavLst>
                                    </p:anim>
                                    <p:anim calcmode="lin" valueType="num">
                                      <p:cBhvr>
                                        <p:cTn id="200" dur="5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47" presetClass="entr" presetSubtype="0" fill="hold" grpId="0" nodeType="clickEffect">
                                  <p:stCondLst>
                                    <p:cond delay="0"/>
                                  </p:stCondLst>
                                  <p:childTnLst>
                                    <p:set>
                                      <p:cBhvr>
                                        <p:cTn id="204" dur="1" fill="hold">
                                          <p:stCondLst>
                                            <p:cond delay="0"/>
                                          </p:stCondLst>
                                        </p:cTn>
                                        <p:tgtEl>
                                          <p:spTgt spid="73"/>
                                        </p:tgtEl>
                                        <p:attrNameLst>
                                          <p:attrName>style.visibility</p:attrName>
                                        </p:attrNameLst>
                                      </p:cBhvr>
                                      <p:to>
                                        <p:strVal val="visible"/>
                                      </p:to>
                                    </p:set>
                                    <p:animEffect transition="in" filter="fade">
                                      <p:cBhvr>
                                        <p:cTn id="205" dur="500"/>
                                        <p:tgtEl>
                                          <p:spTgt spid="73"/>
                                        </p:tgtEl>
                                      </p:cBhvr>
                                    </p:animEffect>
                                    <p:anim calcmode="lin" valueType="num">
                                      <p:cBhvr>
                                        <p:cTn id="206" dur="500" fill="hold"/>
                                        <p:tgtEl>
                                          <p:spTgt spid="73"/>
                                        </p:tgtEl>
                                        <p:attrNameLst>
                                          <p:attrName>ppt_x</p:attrName>
                                        </p:attrNameLst>
                                      </p:cBhvr>
                                      <p:tavLst>
                                        <p:tav tm="0">
                                          <p:val>
                                            <p:strVal val="#ppt_x"/>
                                          </p:val>
                                        </p:tav>
                                        <p:tav tm="100000">
                                          <p:val>
                                            <p:strVal val="#ppt_x"/>
                                          </p:val>
                                        </p:tav>
                                      </p:tavLst>
                                    </p:anim>
                                    <p:anim calcmode="lin" valueType="num">
                                      <p:cBhvr>
                                        <p:cTn id="207" dur="500" fill="hold"/>
                                        <p:tgtEl>
                                          <p:spTgt spid="73"/>
                                        </p:tgtEl>
                                        <p:attrNameLst>
                                          <p:attrName>ppt_y</p:attrName>
                                        </p:attrNameLst>
                                      </p:cBhvr>
                                      <p:tavLst>
                                        <p:tav tm="0">
                                          <p:val>
                                            <p:strVal val="#ppt_y-.1"/>
                                          </p:val>
                                        </p:tav>
                                        <p:tav tm="100000">
                                          <p:val>
                                            <p:strVal val="#ppt_y"/>
                                          </p:val>
                                        </p:tav>
                                      </p:tavLst>
                                    </p:anim>
                                  </p:childTnLst>
                                </p:cTn>
                              </p:par>
                              <p:par>
                                <p:cTn id="208" presetID="47" presetClass="entr" presetSubtype="0" fill="hold" grpId="0" nodeType="withEffect">
                                  <p:stCondLst>
                                    <p:cond delay="0"/>
                                  </p:stCondLst>
                                  <p:childTnLst>
                                    <p:set>
                                      <p:cBhvr>
                                        <p:cTn id="209" dur="1" fill="hold">
                                          <p:stCondLst>
                                            <p:cond delay="0"/>
                                          </p:stCondLst>
                                        </p:cTn>
                                        <p:tgtEl>
                                          <p:spTgt spid="72"/>
                                        </p:tgtEl>
                                        <p:attrNameLst>
                                          <p:attrName>style.visibility</p:attrName>
                                        </p:attrNameLst>
                                      </p:cBhvr>
                                      <p:to>
                                        <p:strVal val="visible"/>
                                      </p:to>
                                    </p:set>
                                    <p:animEffect transition="in" filter="fade">
                                      <p:cBhvr>
                                        <p:cTn id="210" dur="500"/>
                                        <p:tgtEl>
                                          <p:spTgt spid="72"/>
                                        </p:tgtEl>
                                      </p:cBhvr>
                                    </p:animEffect>
                                    <p:anim calcmode="lin" valueType="num">
                                      <p:cBhvr>
                                        <p:cTn id="211" dur="500" fill="hold"/>
                                        <p:tgtEl>
                                          <p:spTgt spid="72"/>
                                        </p:tgtEl>
                                        <p:attrNameLst>
                                          <p:attrName>ppt_x</p:attrName>
                                        </p:attrNameLst>
                                      </p:cBhvr>
                                      <p:tavLst>
                                        <p:tav tm="0">
                                          <p:val>
                                            <p:strVal val="#ppt_x"/>
                                          </p:val>
                                        </p:tav>
                                        <p:tav tm="100000">
                                          <p:val>
                                            <p:strVal val="#ppt_x"/>
                                          </p:val>
                                        </p:tav>
                                      </p:tavLst>
                                    </p:anim>
                                    <p:anim calcmode="lin" valueType="num">
                                      <p:cBhvr>
                                        <p:cTn id="212" dur="500" fill="hold"/>
                                        <p:tgtEl>
                                          <p:spTgt spid="72"/>
                                        </p:tgtEl>
                                        <p:attrNameLst>
                                          <p:attrName>ppt_y</p:attrName>
                                        </p:attrNameLst>
                                      </p:cBhvr>
                                      <p:tavLst>
                                        <p:tav tm="0">
                                          <p:val>
                                            <p:strVal val="#ppt_y-.1"/>
                                          </p:val>
                                        </p:tav>
                                        <p:tav tm="100000">
                                          <p:val>
                                            <p:strVal val="#ppt_y"/>
                                          </p:val>
                                        </p:tav>
                                      </p:tavLst>
                                    </p:anim>
                                  </p:childTnLst>
                                </p:cTn>
                              </p:par>
                              <p:par>
                                <p:cTn id="213" presetID="47" presetClass="entr" presetSubtype="0" fill="hold" nodeType="withEffect">
                                  <p:stCondLst>
                                    <p:cond delay="0"/>
                                  </p:stCondLst>
                                  <p:childTnLst>
                                    <p:set>
                                      <p:cBhvr>
                                        <p:cTn id="214" dur="1" fill="hold">
                                          <p:stCondLst>
                                            <p:cond delay="0"/>
                                          </p:stCondLst>
                                        </p:cTn>
                                        <p:tgtEl>
                                          <p:spTgt spid="74"/>
                                        </p:tgtEl>
                                        <p:attrNameLst>
                                          <p:attrName>style.visibility</p:attrName>
                                        </p:attrNameLst>
                                      </p:cBhvr>
                                      <p:to>
                                        <p:strVal val="visible"/>
                                      </p:to>
                                    </p:set>
                                    <p:animEffect transition="in" filter="fade">
                                      <p:cBhvr>
                                        <p:cTn id="215" dur="500"/>
                                        <p:tgtEl>
                                          <p:spTgt spid="74"/>
                                        </p:tgtEl>
                                      </p:cBhvr>
                                    </p:animEffect>
                                    <p:anim calcmode="lin" valueType="num">
                                      <p:cBhvr>
                                        <p:cTn id="216" dur="500" fill="hold"/>
                                        <p:tgtEl>
                                          <p:spTgt spid="74"/>
                                        </p:tgtEl>
                                        <p:attrNameLst>
                                          <p:attrName>ppt_x</p:attrName>
                                        </p:attrNameLst>
                                      </p:cBhvr>
                                      <p:tavLst>
                                        <p:tav tm="0">
                                          <p:val>
                                            <p:strVal val="#ppt_x"/>
                                          </p:val>
                                        </p:tav>
                                        <p:tav tm="100000">
                                          <p:val>
                                            <p:strVal val="#ppt_x"/>
                                          </p:val>
                                        </p:tav>
                                      </p:tavLst>
                                    </p:anim>
                                    <p:anim calcmode="lin" valueType="num">
                                      <p:cBhvr>
                                        <p:cTn id="217" dur="500" fill="hold"/>
                                        <p:tgtEl>
                                          <p:spTgt spid="74"/>
                                        </p:tgtEl>
                                        <p:attrNameLst>
                                          <p:attrName>ppt_y</p:attrName>
                                        </p:attrNameLst>
                                      </p:cBhvr>
                                      <p:tavLst>
                                        <p:tav tm="0">
                                          <p:val>
                                            <p:strVal val="#ppt_y-.1"/>
                                          </p:val>
                                        </p:tav>
                                        <p:tav tm="100000">
                                          <p:val>
                                            <p:strVal val="#ppt_y"/>
                                          </p:val>
                                        </p:tav>
                                      </p:tavLst>
                                    </p:anim>
                                  </p:childTnLst>
                                </p:cTn>
                              </p:par>
                              <p:par>
                                <p:cTn id="218" presetID="47" presetClass="entr" presetSubtype="0" fill="hold" grpId="0" nodeType="withEffect">
                                  <p:stCondLst>
                                    <p:cond delay="0"/>
                                  </p:stCondLst>
                                  <p:childTnLst>
                                    <p:set>
                                      <p:cBhvr>
                                        <p:cTn id="219" dur="1" fill="hold">
                                          <p:stCondLst>
                                            <p:cond delay="0"/>
                                          </p:stCondLst>
                                        </p:cTn>
                                        <p:tgtEl>
                                          <p:spTgt spid="77"/>
                                        </p:tgtEl>
                                        <p:attrNameLst>
                                          <p:attrName>style.visibility</p:attrName>
                                        </p:attrNameLst>
                                      </p:cBhvr>
                                      <p:to>
                                        <p:strVal val="visible"/>
                                      </p:to>
                                    </p:set>
                                    <p:animEffect transition="in" filter="fade">
                                      <p:cBhvr>
                                        <p:cTn id="220" dur="500"/>
                                        <p:tgtEl>
                                          <p:spTgt spid="77"/>
                                        </p:tgtEl>
                                      </p:cBhvr>
                                    </p:animEffect>
                                    <p:anim calcmode="lin" valueType="num">
                                      <p:cBhvr>
                                        <p:cTn id="221" dur="500" fill="hold"/>
                                        <p:tgtEl>
                                          <p:spTgt spid="77"/>
                                        </p:tgtEl>
                                        <p:attrNameLst>
                                          <p:attrName>ppt_x</p:attrName>
                                        </p:attrNameLst>
                                      </p:cBhvr>
                                      <p:tavLst>
                                        <p:tav tm="0">
                                          <p:val>
                                            <p:strVal val="#ppt_x"/>
                                          </p:val>
                                        </p:tav>
                                        <p:tav tm="100000">
                                          <p:val>
                                            <p:strVal val="#ppt_x"/>
                                          </p:val>
                                        </p:tav>
                                      </p:tavLst>
                                    </p:anim>
                                    <p:anim calcmode="lin" valueType="num">
                                      <p:cBhvr>
                                        <p:cTn id="222" dur="500" fill="hold"/>
                                        <p:tgtEl>
                                          <p:spTgt spid="77"/>
                                        </p:tgtEl>
                                        <p:attrNameLst>
                                          <p:attrName>ppt_y</p:attrName>
                                        </p:attrNameLst>
                                      </p:cBhvr>
                                      <p:tavLst>
                                        <p:tav tm="0">
                                          <p:val>
                                            <p:strVal val="#ppt_y-.1"/>
                                          </p:val>
                                        </p:tav>
                                        <p:tav tm="100000">
                                          <p:val>
                                            <p:strVal val="#ppt_y"/>
                                          </p:val>
                                        </p:tav>
                                      </p:tavLst>
                                    </p:anim>
                                  </p:childTnLst>
                                </p:cTn>
                              </p:par>
                              <p:par>
                                <p:cTn id="223" presetID="47" presetClass="entr" presetSubtype="0" fill="hold" grpId="0" nodeType="withEffect">
                                  <p:stCondLst>
                                    <p:cond delay="0"/>
                                  </p:stCondLst>
                                  <p:childTnLst>
                                    <p:set>
                                      <p:cBhvr>
                                        <p:cTn id="224" dur="1" fill="hold">
                                          <p:stCondLst>
                                            <p:cond delay="0"/>
                                          </p:stCondLst>
                                        </p:cTn>
                                        <p:tgtEl>
                                          <p:spTgt spid="78"/>
                                        </p:tgtEl>
                                        <p:attrNameLst>
                                          <p:attrName>style.visibility</p:attrName>
                                        </p:attrNameLst>
                                      </p:cBhvr>
                                      <p:to>
                                        <p:strVal val="visible"/>
                                      </p:to>
                                    </p:set>
                                    <p:animEffect transition="in" filter="fade">
                                      <p:cBhvr>
                                        <p:cTn id="225" dur="500"/>
                                        <p:tgtEl>
                                          <p:spTgt spid="78"/>
                                        </p:tgtEl>
                                      </p:cBhvr>
                                    </p:animEffect>
                                    <p:anim calcmode="lin" valueType="num">
                                      <p:cBhvr>
                                        <p:cTn id="226" dur="500" fill="hold"/>
                                        <p:tgtEl>
                                          <p:spTgt spid="78"/>
                                        </p:tgtEl>
                                        <p:attrNameLst>
                                          <p:attrName>ppt_x</p:attrName>
                                        </p:attrNameLst>
                                      </p:cBhvr>
                                      <p:tavLst>
                                        <p:tav tm="0">
                                          <p:val>
                                            <p:strVal val="#ppt_x"/>
                                          </p:val>
                                        </p:tav>
                                        <p:tav tm="100000">
                                          <p:val>
                                            <p:strVal val="#ppt_x"/>
                                          </p:val>
                                        </p:tav>
                                      </p:tavLst>
                                    </p:anim>
                                    <p:anim calcmode="lin" valueType="num">
                                      <p:cBhvr>
                                        <p:cTn id="227"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58" grpId="0" animBg="1"/>
      <p:bldP spid="62" grpId="0" animBg="1"/>
      <p:bldP spid="63" grpId="0" animBg="1"/>
      <p:bldP spid="64" grpId="0" animBg="1"/>
      <p:bldP spid="65" grpId="0" animBg="1"/>
      <p:bldP spid="66" grpId="0" animBg="1"/>
      <p:bldP spid="70" grpId="0" animBg="1"/>
      <p:bldP spid="71" grpId="0" animBg="1"/>
      <p:bldP spid="72" grpId="0" animBg="1"/>
      <p:bldP spid="73" grpId="0" animBg="1"/>
      <p:bldP spid="77" grpId="0" animBg="1"/>
      <p:bldP spid="78" grpId="0" animBg="1"/>
      <p:bldP spid="79" grpId="0" animBg="1"/>
      <p:bldP spid="80" grpId="0" animBg="1"/>
      <p:bldP spid="84" grpId="0" animBg="1"/>
      <p:bldP spid="8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99137" y="1465573"/>
            <a:ext cx="2029494" cy="2299232"/>
            <a:chOff x="1075056" y="1491630"/>
            <a:chExt cx="2070054" cy="2345183"/>
          </a:xfrm>
          <a:effectLst/>
        </p:grpSpPr>
        <p:sp>
          <p:nvSpPr>
            <p:cNvPr id="3"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4" name="TextBox 3"/>
            <p:cNvSpPr txBox="1"/>
            <p:nvPr/>
          </p:nvSpPr>
          <p:spPr>
            <a:xfrm>
              <a:off x="1556085" y="2075784"/>
              <a:ext cx="1130140" cy="376713"/>
            </a:xfrm>
            <a:prstGeom prst="rect">
              <a:avLst/>
            </a:prstGeom>
            <a:noFill/>
          </p:spPr>
          <p:txBody>
            <a:bodyPr wrap="none" rtlCol="0">
              <a:spAutoFit/>
            </a:bodyPr>
            <a:lstStyle/>
            <a:p>
              <a:r>
                <a:rPr lang="zh-CN" altLang="en-US" dirty="0" smtClean="0">
                  <a:solidFill>
                    <a:schemeClr val="accent1"/>
                  </a:solidFill>
                  <a:latin typeface="方正兰亭中黑_GBK" pitchFamily="2" charset="-122"/>
                  <a:ea typeface="方正兰亭中黑_GBK" pitchFamily="2" charset="-122"/>
                </a:rPr>
                <a:t>添加标题</a:t>
              </a:r>
              <a:endParaRPr lang="zh-CN" altLang="en-US" dirty="0">
                <a:solidFill>
                  <a:schemeClr val="accent1"/>
                </a:solidFill>
                <a:latin typeface="方正兰亭中黑_GBK" pitchFamily="2" charset="-122"/>
                <a:ea typeface="方正兰亭中黑_GBK" pitchFamily="2" charset="-122"/>
              </a:endParaRPr>
            </a:p>
          </p:txBody>
        </p:sp>
        <p:sp>
          <p:nvSpPr>
            <p:cNvPr id="5" name="Rectangle 13" descr="FD1DDF730CE4456e89755B07FE1653D0# #Rectangle 13"/>
            <p:cNvSpPr>
              <a:spLocks noChangeArrowheads="1"/>
            </p:cNvSpPr>
            <p:nvPr/>
          </p:nvSpPr>
          <p:spPr bwMode="auto">
            <a:xfrm>
              <a:off x="1256257" y="2487786"/>
              <a:ext cx="1707653" cy="59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600" dirty="0" smtClean="0">
                  <a:solidFill>
                    <a:schemeClr val="accent1"/>
                  </a:solidFill>
                  <a:latin typeface="方正兰亭黑_GBK" pitchFamily="2" charset="-122"/>
                  <a:ea typeface="方正兰亭黑_GBK" pitchFamily="2" charset="-122"/>
                </a:rPr>
                <a:t>点击此处添加</a:t>
              </a:r>
              <a:endParaRPr lang="en-US" altLang="zh-CN" sz="1600" dirty="0" smtClean="0">
                <a:solidFill>
                  <a:schemeClr val="accent1"/>
                </a:solidFill>
                <a:latin typeface="方正兰亭黑_GBK" pitchFamily="2" charset="-122"/>
                <a:ea typeface="方正兰亭黑_GBK" pitchFamily="2" charset="-122"/>
              </a:endParaRPr>
            </a:p>
            <a:p>
              <a:pPr algn="ctr" eaLnBrk="1" hangingPunct="1">
                <a:spcBef>
                  <a:spcPct val="0"/>
                </a:spcBef>
                <a:buNone/>
                <a:defRPr/>
              </a:pPr>
              <a:r>
                <a:rPr lang="zh-CN" altLang="en-US" sz="1600" dirty="0" smtClean="0">
                  <a:solidFill>
                    <a:schemeClr val="accent1"/>
                  </a:solidFill>
                  <a:latin typeface="方正兰亭黑_GBK" pitchFamily="2" charset="-122"/>
                  <a:ea typeface="方正兰亭黑_GBK" pitchFamily="2" charset="-122"/>
                </a:rPr>
                <a:t>简要说明</a:t>
              </a:r>
              <a:endParaRPr lang="en-US" altLang="zh-CN" sz="1600" dirty="0">
                <a:solidFill>
                  <a:schemeClr val="accent1"/>
                </a:solidFill>
                <a:latin typeface="方正兰亭黑_GBK" pitchFamily="2" charset="-122"/>
                <a:ea typeface="方正兰亭黑_GBK" pitchFamily="2" charset="-122"/>
              </a:endParaRPr>
            </a:p>
          </p:txBody>
        </p:sp>
      </p:grpSp>
      <p:sp>
        <p:nvSpPr>
          <p:cNvPr id="6" name="Rectangle 13" descr="FD1DDF730CE4456e89755B07FE1653D0# #Rectangle 13"/>
          <p:cNvSpPr>
            <a:spLocks noChangeArrowheads="1"/>
          </p:cNvSpPr>
          <p:nvPr/>
        </p:nvSpPr>
        <p:spPr bwMode="auto">
          <a:xfrm>
            <a:off x="1268921" y="3846188"/>
            <a:ext cx="2091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accent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accent1"/>
              </a:solidFill>
              <a:latin typeface="方正兰亭纤黑简体" pitchFamily="65" charset="-122"/>
              <a:ea typeface="方正兰亭纤黑简体" pitchFamily="65" charset="-122"/>
            </a:endParaRPr>
          </a:p>
        </p:txBody>
      </p:sp>
      <p:grpSp>
        <p:nvGrpSpPr>
          <p:cNvPr id="7" name="组合 6"/>
          <p:cNvGrpSpPr/>
          <p:nvPr/>
        </p:nvGrpSpPr>
        <p:grpSpPr>
          <a:xfrm>
            <a:off x="3949084" y="1621086"/>
            <a:ext cx="1679581" cy="1902813"/>
            <a:chOff x="3845797" y="1655066"/>
            <a:chExt cx="1713148" cy="1940841"/>
          </a:xfrm>
        </p:grpSpPr>
        <p:sp>
          <p:nvSpPr>
            <p:cNvPr id="8"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9" name="TextBox 8"/>
            <p:cNvSpPr txBox="1"/>
            <p:nvPr/>
          </p:nvSpPr>
          <p:spPr>
            <a:xfrm>
              <a:off x="4199670" y="2106264"/>
              <a:ext cx="1025496" cy="345320"/>
            </a:xfrm>
            <a:prstGeom prst="rect">
              <a:avLst/>
            </a:prstGeom>
            <a:noFill/>
          </p:spPr>
          <p:txBody>
            <a:bodyPr wrap="none" rtlCol="0">
              <a:spAutoFit/>
            </a:bodyPr>
            <a:lstStyle/>
            <a:p>
              <a:r>
                <a:rPr lang="zh-CN" altLang="en-US" sz="1600" dirty="0" smtClean="0">
                  <a:solidFill>
                    <a:schemeClr val="accent1"/>
                  </a:solidFill>
                  <a:latin typeface="方正兰亭中黑_GBK" pitchFamily="2" charset="-122"/>
                  <a:ea typeface="方正兰亭中黑_GBK" pitchFamily="2" charset="-122"/>
                </a:rPr>
                <a:t>添加标题</a:t>
              </a:r>
              <a:endParaRPr lang="zh-CN" altLang="en-US" sz="1600" dirty="0">
                <a:solidFill>
                  <a:schemeClr val="accent1"/>
                </a:solidFill>
                <a:latin typeface="方正兰亭中黑_GBK" pitchFamily="2" charset="-122"/>
                <a:ea typeface="方正兰亭中黑_GBK" pitchFamily="2" charset="-122"/>
              </a:endParaRPr>
            </a:p>
          </p:txBody>
        </p:sp>
        <p:sp>
          <p:nvSpPr>
            <p:cNvPr id="10" name="Rectangle 13" descr="FD1DDF730CE4456e89755B07FE1653D0# #Rectangle 13"/>
            <p:cNvSpPr>
              <a:spLocks noChangeArrowheads="1"/>
            </p:cNvSpPr>
            <p:nvPr/>
          </p:nvSpPr>
          <p:spPr bwMode="auto">
            <a:xfrm>
              <a:off x="3946287" y="2457306"/>
              <a:ext cx="1512169" cy="533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400" dirty="0" smtClean="0">
                  <a:solidFill>
                    <a:schemeClr val="accent1"/>
                  </a:solidFill>
                  <a:latin typeface="方正兰亭黑_GBK" pitchFamily="2" charset="-122"/>
                  <a:ea typeface="方正兰亭黑_GBK" pitchFamily="2" charset="-122"/>
                </a:rPr>
                <a:t>点击此处添加</a:t>
              </a:r>
              <a:endParaRPr lang="en-US" altLang="zh-CN" sz="1400" dirty="0" smtClean="0">
                <a:solidFill>
                  <a:schemeClr val="accent1"/>
                </a:solidFill>
                <a:latin typeface="方正兰亭黑_GBK" pitchFamily="2" charset="-122"/>
                <a:ea typeface="方正兰亭黑_GBK" pitchFamily="2" charset="-122"/>
              </a:endParaRPr>
            </a:p>
            <a:p>
              <a:pPr algn="ctr" eaLnBrk="1" hangingPunct="1">
                <a:spcBef>
                  <a:spcPct val="0"/>
                </a:spcBef>
                <a:buNone/>
                <a:defRPr/>
              </a:pPr>
              <a:r>
                <a:rPr lang="zh-CN" altLang="en-US" sz="1400" dirty="0" smtClean="0">
                  <a:solidFill>
                    <a:schemeClr val="accent1"/>
                  </a:solidFill>
                  <a:latin typeface="方正兰亭黑_GBK" pitchFamily="2" charset="-122"/>
                  <a:ea typeface="方正兰亭黑_GBK" pitchFamily="2" charset="-122"/>
                </a:rPr>
                <a:t>简要说明</a:t>
              </a:r>
              <a:endParaRPr lang="en-US" altLang="zh-CN" sz="1400" dirty="0">
                <a:solidFill>
                  <a:schemeClr val="accent1"/>
                </a:solidFill>
                <a:latin typeface="方正兰亭黑_GBK" pitchFamily="2" charset="-122"/>
                <a:ea typeface="方正兰亭黑_GBK" pitchFamily="2" charset="-122"/>
              </a:endParaRPr>
            </a:p>
          </p:txBody>
        </p:sp>
      </p:grpSp>
      <p:grpSp>
        <p:nvGrpSpPr>
          <p:cNvPr id="11" name="组合 10"/>
          <p:cNvGrpSpPr/>
          <p:nvPr/>
        </p:nvGrpSpPr>
        <p:grpSpPr>
          <a:xfrm>
            <a:off x="6280172" y="1708659"/>
            <a:ext cx="1482539" cy="1679581"/>
            <a:chOff x="6322551" y="1747101"/>
            <a:chExt cx="1512168" cy="1713148"/>
          </a:xfrm>
        </p:grpSpPr>
        <p:sp>
          <p:nvSpPr>
            <p:cNvPr id="12"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3" name="TextBox 12"/>
            <p:cNvSpPr txBox="1"/>
            <p:nvPr/>
          </p:nvSpPr>
          <p:spPr>
            <a:xfrm>
              <a:off x="6601582" y="2106264"/>
              <a:ext cx="973175" cy="329624"/>
            </a:xfrm>
            <a:prstGeom prst="rect">
              <a:avLst/>
            </a:prstGeom>
            <a:noFill/>
          </p:spPr>
          <p:txBody>
            <a:bodyPr wrap="none" rtlCol="0">
              <a:spAutoFit/>
            </a:bodyPr>
            <a:lstStyle/>
            <a:p>
              <a:r>
                <a:rPr lang="zh-CN" altLang="en-US" sz="1500" dirty="0" smtClean="0">
                  <a:solidFill>
                    <a:schemeClr val="accent1"/>
                  </a:solidFill>
                  <a:latin typeface="方正兰亭中黑_GBK" pitchFamily="2" charset="-122"/>
                  <a:ea typeface="方正兰亭中黑_GBK" pitchFamily="2" charset="-122"/>
                </a:rPr>
                <a:t>添加标题</a:t>
              </a:r>
              <a:endParaRPr lang="zh-CN" altLang="en-US" sz="1500" dirty="0">
                <a:solidFill>
                  <a:schemeClr val="accent1"/>
                </a:solidFill>
                <a:latin typeface="方正兰亭中黑_GBK" pitchFamily="2" charset="-122"/>
                <a:ea typeface="方正兰亭中黑_GBK" pitchFamily="2" charset="-122"/>
              </a:endParaRPr>
            </a:p>
          </p:txBody>
        </p:sp>
        <p:sp>
          <p:nvSpPr>
            <p:cNvPr id="14" name="Rectangle 13" descr="FD1DDF730CE4456e89755B07FE1653D0# #Rectangle 13"/>
            <p:cNvSpPr>
              <a:spLocks noChangeArrowheads="1"/>
            </p:cNvSpPr>
            <p:nvPr/>
          </p:nvSpPr>
          <p:spPr bwMode="auto">
            <a:xfrm>
              <a:off x="6394559" y="2457306"/>
              <a:ext cx="1368152" cy="502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300" dirty="0" smtClean="0">
                  <a:solidFill>
                    <a:schemeClr val="accent1"/>
                  </a:solidFill>
                  <a:latin typeface="方正兰亭黑_GBK" pitchFamily="2" charset="-122"/>
                  <a:ea typeface="方正兰亭黑_GBK" pitchFamily="2" charset="-122"/>
                </a:rPr>
                <a:t>点击此处添加</a:t>
              </a:r>
              <a:endParaRPr lang="en-US" altLang="zh-CN" sz="1300" dirty="0" smtClean="0">
                <a:solidFill>
                  <a:schemeClr val="accent1"/>
                </a:solidFill>
                <a:latin typeface="方正兰亭黑_GBK" pitchFamily="2" charset="-122"/>
                <a:ea typeface="方正兰亭黑_GBK" pitchFamily="2" charset="-122"/>
              </a:endParaRPr>
            </a:p>
            <a:p>
              <a:pPr algn="ctr" eaLnBrk="1" hangingPunct="1">
                <a:spcBef>
                  <a:spcPct val="0"/>
                </a:spcBef>
                <a:buNone/>
                <a:defRPr/>
              </a:pPr>
              <a:r>
                <a:rPr lang="zh-CN" altLang="en-US" sz="1300" dirty="0" smtClean="0">
                  <a:solidFill>
                    <a:schemeClr val="accent1"/>
                  </a:solidFill>
                  <a:latin typeface="方正兰亭黑_GBK" pitchFamily="2" charset="-122"/>
                  <a:ea typeface="方正兰亭黑_GBK" pitchFamily="2" charset="-122"/>
                </a:rPr>
                <a:t>简要说明</a:t>
              </a:r>
              <a:endParaRPr lang="en-US" altLang="zh-CN" sz="1300" dirty="0">
                <a:solidFill>
                  <a:schemeClr val="accent1"/>
                </a:solidFill>
                <a:latin typeface="方正兰亭黑_GBK" pitchFamily="2" charset="-122"/>
                <a:ea typeface="方正兰亭黑_GBK" pitchFamily="2" charset="-122"/>
              </a:endParaRPr>
            </a:p>
          </p:txBody>
        </p:sp>
      </p:grpSp>
      <p:sp>
        <p:nvSpPr>
          <p:cNvPr id="15" name="Rectangle 13" descr="FD1DDF730CE4456e89755B07FE1653D0# #Rectangle 13"/>
          <p:cNvSpPr>
            <a:spLocks noChangeArrowheads="1"/>
          </p:cNvSpPr>
          <p:nvPr/>
        </p:nvSpPr>
        <p:spPr bwMode="auto">
          <a:xfrm>
            <a:off x="3747409" y="3702172"/>
            <a:ext cx="2091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accent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accent1"/>
              </a:solidFill>
              <a:latin typeface="方正兰亭纤黑简体" pitchFamily="65" charset="-122"/>
              <a:ea typeface="方正兰亭纤黑简体" pitchFamily="65" charset="-122"/>
            </a:endParaRPr>
          </a:p>
        </p:txBody>
      </p:sp>
      <p:sp>
        <p:nvSpPr>
          <p:cNvPr id="16" name="Rectangle 13" descr="FD1DDF730CE4456e89755B07FE1653D0# #Rectangle 13"/>
          <p:cNvSpPr>
            <a:spLocks noChangeArrowheads="1"/>
          </p:cNvSpPr>
          <p:nvPr/>
        </p:nvSpPr>
        <p:spPr bwMode="auto">
          <a:xfrm>
            <a:off x="6051665" y="3569189"/>
            <a:ext cx="197671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accent1"/>
                </a:solidFill>
                <a:latin typeface="方正兰亭纤黑简体" pitchFamily="65" charset="-122"/>
                <a:ea typeface="方正兰亭纤黑简体" pitchFamily="65" charset="-122"/>
              </a:rPr>
              <a:t>单击此处添加文字阐述，添加简短问题说明文字，具体说明文字在此处添加此处。</a:t>
            </a:r>
            <a:endParaRPr lang="en-US" altLang="zh-CN" sz="1000" dirty="0">
              <a:solidFill>
                <a:schemeClr val="accent1"/>
              </a:solidFill>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val="1524899318"/>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82703" y="3679657"/>
            <a:ext cx="3942160" cy="548277"/>
            <a:chOff x="4482703" y="3679657"/>
            <a:chExt cx="3942160" cy="548277"/>
          </a:xfrm>
        </p:grpSpPr>
        <p:sp>
          <p:nvSpPr>
            <p:cNvPr id="3" name="椭圆 5"/>
            <p:cNvSpPr>
              <a:spLocks noChangeAspect="1" noChangeArrowheads="1"/>
            </p:cNvSpPr>
            <p:nvPr/>
          </p:nvSpPr>
          <p:spPr bwMode="auto">
            <a:xfrm>
              <a:off x="4482703" y="3679657"/>
              <a:ext cx="338138" cy="336947"/>
            </a:xfrm>
            <a:prstGeom prst="ellipse">
              <a:avLst/>
            </a:prstGeom>
            <a:noFill/>
            <a:ln w="12700">
              <a:solidFill>
                <a:schemeClr val="bg1"/>
              </a:solidFill>
            </a:ln>
          </p:spPr>
          <p:txBody>
            <a:bodyPr anchor="ctr"/>
            <a:lstStyle/>
            <a:p>
              <a:pPr algn="ctr"/>
              <a:r>
                <a:rPr lang="en-US">
                  <a:solidFill>
                    <a:schemeClr val="accent1"/>
                  </a:solidFill>
                  <a:latin typeface="微软雅黑" panose="020B0503020204020204" pitchFamily="34" charset="-122"/>
                  <a:ea typeface="微软雅黑" panose="020B0503020204020204" pitchFamily="34" charset="-122"/>
                  <a:sym typeface="Adobe 黑体 Std R" panose="020B0400000000000000" pitchFamily="34" charset="-122"/>
                </a:rPr>
                <a:t>4</a:t>
              </a:r>
            </a:p>
          </p:txBody>
        </p:sp>
        <p:sp>
          <p:nvSpPr>
            <p:cNvPr id="4" name="文本框 12"/>
            <p:cNvSpPr>
              <a:spLocks noChangeArrowheads="1"/>
            </p:cNvSpPr>
            <p:nvPr/>
          </p:nvSpPr>
          <p:spPr bwMode="auto">
            <a:xfrm>
              <a:off x="4945857" y="3683229"/>
              <a:ext cx="17073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rPr>
                <a:t>标题文字内容</a:t>
              </a:r>
            </a:p>
          </p:txBody>
        </p:sp>
        <p:sp>
          <p:nvSpPr>
            <p:cNvPr id="5" name="矩形 13"/>
            <p:cNvSpPr>
              <a:spLocks noChangeArrowheads="1"/>
            </p:cNvSpPr>
            <p:nvPr/>
          </p:nvSpPr>
          <p:spPr bwMode="auto">
            <a:xfrm>
              <a:off x="4945857" y="3974018"/>
              <a:ext cx="347900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endParaRPr lang="zh-CN" altLang="en-US" sz="105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6" name="组合 5"/>
          <p:cNvGrpSpPr/>
          <p:nvPr/>
        </p:nvGrpSpPr>
        <p:grpSpPr>
          <a:xfrm>
            <a:off x="4482703" y="1523434"/>
            <a:ext cx="3942160" cy="628651"/>
            <a:chOff x="4482703" y="1523434"/>
            <a:chExt cx="3942160" cy="628651"/>
          </a:xfrm>
        </p:grpSpPr>
        <p:sp>
          <p:nvSpPr>
            <p:cNvPr id="7" name="椭圆 2"/>
            <p:cNvSpPr>
              <a:spLocks noChangeAspect="1" noChangeArrowheads="1"/>
            </p:cNvSpPr>
            <p:nvPr/>
          </p:nvSpPr>
          <p:spPr bwMode="auto">
            <a:xfrm>
              <a:off x="4482703" y="1523434"/>
              <a:ext cx="338138" cy="338138"/>
            </a:xfrm>
            <a:prstGeom prst="ellipse">
              <a:avLst/>
            </a:prstGeom>
            <a:noFill/>
            <a:ln w="12700">
              <a:solidFill>
                <a:schemeClr val="bg1"/>
              </a:solidFill>
            </a:ln>
          </p:spPr>
          <p:txBody>
            <a:bodyPr anchor="ctr"/>
            <a:lstStyle/>
            <a:p>
              <a:pPr algn="ctr"/>
              <a:r>
                <a:rPr lang="en-US">
                  <a:solidFill>
                    <a:schemeClr val="accent1"/>
                  </a:solidFill>
                  <a:latin typeface="微软雅黑" panose="020B0503020204020204" pitchFamily="34" charset="-122"/>
                  <a:ea typeface="微软雅黑" panose="020B0503020204020204" pitchFamily="34" charset="-122"/>
                  <a:sym typeface="Adobe 黑体 Std R" panose="020B0400000000000000" pitchFamily="34" charset="-122"/>
                </a:rPr>
                <a:t>1</a:t>
              </a:r>
            </a:p>
          </p:txBody>
        </p:sp>
        <p:sp>
          <p:nvSpPr>
            <p:cNvPr id="8" name="文本框 6"/>
            <p:cNvSpPr>
              <a:spLocks noChangeArrowheads="1"/>
            </p:cNvSpPr>
            <p:nvPr/>
          </p:nvSpPr>
          <p:spPr bwMode="auto">
            <a:xfrm>
              <a:off x="4945857" y="1523435"/>
              <a:ext cx="17073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rPr>
                <a:t>标题文字内容</a:t>
              </a:r>
              <a:endParaRPr lang="zh-CN" altLang="en-US" sz="1400"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endParaRPr>
            </a:p>
          </p:txBody>
        </p:sp>
        <p:sp>
          <p:nvSpPr>
            <p:cNvPr id="9" name="矩形 7"/>
            <p:cNvSpPr>
              <a:spLocks noChangeArrowheads="1"/>
            </p:cNvSpPr>
            <p:nvPr/>
          </p:nvSpPr>
          <p:spPr bwMode="auto">
            <a:xfrm>
              <a:off x="4945857" y="1813778"/>
              <a:ext cx="347900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a:t>
              </a:r>
              <a:r>
                <a:rPr lang="zh-CN" altLang="en-US" sz="10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上述</a:t>
              </a:r>
              <a:endParaRPr lang="zh-CN" altLang="en-US" sz="105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0" name="直接连接符 14"/>
            <p:cNvSpPr>
              <a:spLocks noChangeShapeType="1"/>
            </p:cNvSpPr>
            <p:nvPr/>
          </p:nvSpPr>
          <p:spPr bwMode="auto">
            <a:xfrm>
              <a:off x="4482704" y="2152085"/>
              <a:ext cx="3942159" cy="0"/>
            </a:xfrm>
            <a:prstGeom prst="line">
              <a:avLst/>
            </a:prstGeom>
            <a:noFill/>
            <a:ln w="1270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482703" y="2237810"/>
            <a:ext cx="3942160" cy="650081"/>
            <a:chOff x="4482703" y="2237810"/>
            <a:chExt cx="3942160" cy="650081"/>
          </a:xfrm>
        </p:grpSpPr>
        <p:sp>
          <p:nvSpPr>
            <p:cNvPr id="12" name="椭圆 3"/>
            <p:cNvSpPr>
              <a:spLocks noChangeAspect="1" noChangeArrowheads="1"/>
            </p:cNvSpPr>
            <p:nvPr/>
          </p:nvSpPr>
          <p:spPr bwMode="auto">
            <a:xfrm>
              <a:off x="4482703" y="2242573"/>
              <a:ext cx="338138" cy="336947"/>
            </a:xfrm>
            <a:prstGeom prst="ellipse">
              <a:avLst/>
            </a:prstGeom>
            <a:noFill/>
            <a:ln w="12700">
              <a:solidFill>
                <a:schemeClr val="bg1"/>
              </a:solidFill>
            </a:ln>
          </p:spPr>
          <p:txBody>
            <a:bodyPr anchor="ctr"/>
            <a:lstStyle/>
            <a:p>
              <a:pPr algn="ctr"/>
              <a:r>
                <a:rPr lang="en-US">
                  <a:solidFill>
                    <a:schemeClr val="accent1"/>
                  </a:solidFill>
                  <a:latin typeface="微软雅黑" panose="020B0503020204020204" pitchFamily="34" charset="-122"/>
                  <a:ea typeface="微软雅黑" panose="020B0503020204020204" pitchFamily="34" charset="-122"/>
                  <a:sym typeface="Adobe 黑体 Std R" panose="020B0400000000000000" pitchFamily="34" charset="-122"/>
                </a:rPr>
                <a:t>2</a:t>
              </a:r>
            </a:p>
          </p:txBody>
        </p:sp>
        <p:sp>
          <p:nvSpPr>
            <p:cNvPr id="13" name="文本框 8"/>
            <p:cNvSpPr>
              <a:spLocks noChangeArrowheads="1"/>
            </p:cNvSpPr>
            <p:nvPr/>
          </p:nvSpPr>
          <p:spPr bwMode="auto">
            <a:xfrm>
              <a:off x="4945857" y="2237810"/>
              <a:ext cx="17073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rPr>
                <a:t>标题文字内容</a:t>
              </a:r>
            </a:p>
          </p:txBody>
        </p:sp>
        <p:sp>
          <p:nvSpPr>
            <p:cNvPr id="14" name="矩形 9"/>
            <p:cNvSpPr>
              <a:spLocks noChangeArrowheads="1"/>
            </p:cNvSpPr>
            <p:nvPr/>
          </p:nvSpPr>
          <p:spPr bwMode="auto">
            <a:xfrm>
              <a:off x="4945857" y="2533858"/>
              <a:ext cx="347900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endParaRPr lang="zh-CN" altLang="en-US" sz="105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5" name="直接连接符 15"/>
            <p:cNvSpPr>
              <a:spLocks noChangeShapeType="1"/>
            </p:cNvSpPr>
            <p:nvPr/>
          </p:nvSpPr>
          <p:spPr bwMode="auto">
            <a:xfrm>
              <a:off x="4482704" y="2887891"/>
              <a:ext cx="3942159" cy="0"/>
            </a:xfrm>
            <a:prstGeom prst="line">
              <a:avLst/>
            </a:prstGeom>
            <a:noFill/>
            <a:ln w="1270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482703" y="2934326"/>
            <a:ext cx="3942160" cy="689371"/>
            <a:chOff x="4482703" y="2934326"/>
            <a:chExt cx="3942160" cy="689371"/>
          </a:xfrm>
        </p:grpSpPr>
        <p:sp>
          <p:nvSpPr>
            <p:cNvPr id="17" name="椭圆 4"/>
            <p:cNvSpPr>
              <a:spLocks noChangeAspect="1" noChangeArrowheads="1"/>
            </p:cNvSpPr>
            <p:nvPr/>
          </p:nvSpPr>
          <p:spPr bwMode="auto">
            <a:xfrm>
              <a:off x="4482703" y="2960519"/>
              <a:ext cx="338138" cy="338138"/>
            </a:xfrm>
            <a:prstGeom prst="ellipse">
              <a:avLst/>
            </a:prstGeom>
            <a:noFill/>
            <a:ln w="12700">
              <a:solidFill>
                <a:schemeClr val="bg1"/>
              </a:solidFill>
            </a:ln>
          </p:spPr>
          <p:txBody>
            <a:bodyPr anchor="ctr"/>
            <a:lstStyle/>
            <a:p>
              <a:pPr algn="ctr"/>
              <a:r>
                <a:rPr lang="en-US">
                  <a:solidFill>
                    <a:schemeClr val="accent1"/>
                  </a:solidFill>
                  <a:latin typeface="微软雅黑" panose="020B0503020204020204" pitchFamily="34" charset="-122"/>
                  <a:ea typeface="微软雅黑" panose="020B0503020204020204" pitchFamily="34" charset="-122"/>
                  <a:sym typeface="Adobe 黑体 Std R" panose="020B0400000000000000" pitchFamily="34" charset="-122"/>
                </a:rPr>
                <a:t>3</a:t>
              </a:r>
            </a:p>
          </p:txBody>
        </p:sp>
        <p:sp>
          <p:nvSpPr>
            <p:cNvPr id="18" name="文本框 10"/>
            <p:cNvSpPr>
              <a:spLocks noChangeArrowheads="1"/>
            </p:cNvSpPr>
            <p:nvPr/>
          </p:nvSpPr>
          <p:spPr bwMode="auto">
            <a:xfrm>
              <a:off x="4945857" y="2934326"/>
              <a:ext cx="17073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rPr>
                <a:t>标题文字内容</a:t>
              </a:r>
            </a:p>
          </p:txBody>
        </p:sp>
        <p:sp>
          <p:nvSpPr>
            <p:cNvPr id="19" name="矩形 11"/>
            <p:cNvSpPr>
              <a:spLocks noChangeArrowheads="1"/>
            </p:cNvSpPr>
            <p:nvPr/>
          </p:nvSpPr>
          <p:spPr bwMode="auto">
            <a:xfrm>
              <a:off x="4945857" y="3253938"/>
              <a:ext cx="347900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endParaRPr lang="zh-CN" altLang="en-US" sz="105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0" name="直接连接符 16"/>
            <p:cNvSpPr>
              <a:spLocks noChangeShapeType="1"/>
            </p:cNvSpPr>
            <p:nvPr/>
          </p:nvSpPr>
          <p:spPr bwMode="auto">
            <a:xfrm>
              <a:off x="4482704" y="3623697"/>
              <a:ext cx="3942159" cy="0"/>
            </a:xfrm>
            <a:prstGeom prst="line">
              <a:avLst/>
            </a:prstGeom>
            <a:noFill/>
            <a:ln w="1270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922735" y="1446045"/>
            <a:ext cx="3043238" cy="2624137"/>
            <a:chOff x="922735" y="1446045"/>
            <a:chExt cx="3043238" cy="2624137"/>
          </a:xfrm>
        </p:grpSpPr>
        <p:sp>
          <p:nvSpPr>
            <p:cNvPr id="22" name="任意多边形 17"/>
            <p:cNvSpPr>
              <a:spLocks noChangeArrowheads="1"/>
            </p:cNvSpPr>
            <p:nvPr/>
          </p:nvSpPr>
          <p:spPr bwMode="auto">
            <a:xfrm>
              <a:off x="2093119" y="1446045"/>
              <a:ext cx="702469" cy="606028"/>
            </a:xfrm>
            <a:custGeom>
              <a:avLst/>
              <a:gdLst>
                <a:gd name="T0" fmla="*/ 467977 w 935954"/>
                <a:gd name="T1" fmla="*/ 0 h 806857"/>
                <a:gd name="T2" fmla="*/ 935954 w 935954"/>
                <a:gd name="T3" fmla="*/ 806857 h 806857"/>
                <a:gd name="T4" fmla="*/ 0 w 935954"/>
                <a:gd name="T5" fmla="*/ 806857 h 806857"/>
                <a:gd name="T6" fmla="*/ 467977 w 935954"/>
                <a:gd name="T7" fmla="*/ 0 h 806857"/>
                <a:gd name="T8" fmla="*/ 0 60000 65536"/>
                <a:gd name="T9" fmla="*/ 0 60000 65536"/>
                <a:gd name="T10" fmla="*/ 0 60000 65536"/>
                <a:gd name="T11" fmla="*/ 0 60000 65536"/>
                <a:gd name="T12" fmla="*/ 0 w 935954"/>
                <a:gd name="T13" fmla="*/ 0 h 806857"/>
                <a:gd name="T14" fmla="*/ 935954 w 935954"/>
                <a:gd name="T15" fmla="*/ 806857 h 806857"/>
              </a:gdLst>
              <a:ahLst/>
              <a:cxnLst>
                <a:cxn ang="T8">
                  <a:pos x="T0" y="T1"/>
                </a:cxn>
                <a:cxn ang="T9">
                  <a:pos x="T2" y="T3"/>
                </a:cxn>
                <a:cxn ang="T10">
                  <a:pos x="T4" y="T5"/>
                </a:cxn>
                <a:cxn ang="T11">
                  <a:pos x="T6" y="T7"/>
                </a:cxn>
              </a:cxnLst>
              <a:rect l="T12" t="T13" r="T14" b="T15"/>
              <a:pathLst>
                <a:path w="935954" h="806857">
                  <a:moveTo>
                    <a:pt x="467977" y="0"/>
                  </a:moveTo>
                  <a:lnTo>
                    <a:pt x="935954" y="806857"/>
                  </a:lnTo>
                  <a:lnTo>
                    <a:pt x="0" y="806857"/>
                  </a:lnTo>
                  <a:lnTo>
                    <a:pt x="467977" y="0"/>
                  </a:lnTo>
                  <a:close/>
                </a:path>
              </a:pathLst>
            </a:custGeom>
            <a:noFill/>
            <a:ln w="12700">
              <a:solidFill>
                <a:schemeClr val="bg1"/>
              </a:solidFill>
            </a:ln>
          </p:spPr>
          <p:txBody>
            <a:bodyPr anchor="b"/>
            <a:lstStyle/>
            <a:p>
              <a:pPr algn="ctr"/>
              <a:endParaRPr lang="zh-CN" altLang="en-US"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endParaRPr>
            </a:p>
          </p:txBody>
        </p:sp>
        <p:sp>
          <p:nvSpPr>
            <p:cNvPr id="23" name="任意多边形 18"/>
            <p:cNvSpPr>
              <a:spLocks noChangeArrowheads="1"/>
            </p:cNvSpPr>
            <p:nvPr/>
          </p:nvSpPr>
          <p:spPr bwMode="auto">
            <a:xfrm>
              <a:off x="1702594" y="2116366"/>
              <a:ext cx="1483519" cy="608410"/>
            </a:xfrm>
            <a:custGeom>
              <a:avLst/>
              <a:gdLst>
                <a:gd name="T0" fmla="*/ 469800 w 1976775"/>
                <a:gd name="T1" fmla="*/ 0 h 810000"/>
                <a:gd name="T2" fmla="*/ 1506974 w 1976775"/>
                <a:gd name="T3" fmla="*/ 0 h 810000"/>
                <a:gd name="T4" fmla="*/ 1976775 w 1976775"/>
                <a:gd name="T5" fmla="*/ 810000 h 810000"/>
                <a:gd name="T6" fmla="*/ 0 w 1976775"/>
                <a:gd name="T7" fmla="*/ 810000 h 810000"/>
                <a:gd name="T8" fmla="*/ 469800 w 1976775"/>
                <a:gd name="T9" fmla="*/ 0 h 810000"/>
                <a:gd name="T10" fmla="*/ 0 60000 65536"/>
                <a:gd name="T11" fmla="*/ 0 60000 65536"/>
                <a:gd name="T12" fmla="*/ 0 60000 65536"/>
                <a:gd name="T13" fmla="*/ 0 60000 65536"/>
                <a:gd name="T14" fmla="*/ 0 60000 65536"/>
                <a:gd name="T15" fmla="*/ 0 w 1976775"/>
                <a:gd name="T16" fmla="*/ 0 h 810000"/>
                <a:gd name="T17" fmla="*/ 1976775 w 1976775"/>
                <a:gd name="T18" fmla="*/ 810000 h 810000"/>
              </a:gdLst>
              <a:ahLst/>
              <a:cxnLst>
                <a:cxn ang="T10">
                  <a:pos x="T0" y="T1"/>
                </a:cxn>
                <a:cxn ang="T11">
                  <a:pos x="T2" y="T3"/>
                </a:cxn>
                <a:cxn ang="T12">
                  <a:pos x="T4" y="T5"/>
                </a:cxn>
                <a:cxn ang="T13">
                  <a:pos x="T6" y="T7"/>
                </a:cxn>
                <a:cxn ang="T14">
                  <a:pos x="T8" y="T9"/>
                </a:cxn>
              </a:cxnLst>
              <a:rect l="T15" t="T16" r="T17" b="T18"/>
              <a:pathLst>
                <a:path w="1976775" h="810000">
                  <a:moveTo>
                    <a:pt x="469800" y="0"/>
                  </a:moveTo>
                  <a:lnTo>
                    <a:pt x="1506974" y="0"/>
                  </a:lnTo>
                  <a:lnTo>
                    <a:pt x="1976775" y="810000"/>
                  </a:lnTo>
                  <a:lnTo>
                    <a:pt x="0" y="810000"/>
                  </a:lnTo>
                  <a:lnTo>
                    <a:pt x="469800" y="0"/>
                  </a:lnTo>
                  <a:close/>
                </a:path>
              </a:pathLst>
            </a:custGeom>
            <a:noFill/>
            <a:ln w="12700">
              <a:solidFill>
                <a:schemeClr val="bg1"/>
              </a:solidFill>
            </a:ln>
          </p:spPr>
          <p:txBody>
            <a:bodyPr anchor="ctr"/>
            <a:lstStyle/>
            <a:p>
              <a:pPr algn="ctr"/>
              <a:endParaRPr lang="zh-CN" altLang="en-US"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endParaRPr>
            </a:p>
          </p:txBody>
        </p:sp>
        <p:sp>
          <p:nvSpPr>
            <p:cNvPr id="24" name="任意多边形 19"/>
            <p:cNvSpPr>
              <a:spLocks noChangeArrowheads="1"/>
            </p:cNvSpPr>
            <p:nvPr/>
          </p:nvSpPr>
          <p:spPr bwMode="auto">
            <a:xfrm>
              <a:off x="1313260" y="2790260"/>
              <a:ext cx="2263378" cy="607219"/>
            </a:xfrm>
            <a:custGeom>
              <a:avLst/>
              <a:gdLst>
                <a:gd name="T0" fmla="*/ 469800 w 3017595"/>
                <a:gd name="T1" fmla="*/ 0 h 810000"/>
                <a:gd name="T2" fmla="*/ 2547795 w 3017595"/>
                <a:gd name="T3" fmla="*/ 0 h 810000"/>
                <a:gd name="T4" fmla="*/ 3017595 w 3017595"/>
                <a:gd name="T5" fmla="*/ 810000 h 810000"/>
                <a:gd name="T6" fmla="*/ 0 w 3017595"/>
                <a:gd name="T7" fmla="*/ 810000 h 810000"/>
                <a:gd name="T8" fmla="*/ 469800 w 3017595"/>
                <a:gd name="T9" fmla="*/ 0 h 810000"/>
                <a:gd name="T10" fmla="*/ 0 60000 65536"/>
                <a:gd name="T11" fmla="*/ 0 60000 65536"/>
                <a:gd name="T12" fmla="*/ 0 60000 65536"/>
                <a:gd name="T13" fmla="*/ 0 60000 65536"/>
                <a:gd name="T14" fmla="*/ 0 60000 65536"/>
                <a:gd name="T15" fmla="*/ 0 w 3017595"/>
                <a:gd name="T16" fmla="*/ 0 h 810000"/>
                <a:gd name="T17" fmla="*/ 3017595 w 3017595"/>
                <a:gd name="T18" fmla="*/ 810000 h 810000"/>
              </a:gdLst>
              <a:ahLst/>
              <a:cxnLst>
                <a:cxn ang="T10">
                  <a:pos x="T0" y="T1"/>
                </a:cxn>
                <a:cxn ang="T11">
                  <a:pos x="T2" y="T3"/>
                </a:cxn>
                <a:cxn ang="T12">
                  <a:pos x="T4" y="T5"/>
                </a:cxn>
                <a:cxn ang="T13">
                  <a:pos x="T6" y="T7"/>
                </a:cxn>
                <a:cxn ang="T14">
                  <a:pos x="T8" y="T9"/>
                </a:cxn>
              </a:cxnLst>
              <a:rect l="T15" t="T16" r="T17" b="T18"/>
              <a:pathLst>
                <a:path w="3017595" h="810000">
                  <a:moveTo>
                    <a:pt x="469800" y="0"/>
                  </a:moveTo>
                  <a:lnTo>
                    <a:pt x="2547795" y="0"/>
                  </a:lnTo>
                  <a:lnTo>
                    <a:pt x="3017595" y="810000"/>
                  </a:lnTo>
                  <a:lnTo>
                    <a:pt x="0" y="810000"/>
                  </a:lnTo>
                  <a:lnTo>
                    <a:pt x="469800" y="0"/>
                  </a:lnTo>
                  <a:close/>
                </a:path>
              </a:pathLst>
            </a:custGeom>
            <a:noFill/>
            <a:ln w="12700">
              <a:solidFill>
                <a:schemeClr val="bg1"/>
              </a:solidFill>
            </a:ln>
          </p:spPr>
          <p:txBody>
            <a:bodyPr anchor="ctr"/>
            <a:lstStyle/>
            <a:p>
              <a:pPr algn="ctr"/>
              <a:endParaRPr lang="zh-CN" altLang="en-US"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endParaRPr>
            </a:p>
          </p:txBody>
        </p:sp>
        <p:sp>
          <p:nvSpPr>
            <p:cNvPr id="25" name="任意多边形 20"/>
            <p:cNvSpPr>
              <a:spLocks noChangeArrowheads="1"/>
            </p:cNvSpPr>
            <p:nvPr/>
          </p:nvSpPr>
          <p:spPr bwMode="auto">
            <a:xfrm>
              <a:off x="922735" y="3462963"/>
              <a:ext cx="3043238" cy="607219"/>
            </a:xfrm>
            <a:custGeom>
              <a:avLst/>
              <a:gdLst>
                <a:gd name="T0" fmla="*/ 469800 w 4058417"/>
                <a:gd name="T1" fmla="*/ 0 h 810000"/>
                <a:gd name="T2" fmla="*/ 3588617 w 4058417"/>
                <a:gd name="T3" fmla="*/ 0 h 810000"/>
                <a:gd name="T4" fmla="*/ 4058417 w 4058417"/>
                <a:gd name="T5" fmla="*/ 810000 h 810000"/>
                <a:gd name="T6" fmla="*/ 0 w 4058417"/>
                <a:gd name="T7" fmla="*/ 810000 h 810000"/>
                <a:gd name="T8" fmla="*/ 469800 w 4058417"/>
                <a:gd name="T9" fmla="*/ 0 h 810000"/>
                <a:gd name="T10" fmla="*/ 0 60000 65536"/>
                <a:gd name="T11" fmla="*/ 0 60000 65536"/>
                <a:gd name="T12" fmla="*/ 0 60000 65536"/>
                <a:gd name="T13" fmla="*/ 0 60000 65536"/>
                <a:gd name="T14" fmla="*/ 0 60000 65536"/>
                <a:gd name="T15" fmla="*/ 0 w 4058417"/>
                <a:gd name="T16" fmla="*/ 0 h 810000"/>
                <a:gd name="T17" fmla="*/ 4058417 w 4058417"/>
                <a:gd name="T18" fmla="*/ 810000 h 810000"/>
              </a:gdLst>
              <a:ahLst/>
              <a:cxnLst>
                <a:cxn ang="T10">
                  <a:pos x="T0" y="T1"/>
                </a:cxn>
                <a:cxn ang="T11">
                  <a:pos x="T2" y="T3"/>
                </a:cxn>
                <a:cxn ang="T12">
                  <a:pos x="T4" y="T5"/>
                </a:cxn>
                <a:cxn ang="T13">
                  <a:pos x="T6" y="T7"/>
                </a:cxn>
                <a:cxn ang="T14">
                  <a:pos x="T8" y="T9"/>
                </a:cxn>
              </a:cxnLst>
              <a:rect l="T15" t="T16" r="T17" b="T18"/>
              <a:pathLst>
                <a:path w="4058417" h="810000">
                  <a:moveTo>
                    <a:pt x="469800" y="0"/>
                  </a:moveTo>
                  <a:lnTo>
                    <a:pt x="3588617" y="0"/>
                  </a:lnTo>
                  <a:lnTo>
                    <a:pt x="4058417" y="810000"/>
                  </a:lnTo>
                  <a:lnTo>
                    <a:pt x="0" y="810000"/>
                  </a:lnTo>
                  <a:lnTo>
                    <a:pt x="469800" y="0"/>
                  </a:lnTo>
                  <a:close/>
                </a:path>
              </a:pathLst>
            </a:custGeom>
            <a:noFill/>
            <a:ln w="12700">
              <a:solidFill>
                <a:schemeClr val="bg1"/>
              </a:solidFill>
            </a:ln>
          </p:spPr>
          <p:txBody>
            <a:bodyPr anchor="ctr"/>
            <a:lstStyle/>
            <a:p>
              <a:pPr algn="ctr"/>
              <a:endParaRPr lang="zh-CN" altLang="en-US"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endParaRPr>
            </a:p>
          </p:txBody>
        </p:sp>
      </p:grpSp>
    </p:spTree>
    <p:extLst>
      <p:ext uri="{BB962C8B-B14F-4D97-AF65-F5344CB8AC3E}">
        <p14:creationId xmlns:p14="http://schemas.microsoft.com/office/powerpoint/2010/main" val="4251859635"/>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851920" y="1491630"/>
            <a:ext cx="1482539" cy="1679581"/>
            <a:chOff x="6322551" y="1747101"/>
            <a:chExt cx="1512168" cy="1713148"/>
          </a:xfrm>
        </p:grpSpPr>
        <p:sp>
          <p:nvSpPr>
            <p:cNvPr id="14"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5" name="TextBox 12"/>
            <p:cNvSpPr txBox="1"/>
            <p:nvPr/>
          </p:nvSpPr>
          <p:spPr>
            <a:xfrm>
              <a:off x="6734702" y="1979880"/>
              <a:ext cx="669058" cy="722033"/>
            </a:xfrm>
            <a:prstGeom prst="rect">
              <a:avLst/>
            </a:prstGeom>
            <a:noFill/>
          </p:spPr>
          <p:txBody>
            <a:bodyPr wrap="none" rtlCol="0">
              <a:spAutoFit/>
            </a:bodyPr>
            <a:lstStyle/>
            <a:p>
              <a:r>
                <a:rPr lang="en-US" altLang="zh-CN" sz="4000" dirty="0" smtClean="0">
                  <a:solidFill>
                    <a:schemeClr val="accent1"/>
                  </a:solidFill>
                  <a:latin typeface="Impact" panose="020B0806030902050204" pitchFamily="34" charset="0"/>
                  <a:ea typeface="方正兰亭中黑_GBK" pitchFamily="2" charset="-122"/>
                </a:rPr>
                <a:t>01</a:t>
              </a:r>
              <a:endParaRPr lang="zh-CN" altLang="en-US" sz="4000" dirty="0">
                <a:solidFill>
                  <a:schemeClr val="accent1"/>
                </a:solidFill>
                <a:latin typeface="Impact" panose="020B0806030902050204" pitchFamily="34" charset="0"/>
                <a:ea typeface="方正兰亭中黑_GBK" pitchFamily="2" charset="-122"/>
              </a:endParaRPr>
            </a:p>
          </p:txBody>
        </p:sp>
        <p:sp>
          <p:nvSpPr>
            <p:cNvPr id="16" name="Rectangle 13" descr="FD1DDF730CE4456e89755B07FE1653D0# #Rectangle 13"/>
            <p:cNvSpPr>
              <a:spLocks noChangeArrowheads="1"/>
            </p:cNvSpPr>
            <p:nvPr/>
          </p:nvSpPr>
          <p:spPr bwMode="auto">
            <a:xfrm>
              <a:off x="6394559" y="2628466"/>
              <a:ext cx="1368152" cy="29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300" dirty="0" smtClean="0">
                  <a:solidFill>
                    <a:schemeClr val="accent1"/>
                  </a:solidFill>
                  <a:latin typeface="微软雅黑" panose="020B0503020204020204" pitchFamily="34" charset="-122"/>
                  <a:ea typeface="微软雅黑" panose="020B0503020204020204" pitchFamily="34" charset="-122"/>
                </a:rPr>
                <a:t>标题内容</a:t>
              </a:r>
              <a:endParaRPr lang="en-US" altLang="zh-CN" sz="1300" dirty="0">
                <a:solidFill>
                  <a:schemeClr val="accent1"/>
                </a:solidFill>
                <a:latin typeface="微软雅黑" panose="020B0503020204020204" pitchFamily="34" charset="-122"/>
                <a:ea typeface="微软雅黑" panose="020B0503020204020204" pitchFamily="34" charset="-122"/>
              </a:endParaRPr>
            </a:p>
          </p:txBody>
        </p:sp>
      </p:grpSp>
      <p:sp>
        <p:nvSpPr>
          <p:cNvPr id="17" name="Rectangle 13" descr="FD1DDF730CE4456e89755B07FE1653D0# #Rectangle 13"/>
          <p:cNvSpPr>
            <a:spLocks noChangeArrowheads="1"/>
          </p:cNvSpPr>
          <p:nvPr/>
        </p:nvSpPr>
        <p:spPr bwMode="auto">
          <a:xfrm>
            <a:off x="3851920" y="3301729"/>
            <a:ext cx="14825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accent1"/>
                </a:solidFill>
                <a:latin typeface="方正兰亭纤黑简体" pitchFamily="65" charset="-122"/>
                <a:ea typeface="方正兰亭纤黑简体" pitchFamily="65" charset="-122"/>
              </a:rPr>
              <a:t>单击此处添加文字</a:t>
            </a:r>
            <a:r>
              <a:rPr lang="zh-CN" altLang="en-US" sz="1000" dirty="0" smtClean="0">
                <a:solidFill>
                  <a:schemeClr val="accent1"/>
                </a:solidFill>
                <a:latin typeface="方正兰亭纤黑简体" pitchFamily="65" charset="-122"/>
                <a:ea typeface="方正兰亭纤黑简体" pitchFamily="65" charset="-122"/>
              </a:rPr>
              <a:t>阐述</a:t>
            </a:r>
            <a:endParaRPr lang="en-US" altLang="zh-CN" sz="1000" dirty="0" smtClean="0">
              <a:solidFill>
                <a:schemeClr val="accent1"/>
              </a:solidFill>
              <a:latin typeface="方正兰亭纤黑简体" pitchFamily="65" charset="-122"/>
              <a:ea typeface="方正兰亭纤黑简体" pitchFamily="65" charset="-122"/>
            </a:endParaRPr>
          </a:p>
          <a:p>
            <a:pPr algn="just" eaLnBrk="1" hangingPunct="1">
              <a:spcBef>
                <a:spcPct val="0"/>
              </a:spcBef>
              <a:buNone/>
              <a:defRPr/>
            </a:pPr>
            <a:r>
              <a:rPr lang="zh-CN" altLang="en-US" sz="1000" dirty="0" smtClean="0">
                <a:solidFill>
                  <a:schemeClr val="accent1"/>
                </a:solidFill>
                <a:latin typeface="方正兰亭纤黑简体" pitchFamily="65" charset="-122"/>
                <a:ea typeface="方正兰亭纤黑简体" pitchFamily="65" charset="-122"/>
              </a:rPr>
              <a:t>添加</a:t>
            </a:r>
            <a:r>
              <a:rPr lang="zh-CN" altLang="en-US" sz="1000" dirty="0">
                <a:solidFill>
                  <a:schemeClr val="accent1"/>
                </a:solidFill>
                <a:latin typeface="方正兰亭纤黑简体" pitchFamily="65" charset="-122"/>
                <a:ea typeface="方正兰亭纤黑简体" pitchFamily="65" charset="-122"/>
              </a:rPr>
              <a:t>简短问题说明</a:t>
            </a:r>
            <a:r>
              <a:rPr lang="zh-CN" altLang="en-US" sz="1000" dirty="0" smtClean="0">
                <a:solidFill>
                  <a:schemeClr val="accent1"/>
                </a:solidFill>
                <a:latin typeface="方正兰亭纤黑简体" pitchFamily="65" charset="-122"/>
                <a:ea typeface="方正兰亭纤黑简体" pitchFamily="65" charset="-122"/>
              </a:rPr>
              <a:t>文字</a:t>
            </a:r>
            <a:endParaRPr lang="en-US" altLang="zh-CN" sz="1000" dirty="0">
              <a:solidFill>
                <a:schemeClr val="accent1"/>
              </a:solidFill>
              <a:latin typeface="方正兰亭纤黑简体" pitchFamily="65" charset="-122"/>
              <a:ea typeface="方正兰亭纤黑简体" pitchFamily="65" charset="-122"/>
            </a:endParaRPr>
          </a:p>
        </p:txBody>
      </p:sp>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61417" t="44741" r="23667" b="36889"/>
          <a:stretch/>
        </p:blipFill>
        <p:spPr>
          <a:xfrm>
            <a:off x="611179" y="3183255"/>
            <a:ext cx="1363980" cy="944880"/>
          </a:xfrm>
          <a:prstGeom prst="rect">
            <a:avLst/>
          </a:prstGeom>
        </p:spPr>
      </p:pic>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l="82667" t="28593" r="3083" b="51259"/>
          <a:stretch/>
        </p:blipFill>
        <p:spPr>
          <a:xfrm>
            <a:off x="2298411" y="2352675"/>
            <a:ext cx="1303020" cy="1036320"/>
          </a:xfrm>
          <a:prstGeom prst="rect">
            <a:avLst/>
          </a:prstGeom>
        </p:spPr>
      </p:pic>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8442" t="60918" r="78170" b="16000"/>
          <a:stretch/>
        </p:blipFill>
        <p:spPr>
          <a:xfrm>
            <a:off x="6599152" y="3501784"/>
            <a:ext cx="1224136" cy="1187207"/>
          </a:xfrm>
          <a:prstGeom prst="rect">
            <a:avLst/>
          </a:prstGeom>
        </p:spPr>
      </p:pic>
    </p:spTree>
    <p:extLst>
      <p:ext uri="{BB962C8B-B14F-4D97-AF65-F5344CB8AC3E}">
        <p14:creationId xmlns:p14="http://schemas.microsoft.com/office/powerpoint/2010/main" val="1382209825"/>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anim calcmode="lin" valueType="num">
                                      <p:cBhvr>
                                        <p:cTn id="14" dur="500" fill="hold"/>
                                        <p:tgtEl>
                                          <p:spTgt spid="17"/>
                                        </p:tgtEl>
                                        <p:attrNameLst>
                                          <p:attrName>ppt_x</p:attrName>
                                        </p:attrNameLst>
                                      </p:cBhvr>
                                      <p:tavLst>
                                        <p:tav tm="0">
                                          <p:val>
                                            <p:strVal val="#ppt_x"/>
                                          </p:val>
                                        </p:tav>
                                        <p:tav tm="100000">
                                          <p:val>
                                            <p:strVal val="#ppt_x"/>
                                          </p:val>
                                        </p:tav>
                                      </p:tavLst>
                                    </p:anim>
                                    <p:anim calcmode="lin" valueType="num">
                                      <p:cBhvr>
                                        <p:cTn id="15" dur="50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flipH="1">
            <a:off x="6010276" y="2309813"/>
            <a:ext cx="1354931" cy="1016794"/>
          </a:xfrm>
          <a:prstGeom prst="line">
            <a:avLst/>
          </a:prstGeom>
          <a:noFill/>
          <a:ln w="1270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3" name="Line 7"/>
          <p:cNvSpPr>
            <a:spLocks noChangeShapeType="1"/>
          </p:cNvSpPr>
          <p:nvPr/>
        </p:nvSpPr>
        <p:spPr bwMode="auto">
          <a:xfrm flipH="1">
            <a:off x="1762126" y="2369344"/>
            <a:ext cx="1356122" cy="1016794"/>
          </a:xfrm>
          <a:prstGeom prst="line">
            <a:avLst/>
          </a:prstGeom>
          <a:noFill/>
          <a:ln w="1270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4" name="Line 8"/>
          <p:cNvSpPr>
            <a:spLocks noChangeShapeType="1"/>
          </p:cNvSpPr>
          <p:nvPr/>
        </p:nvSpPr>
        <p:spPr bwMode="auto">
          <a:xfrm>
            <a:off x="3850482" y="2466976"/>
            <a:ext cx="1288256" cy="1146572"/>
          </a:xfrm>
          <a:prstGeom prst="line">
            <a:avLst/>
          </a:prstGeom>
          <a:noFill/>
          <a:ln w="1270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1"/>
              </a:solidFill>
            </a:endParaRPr>
          </a:p>
        </p:txBody>
      </p:sp>
      <p:sp>
        <p:nvSpPr>
          <p:cNvPr id="5" name="Text Box 9"/>
          <p:cNvSpPr txBox="1">
            <a:spLocks noChangeArrowheads="1"/>
          </p:cNvSpPr>
          <p:nvPr/>
        </p:nvSpPr>
        <p:spPr bwMode="auto">
          <a:xfrm>
            <a:off x="469106" y="2034779"/>
            <a:ext cx="16013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dirty="0">
                <a:solidFill>
                  <a:schemeClr val="accent1"/>
                </a:solidFill>
                <a:ea typeface="微软雅黑" panose="020B0503020204020204" pitchFamily="34" charset="-122"/>
                <a:sym typeface="Calibri" panose="020F0502020204030204" pitchFamily="34" charset="0"/>
              </a:rPr>
              <a:t>标题</a:t>
            </a:r>
          </a:p>
        </p:txBody>
      </p:sp>
      <p:sp>
        <p:nvSpPr>
          <p:cNvPr id="6" name="Text Box 10"/>
          <p:cNvSpPr txBox="1">
            <a:spLocks noChangeArrowheads="1"/>
          </p:cNvSpPr>
          <p:nvPr/>
        </p:nvSpPr>
        <p:spPr bwMode="auto">
          <a:xfrm>
            <a:off x="469107" y="2307432"/>
            <a:ext cx="1841897"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050" dirty="0">
                <a:solidFill>
                  <a:schemeClr val="accent1"/>
                </a:solidFill>
                <a:ea typeface="微软雅黑" panose="020B0503020204020204" pitchFamily="34" charset="-122"/>
                <a:sym typeface="Calibri" panose="020F0502020204030204" pitchFamily="34" charset="0"/>
              </a:rPr>
              <a:t>输入说明文字内容输入说明文字内容输入说明文字内容输入说明文字内容</a:t>
            </a:r>
          </a:p>
        </p:txBody>
      </p:sp>
      <p:sp>
        <p:nvSpPr>
          <p:cNvPr id="7" name="Text Box 11"/>
          <p:cNvSpPr txBox="1">
            <a:spLocks noChangeArrowheads="1"/>
          </p:cNvSpPr>
          <p:nvPr/>
        </p:nvSpPr>
        <p:spPr bwMode="auto">
          <a:xfrm>
            <a:off x="4732735" y="2089547"/>
            <a:ext cx="160139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dirty="0">
                <a:solidFill>
                  <a:schemeClr val="accent1"/>
                </a:solidFill>
                <a:ea typeface="微软雅黑" panose="020B0503020204020204" pitchFamily="34" charset="-122"/>
                <a:sym typeface="Calibri" panose="020F0502020204030204" pitchFamily="34" charset="0"/>
              </a:rPr>
              <a:t>标题</a:t>
            </a:r>
          </a:p>
        </p:txBody>
      </p:sp>
      <p:sp>
        <p:nvSpPr>
          <p:cNvPr id="8" name="Text Box 12"/>
          <p:cNvSpPr txBox="1">
            <a:spLocks noChangeArrowheads="1"/>
          </p:cNvSpPr>
          <p:nvPr/>
        </p:nvSpPr>
        <p:spPr bwMode="auto">
          <a:xfrm>
            <a:off x="4658916" y="2329767"/>
            <a:ext cx="1841897" cy="6740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050" dirty="0">
                <a:solidFill>
                  <a:schemeClr val="accent1"/>
                </a:solidFill>
                <a:ea typeface="微软雅黑" panose="020B0503020204020204" pitchFamily="34" charset="-122"/>
                <a:sym typeface="Calibri" panose="020F0502020204030204" pitchFamily="34" charset="0"/>
              </a:rPr>
              <a:t>输入说明文字内容输入说明文字内容输入说明文字内容输入说明文字内容</a:t>
            </a:r>
          </a:p>
        </p:txBody>
      </p:sp>
      <p:sp>
        <p:nvSpPr>
          <p:cNvPr id="9" name="Text Box 13"/>
          <p:cNvSpPr txBox="1">
            <a:spLocks noChangeArrowheads="1"/>
          </p:cNvSpPr>
          <p:nvPr/>
        </p:nvSpPr>
        <p:spPr bwMode="auto">
          <a:xfrm>
            <a:off x="2584848" y="2838450"/>
            <a:ext cx="160258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dirty="0">
                <a:solidFill>
                  <a:schemeClr val="accent1"/>
                </a:solidFill>
                <a:ea typeface="微软雅黑" panose="020B0503020204020204" pitchFamily="34" charset="-122"/>
                <a:sym typeface="Calibri" panose="020F0502020204030204" pitchFamily="34" charset="0"/>
              </a:rPr>
              <a:t>标题</a:t>
            </a:r>
          </a:p>
        </p:txBody>
      </p:sp>
      <p:sp>
        <p:nvSpPr>
          <p:cNvPr id="10" name="Text Box 14"/>
          <p:cNvSpPr txBox="1">
            <a:spLocks noChangeArrowheads="1"/>
          </p:cNvSpPr>
          <p:nvPr/>
        </p:nvSpPr>
        <p:spPr bwMode="auto">
          <a:xfrm>
            <a:off x="2584847" y="3111104"/>
            <a:ext cx="1841897" cy="6740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050" dirty="0">
                <a:solidFill>
                  <a:schemeClr val="accent1"/>
                </a:solidFill>
                <a:ea typeface="微软雅黑" panose="020B0503020204020204" pitchFamily="34" charset="-122"/>
                <a:sym typeface="Calibri" panose="020F0502020204030204" pitchFamily="34" charset="0"/>
              </a:rPr>
              <a:t>输入说明文字内容输入说明文字内容输入说明文字内容输入说明文字内容</a:t>
            </a:r>
          </a:p>
        </p:txBody>
      </p:sp>
      <p:sp>
        <p:nvSpPr>
          <p:cNvPr id="11" name="Text Box 15"/>
          <p:cNvSpPr txBox="1">
            <a:spLocks noChangeArrowheads="1"/>
          </p:cNvSpPr>
          <p:nvPr/>
        </p:nvSpPr>
        <p:spPr bwMode="auto">
          <a:xfrm>
            <a:off x="7009210" y="2524125"/>
            <a:ext cx="160139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dirty="0">
                <a:solidFill>
                  <a:schemeClr val="accent1"/>
                </a:solidFill>
                <a:ea typeface="微软雅黑" panose="020B0503020204020204" pitchFamily="34" charset="-122"/>
                <a:sym typeface="Calibri" panose="020F0502020204030204" pitchFamily="34" charset="0"/>
              </a:rPr>
              <a:t>标题</a:t>
            </a:r>
          </a:p>
        </p:txBody>
      </p:sp>
      <p:sp>
        <p:nvSpPr>
          <p:cNvPr id="12" name="Text Box 16"/>
          <p:cNvSpPr txBox="1">
            <a:spLocks noChangeArrowheads="1"/>
          </p:cNvSpPr>
          <p:nvPr/>
        </p:nvSpPr>
        <p:spPr bwMode="auto">
          <a:xfrm>
            <a:off x="6935391" y="2833823"/>
            <a:ext cx="1841897" cy="6740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050" dirty="0">
                <a:solidFill>
                  <a:schemeClr val="accent1"/>
                </a:solidFill>
                <a:ea typeface="微软雅黑" panose="020B0503020204020204" pitchFamily="34" charset="-122"/>
                <a:sym typeface="Calibri" panose="020F0502020204030204" pitchFamily="34" charset="0"/>
              </a:rPr>
              <a:t>输入说明文字内容输入说明文字内容输入说明文字内容输入说明文字内容</a:t>
            </a:r>
          </a:p>
        </p:txBody>
      </p:sp>
      <p:grpSp>
        <p:nvGrpSpPr>
          <p:cNvPr id="13" name="组合 12"/>
          <p:cNvGrpSpPr/>
          <p:nvPr/>
        </p:nvGrpSpPr>
        <p:grpSpPr>
          <a:xfrm>
            <a:off x="853679" y="3173016"/>
            <a:ext cx="1009650" cy="1008459"/>
            <a:chOff x="853679" y="3173016"/>
            <a:chExt cx="1009650" cy="1008459"/>
          </a:xfrm>
        </p:grpSpPr>
        <p:sp>
          <p:nvSpPr>
            <p:cNvPr id="14" name="Oval 6"/>
            <p:cNvSpPr>
              <a:spLocks noChangeArrowheads="1"/>
            </p:cNvSpPr>
            <p:nvPr/>
          </p:nvSpPr>
          <p:spPr bwMode="auto">
            <a:xfrm>
              <a:off x="853679" y="3173016"/>
              <a:ext cx="1009650" cy="1008459"/>
            </a:xfrm>
            <a:prstGeom prst="ellipse">
              <a:avLst/>
            </a:prstGeom>
            <a:noFill/>
            <a:ln w="12700">
              <a:solidFill>
                <a:schemeClr val="bg1"/>
              </a:solidFill>
            </a:ln>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solidFill>
                  <a:schemeClr val="accent1"/>
                </a:solidFill>
                <a:sym typeface="Calibri" panose="020F0502020204030204" pitchFamily="34" charset="0"/>
              </a:endParaRPr>
            </a:p>
          </p:txBody>
        </p:sp>
        <p:sp>
          <p:nvSpPr>
            <p:cNvPr id="15" name="Text Box 9"/>
            <p:cNvSpPr txBox="1">
              <a:spLocks noChangeArrowheads="1"/>
            </p:cNvSpPr>
            <p:nvPr/>
          </p:nvSpPr>
          <p:spPr bwMode="auto">
            <a:xfrm>
              <a:off x="1038914" y="3430602"/>
              <a:ext cx="608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500"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01</a:t>
              </a:r>
              <a:endParaRPr lang="zh-CN" sz="25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6" name="组合 15"/>
          <p:cNvGrpSpPr/>
          <p:nvPr/>
        </p:nvGrpSpPr>
        <p:grpSpPr>
          <a:xfrm>
            <a:off x="5131594" y="3167063"/>
            <a:ext cx="1009650" cy="1008460"/>
            <a:chOff x="5131594" y="3167063"/>
            <a:chExt cx="1009650" cy="1008460"/>
          </a:xfrm>
        </p:grpSpPr>
        <p:sp>
          <p:nvSpPr>
            <p:cNvPr id="17" name="Oval 3"/>
            <p:cNvSpPr>
              <a:spLocks noChangeArrowheads="1"/>
            </p:cNvSpPr>
            <p:nvPr/>
          </p:nvSpPr>
          <p:spPr bwMode="auto">
            <a:xfrm>
              <a:off x="5131594" y="3167063"/>
              <a:ext cx="1009650" cy="1008460"/>
            </a:xfrm>
            <a:prstGeom prst="ellipse">
              <a:avLst/>
            </a:prstGeom>
            <a:noFill/>
            <a:ln w="12700">
              <a:solidFill>
                <a:schemeClr val="bg1"/>
              </a:solidFill>
            </a:ln>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solidFill>
                  <a:schemeClr val="accent1"/>
                </a:solidFill>
                <a:sym typeface="Calibri" panose="020F0502020204030204" pitchFamily="34" charset="0"/>
              </a:endParaRPr>
            </a:p>
          </p:txBody>
        </p:sp>
        <p:sp>
          <p:nvSpPr>
            <p:cNvPr id="18" name="Text Box 9"/>
            <p:cNvSpPr txBox="1">
              <a:spLocks noChangeArrowheads="1"/>
            </p:cNvSpPr>
            <p:nvPr/>
          </p:nvSpPr>
          <p:spPr bwMode="auto">
            <a:xfrm>
              <a:off x="5332047" y="3430602"/>
              <a:ext cx="608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500"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03</a:t>
              </a:r>
              <a:endParaRPr lang="zh-CN" sz="25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19" name="组合 18"/>
          <p:cNvGrpSpPr/>
          <p:nvPr/>
        </p:nvGrpSpPr>
        <p:grpSpPr>
          <a:xfrm>
            <a:off x="3026569" y="1568054"/>
            <a:ext cx="1008460" cy="1009650"/>
            <a:chOff x="3026569" y="1568054"/>
            <a:chExt cx="1008460" cy="1009650"/>
          </a:xfrm>
        </p:grpSpPr>
        <p:sp>
          <p:nvSpPr>
            <p:cNvPr id="20" name="Oval 5"/>
            <p:cNvSpPr>
              <a:spLocks noChangeArrowheads="1"/>
            </p:cNvSpPr>
            <p:nvPr/>
          </p:nvSpPr>
          <p:spPr bwMode="auto">
            <a:xfrm>
              <a:off x="3026569" y="1568054"/>
              <a:ext cx="1008460" cy="1009650"/>
            </a:xfrm>
            <a:prstGeom prst="ellipse">
              <a:avLst/>
            </a:prstGeom>
            <a:noFill/>
            <a:ln w="12700">
              <a:solidFill>
                <a:schemeClr val="bg1"/>
              </a:solidFill>
            </a:ln>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solidFill>
                  <a:schemeClr val="accent1"/>
                </a:solidFill>
                <a:sym typeface="Calibri" panose="020F0502020204030204" pitchFamily="34" charset="0"/>
              </a:endParaRPr>
            </a:p>
          </p:txBody>
        </p:sp>
        <p:sp>
          <p:nvSpPr>
            <p:cNvPr id="21" name="Text Box 9"/>
            <p:cNvSpPr txBox="1">
              <a:spLocks noChangeArrowheads="1"/>
            </p:cNvSpPr>
            <p:nvPr/>
          </p:nvSpPr>
          <p:spPr bwMode="auto">
            <a:xfrm>
              <a:off x="3241738" y="1821680"/>
              <a:ext cx="608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500"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02</a:t>
              </a:r>
              <a:endParaRPr lang="zh-CN" sz="25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22" name="组合 21"/>
          <p:cNvGrpSpPr/>
          <p:nvPr/>
        </p:nvGrpSpPr>
        <p:grpSpPr>
          <a:xfrm>
            <a:off x="7208044" y="1438275"/>
            <a:ext cx="1009650" cy="1008460"/>
            <a:chOff x="7208044" y="1438275"/>
            <a:chExt cx="1009650" cy="1008460"/>
          </a:xfrm>
        </p:grpSpPr>
        <p:sp>
          <p:nvSpPr>
            <p:cNvPr id="23" name="Oval 4"/>
            <p:cNvSpPr>
              <a:spLocks noChangeArrowheads="1"/>
            </p:cNvSpPr>
            <p:nvPr/>
          </p:nvSpPr>
          <p:spPr bwMode="auto">
            <a:xfrm>
              <a:off x="7208044" y="1438275"/>
              <a:ext cx="1009650" cy="1008460"/>
            </a:xfrm>
            <a:prstGeom prst="ellipse">
              <a:avLst/>
            </a:prstGeom>
            <a:noFill/>
            <a:ln w="12700">
              <a:solidFill>
                <a:schemeClr val="bg1"/>
              </a:solidFill>
            </a:ln>
            <a:effec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solidFill>
                  <a:schemeClr val="accent1"/>
                </a:solidFill>
                <a:sym typeface="Calibri" panose="020F0502020204030204" pitchFamily="34" charset="0"/>
              </a:endParaRPr>
            </a:p>
          </p:txBody>
        </p:sp>
        <p:sp>
          <p:nvSpPr>
            <p:cNvPr id="24" name="Text Box 9"/>
            <p:cNvSpPr txBox="1">
              <a:spLocks noChangeArrowheads="1"/>
            </p:cNvSpPr>
            <p:nvPr/>
          </p:nvSpPr>
          <p:spPr bwMode="auto">
            <a:xfrm>
              <a:off x="7396783" y="1693648"/>
              <a:ext cx="608744"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500"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04</a:t>
              </a:r>
              <a:endParaRPr lang="zh-CN" sz="25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grpSp>
    </p:spTree>
    <p:extLst>
      <p:ext uri="{BB962C8B-B14F-4D97-AF65-F5344CB8AC3E}">
        <p14:creationId xmlns:p14="http://schemas.microsoft.com/office/powerpoint/2010/main" val="203438868"/>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down)">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anim calcmode="lin" valueType="num">
                                      <p:cBhvr>
                                        <p:cTn id="51" dur="500" fill="hold"/>
                                        <p:tgtEl>
                                          <p:spTgt spid="5"/>
                                        </p:tgtEl>
                                        <p:attrNameLst>
                                          <p:attrName>ppt_x</p:attrName>
                                        </p:attrNameLst>
                                      </p:cBhvr>
                                      <p:tavLst>
                                        <p:tav tm="0">
                                          <p:val>
                                            <p:strVal val="#ppt_x"/>
                                          </p:val>
                                        </p:tav>
                                        <p:tav tm="100000">
                                          <p:val>
                                            <p:strVal val="#ppt_x"/>
                                          </p:val>
                                        </p:tav>
                                      </p:tavLst>
                                    </p:anim>
                                    <p:anim calcmode="lin" valueType="num">
                                      <p:cBhvr>
                                        <p:cTn id="52" dur="500" fill="hold"/>
                                        <p:tgtEl>
                                          <p:spTgt spid="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anim calcmode="lin" valueType="num">
                                      <p:cBhvr>
                                        <p:cTn id="56" dur="500" fill="hold"/>
                                        <p:tgtEl>
                                          <p:spTgt spid="6"/>
                                        </p:tgtEl>
                                        <p:attrNameLst>
                                          <p:attrName>ppt_x</p:attrName>
                                        </p:attrNameLst>
                                      </p:cBhvr>
                                      <p:tavLst>
                                        <p:tav tm="0">
                                          <p:val>
                                            <p:strVal val="#ppt_x"/>
                                          </p:val>
                                        </p:tav>
                                        <p:tav tm="100000">
                                          <p:val>
                                            <p:strVal val="#ppt_x"/>
                                          </p:val>
                                        </p:tav>
                                      </p:tavLst>
                                    </p:anim>
                                    <p:anim calcmode="lin" valueType="num">
                                      <p:cBhvr>
                                        <p:cTn id="57"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anim calcmode="lin" valueType="num">
                                      <p:cBhvr>
                                        <p:cTn id="63" dur="500" fill="hold"/>
                                        <p:tgtEl>
                                          <p:spTgt spid="9"/>
                                        </p:tgtEl>
                                        <p:attrNameLst>
                                          <p:attrName>ppt_x</p:attrName>
                                        </p:attrNameLst>
                                      </p:cBhvr>
                                      <p:tavLst>
                                        <p:tav tm="0">
                                          <p:val>
                                            <p:strVal val="#ppt_x"/>
                                          </p:val>
                                        </p:tav>
                                        <p:tav tm="100000">
                                          <p:val>
                                            <p:strVal val="#ppt_x"/>
                                          </p:val>
                                        </p:tav>
                                      </p:tavLst>
                                    </p:anim>
                                    <p:anim calcmode="lin" valueType="num">
                                      <p:cBhvr>
                                        <p:cTn id="64" dur="500" fill="hold"/>
                                        <p:tgtEl>
                                          <p:spTgt spid="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anim calcmode="lin" valueType="num">
                                      <p:cBhvr>
                                        <p:cTn id="68" dur="500" fill="hold"/>
                                        <p:tgtEl>
                                          <p:spTgt spid="10"/>
                                        </p:tgtEl>
                                        <p:attrNameLst>
                                          <p:attrName>ppt_x</p:attrName>
                                        </p:attrNameLst>
                                      </p:cBhvr>
                                      <p:tavLst>
                                        <p:tav tm="0">
                                          <p:val>
                                            <p:strVal val="#ppt_x"/>
                                          </p:val>
                                        </p:tav>
                                        <p:tav tm="100000">
                                          <p:val>
                                            <p:strVal val="#ppt_x"/>
                                          </p:val>
                                        </p:tav>
                                      </p:tavLst>
                                    </p:anim>
                                    <p:anim calcmode="lin" valueType="num">
                                      <p:cBhvr>
                                        <p:cTn id="6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fade">
                                      <p:cBhvr>
                                        <p:cTn id="74" dur="500"/>
                                        <p:tgtEl>
                                          <p:spTgt spid="7"/>
                                        </p:tgtEl>
                                      </p:cBhvr>
                                    </p:animEffect>
                                    <p:anim calcmode="lin" valueType="num">
                                      <p:cBhvr>
                                        <p:cTn id="75" dur="500" fill="hold"/>
                                        <p:tgtEl>
                                          <p:spTgt spid="7"/>
                                        </p:tgtEl>
                                        <p:attrNameLst>
                                          <p:attrName>ppt_x</p:attrName>
                                        </p:attrNameLst>
                                      </p:cBhvr>
                                      <p:tavLst>
                                        <p:tav tm="0">
                                          <p:val>
                                            <p:strVal val="#ppt_x"/>
                                          </p:val>
                                        </p:tav>
                                        <p:tav tm="100000">
                                          <p:val>
                                            <p:strVal val="#ppt_x"/>
                                          </p:val>
                                        </p:tav>
                                      </p:tavLst>
                                    </p:anim>
                                    <p:anim calcmode="lin" valueType="num">
                                      <p:cBhvr>
                                        <p:cTn id="76" dur="500" fill="hold"/>
                                        <p:tgtEl>
                                          <p:spTgt spid="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500"/>
                                        <p:tgtEl>
                                          <p:spTgt spid="8"/>
                                        </p:tgtEl>
                                      </p:cBhvr>
                                    </p:animEffect>
                                    <p:anim calcmode="lin" valueType="num">
                                      <p:cBhvr>
                                        <p:cTn id="80" dur="500" fill="hold"/>
                                        <p:tgtEl>
                                          <p:spTgt spid="8"/>
                                        </p:tgtEl>
                                        <p:attrNameLst>
                                          <p:attrName>ppt_x</p:attrName>
                                        </p:attrNameLst>
                                      </p:cBhvr>
                                      <p:tavLst>
                                        <p:tav tm="0">
                                          <p:val>
                                            <p:strVal val="#ppt_x"/>
                                          </p:val>
                                        </p:tav>
                                        <p:tav tm="100000">
                                          <p:val>
                                            <p:strVal val="#ppt_x"/>
                                          </p:val>
                                        </p:tav>
                                      </p:tavLst>
                                    </p:anim>
                                    <p:anim calcmode="lin" valueType="num">
                                      <p:cBhvr>
                                        <p:cTn id="81"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fade">
                                      <p:cBhvr>
                                        <p:cTn id="86" dur="500"/>
                                        <p:tgtEl>
                                          <p:spTgt spid="11"/>
                                        </p:tgtEl>
                                      </p:cBhvr>
                                    </p:animEffect>
                                    <p:anim calcmode="lin" valueType="num">
                                      <p:cBhvr>
                                        <p:cTn id="87" dur="500" fill="hold"/>
                                        <p:tgtEl>
                                          <p:spTgt spid="11"/>
                                        </p:tgtEl>
                                        <p:attrNameLst>
                                          <p:attrName>ppt_x</p:attrName>
                                        </p:attrNameLst>
                                      </p:cBhvr>
                                      <p:tavLst>
                                        <p:tav tm="0">
                                          <p:val>
                                            <p:strVal val="#ppt_x"/>
                                          </p:val>
                                        </p:tav>
                                        <p:tav tm="100000">
                                          <p:val>
                                            <p:strVal val="#ppt_x"/>
                                          </p:val>
                                        </p:tav>
                                      </p:tavLst>
                                    </p:anim>
                                    <p:anim calcmode="lin" valueType="num">
                                      <p:cBhvr>
                                        <p:cTn id="88" dur="500" fill="hold"/>
                                        <p:tgtEl>
                                          <p:spTgt spid="1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fade">
                                      <p:cBhvr>
                                        <p:cTn id="91" dur="500"/>
                                        <p:tgtEl>
                                          <p:spTgt spid="12"/>
                                        </p:tgtEl>
                                      </p:cBhvr>
                                    </p:animEffect>
                                    <p:anim calcmode="lin" valueType="num">
                                      <p:cBhvr>
                                        <p:cTn id="92" dur="500" fill="hold"/>
                                        <p:tgtEl>
                                          <p:spTgt spid="12"/>
                                        </p:tgtEl>
                                        <p:attrNameLst>
                                          <p:attrName>ppt_x</p:attrName>
                                        </p:attrNameLst>
                                      </p:cBhvr>
                                      <p:tavLst>
                                        <p:tav tm="0">
                                          <p:val>
                                            <p:strVal val="#ppt_x"/>
                                          </p:val>
                                        </p:tav>
                                        <p:tav tm="100000">
                                          <p:val>
                                            <p:strVal val="#ppt_x"/>
                                          </p:val>
                                        </p:tav>
                                      </p:tavLst>
                                    </p:anim>
                                    <p:anim calcmode="lin" valueType="num">
                                      <p:cBhvr>
                                        <p:cTn id="93"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9" grpId="0"/>
      <p:bldP spid="10" grpId="0"/>
      <p:bldP spid="11" grpId="0"/>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t="14603" b="14559"/>
          <a:stretch/>
        </p:blipFill>
        <p:spPr>
          <a:xfrm>
            <a:off x="0" y="-20538"/>
            <a:ext cx="9144000" cy="5184576"/>
          </a:xfrm>
          <a:prstGeom prst="rect">
            <a:avLst/>
          </a:prstGeom>
        </p:spPr>
      </p:pic>
      <p:sp>
        <p:nvSpPr>
          <p:cNvPr id="3" name="TextBox 16"/>
          <p:cNvSpPr txBox="1"/>
          <p:nvPr/>
        </p:nvSpPr>
        <p:spPr>
          <a:xfrm>
            <a:off x="2606429" y="1163002"/>
            <a:ext cx="1338828" cy="1477328"/>
          </a:xfrm>
          <a:prstGeom prst="rect">
            <a:avLst/>
          </a:prstGeom>
          <a:noFill/>
        </p:spPr>
        <p:txBody>
          <a:bodyPr wrap="none" rtlCol="0" anchor="ctr">
            <a:spAutoFit/>
          </a:bodyPr>
          <a:lstStyle/>
          <a:p>
            <a:r>
              <a:rPr lang="zh-CN" altLang="en-US" sz="9000" dirty="0" smtClean="0">
                <a:solidFill>
                  <a:schemeClr val="bg1"/>
                </a:solidFill>
                <a:latin typeface="微软雅黑" panose="020B0503020204020204" pitchFamily="34" charset="-122"/>
                <a:ea typeface="微软雅黑" panose="020B0503020204020204" pitchFamily="34" charset="-122"/>
              </a:rPr>
              <a:t>谢</a:t>
            </a:r>
            <a:endParaRPr lang="en-US" altLang="zh-CN" sz="9000" dirty="0">
              <a:solidFill>
                <a:schemeClr val="bg1"/>
              </a:solidFill>
              <a:latin typeface="微软雅黑" panose="020B0503020204020204" pitchFamily="34" charset="-122"/>
              <a:ea typeface="微软雅黑" panose="020B0503020204020204" pitchFamily="34" charset="-122"/>
            </a:endParaRPr>
          </a:p>
        </p:txBody>
      </p:sp>
      <p:sp>
        <p:nvSpPr>
          <p:cNvPr id="4" name="TextBox 16"/>
          <p:cNvSpPr txBox="1"/>
          <p:nvPr/>
        </p:nvSpPr>
        <p:spPr>
          <a:xfrm>
            <a:off x="3646965" y="1645443"/>
            <a:ext cx="1338828" cy="1477328"/>
          </a:xfrm>
          <a:prstGeom prst="rect">
            <a:avLst/>
          </a:prstGeom>
          <a:noFill/>
        </p:spPr>
        <p:txBody>
          <a:bodyPr wrap="none" rtlCol="0" anchor="ctr">
            <a:spAutoFit/>
          </a:bodyPr>
          <a:lstStyle/>
          <a:p>
            <a:r>
              <a:rPr lang="zh-CN" altLang="en-US" sz="9000" dirty="0" smtClean="0">
                <a:solidFill>
                  <a:schemeClr val="bg1"/>
                </a:solidFill>
                <a:latin typeface="微软雅黑" panose="020B0503020204020204" pitchFamily="34" charset="-122"/>
                <a:ea typeface="微软雅黑" panose="020B0503020204020204" pitchFamily="34" charset="-122"/>
              </a:rPr>
              <a:t>谢</a:t>
            </a:r>
            <a:endParaRPr lang="en-US" altLang="zh-CN" sz="9000" dirty="0">
              <a:solidFill>
                <a:schemeClr val="bg1"/>
              </a:solidFill>
              <a:latin typeface="微软雅黑" panose="020B0503020204020204" pitchFamily="34" charset="-122"/>
              <a:ea typeface="微软雅黑" panose="020B0503020204020204" pitchFamily="34" charset="-122"/>
            </a:endParaRPr>
          </a:p>
        </p:txBody>
      </p:sp>
      <p:sp>
        <p:nvSpPr>
          <p:cNvPr id="5" name="TextBox 16"/>
          <p:cNvSpPr txBox="1"/>
          <p:nvPr/>
        </p:nvSpPr>
        <p:spPr>
          <a:xfrm>
            <a:off x="4767105" y="1554375"/>
            <a:ext cx="1274708" cy="1400383"/>
          </a:xfrm>
          <a:prstGeom prst="rect">
            <a:avLst/>
          </a:prstGeom>
          <a:noFill/>
        </p:spPr>
        <p:txBody>
          <a:bodyPr wrap="none" rtlCol="0" anchor="ctr">
            <a:spAutoFit/>
          </a:bodyPr>
          <a:lstStyle/>
          <a:p>
            <a:r>
              <a:rPr lang="zh-CN" altLang="en-US" sz="8500" dirty="0" smtClean="0">
                <a:solidFill>
                  <a:schemeClr val="bg1"/>
                </a:solidFill>
                <a:latin typeface="微软雅黑" panose="020B0503020204020204" pitchFamily="34" charset="-122"/>
                <a:ea typeface="微软雅黑" panose="020B0503020204020204" pitchFamily="34" charset="-122"/>
              </a:rPr>
              <a:t>亲</a:t>
            </a:r>
            <a:endParaRPr lang="en-US" altLang="zh-CN" sz="8500" dirty="0">
              <a:solidFill>
                <a:schemeClr val="bg1"/>
              </a:solidFill>
              <a:latin typeface="微软雅黑" panose="020B0503020204020204" pitchFamily="34" charset="-122"/>
              <a:ea typeface="微软雅黑" panose="020B0503020204020204" pitchFamily="34" charset="-122"/>
            </a:endParaRPr>
          </a:p>
        </p:txBody>
      </p:sp>
      <p:sp>
        <p:nvSpPr>
          <p:cNvPr id="6" name="TextBox 16"/>
          <p:cNvSpPr txBox="1"/>
          <p:nvPr/>
        </p:nvSpPr>
        <p:spPr>
          <a:xfrm>
            <a:off x="2732659" y="2399090"/>
            <a:ext cx="1082348" cy="630942"/>
          </a:xfrm>
          <a:prstGeom prst="rect">
            <a:avLst/>
          </a:prstGeom>
          <a:noFill/>
        </p:spPr>
        <p:txBody>
          <a:bodyPr wrap="none" rtlCol="0" anchor="ctr">
            <a:spAutoFit/>
          </a:bodyPr>
          <a:lstStyle/>
          <a:p>
            <a:r>
              <a:rPr lang="zh-CN" altLang="en-US" sz="3500" dirty="0">
                <a:solidFill>
                  <a:srgbClr val="D1726F"/>
                </a:solidFill>
                <a:latin typeface="微软雅黑" panose="020B0503020204020204" pitchFamily="34" charset="-122"/>
                <a:ea typeface="微软雅黑" panose="020B0503020204020204" pitchFamily="34" charset="-122"/>
              </a:rPr>
              <a:t>教师</a:t>
            </a:r>
            <a:endParaRPr lang="en-US" altLang="zh-CN" sz="3500" dirty="0">
              <a:solidFill>
                <a:srgbClr val="D1726F"/>
              </a:solidFill>
              <a:latin typeface="微软雅黑" panose="020B0503020204020204" pitchFamily="34" charset="-122"/>
              <a:ea typeface="微软雅黑" panose="020B0503020204020204" pitchFamily="34" charset="-122"/>
            </a:endParaRPr>
          </a:p>
        </p:txBody>
      </p:sp>
      <p:sp>
        <p:nvSpPr>
          <p:cNvPr id="7" name="TextBox 16"/>
          <p:cNvSpPr txBox="1"/>
          <p:nvPr/>
        </p:nvSpPr>
        <p:spPr>
          <a:xfrm>
            <a:off x="3787823" y="1399855"/>
            <a:ext cx="1883849" cy="400110"/>
          </a:xfrm>
          <a:prstGeom prst="rect">
            <a:avLst/>
          </a:prstGeom>
          <a:noFill/>
        </p:spPr>
        <p:txBody>
          <a:bodyPr wrap="none" rtlCol="0" anchor="ctr">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培育新人才</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8" name="TextBox 16"/>
          <p:cNvSpPr txBox="1"/>
          <p:nvPr/>
        </p:nvSpPr>
        <p:spPr>
          <a:xfrm>
            <a:off x="2767103" y="3198786"/>
            <a:ext cx="2733441" cy="400110"/>
          </a:xfrm>
          <a:prstGeom prst="rect">
            <a:avLst/>
          </a:prstGeom>
          <a:noFill/>
        </p:spPr>
        <p:txBody>
          <a:bodyPr wrap="none" rtlCol="0" anchor="ctr">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学校教育课件</a:t>
            </a:r>
            <a:r>
              <a:rPr lang="en-US" altLang="zh-CN" sz="2000" b="1" dirty="0" smtClean="0">
                <a:solidFill>
                  <a:schemeClr val="bg1"/>
                </a:solidFill>
                <a:latin typeface="微软雅黑" panose="020B0503020204020204" pitchFamily="34" charset="-122"/>
                <a:ea typeface="微软雅黑" panose="020B0503020204020204" pitchFamily="34" charset="-122"/>
              </a:rPr>
              <a:t>PPT</a:t>
            </a:r>
            <a:r>
              <a:rPr lang="zh-CN" altLang="en-US" sz="2000" b="1" dirty="0" smtClean="0">
                <a:solidFill>
                  <a:schemeClr val="bg1"/>
                </a:solidFill>
                <a:latin typeface="微软雅黑" panose="020B0503020204020204" pitchFamily="34" charset="-122"/>
                <a:ea typeface="微软雅黑" panose="020B0503020204020204" pitchFamily="34" charset="-122"/>
              </a:rPr>
              <a:t>模板</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l="1963" t="18667" r="71583" b="16000"/>
          <a:stretch/>
        </p:blipFill>
        <p:spPr>
          <a:xfrm>
            <a:off x="17595" y="960120"/>
            <a:ext cx="2418908" cy="3360420"/>
          </a:xfrm>
          <a:prstGeom prst="rect">
            <a:avLst/>
          </a:prstGeom>
        </p:spPr>
      </p:pic>
      <p:pic>
        <p:nvPicPr>
          <p:cNvPr id="10" name="图片 9"/>
          <p:cNvPicPr>
            <a:picLocks noChangeAspect="1"/>
          </p:cNvPicPr>
          <p:nvPr/>
        </p:nvPicPr>
        <p:blipFill rotWithShape="1">
          <a:blip r:embed="rId4">
            <a:extLst>
              <a:ext uri="{28A0092B-C50C-407E-A947-70E740481C1C}">
                <a14:useLocalDpi xmlns:a14="http://schemas.microsoft.com/office/drawing/2010/main" val="0"/>
              </a:ext>
            </a:extLst>
          </a:blip>
          <a:srcRect l="59250" t="22371" r="23584" b="59111"/>
          <a:stretch/>
        </p:blipFill>
        <p:spPr>
          <a:xfrm>
            <a:off x="5673688" y="1150620"/>
            <a:ext cx="1569720" cy="952500"/>
          </a:xfrm>
          <a:prstGeom prst="rect">
            <a:avLst/>
          </a:prstGeom>
        </p:spPr>
      </p:pic>
      <p:pic>
        <p:nvPicPr>
          <p:cNvPr id="11" name="图片 10"/>
          <p:cNvPicPr>
            <a:picLocks noChangeAspect="1"/>
          </p:cNvPicPr>
          <p:nvPr/>
        </p:nvPicPr>
        <p:blipFill rotWithShape="1">
          <a:blip r:embed="rId4">
            <a:extLst>
              <a:ext uri="{28A0092B-C50C-407E-A947-70E740481C1C}">
                <a14:useLocalDpi xmlns:a14="http://schemas.microsoft.com/office/drawing/2010/main" val="0"/>
              </a:ext>
            </a:extLst>
          </a:blip>
          <a:srcRect l="80917" t="62815" r="2250" b="16740"/>
          <a:stretch/>
        </p:blipFill>
        <p:spPr>
          <a:xfrm>
            <a:off x="7399020" y="3230880"/>
            <a:ext cx="1539240" cy="1051560"/>
          </a:xfrm>
          <a:prstGeom prst="rect">
            <a:avLst/>
          </a:prstGeom>
        </p:spPr>
      </p:pic>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51167" t="44444" r="38417" b="38815"/>
          <a:stretch/>
        </p:blipFill>
        <p:spPr>
          <a:xfrm>
            <a:off x="4502347" y="2445791"/>
            <a:ext cx="952500" cy="861060"/>
          </a:xfrm>
          <a:prstGeom prst="rect">
            <a:avLst/>
          </a:prstGeom>
        </p:spPr>
      </p:pic>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l="61417" t="44741" r="23667" b="36889"/>
          <a:stretch/>
        </p:blipFill>
        <p:spPr>
          <a:xfrm>
            <a:off x="5871808" y="2301240"/>
            <a:ext cx="1363980" cy="944880"/>
          </a:xfrm>
          <a:prstGeom prst="rect">
            <a:avLst/>
          </a:prstGeom>
        </p:spPr>
      </p:pic>
      <p:pic>
        <p:nvPicPr>
          <p:cNvPr id="14" name="图片 13"/>
          <p:cNvPicPr>
            <a:picLocks noChangeAspect="1"/>
          </p:cNvPicPr>
          <p:nvPr/>
        </p:nvPicPr>
        <p:blipFill rotWithShape="1">
          <a:blip r:embed="rId4">
            <a:extLst>
              <a:ext uri="{28A0092B-C50C-407E-A947-70E740481C1C}">
                <a14:useLocalDpi xmlns:a14="http://schemas.microsoft.com/office/drawing/2010/main" val="0"/>
              </a:ext>
            </a:extLst>
          </a:blip>
          <a:srcRect l="82667" t="28593" r="3083" b="51259"/>
          <a:stretch/>
        </p:blipFill>
        <p:spPr>
          <a:xfrm>
            <a:off x="7559040" y="1470660"/>
            <a:ext cx="1303020" cy="1036320"/>
          </a:xfrm>
          <a:prstGeom prst="rect">
            <a:avLst/>
          </a:prstGeom>
        </p:spPr>
      </p:pic>
    </p:spTree>
    <p:extLst>
      <p:ext uri="{BB962C8B-B14F-4D97-AF65-F5344CB8AC3E}">
        <p14:creationId xmlns:p14="http://schemas.microsoft.com/office/powerpoint/2010/main" val="4153461772"/>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animEffect transition="in" filter="fade">
                                      <p:cBhvr>
                                        <p:cTn id="62" dur="500"/>
                                        <p:tgtEl>
                                          <p:spTgt spid="10"/>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1000"/>
                                        <p:tgtEl>
                                          <p:spTgt spid="13"/>
                                        </p:tgtEl>
                                      </p:cBhvr>
                                    </p:animEffect>
                                    <p:anim calcmode="lin" valueType="num">
                                      <p:cBhvr>
                                        <p:cTn id="68" dur="1000" fill="hold"/>
                                        <p:tgtEl>
                                          <p:spTgt spid="13"/>
                                        </p:tgtEl>
                                        <p:attrNameLst>
                                          <p:attrName>ppt_x</p:attrName>
                                        </p:attrNameLst>
                                      </p:cBhvr>
                                      <p:tavLst>
                                        <p:tav tm="0">
                                          <p:val>
                                            <p:strVal val="#ppt_x"/>
                                          </p:val>
                                        </p:tav>
                                        <p:tav tm="100000">
                                          <p:val>
                                            <p:strVal val="#ppt_x"/>
                                          </p:val>
                                        </p:tav>
                                      </p:tavLst>
                                    </p:anim>
                                    <p:anim calcmode="lin" valueType="num">
                                      <p:cBhvr>
                                        <p:cTn id="6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ipe(left)">
                                      <p:cBhvr>
                                        <p:cTn id="7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accent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4"/>
          <p:cNvSpPr txBox="1"/>
          <p:nvPr/>
        </p:nvSpPr>
        <p:spPr>
          <a:xfrm>
            <a:off x="1344126" y="1430766"/>
            <a:ext cx="723275" cy="253916"/>
          </a:xfrm>
          <a:prstGeom prst="rect">
            <a:avLst/>
          </a:prstGeom>
          <a:noFill/>
        </p:spPr>
        <p:txBody>
          <a:bodyPr wrap="non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添加标题</a:t>
            </a:r>
          </a:p>
        </p:txBody>
      </p:sp>
      <p:sp>
        <p:nvSpPr>
          <p:cNvPr id="5" name="矩形 4"/>
          <p:cNvSpPr/>
          <p:nvPr/>
        </p:nvSpPr>
        <p:spPr>
          <a:xfrm>
            <a:off x="1135718"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6" name="圆角矩形 5"/>
          <p:cNvSpPr/>
          <p:nvPr/>
        </p:nvSpPr>
        <p:spPr>
          <a:xfrm>
            <a:off x="1115617" y="3505758"/>
            <a:ext cx="1134126" cy="25717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1"/>
                </a:solidFill>
                <a:latin typeface="微软雅黑" panose="020B0503020204020204" pitchFamily="34" charset="-122"/>
                <a:ea typeface="微软雅黑" panose="020B0503020204020204" pitchFamily="34" charset="-122"/>
              </a:rPr>
              <a:t>点击输入内容</a:t>
            </a:r>
          </a:p>
        </p:txBody>
      </p:sp>
      <p:sp>
        <p:nvSpPr>
          <p:cNvPr id="7" name="圆角矩形 6"/>
          <p:cNvSpPr/>
          <p:nvPr/>
        </p:nvSpPr>
        <p:spPr>
          <a:xfrm>
            <a:off x="2852809"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accent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852809"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9"/>
          <p:cNvSpPr txBox="1"/>
          <p:nvPr/>
        </p:nvSpPr>
        <p:spPr>
          <a:xfrm>
            <a:off x="3270340" y="1430766"/>
            <a:ext cx="723275" cy="253916"/>
          </a:xfrm>
          <a:prstGeom prst="rect">
            <a:avLst/>
          </a:prstGeom>
          <a:noFill/>
        </p:spPr>
        <p:txBody>
          <a:bodyPr wrap="non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添加标题</a:t>
            </a:r>
          </a:p>
        </p:txBody>
      </p:sp>
      <p:sp>
        <p:nvSpPr>
          <p:cNvPr id="10" name="矩形 9"/>
          <p:cNvSpPr/>
          <p:nvPr/>
        </p:nvSpPr>
        <p:spPr>
          <a:xfrm>
            <a:off x="3061932"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1" name="圆角矩形 10"/>
          <p:cNvSpPr/>
          <p:nvPr/>
        </p:nvSpPr>
        <p:spPr>
          <a:xfrm>
            <a:off x="3041831" y="3505758"/>
            <a:ext cx="1134126" cy="25717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1"/>
                </a:solidFill>
                <a:latin typeface="微软雅黑" panose="020B0503020204020204" pitchFamily="34" charset="-122"/>
                <a:ea typeface="微软雅黑" panose="020B0503020204020204" pitchFamily="34" charset="-122"/>
              </a:rPr>
              <a:t>点击输入内容</a:t>
            </a:r>
          </a:p>
        </p:txBody>
      </p:sp>
      <p:sp>
        <p:nvSpPr>
          <p:cNvPr id="12" name="圆角矩形 11"/>
          <p:cNvSpPr/>
          <p:nvPr/>
        </p:nvSpPr>
        <p:spPr>
          <a:xfrm>
            <a:off x="4779023"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accent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4779023"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4"/>
          <p:cNvSpPr txBox="1"/>
          <p:nvPr/>
        </p:nvSpPr>
        <p:spPr>
          <a:xfrm>
            <a:off x="5196553" y="1430766"/>
            <a:ext cx="723275" cy="253916"/>
          </a:xfrm>
          <a:prstGeom prst="rect">
            <a:avLst/>
          </a:prstGeom>
          <a:noFill/>
        </p:spPr>
        <p:txBody>
          <a:bodyPr wrap="non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添加标题</a:t>
            </a:r>
          </a:p>
        </p:txBody>
      </p:sp>
      <p:sp>
        <p:nvSpPr>
          <p:cNvPr id="15" name="矩形 14"/>
          <p:cNvSpPr/>
          <p:nvPr/>
        </p:nvSpPr>
        <p:spPr>
          <a:xfrm>
            <a:off x="4988145"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6" name="圆角矩形 15"/>
          <p:cNvSpPr/>
          <p:nvPr/>
        </p:nvSpPr>
        <p:spPr>
          <a:xfrm>
            <a:off x="4968044" y="3505758"/>
            <a:ext cx="1134126" cy="25717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1"/>
                </a:solidFill>
                <a:latin typeface="微软雅黑" panose="020B0503020204020204" pitchFamily="34" charset="-122"/>
                <a:ea typeface="微软雅黑" panose="020B0503020204020204" pitchFamily="34" charset="-122"/>
              </a:rPr>
              <a:t>点击输入内容</a:t>
            </a:r>
          </a:p>
        </p:txBody>
      </p:sp>
      <p:sp>
        <p:nvSpPr>
          <p:cNvPr id="17" name="圆角矩形 16"/>
          <p:cNvSpPr/>
          <p:nvPr/>
        </p:nvSpPr>
        <p:spPr>
          <a:xfrm>
            <a:off x="6705237"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accent1"/>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6705237"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Box 19"/>
          <p:cNvSpPr txBox="1"/>
          <p:nvPr/>
        </p:nvSpPr>
        <p:spPr>
          <a:xfrm>
            <a:off x="7122768" y="1430766"/>
            <a:ext cx="723275" cy="253916"/>
          </a:xfrm>
          <a:prstGeom prst="rect">
            <a:avLst/>
          </a:prstGeom>
          <a:noFill/>
        </p:spPr>
        <p:txBody>
          <a:bodyPr wrap="none" rtlCol="0">
            <a:spAutoFit/>
          </a:bodyPr>
          <a:lstStyle/>
          <a:p>
            <a:r>
              <a:rPr lang="zh-CN" altLang="en-US" sz="1050" dirty="0">
                <a:solidFill>
                  <a:schemeClr val="accent1"/>
                </a:solidFill>
                <a:latin typeface="微软雅黑" panose="020B0503020204020204" pitchFamily="34" charset="-122"/>
                <a:ea typeface="微软雅黑" panose="020B0503020204020204" pitchFamily="34" charset="-122"/>
              </a:rPr>
              <a:t>添加标题</a:t>
            </a:r>
          </a:p>
        </p:txBody>
      </p:sp>
      <p:sp>
        <p:nvSpPr>
          <p:cNvPr id="20" name="矩形 19"/>
          <p:cNvSpPr/>
          <p:nvPr/>
        </p:nvSpPr>
        <p:spPr>
          <a:xfrm>
            <a:off x="6914360"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1" name="圆角矩形 20"/>
          <p:cNvSpPr/>
          <p:nvPr/>
        </p:nvSpPr>
        <p:spPr>
          <a:xfrm>
            <a:off x="6894259" y="3505758"/>
            <a:ext cx="1134126" cy="257172"/>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1"/>
                </a:solidFill>
                <a:latin typeface="微软雅黑" panose="020B0503020204020204" pitchFamily="34" charset="-122"/>
                <a:ea typeface="微软雅黑" panose="020B0503020204020204" pitchFamily="34" charset="-122"/>
              </a:rPr>
              <a:t>点击输入内容</a:t>
            </a:r>
          </a:p>
        </p:txBody>
      </p:sp>
    </p:spTree>
    <p:extLst>
      <p:ext uri="{BB962C8B-B14F-4D97-AF65-F5344CB8AC3E}">
        <p14:creationId xmlns:p14="http://schemas.microsoft.com/office/powerpoint/2010/main" val="102740525"/>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down)">
                                      <p:cBhvr>
                                        <p:cTn id="20" dur="500"/>
                                        <p:tgtEl>
                                          <p:spTgt spid="5"/>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outVertical)">
                                      <p:cBhvr>
                                        <p:cTn id="24" dur="500"/>
                                        <p:tgtEl>
                                          <p:spTgt spid="6"/>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1)">
                                      <p:cBhvr>
                                        <p:cTn id="28" dur="1000"/>
                                        <p:tgtEl>
                                          <p:spTgt spid="7"/>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p:tgtEl>
                                          <p:spTgt spid="10"/>
                                        </p:tgtEl>
                                        <p:attrNameLst>
                                          <p:attrName>ppt_y</p:attrName>
                                        </p:attrNameLst>
                                      </p:cBhvr>
                                      <p:tavLst>
                                        <p:tav tm="0">
                                          <p:val>
                                            <p:strVal val="#ppt_y-#ppt_h*1.125000"/>
                                          </p:val>
                                        </p:tav>
                                        <p:tav tm="100000">
                                          <p:val>
                                            <p:strVal val="#ppt_y"/>
                                          </p:val>
                                        </p:tav>
                                      </p:tavLst>
                                    </p:anim>
                                    <p:animEffect transition="in" filter="wipe(down)">
                                      <p:cBhvr>
                                        <p:cTn id="41" dur="500"/>
                                        <p:tgtEl>
                                          <p:spTgt spid="10"/>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outVertical)">
                                      <p:cBhvr>
                                        <p:cTn id="45" dur="500"/>
                                        <p:tgtEl>
                                          <p:spTgt spid="11"/>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heel(1)">
                                      <p:cBhvr>
                                        <p:cTn id="49" dur="1000"/>
                                        <p:tgtEl>
                                          <p:spTgt spid="12"/>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p:tgtEl>
                                          <p:spTgt spid="15"/>
                                        </p:tgtEl>
                                        <p:attrNameLst>
                                          <p:attrName>ppt_y</p:attrName>
                                        </p:attrNameLst>
                                      </p:cBhvr>
                                      <p:tavLst>
                                        <p:tav tm="0">
                                          <p:val>
                                            <p:strVal val="#ppt_y-#ppt_h*1.125000"/>
                                          </p:val>
                                        </p:tav>
                                        <p:tav tm="100000">
                                          <p:val>
                                            <p:strVal val="#ppt_y"/>
                                          </p:val>
                                        </p:tav>
                                      </p:tavLst>
                                    </p:anim>
                                    <p:animEffect transition="in" filter="wipe(down)">
                                      <p:cBhvr>
                                        <p:cTn id="62" dur="500"/>
                                        <p:tgtEl>
                                          <p:spTgt spid="15"/>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barn(outVertical)">
                                      <p:cBhvr>
                                        <p:cTn id="66" dur="500"/>
                                        <p:tgtEl>
                                          <p:spTgt spid="16"/>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heel(1)">
                                      <p:cBhvr>
                                        <p:cTn id="70" dur="1000"/>
                                        <p:tgtEl>
                                          <p:spTgt spid="17"/>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wipe(left)">
                                      <p:cBhvr>
                                        <p:cTn id="74" dur="500"/>
                                        <p:tgtEl>
                                          <p:spTgt spid="18"/>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additive="base">
                                        <p:cTn id="82" dur="500"/>
                                        <p:tgtEl>
                                          <p:spTgt spid="20"/>
                                        </p:tgtEl>
                                        <p:attrNameLst>
                                          <p:attrName>ppt_y</p:attrName>
                                        </p:attrNameLst>
                                      </p:cBhvr>
                                      <p:tavLst>
                                        <p:tav tm="0">
                                          <p:val>
                                            <p:strVal val="#ppt_y-#ppt_h*1.125000"/>
                                          </p:val>
                                        </p:tav>
                                        <p:tav tm="100000">
                                          <p:val>
                                            <p:strVal val="#ppt_y"/>
                                          </p:val>
                                        </p:tav>
                                      </p:tavLst>
                                    </p:anim>
                                    <p:animEffect transition="in" filter="wipe(down)">
                                      <p:cBhvr>
                                        <p:cTn id="83" dur="500"/>
                                        <p:tgtEl>
                                          <p:spTgt spid="20"/>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barn(outVertical)">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animBg="1"/>
      <p:bldP spid="7" grpId="0" animBg="1"/>
      <p:bldP spid="9" grpId="0"/>
      <p:bldP spid="10" grpId="0"/>
      <p:bldP spid="11" grpId="0" animBg="1"/>
      <p:bldP spid="12" grpId="0" animBg="1"/>
      <p:bldP spid="14" grpId="0"/>
      <p:bldP spid="15" grpId="0"/>
      <p:bldP spid="16" grpId="0" animBg="1"/>
      <p:bldP spid="17" grpId="0" animBg="1"/>
      <p:bldP spid="19" grpId="0"/>
      <p:bldP spid="20" grpId="0"/>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690688" y="1508523"/>
            <a:ext cx="5666185" cy="1082278"/>
            <a:chOff x="0" y="0"/>
            <a:chExt cx="6032665" cy="1152128"/>
          </a:xfrm>
        </p:grpSpPr>
        <p:sp>
          <p:nvSpPr>
            <p:cNvPr id="3" name="直接连接符 2"/>
            <p:cNvSpPr>
              <a:spLocks noChangeShapeType="1"/>
            </p:cNvSpPr>
            <p:nvPr/>
          </p:nvSpPr>
          <p:spPr bwMode="auto">
            <a:xfrm>
              <a:off x="0" y="504056"/>
              <a:ext cx="6032665" cy="1"/>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cxnSp>
          <p:nvCxnSpPr>
            <p:cNvPr id="4" name="直接箭头连接符 3"/>
            <p:cNvCxnSpPr>
              <a:cxnSpLocks noChangeShapeType="1"/>
            </p:cNvCxnSpPr>
            <p:nvPr/>
          </p:nvCxnSpPr>
          <p:spPr bwMode="auto">
            <a:xfrm>
              <a:off x="0" y="504056"/>
              <a:ext cx="1" cy="648072"/>
            </a:xfrm>
            <a:prstGeom prst="straightConnector1">
              <a:avLst/>
            </a:prstGeom>
            <a:noFill/>
            <a:ln w="12700">
              <a:solidFill>
                <a:schemeClr val="bg1"/>
              </a:solidFill>
              <a:bevel/>
              <a:headEnd/>
              <a:tailEnd type="arrow" w="med" len="med"/>
            </a:ln>
            <a:extLst>
              <a:ext uri="{909E8E84-426E-40DD-AFC4-6F175D3DCCD1}">
                <a14:hiddenFill xmlns:a14="http://schemas.microsoft.com/office/drawing/2010/main">
                  <a:noFill/>
                </a14:hiddenFill>
              </a:ext>
            </a:extLst>
          </p:spPr>
        </p:cxnSp>
        <p:cxnSp>
          <p:nvCxnSpPr>
            <p:cNvPr id="5" name="直接箭头连接符 4"/>
            <p:cNvCxnSpPr>
              <a:cxnSpLocks noChangeShapeType="1"/>
            </p:cNvCxnSpPr>
            <p:nvPr/>
          </p:nvCxnSpPr>
          <p:spPr bwMode="auto">
            <a:xfrm>
              <a:off x="2031485" y="504056"/>
              <a:ext cx="1" cy="648072"/>
            </a:xfrm>
            <a:prstGeom prst="straightConnector1">
              <a:avLst/>
            </a:prstGeom>
            <a:noFill/>
            <a:ln w="12700">
              <a:solidFill>
                <a:schemeClr val="bg1"/>
              </a:solidFill>
              <a:bevel/>
              <a:headEnd/>
              <a:tailEnd type="arrow" w="med" len="med"/>
            </a:ln>
            <a:extLst>
              <a:ext uri="{909E8E84-426E-40DD-AFC4-6F175D3DCCD1}">
                <a14:hiddenFill xmlns:a14="http://schemas.microsoft.com/office/drawing/2010/main">
                  <a:noFill/>
                </a14:hiddenFill>
              </a:ext>
            </a:extLst>
          </p:spPr>
        </p:cxnSp>
        <p:cxnSp>
          <p:nvCxnSpPr>
            <p:cNvPr id="6" name="直接箭头连接符 5"/>
            <p:cNvCxnSpPr>
              <a:cxnSpLocks noChangeShapeType="1"/>
            </p:cNvCxnSpPr>
            <p:nvPr/>
          </p:nvCxnSpPr>
          <p:spPr bwMode="auto">
            <a:xfrm>
              <a:off x="4144450" y="504056"/>
              <a:ext cx="1" cy="648072"/>
            </a:xfrm>
            <a:prstGeom prst="straightConnector1">
              <a:avLst/>
            </a:prstGeom>
            <a:noFill/>
            <a:ln w="12700">
              <a:solidFill>
                <a:schemeClr val="bg1"/>
              </a:solidFill>
              <a:bevel/>
              <a:headEnd/>
              <a:tailEnd type="arrow" w="med" len="med"/>
            </a:ln>
            <a:extLst>
              <a:ext uri="{909E8E84-426E-40DD-AFC4-6F175D3DCCD1}">
                <a14:hiddenFill xmlns:a14="http://schemas.microsoft.com/office/drawing/2010/main">
                  <a:noFill/>
                </a14:hiddenFill>
              </a:ext>
            </a:extLst>
          </p:spPr>
        </p:cxnSp>
        <p:cxnSp>
          <p:nvCxnSpPr>
            <p:cNvPr id="7" name="直接箭头连接符 6"/>
            <p:cNvCxnSpPr>
              <a:cxnSpLocks noChangeShapeType="1"/>
            </p:cNvCxnSpPr>
            <p:nvPr/>
          </p:nvCxnSpPr>
          <p:spPr bwMode="auto">
            <a:xfrm>
              <a:off x="6030758" y="504056"/>
              <a:ext cx="1" cy="648072"/>
            </a:xfrm>
            <a:prstGeom prst="straightConnector1">
              <a:avLst/>
            </a:prstGeom>
            <a:noFill/>
            <a:ln w="12700">
              <a:solidFill>
                <a:schemeClr val="bg1"/>
              </a:solidFill>
              <a:bevel/>
              <a:headEnd/>
              <a:tailEnd type="arrow" w="med" len="med"/>
            </a:ln>
            <a:extLst>
              <a:ext uri="{909E8E84-426E-40DD-AFC4-6F175D3DCCD1}">
                <a14:hiddenFill xmlns:a14="http://schemas.microsoft.com/office/drawing/2010/main">
                  <a:noFill/>
                </a14:hiddenFill>
              </a:ext>
            </a:extLst>
          </p:spPr>
        </p:cxnSp>
        <p:sp>
          <p:nvSpPr>
            <p:cNvPr id="8" name="直接连接符 7"/>
            <p:cNvSpPr>
              <a:spLocks noChangeShapeType="1"/>
            </p:cNvSpPr>
            <p:nvPr/>
          </p:nvSpPr>
          <p:spPr bwMode="auto">
            <a:xfrm flipH="1">
              <a:off x="3080337" y="0"/>
              <a:ext cx="1" cy="504056"/>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9" name="TextBox 29"/>
          <p:cNvSpPr>
            <a:spLocks noChangeArrowheads="1"/>
          </p:cNvSpPr>
          <p:nvPr/>
        </p:nvSpPr>
        <p:spPr bwMode="auto">
          <a:xfrm>
            <a:off x="683419" y="3188494"/>
            <a:ext cx="189309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10" name="TextBox 30"/>
          <p:cNvSpPr>
            <a:spLocks noChangeArrowheads="1"/>
          </p:cNvSpPr>
          <p:nvPr/>
        </p:nvSpPr>
        <p:spPr bwMode="auto">
          <a:xfrm>
            <a:off x="2576513" y="3188494"/>
            <a:ext cx="189428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11" name="TextBox 31"/>
          <p:cNvSpPr>
            <a:spLocks noChangeArrowheads="1"/>
          </p:cNvSpPr>
          <p:nvPr/>
        </p:nvSpPr>
        <p:spPr bwMode="auto">
          <a:xfrm>
            <a:off x="4538663" y="3188494"/>
            <a:ext cx="189309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12" name="TextBox 32"/>
          <p:cNvSpPr>
            <a:spLocks noChangeArrowheads="1"/>
          </p:cNvSpPr>
          <p:nvPr/>
        </p:nvSpPr>
        <p:spPr bwMode="auto">
          <a:xfrm>
            <a:off x="6567488" y="3188494"/>
            <a:ext cx="189309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13" name="等腰三角形 12"/>
          <p:cNvSpPr>
            <a:spLocks noChangeArrowheads="1"/>
          </p:cNvSpPr>
          <p:nvPr/>
        </p:nvSpPr>
        <p:spPr bwMode="auto">
          <a:xfrm rot="5400000">
            <a:off x="1408510" y="4164806"/>
            <a:ext cx="271463" cy="233363"/>
          </a:xfrm>
          <a:prstGeom prst="triangle">
            <a:avLst>
              <a:gd name="adj" fmla="val 50000"/>
            </a:avLst>
          </a:prstGeom>
          <a:noFill/>
          <a:ln w="12700">
            <a:solidFill>
              <a:schemeClr val="bg1"/>
            </a:solid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 name="TextBox 34"/>
          <p:cNvSpPr>
            <a:spLocks noChangeArrowheads="1"/>
          </p:cNvSpPr>
          <p:nvPr/>
        </p:nvSpPr>
        <p:spPr bwMode="auto">
          <a:xfrm>
            <a:off x="1690688" y="4105276"/>
            <a:ext cx="6124575" cy="306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这里输入简单的文字概述里输入简单文字概述输入简单的文字概述里输入输入里</a:t>
            </a:r>
            <a:endParaRPr lang="en-US" altLang="zh-CN" sz="10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组合 14"/>
          <p:cNvGrpSpPr>
            <a:grpSpLocks/>
          </p:cNvGrpSpPr>
          <p:nvPr/>
        </p:nvGrpSpPr>
        <p:grpSpPr bwMode="auto">
          <a:xfrm>
            <a:off x="3482579" y="966788"/>
            <a:ext cx="2178844" cy="541735"/>
            <a:chOff x="0" y="0"/>
            <a:chExt cx="2320263" cy="576064"/>
          </a:xfrm>
        </p:grpSpPr>
        <p:sp>
          <p:nvSpPr>
            <p:cNvPr id="16" name="矩形 15"/>
            <p:cNvSpPr>
              <a:spLocks noChangeArrowheads="1"/>
            </p:cNvSpPr>
            <p:nvPr/>
          </p:nvSpPr>
          <p:spPr bwMode="auto">
            <a:xfrm>
              <a:off x="0" y="0"/>
              <a:ext cx="2320263" cy="576064"/>
            </a:xfrm>
            <a:prstGeom prst="rect">
              <a:avLst/>
            </a:prstGeom>
            <a:noFill/>
            <a:ln w="12700">
              <a:solidFill>
                <a:schemeClr val="bg1"/>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7" name="TextBox 35"/>
            <p:cNvSpPr>
              <a:spLocks noChangeArrowheads="1"/>
            </p:cNvSpPr>
            <p:nvPr/>
          </p:nvSpPr>
          <p:spPr bwMode="auto">
            <a:xfrm>
              <a:off x="437523" y="128274"/>
              <a:ext cx="1425726" cy="34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500" b="1">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18" name="组合 17"/>
          <p:cNvGrpSpPr>
            <a:grpSpLocks/>
          </p:cNvGrpSpPr>
          <p:nvPr/>
        </p:nvGrpSpPr>
        <p:grpSpPr bwMode="auto">
          <a:xfrm>
            <a:off x="751285" y="2590800"/>
            <a:ext cx="1788319" cy="540544"/>
            <a:chOff x="0" y="0"/>
            <a:chExt cx="1904222" cy="576064"/>
          </a:xfrm>
        </p:grpSpPr>
        <p:sp>
          <p:nvSpPr>
            <p:cNvPr id="19" name="矩形 18"/>
            <p:cNvSpPr>
              <a:spLocks noChangeArrowheads="1"/>
            </p:cNvSpPr>
            <p:nvPr/>
          </p:nvSpPr>
          <p:spPr bwMode="auto">
            <a:xfrm>
              <a:off x="0" y="0"/>
              <a:ext cx="1904222" cy="576064"/>
            </a:xfrm>
            <a:prstGeom prst="rect">
              <a:avLst/>
            </a:prstGeom>
            <a:noFill/>
            <a:ln w="12700">
              <a:solidFill>
                <a:schemeClr val="bg1"/>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0" name="TextBox 36"/>
            <p:cNvSpPr>
              <a:spLocks noChangeArrowheads="1"/>
            </p:cNvSpPr>
            <p:nvPr/>
          </p:nvSpPr>
          <p:spPr bwMode="auto">
            <a:xfrm>
              <a:off x="300758" y="140563"/>
              <a:ext cx="1302704" cy="31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1" name="组合 20"/>
          <p:cNvGrpSpPr>
            <a:grpSpLocks/>
          </p:cNvGrpSpPr>
          <p:nvPr/>
        </p:nvGrpSpPr>
        <p:grpSpPr bwMode="auto">
          <a:xfrm>
            <a:off x="2682479" y="2590800"/>
            <a:ext cx="1788319" cy="540544"/>
            <a:chOff x="0" y="0"/>
            <a:chExt cx="1904222" cy="576064"/>
          </a:xfrm>
        </p:grpSpPr>
        <p:sp>
          <p:nvSpPr>
            <p:cNvPr id="22" name="矩形 21"/>
            <p:cNvSpPr>
              <a:spLocks noChangeArrowheads="1"/>
            </p:cNvSpPr>
            <p:nvPr/>
          </p:nvSpPr>
          <p:spPr bwMode="auto">
            <a:xfrm>
              <a:off x="0" y="0"/>
              <a:ext cx="1904222" cy="576064"/>
            </a:xfrm>
            <a:prstGeom prst="rect">
              <a:avLst/>
            </a:prstGeom>
            <a:noFill/>
            <a:ln w="12700">
              <a:solidFill>
                <a:schemeClr val="bg1"/>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 name="TextBox 37"/>
            <p:cNvSpPr>
              <a:spLocks noChangeArrowheads="1"/>
            </p:cNvSpPr>
            <p:nvPr/>
          </p:nvSpPr>
          <p:spPr bwMode="auto">
            <a:xfrm>
              <a:off x="300758" y="140563"/>
              <a:ext cx="1302704" cy="31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4" name="组合 23"/>
          <p:cNvGrpSpPr>
            <a:grpSpLocks/>
          </p:cNvGrpSpPr>
          <p:nvPr/>
        </p:nvGrpSpPr>
        <p:grpSpPr bwMode="auto">
          <a:xfrm>
            <a:off x="4643438" y="2590800"/>
            <a:ext cx="1788319" cy="540544"/>
            <a:chOff x="0" y="0"/>
            <a:chExt cx="1904222" cy="576064"/>
          </a:xfrm>
        </p:grpSpPr>
        <p:sp>
          <p:nvSpPr>
            <p:cNvPr id="25" name="矩形 24"/>
            <p:cNvSpPr>
              <a:spLocks noChangeArrowheads="1"/>
            </p:cNvSpPr>
            <p:nvPr/>
          </p:nvSpPr>
          <p:spPr bwMode="auto">
            <a:xfrm>
              <a:off x="0" y="0"/>
              <a:ext cx="1904222" cy="576064"/>
            </a:xfrm>
            <a:prstGeom prst="rect">
              <a:avLst/>
            </a:prstGeom>
            <a:noFill/>
            <a:ln w="12700">
              <a:solidFill>
                <a:schemeClr val="bg1"/>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6" name="TextBox 38"/>
            <p:cNvSpPr>
              <a:spLocks noChangeArrowheads="1"/>
            </p:cNvSpPr>
            <p:nvPr/>
          </p:nvSpPr>
          <p:spPr bwMode="auto">
            <a:xfrm>
              <a:off x="300758" y="140563"/>
              <a:ext cx="1302704" cy="31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 name="组合 26"/>
          <p:cNvGrpSpPr>
            <a:grpSpLocks/>
          </p:cNvGrpSpPr>
          <p:nvPr/>
        </p:nvGrpSpPr>
        <p:grpSpPr bwMode="auto">
          <a:xfrm>
            <a:off x="6604398" y="2590800"/>
            <a:ext cx="1788319" cy="540544"/>
            <a:chOff x="0" y="0"/>
            <a:chExt cx="1904222" cy="576064"/>
          </a:xfrm>
        </p:grpSpPr>
        <p:sp>
          <p:nvSpPr>
            <p:cNvPr id="28" name="矩形 27"/>
            <p:cNvSpPr>
              <a:spLocks noChangeArrowheads="1"/>
            </p:cNvSpPr>
            <p:nvPr/>
          </p:nvSpPr>
          <p:spPr bwMode="auto">
            <a:xfrm>
              <a:off x="0" y="0"/>
              <a:ext cx="1904222" cy="576064"/>
            </a:xfrm>
            <a:prstGeom prst="rect">
              <a:avLst/>
            </a:prstGeom>
            <a:noFill/>
            <a:ln w="12700">
              <a:solidFill>
                <a:schemeClr val="bg1"/>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9" name="TextBox 39"/>
            <p:cNvSpPr>
              <a:spLocks noChangeArrowheads="1"/>
            </p:cNvSpPr>
            <p:nvPr/>
          </p:nvSpPr>
          <p:spPr bwMode="auto">
            <a:xfrm>
              <a:off x="300758" y="140563"/>
              <a:ext cx="1302704" cy="31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spTree>
    <p:extLst>
      <p:ext uri="{BB962C8B-B14F-4D97-AF65-F5344CB8AC3E}">
        <p14:creationId xmlns:p14="http://schemas.microsoft.com/office/powerpoint/2010/main" val="1305848175"/>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1000"/>
                                        <p:tgtEl>
                                          <p:spTgt spid="27"/>
                                        </p:tgtEl>
                                      </p:cBhvr>
                                    </p:animEffect>
                                    <p:anim calcmode="lin" valueType="num">
                                      <p:cBhvr>
                                        <p:cTn id="55" dur="1000" fill="hold"/>
                                        <p:tgtEl>
                                          <p:spTgt spid="27"/>
                                        </p:tgtEl>
                                        <p:attrNameLst>
                                          <p:attrName>ppt_x</p:attrName>
                                        </p:attrNameLst>
                                      </p:cBhvr>
                                      <p:tavLst>
                                        <p:tav tm="0">
                                          <p:val>
                                            <p:strVal val="#ppt_x"/>
                                          </p:val>
                                        </p:tav>
                                        <p:tav tm="100000">
                                          <p:val>
                                            <p:strVal val="#ppt_x"/>
                                          </p:val>
                                        </p:tav>
                                      </p:tavLst>
                                    </p:anim>
                                    <p:anim calcmode="lin" valueType="num">
                                      <p:cBhvr>
                                        <p:cTn id="5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0-#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0-#ppt_w/2"/>
                                          </p:val>
                                        </p:tav>
                                        <p:tav tm="100000">
                                          <p:val>
                                            <p:strVal val="#ppt_x"/>
                                          </p:val>
                                        </p:tav>
                                      </p:tavLst>
                                    </p:anim>
                                    <p:anim calcmode="lin" valueType="num">
                                      <p:cBhvr additive="base">
                                        <p:cTn id="6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8"/>
          <p:cNvSpPr>
            <a:spLocks noChangeAspect="1" noEditPoints="1"/>
          </p:cNvSpPr>
          <p:nvPr/>
        </p:nvSpPr>
        <p:spPr bwMode="auto">
          <a:xfrm>
            <a:off x="1370741" y="2427533"/>
            <a:ext cx="648000" cy="648000"/>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4 w 2449"/>
              <a:gd name="T23" fmla="*/ 2375 h 2449"/>
              <a:gd name="T24" fmla="*/ 492 w 2449"/>
              <a:gd name="T25" fmla="*/ 2205 h 2449"/>
              <a:gd name="T26" fmla="*/ 243 w 2449"/>
              <a:gd name="T27" fmla="*/ 1957 h 2449"/>
              <a:gd name="T28" fmla="*/ 75 w 2449"/>
              <a:gd name="T29" fmla="*/ 1645 h 2449"/>
              <a:gd name="T30" fmla="*/ 2 w 2449"/>
              <a:gd name="T31" fmla="*/ 1287 h 2449"/>
              <a:gd name="T32" fmla="*/ 38 w 2449"/>
              <a:gd name="T33" fmla="*/ 919 h 2449"/>
              <a:gd name="T34" fmla="*/ 178 w 2449"/>
              <a:gd name="T35" fmla="*/ 589 h 2449"/>
              <a:gd name="T36" fmla="*/ 401 w 2449"/>
              <a:gd name="T37" fmla="*/ 318 h 2449"/>
              <a:gd name="T38" fmla="*/ 694 w 2449"/>
              <a:gd name="T39" fmla="*/ 121 h 2449"/>
              <a:gd name="T40" fmla="*/ 1038 w 2449"/>
              <a:gd name="T41" fmla="*/ 14 h 2449"/>
              <a:gd name="T42" fmla="*/ 1640 w 2449"/>
              <a:gd name="T43" fmla="*/ 1166 h 2449"/>
              <a:gd name="T44" fmla="*/ 1649 w 2449"/>
              <a:gd name="T45" fmla="*/ 1196 h 2449"/>
              <a:gd name="T46" fmla="*/ 1635 w 2449"/>
              <a:gd name="T47" fmla="*/ 1221 h 2449"/>
              <a:gd name="T48" fmla="*/ 1527 w 2449"/>
              <a:gd name="T49" fmla="*/ 1692 h 2449"/>
              <a:gd name="T50" fmla="*/ 1495 w 2449"/>
              <a:gd name="T51" fmla="*/ 1725 h 2449"/>
              <a:gd name="T52" fmla="*/ 1351 w 2449"/>
              <a:gd name="T53" fmla="*/ 1443 h 2449"/>
              <a:gd name="T54" fmla="*/ 1121 w 2449"/>
              <a:gd name="T55" fmla="*/ 1432 h 2449"/>
              <a:gd name="T56" fmla="*/ 1096 w 2449"/>
              <a:gd name="T57" fmla="*/ 1449 h 2449"/>
              <a:gd name="T58" fmla="*/ 946 w 2449"/>
              <a:gd name="T59" fmla="*/ 1722 h 2449"/>
              <a:gd name="T60" fmla="*/ 921 w 2449"/>
              <a:gd name="T61" fmla="*/ 1683 h 2449"/>
              <a:gd name="T62" fmla="*/ 812 w 2449"/>
              <a:gd name="T63" fmla="*/ 1219 h 2449"/>
              <a:gd name="T64" fmla="*/ 800 w 2449"/>
              <a:gd name="T65" fmla="*/ 1192 h 2449"/>
              <a:gd name="T66" fmla="*/ 814 w 2449"/>
              <a:gd name="T67" fmla="*/ 1161 h 2449"/>
              <a:gd name="T68" fmla="*/ 1233 w 2449"/>
              <a:gd name="T69" fmla="*/ 724 h 2449"/>
              <a:gd name="T70" fmla="*/ 1310 w 2449"/>
              <a:gd name="T71" fmla="*/ 391 h 2449"/>
              <a:gd name="T72" fmla="*/ 1550 w 2449"/>
              <a:gd name="T73" fmla="*/ 453 h 2449"/>
              <a:gd name="T74" fmla="*/ 1757 w 2449"/>
              <a:gd name="T75" fmla="*/ 578 h 2449"/>
              <a:gd name="T76" fmla="*/ 1919 w 2449"/>
              <a:gd name="T77" fmla="*/ 757 h 2449"/>
              <a:gd name="T78" fmla="*/ 2025 w 2449"/>
              <a:gd name="T79" fmla="*/ 975 h 2449"/>
              <a:gd name="T80" fmla="*/ 2062 w 2449"/>
              <a:gd name="T81" fmla="*/ 1225 h 2449"/>
              <a:gd name="T82" fmla="*/ 2025 w 2449"/>
              <a:gd name="T83" fmla="*/ 1474 h 2449"/>
              <a:gd name="T84" fmla="*/ 1919 w 2449"/>
              <a:gd name="T85" fmla="*/ 1693 h 2449"/>
              <a:gd name="T86" fmla="*/ 1757 w 2449"/>
              <a:gd name="T87" fmla="*/ 1870 h 2449"/>
              <a:gd name="T88" fmla="*/ 1550 w 2449"/>
              <a:gd name="T89" fmla="*/ 1996 h 2449"/>
              <a:gd name="T90" fmla="*/ 1310 w 2449"/>
              <a:gd name="T91" fmla="*/ 2058 h 2449"/>
              <a:gd name="T92" fmla="*/ 1056 w 2449"/>
              <a:gd name="T93" fmla="*/ 2045 h 2449"/>
              <a:gd name="T94" fmla="*/ 825 w 2449"/>
              <a:gd name="T95" fmla="*/ 1961 h 2449"/>
              <a:gd name="T96" fmla="*/ 632 w 2449"/>
              <a:gd name="T97" fmla="*/ 1817 h 2449"/>
              <a:gd name="T98" fmla="*/ 488 w 2449"/>
              <a:gd name="T99" fmla="*/ 1623 h 2449"/>
              <a:gd name="T100" fmla="*/ 404 w 2449"/>
              <a:gd name="T101" fmla="*/ 1393 h 2449"/>
              <a:gd name="T102" fmla="*/ 391 w 2449"/>
              <a:gd name="T103" fmla="*/ 1139 h 2449"/>
              <a:gd name="T104" fmla="*/ 453 w 2449"/>
              <a:gd name="T105" fmla="*/ 899 h 2449"/>
              <a:gd name="T106" fmla="*/ 578 w 2449"/>
              <a:gd name="T107" fmla="*/ 692 h 2449"/>
              <a:gd name="T108" fmla="*/ 757 w 2449"/>
              <a:gd name="T109" fmla="*/ 530 h 2449"/>
              <a:gd name="T110" fmla="*/ 975 w 2449"/>
              <a:gd name="T111" fmla="*/ 425 h 2449"/>
              <a:gd name="T112" fmla="*/ 1225 w 2449"/>
              <a:gd name="T113"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49" h="2449">
                <a:moveTo>
                  <a:pt x="1225" y="0"/>
                </a:moveTo>
                <a:lnTo>
                  <a:pt x="1287" y="2"/>
                </a:lnTo>
                <a:lnTo>
                  <a:pt x="1350" y="6"/>
                </a:lnTo>
                <a:lnTo>
                  <a:pt x="1411" y="14"/>
                </a:lnTo>
                <a:lnTo>
                  <a:pt x="1471" y="25"/>
                </a:lnTo>
                <a:lnTo>
                  <a:pt x="1530" y="38"/>
                </a:lnTo>
                <a:lnTo>
                  <a:pt x="1589" y="55"/>
                </a:lnTo>
                <a:lnTo>
                  <a:pt x="1645" y="75"/>
                </a:lnTo>
                <a:lnTo>
                  <a:pt x="1701" y="96"/>
                </a:lnTo>
                <a:lnTo>
                  <a:pt x="1755" y="121"/>
                </a:lnTo>
                <a:lnTo>
                  <a:pt x="1808" y="148"/>
                </a:lnTo>
                <a:lnTo>
                  <a:pt x="1859" y="178"/>
                </a:lnTo>
                <a:lnTo>
                  <a:pt x="1909" y="209"/>
                </a:lnTo>
                <a:lnTo>
                  <a:pt x="1957" y="243"/>
                </a:lnTo>
                <a:lnTo>
                  <a:pt x="2003" y="279"/>
                </a:lnTo>
                <a:lnTo>
                  <a:pt x="2048" y="318"/>
                </a:lnTo>
                <a:lnTo>
                  <a:pt x="2090" y="359"/>
                </a:lnTo>
                <a:lnTo>
                  <a:pt x="2130" y="401"/>
                </a:lnTo>
                <a:lnTo>
                  <a:pt x="2170" y="446"/>
                </a:lnTo>
                <a:lnTo>
                  <a:pt x="2206" y="492"/>
                </a:lnTo>
                <a:lnTo>
                  <a:pt x="2239" y="540"/>
                </a:lnTo>
                <a:lnTo>
                  <a:pt x="2272" y="589"/>
                </a:lnTo>
                <a:lnTo>
                  <a:pt x="2301" y="641"/>
                </a:lnTo>
                <a:lnTo>
                  <a:pt x="2328" y="694"/>
                </a:lnTo>
                <a:lnTo>
                  <a:pt x="2352" y="747"/>
                </a:lnTo>
                <a:lnTo>
                  <a:pt x="2375" y="804"/>
                </a:lnTo>
                <a:lnTo>
                  <a:pt x="2394" y="860"/>
                </a:lnTo>
                <a:lnTo>
                  <a:pt x="2411" y="919"/>
                </a:lnTo>
                <a:lnTo>
                  <a:pt x="2424" y="977"/>
                </a:lnTo>
                <a:lnTo>
                  <a:pt x="2435" y="1038"/>
                </a:lnTo>
                <a:lnTo>
                  <a:pt x="2442" y="1100"/>
                </a:lnTo>
                <a:lnTo>
                  <a:pt x="2447" y="1161"/>
                </a:lnTo>
                <a:lnTo>
                  <a:pt x="2449" y="1225"/>
                </a:lnTo>
                <a:lnTo>
                  <a:pt x="2447" y="1287"/>
                </a:lnTo>
                <a:lnTo>
                  <a:pt x="2442" y="1350"/>
                </a:lnTo>
                <a:lnTo>
                  <a:pt x="2435" y="1411"/>
                </a:lnTo>
                <a:lnTo>
                  <a:pt x="2424" y="1471"/>
                </a:lnTo>
                <a:lnTo>
                  <a:pt x="2411" y="1530"/>
                </a:lnTo>
                <a:lnTo>
                  <a:pt x="2394" y="1589"/>
                </a:lnTo>
                <a:lnTo>
                  <a:pt x="2375" y="1645"/>
                </a:lnTo>
                <a:lnTo>
                  <a:pt x="2352" y="1701"/>
                </a:lnTo>
                <a:lnTo>
                  <a:pt x="2328" y="1755"/>
                </a:lnTo>
                <a:lnTo>
                  <a:pt x="2301" y="1808"/>
                </a:lnTo>
                <a:lnTo>
                  <a:pt x="2272" y="1859"/>
                </a:lnTo>
                <a:lnTo>
                  <a:pt x="2239" y="1908"/>
                </a:lnTo>
                <a:lnTo>
                  <a:pt x="2206" y="1957"/>
                </a:lnTo>
                <a:lnTo>
                  <a:pt x="2170" y="2003"/>
                </a:lnTo>
                <a:lnTo>
                  <a:pt x="2130" y="2048"/>
                </a:lnTo>
                <a:lnTo>
                  <a:pt x="2090" y="2090"/>
                </a:lnTo>
                <a:lnTo>
                  <a:pt x="2048" y="2130"/>
                </a:lnTo>
                <a:lnTo>
                  <a:pt x="2003" y="2169"/>
                </a:lnTo>
                <a:lnTo>
                  <a:pt x="1957" y="2205"/>
                </a:lnTo>
                <a:lnTo>
                  <a:pt x="1909" y="2239"/>
                </a:lnTo>
                <a:lnTo>
                  <a:pt x="1859" y="2272"/>
                </a:lnTo>
                <a:lnTo>
                  <a:pt x="1808" y="2301"/>
                </a:lnTo>
                <a:lnTo>
                  <a:pt x="1755" y="2328"/>
                </a:lnTo>
                <a:lnTo>
                  <a:pt x="1701" y="2352"/>
                </a:lnTo>
                <a:lnTo>
                  <a:pt x="1645" y="2375"/>
                </a:lnTo>
                <a:lnTo>
                  <a:pt x="1589" y="2394"/>
                </a:lnTo>
                <a:lnTo>
                  <a:pt x="1530" y="2410"/>
                </a:lnTo>
                <a:lnTo>
                  <a:pt x="1471" y="2424"/>
                </a:lnTo>
                <a:lnTo>
                  <a:pt x="1411" y="2435"/>
                </a:lnTo>
                <a:lnTo>
                  <a:pt x="1350" y="2442"/>
                </a:lnTo>
                <a:lnTo>
                  <a:pt x="1287" y="2447"/>
                </a:lnTo>
                <a:lnTo>
                  <a:pt x="1225" y="2449"/>
                </a:lnTo>
                <a:lnTo>
                  <a:pt x="1161" y="2447"/>
                </a:lnTo>
                <a:lnTo>
                  <a:pt x="1100" y="2442"/>
                </a:lnTo>
                <a:lnTo>
                  <a:pt x="1038" y="2435"/>
                </a:lnTo>
                <a:lnTo>
                  <a:pt x="977" y="2424"/>
                </a:lnTo>
                <a:lnTo>
                  <a:pt x="918" y="2410"/>
                </a:lnTo>
                <a:lnTo>
                  <a:pt x="860" y="2394"/>
                </a:lnTo>
                <a:lnTo>
                  <a:pt x="804" y="2375"/>
                </a:lnTo>
                <a:lnTo>
                  <a:pt x="747" y="2352"/>
                </a:lnTo>
                <a:lnTo>
                  <a:pt x="694" y="2328"/>
                </a:lnTo>
                <a:lnTo>
                  <a:pt x="641" y="2301"/>
                </a:lnTo>
                <a:lnTo>
                  <a:pt x="589" y="2272"/>
                </a:lnTo>
                <a:lnTo>
                  <a:pt x="540" y="2239"/>
                </a:lnTo>
                <a:lnTo>
                  <a:pt x="492" y="2205"/>
                </a:lnTo>
                <a:lnTo>
                  <a:pt x="446" y="2169"/>
                </a:lnTo>
                <a:lnTo>
                  <a:pt x="401" y="2130"/>
                </a:lnTo>
                <a:lnTo>
                  <a:pt x="359" y="2090"/>
                </a:lnTo>
                <a:lnTo>
                  <a:pt x="318" y="2048"/>
                </a:lnTo>
                <a:lnTo>
                  <a:pt x="279" y="2003"/>
                </a:lnTo>
                <a:lnTo>
                  <a:pt x="243" y="1957"/>
                </a:lnTo>
                <a:lnTo>
                  <a:pt x="209" y="1908"/>
                </a:lnTo>
                <a:lnTo>
                  <a:pt x="178" y="1859"/>
                </a:lnTo>
                <a:lnTo>
                  <a:pt x="148" y="1808"/>
                </a:lnTo>
                <a:lnTo>
                  <a:pt x="121" y="1755"/>
                </a:lnTo>
                <a:lnTo>
                  <a:pt x="96" y="1701"/>
                </a:lnTo>
                <a:lnTo>
                  <a:pt x="75"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5" y="804"/>
                </a:lnTo>
                <a:lnTo>
                  <a:pt x="96" y="747"/>
                </a:lnTo>
                <a:lnTo>
                  <a:pt x="121" y="694"/>
                </a:lnTo>
                <a:lnTo>
                  <a:pt x="148" y="641"/>
                </a:lnTo>
                <a:lnTo>
                  <a:pt x="178" y="589"/>
                </a:lnTo>
                <a:lnTo>
                  <a:pt x="209" y="540"/>
                </a:lnTo>
                <a:lnTo>
                  <a:pt x="243" y="492"/>
                </a:lnTo>
                <a:lnTo>
                  <a:pt x="279" y="446"/>
                </a:lnTo>
                <a:lnTo>
                  <a:pt x="318" y="401"/>
                </a:lnTo>
                <a:lnTo>
                  <a:pt x="359" y="359"/>
                </a:lnTo>
                <a:lnTo>
                  <a:pt x="401" y="318"/>
                </a:lnTo>
                <a:lnTo>
                  <a:pt x="446" y="279"/>
                </a:lnTo>
                <a:lnTo>
                  <a:pt x="492" y="243"/>
                </a:lnTo>
                <a:lnTo>
                  <a:pt x="540" y="209"/>
                </a:lnTo>
                <a:lnTo>
                  <a:pt x="589" y="178"/>
                </a:lnTo>
                <a:lnTo>
                  <a:pt x="641" y="148"/>
                </a:lnTo>
                <a:lnTo>
                  <a:pt x="694" y="121"/>
                </a:lnTo>
                <a:lnTo>
                  <a:pt x="747" y="96"/>
                </a:lnTo>
                <a:lnTo>
                  <a:pt x="804" y="75"/>
                </a:lnTo>
                <a:lnTo>
                  <a:pt x="860" y="55"/>
                </a:lnTo>
                <a:lnTo>
                  <a:pt x="918" y="38"/>
                </a:lnTo>
                <a:lnTo>
                  <a:pt x="977" y="25"/>
                </a:lnTo>
                <a:lnTo>
                  <a:pt x="1038" y="14"/>
                </a:lnTo>
                <a:lnTo>
                  <a:pt x="1100" y="6"/>
                </a:lnTo>
                <a:lnTo>
                  <a:pt x="1161" y="2"/>
                </a:lnTo>
                <a:lnTo>
                  <a:pt x="1225" y="0"/>
                </a:lnTo>
                <a:close/>
                <a:moveTo>
                  <a:pt x="1253" y="736"/>
                </a:moveTo>
                <a:lnTo>
                  <a:pt x="1636" y="1161"/>
                </a:lnTo>
                <a:lnTo>
                  <a:pt x="1640" y="1166"/>
                </a:lnTo>
                <a:lnTo>
                  <a:pt x="1643" y="1170"/>
                </a:lnTo>
                <a:lnTo>
                  <a:pt x="1645" y="1175"/>
                </a:lnTo>
                <a:lnTo>
                  <a:pt x="1647" y="1181"/>
                </a:lnTo>
                <a:lnTo>
                  <a:pt x="1648" y="1186"/>
                </a:lnTo>
                <a:lnTo>
                  <a:pt x="1649" y="1191"/>
                </a:lnTo>
                <a:lnTo>
                  <a:pt x="1649" y="1196"/>
                </a:lnTo>
                <a:lnTo>
                  <a:pt x="1648" y="1201"/>
                </a:lnTo>
                <a:lnTo>
                  <a:pt x="1646" y="1206"/>
                </a:lnTo>
                <a:lnTo>
                  <a:pt x="1644" y="1210"/>
                </a:lnTo>
                <a:lnTo>
                  <a:pt x="1642" y="1214"/>
                </a:lnTo>
                <a:lnTo>
                  <a:pt x="1639" y="1218"/>
                </a:lnTo>
                <a:lnTo>
                  <a:pt x="1635" y="1221"/>
                </a:lnTo>
                <a:lnTo>
                  <a:pt x="1631" y="1223"/>
                </a:lnTo>
                <a:lnTo>
                  <a:pt x="1626" y="1225"/>
                </a:lnTo>
                <a:lnTo>
                  <a:pt x="1621" y="1225"/>
                </a:lnTo>
                <a:lnTo>
                  <a:pt x="1528" y="1225"/>
                </a:lnTo>
                <a:lnTo>
                  <a:pt x="1528" y="1683"/>
                </a:lnTo>
                <a:lnTo>
                  <a:pt x="1527" y="1692"/>
                </a:lnTo>
                <a:lnTo>
                  <a:pt x="1525" y="1699"/>
                </a:lnTo>
                <a:lnTo>
                  <a:pt x="1521" y="1707"/>
                </a:lnTo>
                <a:lnTo>
                  <a:pt x="1516" y="1713"/>
                </a:lnTo>
                <a:lnTo>
                  <a:pt x="1509" y="1718"/>
                </a:lnTo>
                <a:lnTo>
                  <a:pt x="1502" y="1722"/>
                </a:lnTo>
                <a:lnTo>
                  <a:pt x="1495" y="1725"/>
                </a:lnTo>
                <a:lnTo>
                  <a:pt x="1486" y="1725"/>
                </a:lnTo>
                <a:lnTo>
                  <a:pt x="1355" y="1725"/>
                </a:lnTo>
                <a:lnTo>
                  <a:pt x="1355" y="1459"/>
                </a:lnTo>
                <a:lnTo>
                  <a:pt x="1355" y="1454"/>
                </a:lnTo>
                <a:lnTo>
                  <a:pt x="1353" y="1449"/>
                </a:lnTo>
                <a:lnTo>
                  <a:pt x="1351" y="1443"/>
                </a:lnTo>
                <a:lnTo>
                  <a:pt x="1348" y="1439"/>
                </a:lnTo>
                <a:lnTo>
                  <a:pt x="1344" y="1436"/>
                </a:lnTo>
                <a:lnTo>
                  <a:pt x="1339" y="1434"/>
                </a:lnTo>
                <a:lnTo>
                  <a:pt x="1334" y="1432"/>
                </a:lnTo>
                <a:lnTo>
                  <a:pt x="1329" y="1432"/>
                </a:lnTo>
                <a:lnTo>
                  <a:pt x="1121" y="1432"/>
                </a:lnTo>
                <a:lnTo>
                  <a:pt x="1115" y="1432"/>
                </a:lnTo>
                <a:lnTo>
                  <a:pt x="1110" y="1434"/>
                </a:lnTo>
                <a:lnTo>
                  <a:pt x="1106" y="1436"/>
                </a:lnTo>
                <a:lnTo>
                  <a:pt x="1102" y="1439"/>
                </a:lnTo>
                <a:lnTo>
                  <a:pt x="1099" y="1443"/>
                </a:lnTo>
                <a:lnTo>
                  <a:pt x="1096" y="1449"/>
                </a:lnTo>
                <a:lnTo>
                  <a:pt x="1094" y="1454"/>
                </a:lnTo>
                <a:lnTo>
                  <a:pt x="1093" y="1459"/>
                </a:lnTo>
                <a:lnTo>
                  <a:pt x="1093" y="1725"/>
                </a:lnTo>
                <a:lnTo>
                  <a:pt x="962" y="1725"/>
                </a:lnTo>
                <a:lnTo>
                  <a:pt x="954" y="1724"/>
                </a:lnTo>
                <a:lnTo>
                  <a:pt x="946" y="1722"/>
                </a:lnTo>
                <a:lnTo>
                  <a:pt x="939" y="1718"/>
                </a:lnTo>
                <a:lnTo>
                  <a:pt x="933" y="1713"/>
                </a:lnTo>
                <a:lnTo>
                  <a:pt x="928" y="1707"/>
                </a:lnTo>
                <a:lnTo>
                  <a:pt x="924" y="1699"/>
                </a:lnTo>
                <a:lnTo>
                  <a:pt x="922" y="1692"/>
                </a:lnTo>
                <a:lnTo>
                  <a:pt x="921" y="1683"/>
                </a:lnTo>
                <a:lnTo>
                  <a:pt x="921" y="1225"/>
                </a:lnTo>
                <a:lnTo>
                  <a:pt x="833" y="1225"/>
                </a:lnTo>
                <a:lnTo>
                  <a:pt x="827" y="1225"/>
                </a:lnTo>
                <a:lnTo>
                  <a:pt x="821" y="1223"/>
                </a:lnTo>
                <a:lnTo>
                  <a:pt x="816" y="1221"/>
                </a:lnTo>
                <a:lnTo>
                  <a:pt x="812" y="1219"/>
                </a:lnTo>
                <a:lnTo>
                  <a:pt x="808" y="1214"/>
                </a:lnTo>
                <a:lnTo>
                  <a:pt x="805" y="1211"/>
                </a:lnTo>
                <a:lnTo>
                  <a:pt x="803" y="1206"/>
                </a:lnTo>
                <a:lnTo>
                  <a:pt x="801" y="1202"/>
                </a:lnTo>
                <a:lnTo>
                  <a:pt x="800" y="1197"/>
                </a:lnTo>
                <a:lnTo>
                  <a:pt x="800" y="1192"/>
                </a:lnTo>
                <a:lnTo>
                  <a:pt x="801" y="1187"/>
                </a:lnTo>
                <a:lnTo>
                  <a:pt x="802" y="1181"/>
                </a:lnTo>
                <a:lnTo>
                  <a:pt x="804" y="1176"/>
                </a:lnTo>
                <a:lnTo>
                  <a:pt x="806" y="1171"/>
                </a:lnTo>
                <a:lnTo>
                  <a:pt x="810" y="1166"/>
                </a:lnTo>
                <a:lnTo>
                  <a:pt x="814" y="1161"/>
                </a:lnTo>
                <a:lnTo>
                  <a:pt x="1196" y="736"/>
                </a:lnTo>
                <a:lnTo>
                  <a:pt x="1202" y="731"/>
                </a:lnTo>
                <a:lnTo>
                  <a:pt x="1209" y="726"/>
                </a:lnTo>
                <a:lnTo>
                  <a:pt x="1217" y="724"/>
                </a:lnTo>
                <a:lnTo>
                  <a:pt x="1225" y="723"/>
                </a:lnTo>
                <a:lnTo>
                  <a:pt x="1233" y="724"/>
                </a:lnTo>
                <a:lnTo>
                  <a:pt x="1240" y="726"/>
                </a:lnTo>
                <a:lnTo>
                  <a:pt x="1247" y="731"/>
                </a:lnTo>
                <a:lnTo>
                  <a:pt x="1253" y="736"/>
                </a:lnTo>
                <a:close/>
                <a:moveTo>
                  <a:pt x="1225" y="387"/>
                </a:moveTo>
                <a:lnTo>
                  <a:pt x="1268" y="388"/>
                </a:lnTo>
                <a:lnTo>
                  <a:pt x="1310" y="391"/>
                </a:lnTo>
                <a:lnTo>
                  <a:pt x="1352" y="396"/>
                </a:lnTo>
                <a:lnTo>
                  <a:pt x="1393" y="403"/>
                </a:lnTo>
                <a:lnTo>
                  <a:pt x="1433" y="414"/>
                </a:lnTo>
                <a:lnTo>
                  <a:pt x="1474" y="425"/>
                </a:lnTo>
                <a:lnTo>
                  <a:pt x="1512" y="438"/>
                </a:lnTo>
                <a:lnTo>
                  <a:pt x="1550" y="453"/>
                </a:lnTo>
                <a:lnTo>
                  <a:pt x="1588" y="469"/>
                </a:lnTo>
                <a:lnTo>
                  <a:pt x="1624" y="488"/>
                </a:lnTo>
                <a:lnTo>
                  <a:pt x="1658" y="508"/>
                </a:lnTo>
                <a:lnTo>
                  <a:pt x="1693" y="530"/>
                </a:lnTo>
                <a:lnTo>
                  <a:pt x="1726" y="554"/>
                </a:lnTo>
                <a:lnTo>
                  <a:pt x="1757" y="578"/>
                </a:lnTo>
                <a:lnTo>
                  <a:pt x="1788" y="604"/>
                </a:lnTo>
                <a:lnTo>
                  <a:pt x="1817" y="632"/>
                </a:lnTo>
                <a:lnTo>
                  <a:pt x="1844" y="662"/>
                </a:lnTo>
                <a:lnTo>
                  <a:pt x="1871" y="692"/>
                </a:lnTo>
                <a:lnTo>
                  <a:pt x="1895" y="723"/>
                </a:lnTo>
                <a:lnTo>
                  <a:pt x="1919" y="757"/>
                </a:lnTo>
                <a:lnTo>
                  <a:pt x="1941" y="790"/>
                </a:lnTo>
                <a:lnTo>
                  <a:pt x="1961" y="825"/>
                </a:lnTo>
                <a:lnTo>
                  <a:pt x="1979" y="861"/>
                </a:lnTo>
                <a:lnTo>
                  <a:pt x="1996" y="899"/>
                </a:lnTo>
                <a:lnTo>
                  <a:pt x="2011" y="936"/>
                </a:lnTo>
                <a:lnTo>
                  <a:pt x="2025" y="975"/>
                </a:lnTo>
                <a:lnTo>
                  <a:pt x="2036" y="1015"/>
                </a:lnTo>
                <a:lnTo>
                  <a:pt x="2045" y="1056"/>
                </a:lnTo>
                <a:lnTo>
                  <a:pt x="2053" y="1096"/>
                </a:lnTo>
                <a:lnTo>
                  <a:pt x="2058" y="1139"/>
                </a:lnTo>
                <a:lnTo>
                  <a:pt x="2061" y="1181"/>
                </a:lnTo>
                <a:lnTo>
                  <a:pt x="2062" y="1225"/>
                </a:lnTo>
                <a:lnTo>
                  <a:pt x="2061" y="1268"/>
                </a:lnTo>
                <a:lnTo>
                  <a:pt x="2058" y="1310"/>
                </a:lnTo>
                <a:lnTo>
                  <a:pt x="2053" y="1352"/>
                </a:lnTo>
                <a:lnTo>
                  <a:pt x="2045" y="1393"/>
                </a:lnTo>
                <a:lnTo>
                  <a:pt x="2036" y="1433"/>
                </a:lnTo>
                <a:lnTo>
                  <a:pt x="2025" y="1474"/>
                </a:lnTo>
                <a:lnTo>
                  <a:pt x="2011" y="1512"/>
                </a:lnTo>
                <a:lnTo>
                  <a:pt x="1996" y="1550"/>
                </a:lnTo>
                <a:lnTo>
                  <a:pt x="1979" y="1588"/>
                </a:lnTo>
                <a:lnTo>
                  <a:pt x="1961" y="1623"/>
                </a:lnTo>
                <a:lnTo>
                  <a:pt x="1941" y="1658"/>
                </a:lnTo>
                <a:lnTo>
                  <a:pt x="1919" y="1693"/>
                </a:lnTo>
                <a:lnTo>
                  <a:pt x="1895" y="1725"/>
                </a:lnTo>
                <a:lnTo>
                  <a:pt x="1871" y="1757"/>
                </a:lnTo>
                <a:lnTo>
                  <a:pt x="1844" y="1787"/>
                </a:lnTo>
                <a:lnTo>
                  <a:pt x="1817" y="1817"/>
                </a:lnTo>
                <a:lnTo>
                  <a:pt x="1788" y="1844"/>
                </a:lnTo>
                <a:lnTo>
                  <a:pt x="1757" y="1870"/>
                </a:lnTo>
                <a:lnTo>
                  <a:pt x="1726" y="1895"/>
                </a:lnTo>
                <a:lnTo>
                  <a:pt x="1693" y="1919"/>
                </a:lnTo>
                <a:lnTo>
                  <a:pt x="1658" y="1941"/>
                </a:lnTo>
                <a:lnTo>
                  <a:pt x="1624" y="1961"/>
                </a:lnTo>
                <a:lnTo>
                  <a:pt x="1588" y="1979"/>
                </a:lnTo>
                <a:lnTo>
                  <a:pt x="1550" y="1996"/>
                </a:lnTo>
                <a:lnTo>
                  <a:pt x="1512" y="2011"/>
                </a:lnTo>
                <a:lnTo>
                  <a:pt x="1474" y="2024"/>
                </a:lnTo>
                <a:lnTo>
                  <a:pt x="1433" y="2036"/>
                </a:lnTo>
                <a:lnTo>
                  <a:pt x="1393" y="2045"/>
                </a:lnTo>
                <a:lnTo>
                  <a:pt x="1352" y="2053"/>
                </a:lnTo>
                <a:lnTo>
                  <a:pt x="1310" y="2058"/>
                </a:lnTo>
                <a:lnTo>
                  <a:pt x="1268" y="2061"/>
                </a:lnTo>
                <a:lnTo>
                  <a:pt x="1225" y="2062"/>
                </a:lnTo>
                <a:lnTo>
                  <a:pt x="1181" y="2061"/>
                </a:lnTo>
                <a:lnTo>
                  <a:pt x="1139" y="2058"/>
                </a:lnTo>
                <a:lnTo>
                  <a:pt x="1097" y="2053"/>
                </a:lnTo>
                <a:lnTo>
                  <a:pt x="1056" y="2045"/>
                </a:lnTo>
                <a:lnTo>
                  <a:pt x="1015" y="2036"/>
                </a:lnTo>
                <a:lnTo>
                  <a:pt x="975" y="2024"/>
                </a:lnTo>
                <a:lnTo>
                  <a:pt x="936" y="2011"/>
                </a:lnTo>
                <a:lnTo>
                  <a:pt x="899" y="1996"/>
                </a:lnTo>
                <a:lnTo>
                  <a:pt x="861" y="1979"/>
                </a:lnTo>
                <a:lnTo>
                  <a:pt x="825" y="1961"/>
                </a:lnTo>
                <a:lnTo>
                  <a:pt x="790" y="1941"/>
                </a:lnTo>
                <a:lnTo>
                  <a:pt x="757" y="1919"/>
                </a:lnTo>
                <a:lnTo>
                  <a:pt x="723" y="1895"/>
                </a:lnTo>
                <a:lnTo>
                  <a:pt x="692" y="1870"/>
                </a:lnTo>
                <a:lnTo>
                  <a:pt x="662" y="1844"/>
                </a:lnTo>
                <a:lnTo>
                  <a:pt x="632" y="1817"/>
                </a:lnTo>
                <a:lnTo>
                  <a:pt x="604" y="1787"/>
                </a:lnTo>
                <a:lnTo>
                  <a:pt x="578" y="1757"/>
                </a:lnTo>
                <a:lnTo>
                  <a:pt x="554" y="1725"/>
                </a:lnTo>
                <a:lnTo>
                  <a:pt x="530" y="1693"/>
                </a:lnTo>
                <a:lnTo>
                  <a:pt x="508" y="1658"/>
                </a:lnTo>
                <a:lnTo>
                  <a:pt x="488" y="1623"/>
                </a:lnTo>
                <a:lnTo>
                  <a:pt x="469" y="1588"/>
                </a:lnTo>
                <a:lnTo>
                  <a:pt x="453" y="1550"/>
                </a:lnTo>
                <a:lnTo>
                  <a:pt x="438" y="1512"/>
                </a:lnTo>
                <a:lnTo>
                  <a:pt x="425" y="1474"/>
                </a:lnTo>
                <a:lnTo>
                  <a:pt x="414" y="1433"/>
                </a:lnTo>
                <a:lnTo>
                  <a:pt x="404" y="1393"/>
                </a:lnTo>
                <a:lnTo>
                  <a:pt x="396" y="1352"/>
                </a:lnTo>
                <a:lnTo>
                  <a:pt x="391" y="1310"/>
                </a:lnTo>
                <a:lnTo>
                  <a:pt x="388" y="1268"/>
                </a:lnTo>
                <a:lnTo>
                  <a:pt x="387" y="1225"/>
                </a:lnTo>
                <a:lnTo>
                  <a:pt x="388" y="1181"/>
                </a:lnTo>
                <a:lnTo>
                  <a:pt x="391" y="1139"/>
                </a:lnTo>
                <a:lnTo>
                  <a:pt x="396" y="1096"/>
                </a:lnTo>
                <a:lnTo>
                  <a:pt x="404" y="1056"/>
                </a:lnTo>
                <a:lnTo>
                  <a:pt x="414" y="1015"/>
                </a:lnTo>
                <a:lnTo>
                  <a:pt x="425" y="975"/>
                </a:lnTo>
                <a:lnTo>
                  <a:pt x="438" y="936"/>
                </a:lnTo>
                <a:lnTo>
                  <a:pt x="453" y="899"/>
                </a:lnTo>
                <a:lnTo>
                  <a:pt x="469" y="861"/>
                </a:lnTo>
                <a:lnTo>
                  <a:pt x="488" y="825"/>
                </a:lnTo>
                <a:lnTo>
                  <a:pt x="508" y="790"/>
                </a:lnTo>
                <a:lnTo>
                  <a:pt x="530" y="757"/>
                </a:lnTo>
                <a:lnTo>
                  <a:pt x="554" y="723"/>
                </a:lnTo>
                <a:lnTo>
                  <a:pt x="578" y="692"/>
                </a:lnTo>
                <a:lnTo>
                  <a:pt x="604" y="662"/>
                </a:lnTo>
                <a:lnTo>
                  <a:pt x="632" y="632"/>
                </a:lnTo>
                <a:lnTo>
                  <a:pt x="662" y="604"/>
                </a:lnTo>
                <a:lnTo>
                  <a:pt x="692" y="578"/>
                </a:lnTo>
                <a:lnTo>
                  <a:pt x="723" y="554"/>
                </a:lnTo>
                <a:lnTo>
                  <a:pt x="757" y="530"/>
                </a:lnTo>
                <a:lnTo>
                  <a:pt x="790" y="508"/>
                </a:lnTo>
                <a:lnTo>
                  <a:pt x="825" y="488"/>
                </a:lnTo>
                <a:lnTo>
                  <a:pt x="861" y="469"/>
                </a:lnTo>
                <a:lnTo>
                  <a:pt x="899" y="453"/>
                </a:lnTo>
                <a:lnTo>
                  <a:pt x="936" y="438"/>
                </a:lnTo>
                <a:lnTo>
                  <a:pt x="975" y="425"/>
                </a:lnTo>
                <a:lnTo>
                  <a:pt x="1015" y="414"/>
                </a:lnTo>
                <a:lnTo>
                  <a:pt x="1056" y="403"/>
                </a:lnTo>
                <a:lnTo>
                  <a:pt x="1097" y="396"/>
                </a:lnTo>
                <a:lnTo>
                  <a:pt x="1139" y="391"/>
                </a:lnTo>
                <a:lnTo>
                  <a:pt x="1181" y="388"/>
                </a:lnTo>
                <a:lnTo>
                  <a:pt x="1225" y="387"/>
                </a:lnTo>
                <a:close/>
              </a:path>
            </a:pathLst>
          </a:custGeom>
          <a:noFill/>
          <a:ln w="12700">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 name="Freeform 9"/>
          <p:cNvSpPr>
            <a:spLocks noChangeAspect="1" noEditPoints="1"/>
          </p:cNvSpPr>
          <p:nvPr/>
        </p:nvSpPr>
        <p:spPr bwMode="auto">
          <a:xfrm>
            <a:off x="5691221" y="2427533"/>
            <a:ext cx="648000" cy="648000"/>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49 w 2449"/>
              <a:gd name="T13" fmla="*/ 2443 h 2449"/>
              <a:gd name="T14" fmla="*/ 803 w 2449"/>
              <a:gd name="T15" fmla="*/ 2374 h 2449"/>
              <a:gd name="T16" fmla="*/ 359 w 2449"/>
              <a:gd name="T17" fmla="*/ 2090 h 2449"/>
              <a:gd name="T18" fmla="*/ 74 w 2449"/>
              <a:gd name="T19" fmla="*/ 1645 h 2449"/>
              <a:gd name="T20" fmla="*/ 6 w 2449"/>
              <a:gd name="T21" fmla="*/ 1099 h 2449"/>
              <a:gd name="T22" fmla="*/ 177 w 2449"/>
              <a:gd name="T23" fmla="*/ 590 h 2449"/>
              <a:gd name="T24" fmla="*/ 539 w 2449"/>
              <a:gd name="T25" fmla="*/ 210 h 2449"/>
              <a:gd name="T26" fmla="*/ 1038 w 2449"/>
              <a:gd name="T27" fmla="*/ 14 h 2449"/>
              <a:gd name="T28" fmla="*/ 1665 w 2449"/>
              <a:gd name="T29" fmla="*/ 1699 h 2449"/>
              <a:gd name="T30" fmla="*/ 1577 w 2449"/>
              <a:gd name="T31" fmla="*/ 1760 h 2449"/>
              <a:gd name="T32" fmla="*/ 1233 w 2449"/>
              <a:gd name="T33" fmla="*/ 1407 h 2449"/>
              <a:gd name="T34" fmla="*/ 1056 w 2449"/>
              <a:gd name="T35" fmla="*/ 1405 h 2449"/>
              <a:gd name="T36" fmla="*/ 916 w 2449"/>
              <a:gd name="T37" fmla="*/ 1333 h 2449"/>
              <a:gd name="T38" fmla="*/ 819 w 2449"/>
              <a:gd name="T39" fmla="*/ 1210 h 2449"/>
              <a:gd name="T40" fmla="*/ 783 w 2449"/>
              <a:gd name="T41" fmla="*/ 1053 h 2449"/>
              <a:gd name="T42" fmla="*/ 819 w 2449"/>
              <a:gd name="T43" fmla="*/ 896 h 2449"/>
              <a:gd name="T44" fmla="*/ 916 w 2449"/>
              <a:gd name="T45" fmla="*/ 773 h 2449"/>
              <a:gd name="T46" fmla="*/ 1056 w 2449"/>
              <a:gd name="T47" fmla="*/ 701 h 2449"/>
              <a:gd name="T48" fmla="*/ 1220 w 2449"/>
              <a:gd name="T49" fmla="*/ 696 h 2449"/>
              <a:gd name="T50" fmla="*/ 1365 w 2449"/>
              <a:gd name="T51" fmla="*/ 761 h 2449"/>
              <a:gd name="T52" fmla="*/ 1466 w 2449"/>
              <a:gd name="T53" fmla="*/ 879 h 2449"/>
              <a:gd name="T54" fmla="*/ 1510 w 2449"/>
              <a:gd name="T55" fmla="*/ 1034 h 2449"/>
              <a:gd name="T56" fmla="*/ 1480 w 2449"/>
              <a:gd name="T57" fmla="*/ 1200 h 2449"/>
              <a:gd name="T58" fmla="*/ 1147 w 2449"/>
              <a:gd name="T59" fmla="*/ 793 h 2449"/>
              <a:gd name="T60" fmla="*/ 1260 w 2449"/>
              <a:gd name="T61" fmla="*/ 818 h 2449"/>
              <a:gd name="T62" fmla="*/ 1347 w 2449"/>
              <a:gd name="T63" fmla="*/ 888 h 2449"/>
              <a:gd name="T64" fmla="*/ 1399 w 2449"/>
              <a:gd name="T65" fmla="*/ 988 h 2449"/>
              <a:gd name="T66" fmla="*/ 1402 w 2449"/>
              <a:gd name="T67" fmla="*/ 1105 h 2449"/>
              <a:gd name="T68" fmla="*/ 1356 w 2449"/>
              <a:gd name="T69" fmla="*/ 1208 h 2449"/>
              <a:gd name="T70" fmla="*/ 1271 w 2449"/>
              <a:gd name="T71" fmla="*/ 1282 h 2449"/>
              <a:gd name="T72" fmla="*/ 1160 w 2449"/>
              <a:gd name="T73" fmla="*/ 1313 h 2449"/>
              <a:gd name="T74" fmla="*/ 1046 w 2449"/>
              <a:gd name="T75" fmla="*/ 1293 h 2449"/>
              <a:gd name="T76" fmla="*/ 954 w 2449"/>
              <a:gd name="T77" fmla="*/ 1227 h 2449"/>
              <a:gd name="T78" fmla="*/ 899 w 2449"/>
              <a:gd name="T79" fmla="*/ 1131 h 2449"/>
              <a:gd name="T80" fmla="*/ 889 w 2449"/>
              <a:gd name="T81" fmla="*/ 1014 h 2449"/>
              <a:gd name="T82" fmla="*/ 931 w 2449"/>
              <a:gd name="T83" fmla="*/ 908 h 2449"/>
              <a:gd name="T84" fmla="*/ 1012 w 2449"/>
              <a:gd name="T85" fmla="*/ 830 h 2449"/>
              <a:gd name="T86" fmla="*/ 1120 w 2449"/>
              <a:gd name="T87" fmla="*/ 794 h 2449"/>
              <a:gd name="T88" fmla="*/ 1474 w 2449"/>
              <a:gd name="T89" fmla="*/ 425 h 2449"/>
              <a:gd name="T90" fmla="*/ 1787 w 2449"/>
              <a:gd name="T91" fmla="*/ 605 h 2449"/>
              <a:gd name="T92" fmla="*/ 1996 w 2449"/>
              <a:gd name="T93" fmla="*/ 899 h 2449"/>
              <a:gd name="T94" fmla="*/ 2061 w 2449"/>
              <a:gd name="T95" fmla="*/ 1268 h 2449"/>
              <a:gd name="T96" fmla="*/ 1961 w 2449"/>
              <a:gd name="T97" fmla="*/ 1624 h 2449"/>
              <a:gd name="T98" fmla="*/ 1726 w 2449"/>
              <a:gd name="T99" fmla="*/ 1895 h 2449"/>
              <a:gd name="T100" fmla="*/ 1393 w 2449"/>
              <a:gd name="T101" fmla="*/ 2046 h 2449"/>
              <a:gd name="T102" fmla="*/ 1015 w 2449"/>
              <a:gd name="T103" fmla="*/ 2035 h 2449"/>
              <a:gd name="T104" fmla="*/ 692 w 2449"/>
              <a:gd name="T105" fmla="*/ 1871 h 2449"/>
              <a:gd name="T106" fmla="*/ 469 w 2449"/>
              <a:gd name="T107" fmla="*/ 1588 h 2449"/>
              <a:gd name="T108" fmla="*/ 386 w 2449"/>
              <a:gd name="T109" fmla="*/ 1224 h 2449"/>
              <a:gd name="T110" fmla="*/ 469 w 2449"/>
              <a:gd name="T111" fmla="*/ 861 h 2449"/>
              <a:gd name="T112" fmla="*/ 692 w 2449"/>
              <a:gd name="T113" fmla="*/ 579 h 2449"/>
              <a:gd name="T114" fmla="*/ 1015 w 2449"/>
              <a:gd name="T115" fmla="*/ 413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4" y="0"/>
                </a:moveTo>
                <a:lnTo>
                  <a:pt x="1287" y="2"/>
                </a:lnTo>
                <a:lnTo>
                  <a:pt x="1349" y="7"/>
                </a:lnTo>
                <a:lnTo>
                  <a:pt x="1411" y="14"/>
                </a:lnTo>
                <a:lnTo>
                  <a:pt x="1471" y="25"/>
                </a:lnTo>
                <a:lnTo>
                  <a:pt x="1530" y="39"/>
                </a:lnTo>
                <a:lnTo>
                  <a:pt x="1589" y="55"/>
                </a:lnTo>
                <a:lnTo>
                  <a:pt x="1645" y="74"/>
                </a:lnTo>
                <a:lnTo>
                  <a:pt x="1701" y="97"/>
                </a:lnTo>
                <a:lnTo>
                  <a:pt x="1755" y="121"/>
                </a:lnTo>
                <a:lnTo>
                  <a:pt x="1807" y="148"/>
                </a:lnTo>
                <a:lnTo>
                  <a:pt x="1859" y="177"/>
                </a:lnTo>
                <a:lnTo>
                  <a:pt x="1908" y="210"/>
                </a:lnTo>
                <a:lnTo>
                  <a:pt x="1957" y="244"/>
                </a:lnTo>
                <a:lnTo>
                  <a:pt x="2003" y="280"/>
                </a:lnTo>
                <a:lnTo>
                  <a:pt x="2048" y="319"/>
                </a:lnTo>
                <a:lnTo>
                  <a:pt x="2090" y="359"/>
                </a:lnTo>
                <a:lnTo>
                  <a:pt x="2130" y="401"/>
                </a:lnTo>
                <a:lnTo>
                  <a:pt x="2169" y="446"/>
                </a:lnTo>
                <a:lnTo>
                  <a:pt x="2205" y="492"/>
                </a:lnTo>
                <a:lnTo>
                  <a:pt x="2239" y="541"/>
                </a:lnTo>
                <a:lnTo>
                  <a:pt x="2271" y="590"/>
                </a:lnTo>
                <a:lnTo>
                  <a:pt x="2301" y="641"/>
                </a:lnTo>
                <a:lnTo>
                  <a:pt x="2328" y="694"/>
                </a:lnTo>
                <a:lnTo>
                  <a:pt x="2352" y="748"/>
                </a:lnTo>
                <a:lnTo>
                  <a:pt x="2374" y="804"/>
                </a:lnTo>
                <a:lnTo>
                  <a:pt x="2394" y="860"/>
                </a:lnTo>
                <a:lnTo>
                  <a:pt x="2410" y="919"/>
                </a:lnTo>
                <a:lnTo>
                  <a:pt x="2424" y="978"/>
                </a:lnTo>
                <a:lnTo>
                  <a:pt x="2435" y="1038"/>
                </a:lnTo>
                <a:lnTo>
                  <a:pt x="2442" y="1099"/>
                </a:lnTo>
                <a:lnTo>
                  <a:pt x="2447" y="1162"/>
                </a:lnTo>
                <a:lnTo>
                  <a:pt x="2449" y="1224"/>
                </a:lnTo>
                <a:lnTo>
                  <a:pt x="2447" y="1288"/>
                </a:lnTo>
                <a:lnTo>
                  <a:pt x="2442" y="1349"/>
                </a:lnTo>
                <a:lnTo>
                  <a:pt x="2435" y="1411"/>
                </a:lnTo>
                <a:lnTo>
                  <a:pt x="2424" y="1472"/>
                </a:lnTo>
                <a:lnTo>
                  <a:pt x="2410" y="1530"/>
                </a:lnTo>
                <a:lnTo>
                  <a:pt x="2394" y="1589"/>
                </a:lnTo>
                <a:lnTo>
                  <a:pt x="2374" y="1645"/>
                </a:lnTo>
                <a:lnTo>
                  <a:pt x="2352" y="1701"/>
                </a:lnTo>
                <a:lnTo>
                  <a:pt x="2328" y="1755"/>
                </a:lnTo>
                <a:lnTo>
                  <a:pt x="2301" y="1807"/>
                </a:lnTo>
                <a:lnTo>
                  <a:pt x="2271" y="1859"/>
                </a:lnTo>
                <a:lnTo>
                  <a:pt x="2239" y="1909"/>
                </a:lnTo>
                <a:lnTo>
                  <a:pt x="2205" y="1957"/>
                </a:lnTo>
                <a:lnTo>
                  <a:pt x="2169" y="2003"/>
                </a:lnTo>
                <a:lnTo>
                  <a:pt x="2130" y="2048"/>
                </a:lnTo>
                <a:lnTo>
                  <a:pt x="2090" y="2090"/>
                </a:lnTo>
                <a:lnTo>
                  <a:pt x="2048" y="2130"/>
                </a:lnTo>
                <a:lnTo>
                  <a:pt x="2003" y="2170"/>
                </a:lnTo>
                <a:lnTo>
                  <a:pt x="1957" y="2206"/>
                </a:lnTo>
                <a:lnTo>
                  <a:pt x="1908" y="2240"/>
                </a:lnTo>
                <a:lnTo>
                  <a:pt x="1859" y="2271"/>
                </a:lnTo>
                <a:lnTo>
                  <a:pt x="1807" y="2301"/>
                </a:lnTo>
                <a:lnTo>
                  <a:pt x="1755" y="2328"/>
                </a:lnTo>
                <a:lnTo>
                  <a:pt x="1701" y="2353"/>
                </a:lnTo>
                <a:lnTo>
                  <a:pt x="1645" y="2374"/>
                </a:lnTo>
                <a:lnTo>
                  <a:pt x="1589" y="2394"/>
                </a:lnTo>
                <a:lnTo>
                  <a:pt x="1530" y="2411"/>
                </a:lnTo>
                <a:lnTo>
                  <a:pt x="1471" y="2424"/>
                </a:lnTo>
                <a:lnTo>
                  <a:pt x="1411" y="2435"/>
                </a:lnTo>
                <a:lnTo>
                  <a:pt x="1349" y="2443"/>
                </a:lnTo>
                <a:lnTo>
                  <a:pt x="1287" y="2447"/>
                </a:lnTo>
                <a:lnTo>
                  <a:pt x="1224" y="2449"/>
                </a:lnTo>
                <a:lnTo>
                  <a:pt x="1161" y="2447"/>
                </a:lnTo>
                <a:lnTo>
                  <a:pt x="1099" y="2443"/>
                </a:lnTo>
                <a:lnTo>
                  <a:pt x="1038" y="2435"/>
                </a:lnTo>
                <a:lnTo>
                  <a:pt x="977" y="2424"/>
                </a:lnTo>
                <a:lnTo>
                  <a:pt x="918" y="2411"/>
                </a:lnTo>
                <a:lnTo>
                  <a:pt x="860" y="2394"/>
                </a:lnTo>
                <a:lnTo>
                  <a:pt x="803" y="2374"/>
                </a:lnTo>
                <a:lnTo>
                  <a:pt x="747" y="2353"/>
                </a:lnTo>
                <a:lnTo>
                  <a:pt x="694" y="2328"/>
                </a:lnTo>
                <a:lnTo>
                  <a:pt x="640" y="2301"/>
                </a:lnTo>
                <a:lnTo>
                  <a:pt x="589" y="2271"/>
                </a:lnTo>
                <a:lnTo>
                  <a:pt x="539" y="2240"/>
                </a:lnTo>
                <a:lnTo>
                  <a:pt x="492" y="2206"/>
                </a:lnTo>
                <a:lnTo>
                  <a:pt x="446" y="2170"/>
                </a:lnTo>
                <a:lnTo>
                  <a:pt x="401" y="2130"/>
                </a:lnTo>
                <a:lnTo>
                  <a:pt x="359" y="2090"/>
                </a:lnTo>
                <a:lnTo>
                  <a:pt x="318" y="2048"/>
                </a:lnTo>
                <a:lnTo>
                  <a:pt x="279" y="2003"/>
                </a:lnTo>
                <a:lnTo>
                  <a:pt x="243" y="1957"/>
                </a:lnTo>
                <a:lnTo>
                  <a:pt x="209" y="1909"/>
                </a:lnTo>
                <a:lnTo>
                  <a:pt x="177" y="1859"/>
                </a:lnTo>
                <a:lnTo>
                  <a:pt x="147" y="1807"/>
                </a:lnTo>
                <a:lnTo>
                  <a:pt x="121" y="1755"/>
                </a:lnTo>
                <a:lnTo>
                  <a:pt x="96" y="1701"/>
                </a:lnTo>
                <a:lnTo>
                  <a:pt x="74"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4" y="804"/>
                </a:lnTo>
                <a:lnTo>
                  <a:pt x="96" y="748"/>
                </a:lnTo>
                <a:lnTo>
                  <a:pt x="121" y="694"/>
                </a:lnTo>
                <a:lnTo>
                  <a:pt x="147" y="641"/>
                </a:lnTo>
                <a:lnTo>
                  <a:pt x="177" y="590"/>
                </a:lnTo>
                <a:lnTo>
                  <a:pt x="209" y="541"/>
                </a:lnTo>
                <a:lnTo>
                  <a:pt x="243" y="492"/>
                </a:lnTo>
                <a:lnTo>
                  <a:pt x="279" y="446"/>
                </a:lnTo>
                <a:lnTo>
                  <a:pt x="318" y="401"/>
                </a:lnTo>
                <a:lnTo>
                  <a:pt x="359" y="359"/>
                </a:lnTo>
                <a:lnTo>
                  <a:pt x="401" y="319"/>
                </a:lnTo>
                <a:lnTo>
                  <a:pt x="446" y="280"/>
                </a:lnTo>
                <a:lnTo>
                  <a:pt x="492" y="244"/>
                </a:lnTo>
                <a:lnTo>
                  <a:pt x="539" y="210"/>
                </a:lnTo>
                <a:lnTo>
                  <a:pt x="589" y="177"/>
                </a:lnTo>
                <a:lnTo>
                  <a:pt x="640" y="148"/>
                </a:lnTo>
                <a:lnTo>
                  <a:pt x="694" y="121"/>
                </a:lnTo>
                <a:lnTo>
                  <a:pt x="747" y="97"/>
                </a:lnTo>
                <a:lnTo>
                  <a:pt x="803" y="74"/>
                </a:lnTo>
                <a:lnTo>
                  <a:pt x="860" y="55"/>
                </a:lnTo>
                <a:lnTo>
                  <a:pt x="918" y="39"/>
                </a:lnTo>
                <a:lnTo>
                  <a:pt x="977" y="25"/>
                </a:lnTo>
                <a:lnTo>
                  <a:pt x="1038" y="14"/>
                </a:lnTo>
                <a:lnTo>
                  <a:pt x="1099" y="7"/>
                </a:lnTo>
                <a:lnTo>
                  <a:pt x="1161" y="2"/>
                </a:lnTo>
                <a:lnTo>
                  <a:pt x="1224" y="0"/>
                </a:lnTo>
                <a:close/>
                <a:moveTo>
                  <a:pt x="1396" y="1318"/>
                </a:moveTo>
                <a:lnTo>
                  <a:pt x="1659" y="1672"/>
                </a:lnTo>
                <a:lnTo>
                  <a:pt x="1663" y="1678"/>
                </a:lnTo>
                <a:lnTo>
                  <a:pt x="1665" y="1685"/>
                </a:lnTo>
                <a:lnTo>
                  <a:pt x="1665" y="1691"/>
                </a:lnTo>
                <a:lnTo>
                  <a:pt x="1665" y="1699"/>
                </a:lnTo>
                <a:lnTo>
                  <a:pt x="1663" y="1705"/>
                </a:lnTo>
                <a:lnTo>
                  <a:pt x="1660" y="1711"/>
                </a:lnTo>
                <a:lnTo>
                  <a:pt x="1656" y="1716"/>
                </a:lnTo>
                <a:lnTo>
                  <a:pt x="1651" y="1721"/>
                </a:lnTo>
                <a:lnTo>
                  <a:pt x="1604" y="1754"/>
                </a:lnTo>
                <a:lnTo>
                  <a:pt x="1598" y="1757"/>
                </a:lnTo>
                <a:lnTo>
                  <a:pt x="1591" y="1759"/>
                </a:lnTo>
                <a:lnTo>
                  <a:pt x="1585" y="1760"/>
                </a:lnTo>
                <a:lnTo>
                  <a:pt x="1577" y="1760"/>
                </a:lnTo>
                <a:lnTo>
                  <a:pt x="1571" y="1758"/>
                </a:lnTo>
                <a:lnTo>
                  <a:pt x="1565" y="1755"/>
                </a:lnTo>
                <a:lnTo>
                  <a:pt x="1560" y="1751"/>
                </a:lnTo>
                <a:lnTo>
                  <a:pt x="1555" y="1746"/>
                </a:lnTo>
                <a:lnTo>
                  <a:pt x="1312" y="1377"/>
                </a:lnTo>
                <a:lnTo>
                  <a:pt x="1293" y="1386"/>
                </a:lnTo>
                <a:lnTo>
                  <a:pt x="1274" y="1394"/>
                </a:lnTo>
                <a:lnTo>
                  <a:pt x="1254" y="1401"/>
                </a:lnTo>
                <a:lnTo>
                  <a:pt x="1233" y="1407"/>
                </a:lnTo>
                <a:lnTo>
                  <a:pt x="1212" y="1411"/>
                </a:lnTo>
                <a:lnTo>
                  <a:pt x="1191" y="1414"/>
                </a:lnTo>
                <a:lnTo>
                  <a:pt x="1169" y="1416"/>
                </a:lnTo>
                <a:lnTo>
                  <a:pt x="1147" y="1417"/>
                </a:lnTo>
                <a:lnTo>
                  <a:pt x="1128" y="1416"/>
                </a:lnTo>
                <a:lnTo>
                  <a:pt x="1109" y="1415"/>
                </a:lnTo>
                <a:lnTo>
                  <a:pt x="1091" y="1413"/>
                </a:lnTo>
                <a:lnTo>
                  <a:pt x="1073" y="1410"/>
                </a:lnTo>
                <a:lnTo>
                  <a:pt x="1056" y="1405"/>
                </a:lnTo>
                <a:lnTo>
                  <a:pt x="1039" y="1401"/>
                </a:lnTo>
                <a:lnTo>
                  <a:pt x="1022" y="1395"/>
                </a:lnTo>
                <a:lnTo>
                  <a:pt x="1005" y="1388"/>
                </a:lnTo>
                <a:lnTo>
                  <a:pt x="989" y="1381"/>
                </a:lnTo>
                <a:lnTo>
                  <a:pt x="973" y="1373"/>
                </a:lnTo>
                <a:lnTo>
                  <a:pt x="958" y="1365"/>
                </a:lnTo>
                <a:lnTo>
                  <a:pt x="943" y="1355"/>
                </a:lnTo>
                <a:lnTo>
                  <a:pt x="929" y="1344"/>
                </a:lnTo>
                <a:lnTo>
                  <a:pt x="916" y="1333"/>
                </a:lnTo>
                <a:lnTo>
                  <a:pt x="902" y="1322"/>
                </a:lnTo>
                <a:lnTo>
                  <a:pt x="889" y="1310"/>
                </a:lnTo>
                <a:lnTo>
                  <a:pt x="877" y="1298"/>
                </a:lnTo>
                <a:lnTo>
                  <a:pt x="866" y="1285"/>
                </a:lnTo>
                <a:lnTo>
                  <a:pt x="855" y="1271"/>
                </a:lnTo>
                <a:lnTo>
                  <a:pt x="845" y="1257"/>
                </a:lnTo>
                <a:lnTo>
                  <a:pt x="835" y="1242"/>
                </a:lnTo>
                <a:lnTo>
                  <a:pt x="827" y="1226"/>
                </a:lnTo>
                <a:lnTo>
                  <a:pt x="819" y="1210"/>
                </a:lnTo>
                <a:lnTo>
                  <a:pt x="812" y="1194"/>
                </a:lnTo>
                <a:lnTo>
                  <a:pt x="805" y="1178"/>
                </a:lnTo>
                <a:lnTo>
                  <a:pt x="799" y="1161"/>
                </a:lnTo>
                <a:lnTo>
                  <a:pt x="795" y="1144"/>
                </a:lnTo>
                <a:lnTo>
                  <a:pt x="791" y="1127"/>
                </a:lnTo>
                <a:lnTo>
                  <a:pt x="787" y="1108"/>
                </a:lnTo>
                <a:lnTo>
                  <a:pt x="785" y="1090"/>
                </a:lnTo>
                <a:lnTo>
                  <a:pt x="784" y="1072"/>
                </a:lnTo>
                <a:lnTo>
                  <a:pt x="783" y="1053"/>
                </a:lnTo>
                <a:lnTo>
                  <a:pt x="784" y="1034"/>
                </a:lnTo>
                <a:lnTo>
                  <a:pt x="785" y="1016"/>
                </a:lnTo>
                <a:lnTo>
                  <a:pt x="787" y="997"/>
                </a:lnTo>
                <a:lnTo>
                  <a:pt x="791" y="979"/>
                </a:lnTo>
                <a:lnTo>
                  <a:pt x="795" y="962"/>
                </a:lnTo>
                <a:lnTo>
                  <a:pt x="799" y="945"/>
                </a:lnTo>
                <a:lnTo>
                  <a:pt x="805" y="928"/>
                </a:lnTo>
                <a:lnTo>
                  <a:pt x="812" y="912"/>
                </a:lnTo>
                <a:lnTo>
                  <a:pt x="819" y="896"/>
                </a:lnTo>
                <a:lnTo>
                  <a:pt x="827" y="879"/>
                </a:lnTo>
                <a:lnTo>
                  <a:pt x="835" y="864"/>
                </a:lnTo>
                <a:lnTo>
                  <a:pt x="845" y="849"/>
                </a:lnTo>
                <a:lnTo>
                  <a:pt x="855" y="835"/>
                </a:lnTo>
                <a:lnTo>
                  <a:pt x="866" y="822"/>
                </a:lnTo>
                <a:lnTo>
                  <a:pt x="877" y="808"/>
                </a:lnTo>
                <a:lnTo>
                  <a:pt x="889" y="796"/>
                </a:lnTo>
                <a:lnTo>
                  <a:pt x="902" y="784"/>
                </a:lnTo>
                <a:lnTo>
                  <a:pt x="916" y="773"/>
                </a:lnTo>
                <a:lnTo>
                  <a:pt x="929" y="761"/>
                </a:lnTo>
                <a:lnTo>
                  <a:pt x="943" y="751"/>
                </a:lnTo>
                <a:lnTo>
                  <a:pt x="958" y="741"/>
                </a:lnTo>
                <a:lnTo>
                  <a:pt x="973" y="733"/>
                </a:lnTo>
                <a:lnTo>
                  <a:pt x="989" y="725"/>
                </a:lnTo>
                <a:lnTo>
                  <a:pt x="1005" y="718"/>
                </a:lnTo>
                <a:lnTo>
                  <a:pt x="1022" y="711"/>
                </a:lnTo>
                <a:lnTo>
                  <a:pt x="1039" y="705"/>
                </a:lnTo>
                <a:lnTo>
                  <a:pt x="1056" y="701"/>
                </a:lnTo>
                <a:lnTo>
                  <a:pt x="1073" y="696"/>
                </a:lnTo>
                <a:lnTo>
                  <a:pt x="1091" y="693"/>
                </a:lnTo>
                <a:lnTo>
                  <a:pt x="1109" y="691"/>
                </a:lnTo>
                <a:lnTo>
                  <a:pt x="1128" y="690"/>
                </a:lnTo>
                <a:lnTo>
                  <a:pt x="1147" y="689"/>
                </a:lnTo>
                <a:lnTo>
                  <a:pt x="1166" y="690"/>
                </a:lnTo>
                <a:lnTo>
                  <a:pt x="1184" y="691"/>
                </a:lnTo>
                <a:lnTo>
                  <a:pt x="1202" y="693"/>
                </a:lnTo>
                <a:lnTo>
                  <a:pt x="1220" y="696"/>
                </a:lnTo>
                <a:lnTo>
                  <a:pt x="1237" y="701"/>
                </a:lnTo>
                <a:lnTo>
                  <a:pt x="1255" y="705"/>
                </a:lnTo>
                <a:lnTo>
                  <a:pt x="1272" y="711"/>
                </a:lnTo>
                <a:lnTo>
                  <a:pt x="1288" y="718"/>
                </a:lnTo>
                <a:lnTo>
                  <a:pt x="1304" y="725"/>
                </a:lnTo>
                <a:lnTo>
                  <a:pt x="1320" y="733"/>
                </a:lnTo>
                <a:lnTo>
                  <a:pt x="1335" y="741"/>
                </a:lnTo>
                <a:lnTo>
                  <a:pt x="1350" y="751"/>
                </a:lnTo>
                <a:lnTo>
                  <a:pt x="1365" y="761"/>
                </a:lnTo>
                <a:lnTo>
                  <a:pt x="1379" y="773"/>
                </a:lnTo>
                <a:lnTo>
                  <a:pt x="1392" y="784"/>
                </a:lnTo>
                <a:lnTo>
                  <a:pt x="1404" y="796"/>
                </a:lnTo>
                <a:lnTo>
                  <a:pt x="1416" y="808"/>
                </a:lnTo>
                <a:lnTo>
                  <a:pt x="1427" y="822"/>
                </a:lnTo>
                <a:lnTo>
                  <a:pt x="1438" y="835"/>
                </a:lnTo>
                <a:lnTo>
                  <a:pt x="1448" y="849"/>
                </a:lnTo>
                <a:lnTo>
                  <a:pt x="1458" y="864"/>
                </a:lnTo>
                <a:lnTo>
                  <a:pt x="1466" y="879"/>
                </a:lnTo>
                <a:lnTo>
                  <a:pt x="1475" y="896"/>
                </a:lnTo>
                <a:lnTo>
                  <a:pt x="1482" y="912"/>
                </a:lnTo>
                <a:lnTo>
                  <a:pt x="1489" y="928"/>
                </a:lnTo>
                <a:lnTo>
                  <a:pt x="1495" y="945"/>
                </a:lnTo>
                <a:lnTo>
                  <a:pt x="1499" y="962"/>
                </a:lnTo>
                <a:lnTo>
                  <a:pt x="1504" y="979"/>
                </a:lnTo>
                <a:lnTo>
                  <a:pt x="1507" y="997"/>
                </a:lnTo>
                <a:lnTo>
                  <a:pt x="1509" y="1016"/>
                </a:lnTo>
                <a:lnTo>
                  <a:pt x="1510" y="1034"/>
                </a:lnTo>
                <a:lnTo>
                  <a:pt x="1511" y="1053"/>
                </a:lnTo>
                <a:lnTo>
                  <a:pt x="1510" y="1072"/>
                </a:lnTo>
                <a:lnTo>
                  <a:pt x="1509" y="1091"/>
                </a:lnTo>
                <a:lnTo>
                  <a:pt x="1506" y="1110"/>
                </a:lnTo>
                <a:lnTo>
                  <a:pt x="1503" y="1130"/>
                </a:lnTo>
                <a:lnTo>
                  <a:pt x="1499" y="1148"/>
                </a:lnTo>
                <a:lnTo>
                  <a:pt x="1493" y="1166"/>
                </a:lnTo>
                <a:lnTo>
                  <a:pt x="1487" y="1183"/>
                </a:lnTo>
                <a:lnTo>
                  <a:pt x="1480" y="1200"/>
                </a:lnTo>
                <a:lnTo>
                  <a:pt x="1472" y="1216"/>
                </a:lnTo>
                <a:lnTo>
                  <a:pt x="1463" y="1233"/>
                </a:lnTo>
                <a:lnTo>
                  <a:pt x="1453" y="1249"/>
                </a:lnTo>
                <a:lnTo>
                  <a:pt x="1443" y="1264"/>
                </a:lnTo>
                <a:lnTo>
                  <a:pt x="1432" y="1279"/>
                </a:lnTo>
                <a:lnTo>
                  <a:pt x="1421" y="1292"/>
                </a:lnTo>
                <a:lnTo>
                  <a:pt x="1408" y="1306"/>
                </a:lnTo>
                <a:lnTo>
                  <a:pt x="1396" y="1318"/>
                </a:lnTo>
                <a:close/>
                <a:moveTo>
                  <a:pt x="1147" y="793"/>
                </a:moveTo>
                <a:lnTo>
                  <a:pt x="1160" y="793"/>
                </a:lnTo>
                <a:lnTo>
                  <a:pt x="1173" y="794"/>
                </a:lnTo>
                <a:lnTo>
                  <a:pt x="1186" y="796"/>
                </a:lnTo>
                <a:lnTo>
                  <a:pt x="1199" y="798"/>
                </a:lnTo>
                <a:lnTo>
                  <a:pt x="1211" y="801"/>
                </a:lnTo>
                <a:lnTo>
                  <a:pt x="1224" y="805"/>
                </a:lnTo>
                <a:lnTo>
                  <a:pt x="1236" y="809"/>
                </a:lnTo>
                <a:lnTo>
                  <a:pt x="1248" y="813"/>
                </a:lnTo>
                <a:lnTo>
                  <a:pt x="1260" y="818"/>
                </a:lnTo>
                <a:lnTo>
                  <a:pt x="1271" y="824"/>
                </a:lnTo>
                <a:lnTo>
                  <a:pt x="1282" y="830"/>
                </a:lnTo>
                <a:lnTo>
                  <a:pt x="1292" y="837"/>
                </a:lnTo>
                <a:lnTo>
                  <a:pt x="1302" y="844"/>
                </a:lnTo>
                <a:lnTo>
                  <a:pt x="1312" y="852"/>
                </a:lnTo>
                <a:lnTo>
                  <a:pt x="1321" y="860"/>
                </a:lnTo>
                <a:lnTo>
                  <a:pt x="1330" y="869"/>
                </a:lnTo>
                <a:lnTo>
                  <a:pt x="1339" y="878"/>
                </a:lnTo>
                <a:lnTo>
                  <a:pt x="1347" y="888"/>
                </a:lnTo>
                <a:lnTo>
                  <a:pt x="1356" y="898"/>
                </a:lnTo>
                <a:lnTo>
                  <a:pt x="1363" y="908"/>
                </a:lnTo>
                <a:lnTo>
                  <a:pt x="1370" y="918"/>
                </a:lnTo>
                <a:lnTo>
                  <a:pt x="1376" y="929"/>
                </a:lnTo>
                <a:lnTo>
                  <a:pt x="1382" y="940"/>
                </a:lnTo>
                <a:lnTo>
                  <a:pt x="1387" y="952"/>
                </a:lnTo>
                <a:lnTo>
                  <a:pt x="1391" y="963"/>
                </a:lnTo>
                <a:lnTo>
                  <a:pt x="1395" y="975"/>
                </a:lnTo>
                <a:lnTo>
                  <a:pt x="1399" y="988"/>
                </a:lnTo>
                <a:lnTo>
                  <a:pt x="1402" y="1000"/>
                </a:lnTo>
                <a:lnTo>
                  <a:pt x="1404" y="1014"/>
                </a:lnTo>
                <a:lnTo>
                  <a:pt x="1406" y="1027"/>
                </a:lnTo>
                <a:lnTo>
                  <a:pt x="1407" y="1040"/>
                </a:lnTo>
                <a:lnTo>
                  <a:pt x="1407" y="1053"/>
                </a:lnTo>
                <a:lnTo>
                  <a:pt x="1407" y="1066"/>
                </a:lnTo>
                <a:lnTo>
                  <a:pt x="1406" y="1079"/>
                </a:lnTo>
                <a:lnTo>
                  <a:pt x="1404" y="1092"/>
                </a:lnTo>
                <a:lnTo>
                  <a:pt x="1402" y="1105"/>
                </a:lnTo>
                <a:lnTo>
                  <a:pt x="1399" y="1117"/>
                </a:lnTo>
                <a:lnTo>
                  <a:pt x="1395" y="1131"/>
                </a:lnTo>
                <a:lnTo>
                  <a:pt x="1391" y="1143"/>
                </a:lnTo>
                <a:lnTo>
                  <a:pt x="1387" y="1154"/>
                </a:lnTo>
                <a:lnTo>
                  <a:pt x="1382" y="1166"/>
                </a:lnTo>
                <a:lnTo>
                  <a:pt x="1376" y="1177"/>
                </a:lnTo>
                <a:lnTo>
                  <a:pt x="1370" y="1188"/>
                </a:lnTo>
                <a:lnTo>
                  <a:pt x="1363" y="1198"/>
                </a:lnTo>
                <a:lnTo>
                  <a:pt x="1356" y="1208"/>
                </a:lnTo>
                <a:lnTo>
                  <a:pt x="1347" y="1218"/>
                </a:lnTo>
                <a:lnTo>
                  <a:pt x="1339" y="1227"/>
                </a:lnTo>
                <a:lnTo>
                  <a:pt x="1330" y="1237"/>
                </a:lnTo>
                <a:lnTo>
                  <a:pt x="1321" y="1246"/>
                </a:lnTo>
                <a:lnTo>
                  <a:pt x="1312" y="1254"/>
                </a:lnTo>
                <a:lnTo>
                  <a:pt x="1302" y="1262"/>
                </a:lnTo>
                <a:lnTo>
                  <a:pt x="1292" y="1269"/>
                </a:lnTo>
                <a:lnTo>
                  <a:pt x="1282" y="1276"/>
                </a:lnTo>
                <a:lnTo>
                  <a:pt x="1271" y="1282"/>
                </a:lnTo>
                <a:lnTo>
                  <a:pt x="1260" y="1288"/>
                </a:lnTo>
                <a:lnTo>
                  <a:pt x="1248" y="1293"/>
                </a:lnTo>
                <a:lnTo>
                  <a:pt x="1236" y="1297"/>
                </a:lnTo>
                <a:lnTo>
                  <a:pt x="1224" y="1301"/>
                </a:lnTo>
                <a:lnTo>
                  <a:pt x="1211" y="1305"/>
                </a:lnTo>
                <a:lnTo>
                  <a:pt x="1199" y="1308"/>
                </a:lnTo>
                <a:lnTo>
                  <a:pt x="1186" y="1310"/>
                </a:lnTo>
                <a:lnTo>
                  <a:pt x="1173" y="1312"/>
                </a:lnTo>
                <a:lnTo>
                  <a:pt x="1160" y="1313"/>
                </a:lnTo>
                <a:lnTo>
                  <a:pt x="1147" y="1313"/>
                </a:lnTo>
                <a:lnTo>
                  <a:pt x="1134" y="1313"/>
                </a:lnTo>
                <a:lnTo>
                  <a:pt x="1120" y="1312"/>
                </a:lnTo>
                <a:lnTo>
                  <a:pt x="1107" y="1310"/>
                </a:lnTo>
                <a:lnTo>
                  <a:pt x="1094" y="1308"/>
                </a:lnTo>
                <a:lnTo>
                  <a:pt x="1082" y="1305"/>
                </a:lnTo>
                <a:lnTo>
                  <a:pt x="1069" y="1301"/>
                </a:lnTo>
                <a:lnTo>
                  <a:pt x="1057" y="1297"/>
                </a:lnTo>
                <a:lnTo>
                  <a:pt x="1046" y="1293"/>
                </a:lnTo>
                <a:lnTo>
                  <a:pt x="1034" y="1288"/>
                </a:lnTo>
                <a:lnTo>
                  <a:pt x="1023" y="1282"/>
                </a:lnTo>
                <a:lnTo>
                  <a:pt x="1012" y="1276"/>
                </a:lnTo>
                <a:lnTo>
                  <a:pt x="1001" y="1269"/>
                </a:lnTo>
                <a:lnTo>
                  <a:pt x="991" y="1262"/>
                </a:lnTo>
                <a:lnTo>
                  <a:pt x="981" y="1254"/>
                </a:lnTo>
                <a:lnTo>
                  <a:pt x="972" y="1246"/>
                </a:lnTo>
                <a:lnTo>
                  <a:pt x="963" y="1237"/>
                </a:lnTo>
                <a:lnTo>
                  <a:pt x="954" y="1227"/>
                </a:lnTo>
                <a:lnTo>
                  <a:pt x="946" y="1218"/>
                </a:lnTo>
                <a:lnTo>
                  <a:pt x="938" y="1208"/>
                </a:lnTo>
                <a:lnTo>
                  <a:pt x="931" y="1198"/>
                </a:lnTo>
                <a:lnTo>
                  <a:pt x="924" y="1188"/>
                </a:lnTo>
                <a:lnTo>
                  <a:pt x="918" y="1177"/>
                </a:lnTo>
                <a:lnTo>
                  <a:pt x="912" y="1166"/>
                </a:lnTo>
                <a:lnTo>
                  <a:pt x="907" y="1154"/>
                </a:lnTo>
                <a:lnTo>
                  <a:pt x="903" y="1143"/>
                </a:lnTo>
                <a:lnTo>
                  <a:pt x="899" y="1131"/>
                </a:lnTo>
                <a:lnTo>
                  <a:pt x="895" y="1117"/>
                </a:lnTo>
                <a:lnTo>
                  <a:pt x="891" y="1105"/>
                </a:lnTo>
                <a:lnTo>
                  <a:pt x="889" y="1092"/>
                </a:lnTo>
                <a:lnTo>
                  <a:pt x="887" y="1079"/>
                </a:lnTo>
                <a:lnTo>
                  <a:pt x="886" y="1066"/>
                </a:lnTo>
                <a:lnTo>
                  <a:pt x="886" y="1053"/>
                </a:lnTo>
                <a:lnTo>
                  <a:pt x="886" y="1040"/>
                </a:lnTo>
                <a:lnTo>
                  <a:pt x="887" y="1027"/>
                </a:lnTo>
                <a:lnTo>
                  <a:pt x="889" y="1014"/>
                </a:lnTo>
                <a:lnTo>
                  <a:pt x="891" y="1000"/>
                </a:lnTo>
                <a:lnTo>
                  <a:pt x="895" y="988"/>
                </a:lnTo>
                <a:lnTo>
                  <a:pt x="899" y="975"/>
                </a:lnTo>
                <a:lnTo>
                  <a:pt x="903" y="963"/>
                </a:lnTo>
                <a:lnTo>
                  <a:pt x="907" y="952"/>
                </a:lnTo>
                <a:lnTo>
                  <a:pt x="912" y="940"/>
                </a:lnTo>
                <a:lnTo>
                  <a:pt x="918" y="929"/>
                </a:lnTo>
                <a:lnTo>
                  <a:pt x="924" y="918"/>
                </a:lnTo>
                <a:lnTo>
                  <a:pt x="931" y="908"/>
                </a:lnTo>
                <a:lnTo>
                  <a:pt x="938" y="898"/>
                </a:lnTo>
                <a:lnTo>
                  <a:pt x="946" y="888"/>
                </a:lnTo>
                <a:lnTo>
                  <a:pt x="954" y="878"/>
                </a:lnTo>
                <a:lnTo>
                  <a:pt x="963" y="869"/>
                </a:lnTo>
                <a:lnTo>
                  <a:pt x="972" y="860"/>
                </a:lnTo>
                <a:lnTo>
                  <a:pt x="981" y="852"/>
                </a:lnTo>
                <a:lnTo>
                  <a:pt x="991" y="844"/>
                </a:lnTo>
                <a:lnTo>
                  <a:pt x="1001" y="837"/>
                </a:lnTo>
                <a:lnTo>
                  <a:pt x="1012" y="830"/>
                </a:lnTo>
                <a:lnTo>
                  <a:pt x="1023" y="824"/>
                </a:lnTo>
                <a:lnTo>
                  <a:pt x="1034" y="818"/>
                </a:lnTo>
                <a:lnTo>
                  <a:pt x="1046" y="813"/>
                </a:lnTo>
                <a:lnTo>
                  <a:pt x="1057" y="809"/>
                </a:lnTo>
                <a:lnTo>
                  <a:pt x="1069" y="805"/>
                </a:lnTo>
                <a:lnTo>
                  <a:pt x="1082" y="801"/>
                </a:lnTo>
                <a:lnTo>
                  <a:pt x="1094" y="798"/>
                </a:lnTo>
                <a:lnTo>
                  <a:pt x="1107" y="796"/>
                </a:lnTo>
                <a:lnTo>
                  <a:pt x="1120" y="794"/>
                </a:lnTo>
                <a:lnTo>
                  <a:pt x="1134" y="793"/>
                </a:lnTo>
                <a:lnTo>
                  <a:pt x="1147" y="793"/>
                </a:lnTo>
                <a:close/>
                <a:moveTo>
                  <a:pt x="1224" y="387"/>
                </a:moveTo>
                <a:lnTo>
                  <a:pt x="1267" y="388"/>
                </a:lnTo>
                <a:lnTo>
                  <a:pt x="1310" y="391"/>
                </a:lnTo>
                <a:lnTo>
                  <a:pt x="1351" y="396"/>
                </a:lnTo>
                <a:lnTo>
                  <a:pt x="1393" y="404"/>
                </a:lnTo>
                <a:lnTo>
                  <a:pt x="1433" y="413"/>
                </a:lnTo>
                <a:lnTo>
                  <a:pt x="1474" y="425"/>
                </a:lnTo>
                <a:lnTo>
                  <a:pt x="1512" y="438"/>
                </a:lnTo>
                <a:lnTo>
                  <a:pt x="1550" y="453"/>
                </a:lnTo>
                <a:lnTo>
                  <a:pt x="1588" y="470"/>
                </a:lnTo>
                <a:lnTo>
                  <a:pt x="1624" y="488"/>
                </a:lnTo>
                <a:lnTo>
                  <a:pt x="1658" y="508"/>
                </a:lnTo>
                <a:lnTo>
                  <a:pt x="1692" y="530"/>
                </a:lnTo>
                <a:lnTo>
                  <a:pt x="1726" y="554"/>
                </a:lnTo>
                <a:lnTo>
                  <a:pt x="1757" y="579"/>
                </a:lnTo>
                <a:lnTo>
                  <a:pt x="1787" y="605"/>
                </a:lnTo>
                <a:lnTo>
                  <a:pt x="1817" y="632"/>
                </a:lnTo>
                <a:lnTo>
                  <a:pt x="1844" y="662"/>
                </a:lnTo>
                <a:lnTo>
                  <a:pt x="1870" y="692"/>
                </a:lnTo>
                <a:lnTo>
                  <a:pt x="1895" y="723"/>
                </a:lnTo>
                <a:lnTo>
                  <a:pt x="1918" y="756"/>
                </a:lnTo>
                <a:lnTo>
                  <a:pt x="1941" y="791"/>
                </a:lnTo>
                <a:lnTo>
                  <a:pt x="1961" y="825"/>
                </a:lnTo>
                <a:lnTo>
                  <a:pt x="1979" y="861"/>
                </a:lnTo>
                <a:lnTo>
                  <a:pt x="1996" y="899"/>
                </a:lnTo>
                <a:lnTo>
                  <a:pt x="2011" y="937"/>
                </a:lnTo>
                <a:lnTo>
                  <a:pt x="2024" y="975"/>
                </a:lnTo>
                <a:lnTo>
                  <a:pt x="2035" y="1016"/>
                </a:lnTo>
                <a:lnTo>
                  <a:pt x="2044" y="1056"/>
                </a:lnTo>
                <a:lnTo>
                  <a:pt x="2053" y="1097"/>
                </a:lnTo>
                <a:lnTo>
                  <a:pt x="2058" y="1139"/>
                </a:lnTo>
                <a:lnTo>
                  <a:pt x="2061" y="1181"/>
                </a:lnTo>
                <a:lnTo>
                  <a:pt x="2062" y="1224"/>
                </a:lnTo>
                <a:lnTo>
                  <a:pt x="2061" y="1268"/>
                </a:lnTo>
                <a:lnTo>
                  <a:pt x="2058" y="1310"/>
                </a:lnTo>
                <a:lnTo>
                  <a:pt x="2053" y="1353"/>
                </a:lnTo>
                <a:lnTo>
                  <a:pt x="2044" y="1393"/>
                </a:lnTo>
                <a:lnTo>
                  <a:pt x="2035" y="1434"/>
                </a:lnTo>
                <a:lnTo>
                  <a:pt x="2024" y="1474"/>
                </a:lnTo>
                <a:lnTo>
                  <a:pt x="2011" y="1513"/>
                </a:lnTo>
                <a:lnTo>
                  <a:pt x="1996" y="1550"/>
                </a:lnTo>
                <a:lnTo>
                  <a:pt x="1979" y="1588"/>
                </a:lnTo>
                <a:lnTo>
                  <a:pt x="1961" y="1624"/>
                </a:lnTo>
                <a:lnTo>
                  <a:pt x="1941" y="1659"/>
                </a:lnTo>
                <a:lnTo>
                  <a:pt x="1918" y="1692"/>
                </a:lnTo>
                <a:lnTo>
                  <a:pt x="1895" y="1726"/>
                </a:lnTo>
                <a:lnTo>
                  <a:pt x="1870" y="1757"/>
                </a:lnTo>
                <a:lnTo>
                  <a:pt x="1844" y="1787"/>
                </a:lnTo>
                <a:lnTo>
                  <a:pt x="1817" y="1817"/>
                </a:lnTo>
                <a:lnTo>
                  <a:pt x="1787" y="1845"/>
                </a:lnTo>
                <a:lnTo>
                  <a:pt x="1757" y="1871"/>
                </a:lnTo>
                <a:lnTo>
                  <a:pt x="1726" y="1895"/>
                </a:lnTo>
                <a:lnTo>
                  <a:pt x="1692" y="1919"/>
                </a:lnTo>
                <a:lnTo>
                  <a:pt x="1658" y="1941"/>
                </a:lnTo>
                <a:lnTo>
                  <a:pt x="1624" y="1961"/>
                </a:lnTo>
                <a:lnTo>
                  <a:pt x="1588" y="1980"/>
                </a:lnTo>
                <a:lnTo>
                  <a:pt x="1550" y="1996"/>
                </a:lnTo>
                <a:lnTo>
                  <a:pt x="1512" y="2011"/>
                </a:lnTo>
                <a:lnTo>
                  <a:pt x="1474" y="2024"/>
                </a:lnTo>
                <a:lnTo>
                  <a:pt x="1433" y="2035"/>
                </a:lnTo>
                <a:lnTo>
                  <a:pt x="1393" y="2046"/>
                </a:lnTo>
                <a:lnTo>
                  <a:pt x="1351" y="2053"/>
                </a:lnTo>
                <a:lnTo>
                  <a:pt x="1310" y="2058"/>
                </a:lnTo>
                <a:lnTo>
                  <a:pt x="1267" y="2061"/>
                </a:lnTo>
                <a:lnTo>
                  <a:pt x="1224" y="2062"/>
                </a:lnTo>
                <a:lnTo>
                  <a:pt x="1181" y="2061"/>
                </a:lnTo>
                <a:lnTo>
                  <a:pt x="1139" y="2058"/>
                </a:lnTo>
                <a:lnTo>
                  <a:pt x="1096" y="2053"/>
                </a:lnTo>
                <a:lnTo>
                  <a:pt x="1055" y="2046"/>
                </a:lnTo>
                <a:lnTo>
                  <a:pt x="1015" y="2035"/>
                </a:lnTo>
                <a:lnTo>
                  <a:pt x="975" y="2024"/>
                </a:lnTo>
                <a:lnTo>
                  <a:pt x="936" y="2011"/>
                </a:lnTo>
                <a:lnTo>
                  <a:pt x="899" y="1996"/>
                </a:lnTo>
                <a:lnTo>
                  <a:pt x="861" y="1980"/>
                </a:lnTo>
                <a:lnTo>
                  <a:pt x="825" y="1961"/>
                </a:lnTo>
                <a:lnTo>
                  <a:pt x="790" y="1941"/>
                </a:lnTo>
                <a:lnTo>
                  <a:pt x="756" y="1919"/>
                </a:lnTo>
                <a:lnTo>
                  <a:pt x="723" y="1895"/>
                </a:lnTo>
                <a:lnTo>
                  <a:pt x="692" y="1871"/>
                </a:lnTo>
                <a:lnTo>
                  <a:pt x="662" y="1845"/>
                </a:lnTo>
                <a:lnTo>
                  <a:pt x="632" y="1817"/>
                </a:lnTo>
                <a:lnTo>
                  <a:pt x="604" y="1787"/>
                </a:lnTo>
                <a:lnTo>
                  <a:pt x="578" y="1757"/>
                </a:lnTo>
                <a:lnTo>
                  <a:pt x="553" y="1726"/>
                </a:lnTo>
                <a:lnTo>
                  <a:pt x="529" y="1692"/>
                </a:lnTo>
                <a:lnTo>
                  <a:pt x="508" y="1659"/>
                </a:lnTo>
                <a:lnTo>
                  <a:pt x="488" y="1624"/>
                </a:lnTo>
                <a:lnTo>
                  <a:pt x="469" y="1588"/>
                </a:lnTo>
                <a:lnTo>
                  <a:pt x="453" y="1550"/>
                </a:lnTo>
                <a:lnTo>
                  <a:pt x="438" y="1513"/>
                </a:lnTo>
                <a:lnTo>
                  <a:pt x="424" y="1474"/>
                </a:lnTo>
                <a:lnTo>
                  <a:pt x="413" y="1434"/>
                </a:lnTo>
                <a:lnTo>
                  <a:pt x="403" y="1393"/>
                </a:lnTo>
                <a:lnTo>
                  <a:pt x="396" y="1353"/>
                </a:lnTo>
                <a:lnTo>
                  <a:pt x="391" y="1310"/>
                </a:lnTo>
                <a:lnTo>
                  <a:pt x="388" y="1268"/>
                </a:lnTo>
                <a:lnTo>
                  <a:pt x="386" y="1224"/>
                </a:lnTo>
                <a:lnTo>
                  <a:pt x="388" y="1181"/>
                </a:lnTo>
                <a:lnTo>
                  <a:pt x="391" y="1139"/>
                </a:lnTo>
                <a:lnTo>
                  <a:pt x="396" y="1097"/>
                </a:lnTo>
                <a:lnTo>
                  <a:pt x="403" y="1056"/>
                </a:lnTo>
                <a:lnTo>
                  <a:pt x="413" y="1016"/>
                </a:lnTo>
                <a:lnTo>
                  <a:pt x="424" y="975"/>
                </a:lnTo>
                <a:lnTo>
                  <a:pt x="438" y="937"/>
                </a:lnTo>
                <a:lnTo>
                  <a:pt x="453" y="899"/>
                </a:lnTo>
                <a:lnTo>
                  <a:pt x="469" y="861"/>
                </a:lnTo>
                <a:lnTo>
                  <a:pt x="488" y="825"/>
                </a:lnTo>
                <a:lnTo>
                  <a:pt x="508" y="791"/>
                </a:lnTo>
                <a:lnTo>
                  <a:pt x="529" y="756"/>
                </a:lnTo>
                <a:lnTo>
                  <a:pt x="553" y="723"/>
                </a:lnTo>
                <a:lnTo>
                  <a:pt x="578" y="692"/>
                </a:lnTo>
                <a:lnTo>
                  <a:pt x="604" y="662"/>
                </a:lnTo>
                <a:lnTo>
                  <a:pt x="632" y="632"/>
                </a:lnTo>
                <a:lnTo>
                  <a:pt x="662" y="605"/>
                </a:lnTo>
                <a:lnTo>
                  <a:pt x="692" y="579"/>
                </a:lnTo>
                <a:lnTo>
                  <a:pt x="723" y="554"/>
                </a:lnTo>
                <a:lnTo>
                  <a:pt x="756" y="530"/>
                </a:lnTo>
                <a:lnTo>
                  <a:pt x="790" y="508"/>
                </a:lnTo>
                <a:lnTo>
                  <a:pt x="825" y="488"/>
                </a:lnTo>
                <a:lnTo>
                  <a:pt x="861" y="470"/>
                </a:lnTo>
                <a:lnTo>
                  <a:pt x="899" y="453"/>
                </a:lnTo>
                <a:lnTo>
                  <a:pt x="936" y="438"/>
                </a:lnTo>
                <a:lnTo>
                  <a:pt x="975" y="425"/>
                </a:lnTo>
                <a:lnTo>
                  <a:pt x="1015" y="413"/>
                </a:lnTo>
                <a:lnTo>
                  <a:pt x="1055" y="404"/>
                </a:lnTo>
                <a:lnTo>
                  <a:pt x="1096" y="396"/>
                </a:lnTo>
                <a:lnTo>
                  <a:pt x="1139" y="391"/>
                </a:lnTo>
                <a:lnTo>
                  <a:pt x="1181" y="388"/>
                </a:lnTo>
                <a:lnTo>
                  <a:pt x="1224" y="387"/>
                </a:lnTo>
                <a:close/>
              </a:path>
            </a:pathLst>
          </a:custGeom>
          <a:noFill/>
          <a:ln w="12700">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 name="Freeform 11"/>
          <p:cNvSpPr>
            <a:spLocks noChangeAspect="1" noEditPoints="1"/>
          </p:cNvSpPr>
          <p:nvPr/>
        </p:nvSpPr>
        <p:spPr bwMode="auto">
          <a:xfrm>
            <a:off x="2450861" y="2427533"/>
            <a:ext cx="648000" cy="648000"/>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50 w 2449"/>
              <a:gd name="T13" fmla="*/ 2443 h 2449"/>
              <a:gd name="T14" fmla="*/ 804 w 2449"/>
              <a:gd name="T15" fmla="*/ 2374 h 2449"/>
              <a:gd name="T16" fmla="*/ 359 w 2449"/>
              <a:gd name="T17" fmla="*/ 2090 h 2449"/>
              <a:gd name="T18" fmla="*/ 75 w 2449"/>
              <a:gd name="T19" fmla="*/ 1645 h 2449"/>
              <a:gd name="T20" fmla="*/ 6 w 2449"/>
              <a:gd name="T21" fmla="*/ 1099 h 2449"/>
              <a:gd name="T22" fmla="*/ 178 w 2449"/>
              <a:gd name="T23" fmla="*/ 590 h 2449"/>
              <a:gd name="T24" fmla="*/ 540 w 2449"/>
              <a:gd name="T25" fmla="*/ 210 h 2449"/>
              <a:gd name="T26" fmla="*/ 1038 w 2449"/>
              <a:gd name="T27" fmla="*/ 14 h 2449"/>
              <a:gd name="T28" fmla="*/ 1341 w 2449"/>
              <a:gd name="T29" fmla="*/ 798 h 2449"/>
              <a:gd name="T30" fmla="*/ 1532 w 2449"/>
              <a:gd name="T31" fmla="*/ 875 h 2449"/>
              <a:gd name="T32" fmla="*/ 1663 w 2449"/>
              <a:gd name="T33" fmla="*/ 1009 h 2449"/>
              <a:gd name="T34" fmla="*/ 1713 w 2449"/>
              <a:gd name="T35" fmla="*/ 1179 h 2449"/>
              <a:gd name="T36" fmla="*/ 1656 w 2449"/>
              <a:gd name="T37" fmla="*/ 1362 h 2449"/>
              <a:gd name="T38" fmla="*/ 1391 w 2449"/>
              <a:gd name="T39" fmla="*/ 1548 h 2449"/>
              <a:gd name="T40" fmla="*/ 1192 w 2449"/>
              <a:gd name="T41" fmla="*/ 1573 h 2449"/>
              <a:gd name="T42" fmla="*/ 982 w 2449"/>
              <a:gd name="T43" fmla="*/ 1526 h 2449"/>
              <a:gd name="T44" fmla="*/ 821 w 2449"/>
              <a:gd name="T45" fmla="*/ 1415 h 2449"/>
              <a:gd name="T46" fmla="*/ 732 w 2449"/>
              <a:gd name="T47" fmla="*/ 1259 h 2449"/>
              <a:gd name="T48" fmla="*/ 738 w 2449"/>
              <a:gd name="T49" fmla="*/ 1081 h 2449"/>
              <a:gd name="T50" fmla="*/ 835 w 2449"/>
              <a:gd name="T51" fmla="*/ 929 h 2449"/>
              <a:gd name="T52" fmla="*/ 1003 w 2449"/>
              <a:gd name="T53" fmla="*/ 824 h 2449"/>
              <a:gd name="T54" fmla="*/ 1218 w 2449"/>
              <a:gd name="T55" fmla="*/ 785 h 2449"/>
              <a:gd name="T56" fmla="*/ 1511 w 2449"/>
              <a:gd name="T57" fmla="*/ 1150 h 2449"/>
              <a:gd name="T58" fmla="*/ 1506 w 2449"/>
              <a:gd name="T59" fmla="*/ 1200 h 2449"/>
              <a:gd name="T60" fmla="*/ 1452 w 2449"/>
              <a:gd name="T61" fmla="*/ 1223 h 2449"/>
              <a:gd name="T62" fmla="*/ 1409 w 2449"/>
              <a:gd name="T63" fmla="*/ 1176 h 2449"/>
              <a:gd name="T64" fmla="*/ 1442 w 2449"/>
              <a:gd name="T65" fmla="*/ 1122 h 2449"/>
              <a:gd name="T66" fmla="*/ 1234 w 2449"/>
              <a:gd name="T67" fmla="*/ 1122 h 2449"/>
              <a:gd name="T68" fmla="*/ 1266 w 2449"/>
              <a:gd name="T69" fmla="*/ 1176 h 2449"/>
              <a:gd name="T70" fmla="*/ 1224 w 2449"/>
              <a:gd name="T71" fmla="*/ 1223 h 2449"/>
              <a:gd name="T72" fmla="*/ 1169 w 2449"/>
              <a:gd name="T73" fmla="*/ 1200 h 2449"/>
              <a:gd name="T74" fmla="*/ 1164 w 2449"/>
              <a:gd name="T75" fmla="*/ 1150 h 2449"/>
              <a:gd name="T76" fmla="*/ 964 w 2449"/>
              <a:gd name="T77" fmla="*/ 1117 h 2449"/>
              <a:gd name="T78" fmla="*/ 1016 w 2449"/>
              <a:gd name="T79" fmla="*/ 1155 h 2449"/>
              <a:gd name="T80" fmla="*/ 1003 w 2449"/>
              <a:gd name="T81" fmla="*/ 1208 h 2449"/>
              <a:gd name="T82" fmla="*/ 949 w 2449"/>
              <a:gd name="T83" fmla="*/ 1221 h 2449"/>
              <a:gd name="T84" fmla="*/ 911 w 2449"/>
              <a:gd name="T85" fmla="*/ 1171 h 2449"/>
              <a:gd name="T86" fmla="*/ 949 w 2449"/>
              <a:gd name="T87" fmla="*/ 1120 h 2449"/>
              <a:gd name="T88" fmla="*/ 1433 w 2449"/>
              <a:gd name="T89" fmla="*/ 413 h 2449"/>
              <a:gd name="T90" fmla="*/ 1757 w 2449"/>
              <a:gd name="T91" fmla="*/ 579 h 2449"/>
              <a:gd name="T92" fmla="*/ 1979 w 2449"/>
              <a:gd name="T93" fmla="*/ 861 h 2449"/>
              <a:gd name="T94" fmla="*/ 2062 w 2449"/>
              <a:gd name="T95" fmla="*/ 1224 h 2449"/>
              <a:gd name="T96" fmla="*/ 1979 w 2449"/>
              <a:gd name="T97" fmla="*/ 1588 h 2449"/>
              <a:gd name="T98" fmla="*/ 1757 w 2449"/>
              <a:gd name="T99" fmla="*/ 1871 h 2449"/>
              <a:gd name="T100" fmla="*/ 1433 w 2449"/>
              <a:gd name="T101" fmla="*/ 2035 h 2449"/>
              <a:gd name="T102" fmla="*/ 1056 w 2449"/>
              <a:gd name="T103" fmla="*/ 2046 h 2449"/>
              <a:gd name="T104" fmla="*/ 723 w 2449"/>
              <a:gd name="T105" fmla="*/ 1895 h 2449"/>
              <a:gd name="T106" fmla="*/ 488 w 2449"/>
              <a:gd name="T107" fmla="*/ 1624 h 2449"/>
              <a:gd name="T108" fmla="*/ 388 w 2449"/>
              <a:gd name="T109" fmla="*/ 1268 h 2449"/>
              <a:gd name="T110" fmla="*/ 453 w 2449"/>
              <a:gd name="T111" fmla="*/ 899 h 2449"/>
              <a:gd name="T112" fmla="*/ 662 w 2449"/>
              <a:gd name="T113" fmla="*/ 605 h 2449"/>
              <a:gd name="T114" fmla="*/ 975 w 2449"/>
              <a:gd name="T115"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5" y="0"/>
                </a:moveTo>
                <a:lnTo>
                  <a:pt x="1287" y="2"/>
                </a:lnTo>
                <a:lnTo>
                  <a:pt x="1350" y="7"/>
                </a:lnTo>
                <a:lnTo>
                  <a:pt x="1411" y="14"/>
                </a:lnTo>
                <a:lnTo>
                  <a:pt x="1471" y="25"/>
                </a:lnTo>
                <a:lnTo>
                  <a:pt x="1530" y="39"/>
                </a:lnTo>
                <a:lnTo>
                  <a:pt x="1589" y="55"/>
                </a:lnTo>
                <a:lnTo>
                  <a:pt x="1645" y="74"/>
                </a:lnTo>
                <a:lnTo>
                  <a:pt x="1701" y="97"/>
                </a:lnTo>
                <a:lnTo>
                  <a:pt x="1755" y="121"/>
                </a:lnTo>
                <a:lnTo>
                  <a:pt x="1808" y="148"/>
                </a:lnTo>
                <a:lnTo>
                  <a:pt x="1859" y="177"/>
                </a:lnTo>
                <a:lnTo>
                  <a:pt x="1909" y="210"/>
                </a:lnTo>
                <a:lnTo>
                  <a:pt x="1957" y="244"/>
                </a:lnTo>
                <a:lnTo>
                  <a:pt x="2003" y="280"/>
                </a:lnTo>
                <a:lnTo>
                  <a:pt x="2048" y="319"/>
                </a:lnTo>
                <a:lnTo>
                  <a:pt x="2090" y="359"/>
                </a:lnTo>
                <a:lnTo>
                  <a:pt x="2130" y="401"/>
                </a:lnTo>
                <a:lnTo>
                  <a:pt x="2170" y="446"/>
                </a:lnTo>
                <a:lnTo>
                  <a:pt x="2206" y="492"/>
                </a:lnTo>
                <a:lnTo>
                  <a:pt x="2239" y="541"/>
                </a:lnTo>
                <a:lnTo>
                  <a:pt x="2272" y="590"/>
                </a:lnTo>
                <a:lnTo>
                  <a:pt x="2301" y="641"/>
                </a:lnTo>
                <a:lnTo>
                  <a:pt x="2328" y="694"/>
                </a:lnTo>
                <a:lnTo>
                  <a:pt x="2352" y="748"/>
                </a:lnTo>
                <a:lnTo>
                  <a:pt x="2375" y="804"/>
                </a:lnTo>
                <a:lnTo>
                  <a:pt x="2394" y="860"/>
                </a:lnTo>
                <a:lnTo>
                  <a:pt x="2411" y="919"/>
                </a:lnTo>
                <a:lnTo>
                  <a:pt x="2424" y="978"/>
                </a:lnTo>
                <a:lnTo>
                  <a:pt x="2435" y="1038"/>
                </a:lnTo>
                <a:lnTo>
                  <a:pt x="2442" y="1099"/>
                </a:lnTo>
                <a:lnTo>
                  <a:pt x="2447" y="1162"/>
                </a:lnTo>
                <a:lnTo>
                  <a:pt x="2449" y="1224"/>
                </a:lnTo>
                <a:lnTo>
                  <a:pt x="2447" y="1288"/>
                </a:lnTo>
                <a:lnTo>
                  <a:pt x="2442" y="1349"/>
                </a:lnTo>
                <a:lnTo>
                  <a:pt x="2435" y="1411"/>
                </a:lnTo>
                <a:lnTo>
                  <a:pt x="2424" y="1472"/>
                </a:lnTo>
                <a:lnTo>
                  <a:pt x="2411" y="1530"/>
                </a:lnTo>
                <a:lnTo>
                  <a:pt x="2394" y="1589"/>
                </a:lnTo>
                <a:lnTo>
                  <a:pt x="2375" y="1645"/>
                </a:lnTo>
                <a:lnTo>
                  <a:pt x="2352" y="1701"/>
                </a:lnTo>
                <a:lnTo>
                  <a:pt x="2328" y="1755"/>
                </a:lnTo>
                <a:lnTo>
                  <a:pt x="2301" y="1807"/>
                </a:lnTo>
                <a:lnTo>
                  <a:pt x="2272" y="1859"/>
                </a:lnTo>
                <a:lnTo>
                  <a:pt x="2239" y="1909"/>
                </a:lnTo>
                <a:lnTo>
                  <a:pt x="2206" y="1957"/>
                </a:lnTo>
                <a:lnTo>
                  <a:pt x="2170" y="2003"/>
                </a:lnTo>
                <a:lnTo>
                  <a:pt x="2130" y="2048"/>
                </a:lnTo>
                <a:lnTo>
                  <a:pt x="2090" y="2090"/>
                </a:lnTo>
                <a:lnTo>
                  <a:pt x="2048" y="2130"/>
                </a:lnTo>
                <a:lnTo>
                  <a:pt x="2003" y="2170"/>
                </a:lnTo>
                <a:lnTo>
                  <a:pt x="1957" y="2206"/>
                </a:lnTo>
                <a:lnTo>
                  <a:pt x="1909" y="2240"/>
                </a:lnTo>
                <a:lnTo>
                  <a:pt x="1859" y="2271"/>
                </a:lnTo>
                <a:lnTo>
                  <a:pt x="1808" y="2301"/>
                </a:lnTo>
                <a:lnTo>
                  <a:pt x="1755" y="2328"/>
                </a:lnTo>
                <a:lnTo>
                  <a:pt x="1701" y="2353"/>
                </a:lnTo>
                <a:lnTo>
                  <a:pt x="1645" y="2374"/>
                </a:lnTo>
                <a:lnTo>
                  <a:pt x="1589" y="2394"/>
                </a:lnTo>
                <a:lnTo>
                  <a:pt x="1530" y="2411"/>
                </a:lnTo>
                <a:lnTo>
                  <a:pt x="1471" y="2424"/>
                </a:lnTo>
                <a:lnTo>
                  <a:pt x="1411" y="2435"/>
                </a:lnTo>
                <a:lnTo>
                  <a:pt x="1350" y="2443"/>
                </a:lnTo>
                <a:lnTo>
                  <a:pt x="1287" y="2447"/>
                </a:lnTo>
                <a:lnTo>
                  <a:pt x="1225" y="2449"/>
                </a:lnTo>
                <a:lnTo>
                  <a:pt x="1161" y="2447"/>
                </a:lnTo>
                <a:lnTo>
                  <a:pt x="1100" y="2443"/>
                </a:lnTo>
                <a:lnTo>
                  <a:pt x="1038" y="2435"/>
                </a:lnTo>
                <a:lnTo>
                  <a:pt x="977" y="2424"/>
                </a:lnTo>
                <a:lnTo>
                  <a:pt x="918" y="2411"/>
                </a:lnTo>
                <a:lnTo>
                  <a:pt x="860" y="2394"/>
                </a:lnTo>
                <a:lnTo>
                  <a:pt x="804" y="2374"/>
                </a:lnTo>
                <a:lnTo>
                  <a:pt x="747" y="2353"/>
                </a:lnTo>
                <a:lnTo>
                  <a:pt x="694" y="2328"/>
                </a:lnTo>
                <a:lnTo>
                  <a:pt x="641" y="2301"/>
                </a:lnTo>
                <a:lnTo>
                  <a:pt x="589" y="2271"/>
                </a:lnTo>
                <a:lnTo>
                  <a:pt x="540" y="2240"/>
                </a:lnTo>
                <a:lnTo>
                  <a:pt x="492" y="2206"/>
                </a:lnTo>
                <a:lnTo>
                  <a:pt x="446" y="2170"/>
                </a:lnTo>
                <a:lnTo>
                  <a:pt x="401" y="2130"/>
                </a:lnTo>
                <a:lnTo>
                  <a:pt x="359" y="2090"/>
                </a:lnTo>
                <a:lnTo>
                  <a:pt x="318" y="2048"/>
                </a:lnTo>
                <a:lnTo>
                  <a:pt x="279" y="2003"/>
                </a:lnTo>
                <a:lnTo>
                  <a:pt x="243" y="1957"/>
                </a:lnTo>
                <a:lnTo>
                  <a:pt x="209" y="1909"/>
                </a:lnTo>
                <a:lnTo>
                  <a:pt x="178" y="1859"/>
                </a:lnTo>
                <a:lnTo>
                  <a:pt x="148" y="1807"/>
                </a:lnTo>
                <a:lnTo>
                  <a:pt x="121" y="1755"/>
                </a:lnTo>
                <a:lnTo>
                  <a:pt x="96" y="1701"/>
                </a:lnTo>
                <a:lnTo>
                  <a:pt x="75"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5" y="804"/>
                </a:lnTo>
                <a:lnTo>
                  <a:pt x="96" y="748"/>
                </a:lnTo>
                <a:lnTo>
                  <a:pt x="121" y="694"/>
                </a:lnTo>
                <a:lnTo>
                  <a:pt x="148" y="641"/>
                </a:lnTo>
                <a:lnTo>
                  <a:pt x="178" y="590"/>
                </a:lnTo>
                <a:lnTo>
                  <a:pt x="209" y="541"/>
                </a:lnTo>
                <a:lnTo>
                  <a:pt x="243" y="492"/>
                </a:lnTo>
                <a:lnTo>
                  <a:pt x="279" y="446"/>
                </a:lnTo>
                <a:lnTo>
                  <a:pt x="318" y="401"/>
                </a:lnTo>
                <a:lnTo>
                  <a:pt x="359" y="359"/>
                </a:lnTo>
                <a:lnTo>
                  <a:pt x="401" y="319"/>
                </a:lnTo>
                <a:lnTo>
                  <a:pt x="446" y="280"/>
                </a:lnTo>
                <a:lnTo>
                  <a:pt x="492" y="244"/>
                </a:lnTo>
                <a:lnTo>
                  <a:pt x="540" y="210"/>
                </a:lnTo>
                <a:lnTo>
                  <a:pt x="589" y="177"/>
                </a:lnTo>
                <a:lnTo>
                  <a:pt x="641" y="148"/>
                </a:lnTo>
                <a:lnTo>
                  <a:pt x="694" y="121"/>
                </a:lnTo>
                <a:lnTo>
                  <a:pt x="747" y="97"/>
                </a:lnTo>
                <a:lnTo>
                  <a:pt x="804" y="74"/>
                </a:lnTo>
                <a:lnTo>
                  <a:pt x="860" y="55"/>
                </a:lnTo>
                <a:lnTo>
                  <a:pt x="918" y="39"/>
                </a:lnTo>
                <a:lnTo>
                  <a:pt x="977" y="25"/>
                </a:lnTo>
                <a:lnTo>
                  <a:pt x="1038" y="14"/>
                </a:lnTo>
                <a:lnTo>
                  <a:pt x="1100" y="7"/>
                </a:lnTo>
                <a:lnTo>
                  <a:pt x="1161" y="2"/>
                </a:lnTo>
                <a:lnTo>
                  <a:pt x="1225" y="0"/>
                </a:lnTo>
                <a:close/>
                <a:moveTo>
                  <a:pt x="1218" y="785"/>
                </a:moveTo>
                <a:lnTo>
                  <a:pt x="1243" y="786"/>
                </a:lnTo>
                <a:lnTo>
                  <a:pt x="1268" y="787"/>
                </a:lnTo>
                <a:lnTo>
                  <a:pt x="1293" y="790"/>
                </a:lnTo>
                <a:lnTo>
                  <a:pt x="1317" y="793"/>
                </a:lnTo>
                <a:lnTo>
                  <a:pt x="1341" y="798"/>
                </a:lnTo>
                <a:lnTo>
                  <a:pt x="1365" y="803"/>
                </a:lnTo>
                <a:lnTo>
                  <a:pt x="1388" y="809"/>
                </a:lnTo>
                <a:lnTo>
                  <a:pt x="1410" y="816"/>
                </a:lnTo>
                <a:lnTo>
                  <a:pt x="1432" y="824"/>
                </a:lnTo>
                <a:lnTo>
                  <a:pt x="1454" y="833"/>
                </a:lnTo>
                <a:lnTo>
                  <a:pt x="1474" y="842"/>
                </a:lnTo>
                <a:lnTo>
                  <a:pt x="1494" y="852"/>
                </a:lnTo>
                <a:lnTo>
                  <a:pt x="1513" y="863"/>
                </a:lnTo>
                <a:lnTo>
                  <a:pt x="1532" y="875"/>
                </a:lnTo>
                <a:lnTo>
                  <a:pt x="1550" y="888"/>
                </a:lnTo>
                <a:lnTo>
                  <a:pt x="1568" y="901"/>
                </a:lnTo>
                <a:lnTo>
                  <a:pt x="1584" y="914"/>
                </a:lnTo>
                <a:lnTo>
                  <a:pt x="1600" y="929"/>
                </a:lnTo>
                <a:lnTo>
                  <a:pt x="1614" y="943"/>
                </a:lnTo>
                <a:lnTo>
                  <a:pt x="1628" y="959"/>
                </a:lnTo>
                <a:lnTo>
                  <a:pt x="1641" y="975"/>
                </a:lnTo>
                <a:lnTo>
                  <a:pt x="1652" y="991"/>
                </a:lnTo>
                <a:lnTo>
                  <a:pt x="1663" y="1009"/>
                </a:lnTo>
                <a:lnTo>
                  <a:pt x="1674" y="1026"/>
                </a:lnTo>
                <a:lnTo>
                  <a:pt x="1683" y="1044"/>
                </a:lnTo>
                <a:lnTo>
                  <a:pt x="1691" y="1062"/>
                </a:lnTo>
                <a:lnTo>
                  <a:pt x="1697" y="1081"/>
                </a:lnTo>
                <a:lnTo>
                  <a:pt x="1703" y="1099"/>
                </a:lnTo>
                <a:lnTo>
                  <a:pt x="1707" y="1120"/>
                </a:lnTo>
                <a:lnTo>
                  <a:pt x="1710" y="1139"/>
                </a:lnTo>
                <a:lnTo>
                  <a:pt x="1712" y="1159"/>
                </a:lnTo>
                <a:lnTo>
                  <a:pt x="1713" y="1179"/>
                </a:lnTo>
                <a:lnTo>
                  <a:pt x="1712" y="1201"/>
                </a:lnTo>
                <a:lnTo>
                  <a:pt x="1710" y="1222"/>
                </a:lnTo>
                <a:lnTo>
                  <a:pt x="1706" y="1244"/>
                </a:lnTo>
                <a:lnTo>
                  <a:pt x="1701" y="1265"/>
                </a:lnTo>
                <a:lnTo>
                  <a:pt x="1695" y="1285"/>
                </a:lnTo>
                <a:lnTo>
                  <a:pt x="1687" y="1305"/>
                </a:lnTo>
                <a:lnTo>
                  <a:pt x="1678" y="1324"/>
                </a:lnTo>
                <a:lnTo>
                  <a:pt x="1667" y="1343"/>
                </a:lnTo>
                <a:lnTo>
                  <a:pt x="1656" y="1362"/>
                </a:lnTo>
                <a:lnTo>
                  <a:pt x="1643" y="1380"/>
                </a:lnTo>
                <a:lnTo>
                  <a:pt x="1630" y="1397"/>
                </a:lnTo>
                <a:lnTo>
                  <a:pt x="1615" y="1414"/>
                </a:lnTo>
                <a:lnTo>
                  <a:pt x="1600" y="1430"/>
                </a:lnTo>
                <a:lnTo>
                  <a:pt x="1583" y="1445"/>
                </a:lnTo>
                <a:lnTo>
                  <a:pt x="1566" y="1459"/>
                </a:lnTo>
                <a:lnTo>
                  <a:pt x="1546" y="1474"/>
                </a:lnTo>
                <a:lnTo>
                  <a:pt x="1577" y="1718"/>
                </a:lnTo>
                <a:lnTo>
                  <a:pt x="1391" y="1548"/>
                </a:lnTo>
                <a:lnTo>
                  <a:pt x="1371" y="1554"/>
                </a:lnTo>
                <a:lnTo>
                  <a:pt x="1350" y="1559"/>
                </a:lnTo>
                <a:lnTo>
                  <a:pt x="1329" y="1563"/>
                </a:lnTo>
                <a:lnTo>
                  <a:pt x="1307" y="1567"/>
                </a:lnTo>
                <a:lnTo>
                  <a:pt x="1285" y="1569"/>
                </a:lnTo>
                <a:lnTo>
                  <a:pt x="1263" y="1571"/>
                </a:lnTo>
                <a:lnTo>
                  <a:pt x="1240" y="1573"/>
                </a:lnTo>
                <a:lnTo>
                  <a:pt x="1218" y="1573"/>
                </a:lnTo>
                <a:lnTo>
                  <a:pt x="1192" y="1573"/>
                </a:lnTo>
                <a:lnTo>
                  <a:pt x="1167" y="1571"/>
                </a:lnTo>
                <a:lnTo>
                  <a:pt x="1142" y="1569"/>
                </a:lnTo>
                <a:lnTo>
                  <a:pt x="1118" y="1565"/>
                </a:lnTo>
                <a:lnTo>
                  <a:pt x="1093" y="1561"/>
                </a:lnTo>
                <a:lnTo>
                  <a:pt x="1070" y="1556"/>
                </a:lnTo>
                <a:lnTo>
                  <a:pt x="1047" y="1549"/>
                </a:lnTo>
                <a:lnTo>
                  <a:pt x="1025" y="1542"/>
                </a:lnTo>
                <a:lnTo>
                  <a:pt x="1003" y="1535"/>
                </a:lnTo>
                <a:lnTo>
                  <a:pt x="982" y="1526"/>
                </a:lnTo>
                <a:lnTo>
                  <a:pt x="960" y="1517"/>
                </a:lnTo>
                <a:lnTo>
                  <a:pt x="940" y="1506"/>
                </a:lnTo>
                <a:lnTo>
                  <a:pt x="921" y="1495"/>
                </a:lnTo>
                <a:lnTo>
                  <a:pt x="903" y="1484"/>
                </a:lnTo>
                <a:lnTo>
                  <a:pt x="885" y="1472"/>
                </a:lnTo>
                <a:lnTo>
                  <a:pt x="868" y="1458"/>
                </a:lnTo>
                <a:lnTo>
                  <a:pt x="851" y="1444"/>
                </a:lnTo>
                <a:lnTo>
                  <a:pt x="835" y="1430"/>
                </a:lnTo>
                <a:lnTo>
                  <a:pt x="821" y="1415"/>
                </a:lnTo>
                <a:lnTo>
                  <a:pt x="807" y="1400"/>
                </a:lnTo>
                <a:lnTo>
                  <a:pt x="794" y="1384"/>
                </a:lnTo>
                <a:lnTo>
                  <a:pt x="782" y="1368"/>
                </a:lnTo>
                <a:lnTo>
                  <a:pt x="771" y="1351"/>
                </a:lnTo>
                <a:lnTo>
                  <a:pt x="762" y="1332"/>
                </a:lnTo>
                <a:lnTo>
                  <a:pt x="753" y="1315"/>
                </a:lnTo>
                <a:lnTo>
                  <a:pt x="744" y="1296"/>
                </a:lnTo>
                <a:lnTo>
                  <a:pt x="738" y="1278"/>
                </a:lnTo>
                <a:lnTo>
                  <a:pt x="732" y="1259"/>
                </a:lnTo>
                <a:lnTo>
                  <a:pt x="728" y="1240"/>
                </a:lnTo>
                <a:lnTo>
                  <a:pt x="725" y="1219"/>
                </a:lnTo>
                <a:lnTo>
                  <a:pt x="723" y="1199"/>
                </a:lnTo>
                <a:lnTo>
                  <a:pt x="722" y="1179"/>
                </a:lnTo>
                <a:lnTo>
                  <a:pt x="723" y="1159"/>
                </a:lnTo>
                <a:lnTo>
                  <a:pt x="725" y="1139"/>
                </a:lnTo>
                <a:lnTo>
                  <a:pt x="728" y="1120"/>
                </a:lnTo>
                <a:lnTo>
                  <a:pt x="732" y="1099"/>
                </a:lnTo>
                <a:lnTo>
                  <a:pt x="738" y="1081"/>
                </a:lnTo>
                <a:lnTo>
                  <a:pt x="744" y="1062"/>
                </a:lnTo>
                <a:lnTo>
                  <a:pt x="753" y="1044"/>
                </a:lnTo>
                <a:lnTo>
                  <a:pt x="762" y="1026"/>
                </a:lnTo>
                <a:lnTo>
                  <a:pt x="771" y="1009"/>
                </a:lnTo>
                <a:lnTo>
                  <a:pt x="782" y="991"/>
                </a:lnTo>
                <a:lnTo>
                  <a:pt x="794" y="975"/>
                </a:lnTo>
                <a:lnTo>
                  <a:pt x="807" y="959"/>
                </a:lnTo>
                <a:lnTo>
                  <a:pt x="821" y="943"/>
                </a:lnTo>
                <a:lnTo>
                  <a:pt x="835" y="929"/>
                </a:lnTo>
                <a:lnTo>
                  <a:pt x="851" y="914"/>
                </a:lnTo>
                <a:lnTo>
                  <a:pt x="868" y="901"/>
                </a:lnTo>
                <a:lnTo>
                  <a:pt x="885" y="888"/>
                </a:lnTo>
                <a:lnTo>
                  <a:pt x="903" y="875"/>
                </a:lnTo>
                <a:lnTo>
                  <a:pt x="921" y="863"/>
                </a:lnTo>
                <a:lnTo>
                  <a:pt x="940" y="852"/>
                </a:lnTo>
                <a:lnTo>
                  <a:pt x="960" y="842"/>
                </a:lnTo>
                <a:lnTo>
                  <a:pt x="982" y="833"/>
                </a:lnTo>
                <a:lnTo>
                  <a:pt x="1003" y="824"/>
                </a:lnTo>
                <a:lnTo>
                  <a:pt x="1025" y="816"/>
                </a:lnTo>
                <a:lnTo>
                  <a:pt x="1047" y="809"/>
                </a:lnTo>
                <a:lnTo>
                  <a:pt x="1070" y="803"/>
                </a:lnTo>
                <a:lnTo>
                  <a:pt x="1093" y="798"/>
                </a:lnTo>
                <a:lnTo>
                  <a:pt x="1118" y="793"/>
                </a:lnTo>
                <a:lnTo>
                  <a:pt x="1142" y="790"/>
                </a:lnTo>
                <a:lnTo>
                  <a:pt x="1167" y="787"/>
                </a:lnTo>
                <a:lnTo>
                  <a:pt x="1192" y="786"/>
                </a:lnTo>
                <a:lnTo>
                  <a:pt x="1218" y="785"/>
                </a:lnTo>
                <a:close/>
                <a:moveTo>
                  <a:pt x="1462" y="1117"/>
                </a:moveTo>
                <a:lnTo>
                  <a:pt x="1468" y="1117"/>
                </a:lnTo>
                <a:lnTo>
                  <a:pt x="1473" y="1119"/>
                </a:lnTo>
                <a:lnTo>
                  <a:pt x="1478" y="1120"/>
                </a:lnTo>
                <a:lnTo>
                  <a:pt x="1483" y="1122"/>
                </a:lnTo>
                <a:lnTo>
                  <a:pt x="1492" y="1127"/>
                </a:lnTo>
                <a:lnTo>
                  <a:pt x="1500" y="1133"/>
                </a:lnTo>
                <a:lnTo>
                  <a:pt x="1506" y="1141"/>
                </a:lnTo>
                <a:lnTo>
                  <a:pt x="1511" y="1150"/>
                </a:lnTo>
                <a:lnTo>
                  <a:pt x="1513" y="1155"/>
                </a:lnTo>
                <a:lnTo>
                  <a:pt x="1514" y="1160"/>
                </a:lnTo>
                <a:lnTo>
                  <a:pt x="1515" y="1165"/>
                </a:lnTo>
                <a:lnTo>
                  <a:pt x="1515" y="1171"/>
                </a:lnTo>
                <a:lnTo>
                  <a:pt x="1515" y="1176"/>
                </a:lnTo>
                <a:lnTo>
                  <a:pt x="1514" y="1182"/>
                </a:lnTo>
                <a:lnTo>
                  <a:pt x="1513" y="1187"/>
                </a:lnTo>
                <a:lnTo>
                  <a:pt x="1511" y="1191"/>
                </a:lnTo>
                <a:lnTo>
                  <a:pt x="1506" y="1200"/>
                </a:lnTo>
                <a:lnTo>
                  <a:pt x="1500" y="1208"/>
                </a:lnTo>
                <a:lnTo>
                  <a:pt x="1492" y="1215"/>
                </a:lnTo>
                <a:lnTo>
                  <a:pt x="1483" y="1220"/>
                </a:lnTo>
                <a:lnTo>
                  <a:pt x="1478" y="1221"/>
                </a:lnTo>
                <a:lnTo>
                  <a:pt x="1473" y="1223"/>
                </a:lnTo>
                <a:lnTo>
                  <a:pt x="1468" y="1224"/>
                </a:lnTo>
                <a:lnTo>
                  <a:pt x="1462" y="1224"/>
                </a:lnTo>
                <a:lnTo>
                  <a:pt x="1457" y="1224"/>
                </a:lnTo>
                <a:lnTo>
                  <a:pt x="1452" y="1223"/>
                </a:lnTo>
                <a:lnTo>
                  <a:pt x="1446" y="1221"/>
                </a:lnTo>
                <a:lnTo>
                  <a:pt x="1442" y="1220"/>
                </a:lnTo>
                <a:lnTo>
                  <a:pt x="1432" y="1215"/>
                </a:lnTo>
                <a:lnTo>
                  <a:pt x="1424" y="1208"/>
                </a:lnTo>
                <a:lnTo>
                  <a:pt x="1417" y="1200"/>
                </a:lnTo>
                <a:lnTo>
                  <a:pt x="1412" y="1191"/>
                </a:lnTo>
                <a:lnTo>
                  <a:pt x="1411" y="1187"/>
                </a:lnTo>
                <a:lnTo>
                  <a:pt x="1409" y="1182"/>
                </a:lnTo>
                <a:lnTo>
                  <a:pt x="1409" y="1176"/>
                </a:lnTo>
                <a:lnTo>
                  <a:pt x="1408" y="1171"/>
                </a:lnTo>
                <a:lnTo>
                  <a:pt x="1409" y="1165"/>
                </a:lnTo>
                <a:lnTo>
                  <a:pt x="1409" y="1160"/>
                </a:lnTo>
                <a:lnTo>
                  <a:pt x="1411" y="1155"/>
                </a:lnTo>
                <a:lnTo>
                  <a:pt x="1412" y="1150"/>
                </a:lnTo>
                <a:lnTo>
                  <a:pt x="1417" y="1141"/>
                </a:lnTo>
                <a:lnTo>
                  <a:pt x="1424" y="1133"/>
                </a:lnTo>
                <a:lnTo>
                  <a:pt x="1432" y="1127"/>
                </a:lnTo>
                <a:lnTo>
                  <a:pt x="1442" y="1122"/>
                </a:lnTo>
                <a:lnTo>
                  <a:pt x="1446" y="1120"/>
                </a:lnTo>
                <a:lnTo>
                  <a:pt x="1452" y="1119"/>
                </a:lnTo>
                <a:lnTo>
                  <a:pt x="1457" y="1117"/>
                </a:lnTo>
                <a:lnTo>
                  <a:pt x="1462" y="1117"/>
                </a:lnTo>
                <a:close/>
                <a:moveTo>
                  <a:pt x="1214" y="1117"/>
                </a:moveTo>
                <a:lnTo>
                  <a:pt x="1219" y="1117"/>
                </a:lnTo>
                <a:lnTo>
                  <a:pt x="1224" y="1119"/>
                </a:lnTo>
                <a:lnTo>
                  <a:pt x="1230" y="1120"/>
                </a:lnTo>
                <a:lnTo>
                  <a:pt x="1234" y="1122"/>
                </a:lnTo>
                <a:lnTo>
                  <a:pt x="1243" y="1127"/>
                </a:lnTo>
                <a:lnTo>
                  <a:pt x="1251" y="1133"/>
                </a:lnTo>
                <a:lnTo>
                  <a:pt x="1258" y="1141"/>
                </a:lnTo>
                <a:lnTo>
                  <a:pt x="1263" y="1150"/>
                </a:lnTo>
                <a:lnTo>
                  <a:pt x="1264" y="1155"/>
                </a:lnTo>
                <a:lnTo>
                  <a:pt x="1266" y="1160"/>
                </a:lnTo>
                <a:lnTo>
                  <a:pt x="1266" y="1165"/>
                </a:lnTo>
                <a:lnTo>
                  <a:pt x="1267" y="1171"/>
                </a:lnTo>
                <a:lnTo>
                  <a:pt x="1266" y="1176"/>
                </a:lnTo>
                <a:lnTo>
                  <a:pt x="1266" y="1182"/>
                </a:lnTo>
                <a:lnTo>
                  <a:pt x="1264" y="1187"/>
                </a:lnTo>
                <a:lnTo>
                  <a:pt x="1263" y="1191"/>
                </a:lnTo>
                <a:lnTo>
                  <a:pt x="1258" y="1200"/>
                </a:lnTo>
                <a:lnTo>
                  <a:pt x="1251" y="1208"/>
                </a:lnTo>
                <a:lnTo>
                  <a:pt x="1243" y="1215"/>
                </a:lnTo>
                <a:lnTo>
                  <a:pt x="1234" y="1220"/>
                </a:lnTo>
                <a:lnTo>
                  <a:pt x="1230" y="1221"/>
                </a:lnTo>
                <a:lnTo>
                  <a:pt x="1224" y="1223"/>
                </a:lnTo>
                <a:lnTo>
                  <a:pt x="1219" y="1224"/>
                </a:lnTo>
                <a:lnTo>
                  <a:pt x="1214" y="1224"/>
                </a:lnTo>
                <a:lnTo>
                  <a:pt x="1207" y="1224"/>
                </a:lnTo>
                <a:lnTo>
                  <a:pt x="1202" y="1223"/>
                </a:lnTo>
                <a:lnTo>
                  <a:pt x="1197" y="1221"/>
                </a:lnTo>
                <a:lnTo>
                  <a:pt x="1192" y="1220"/>
                </a:lnTo>
                <a:lnTo>
                  <a:pt x="1183" y="1215"/>
                </a:lnTo>
                <a:lnTo>
                  <a:pt x="1175" y="1208"/>
                </a:lnTo>
                <a:lnTo>
                  <a:pt x="1169" y="1200"/>
                </a:lnTo>
                <a:lnTo>
                  <a:pt x="1164" y="1191"/>
                </a:lnTo>
                <a:lnTo>
                  <a:pt x="1162" y="1187"/>
                </a:lnTo>
                <a:lnTo>
                  <a:pt x="1161" y="1182"/>
                </a:lnTo>
                <a:lnTo>
                  <a:pt x="1160" y="1176"/>
                </a:lnTo>
                <a:lnTo>
                  <a:pt x="1160" y="1171"/>
                </a:lnTo>
                <a:lnTo>
                  <a:pt x="1160" y="1165"/>
                </a:lnTo>
                <a:lnTo>
                  <a:pt x="1161" y="1160"/>
                </a:lnTo>
                <a:lnTo>
                  <a:pt x="1162" y="1155"/>
                </a:lnTo>
                <a:lnTo>
                  <a:pt x="1164" y="1150"/>
                </a:lnTo>
                <a:lnTo>
                  <a:pt x="1169" y="1141"/>
                </a:lnTo>
                <a:lnTo>
                  <a:pt x="1175" y="1133"/>
                </a:lnTo>
                <a:lnTo>
                  <a:pt x="1183" y="1127"/>
                </a:lnTo>
                <a:lnTo>
                  <a:pt x="1192" y="1122"/>
                </a:lnTo>
                <a:lnTo>
                  <a:pt x="1197" y="1120"/>
                </a:lnTo>
                <a:lnTo>
                  <a:pt x="1202" y="1119"/>
                </a:lnTo>
                <a:lnTo>
                  <a:pt x="1207" y="1117"/>
                </a:lnTo>
                <a:lnTo>
                  <a:pt x="1214" y="1117"/>
                </a:lnTo>
                <a:close/>
                <a:moveTo>
                  <a:pt x="964" y="1117"/>
                </a:moveTo>
                <a:lnTo>
                  <a:pt x="970" y="1117"/>
                </a:lnTo>
                <a:lnTo>
                  <a:pt x="975" y="1119"/>
                </a:lnTo>
                <a:lnTo>
                  <a:pt x="981" y="1120"/>
                </a:lnTo>
                <a:lnTo>
                  <a:pt x="986" y="1122"/>
                </a:lnTo>
                <a:lnTo>
                  <a:pt x="995" y="1127"/>
                </a:lnTo>
                <a:lnTo>
                  <a:pt x="1003" y="1133"/>
                </a:lnTo>
                <a:lnTo>
                  <a:pt x="1009" y="1141"/>
                </a:lnTo>
                <a:lnTo>
                  <a:pt x="1014" y="1150"/>
                </a:lnTo>
                <a:lnTo>
                  <a:pt x="1016" y="1155"/>
                </a:lnTo>
                <a:lnTo>
                  <a:pt x="1017" y="1160"/>
                </a:lnTo>
                <a:lnTo>
                  <a:pt x="1018" y="1165"/>
                </a:lnTo>
                <a:lnTo>
                  <a:pt x="1018" y="1171"/>
                </a:lnTo>
                <a:lnTo>
                  <a:pt x="1018" y="1176"/>
                </a:lnTo>
                <a:lnTo>
                  <a:pt x="1017" y="1182"/>
                </a:lnTo>
                <a:lnTo>
                  <a:pt x="1016" y="1187"/>
                </a:lnTo>
                <a:lnTo>
                  <a:pt x="1014" y="1191"/>
                </a:lnTo>
                <a:lnTo>
                  <a:pt x="1009" y="1200"/>
                </a:lnTo>
                <a:lnTo>
                  <a:pt x="1003" y="1208"/>
                </a:lnTo>
                <a:lnTo>
                  <a:pt x="995" y="1215"/>
                </a:lnTo>
                <a:lnTo>
                  <a:pt x="986" y="1220"/>
                </a:lnTo>
                <a:lnTo>
                  <a:pt x="981" y="1221"/>
                </a:lnTo>
                <a:lnTo>
                  <a:pt x="975" y="1223"/>
                </a:lnTo>
                <a:lnTo>
                  <a:pt x="970" y="1224"/>
                </a:lnTo>
                <a:lnTo>
                  <a:pt x="964" y="1224"/>
                </a:lnTo>
                <a:lnTo>
                  <a:pt x="959" y="1224"/>
                </a:lnTo>
                <a:lnTo>
                  <a:pt x="954" y="1223"/>
                </a:lnTo>
                <a:lnTo>
                  <a:pt x="949" y="1221"/>
                </a:lnTo>
                <a:lnTo>
                  <a:pt x="944" y="1220"/>
                </a:lnTo>
                <a:lnTo>
                  <a:pt x="935" y="1215"/>
                </a:lnTo>
                <a:lnTo>
                  <a:pt x="927" y="1208"/>
                </a:lnTo>
                <a:lnTo>
                  <a:pt x="920" y="1200"/>
                </a:lnTo>
                <a:lnTo>
                  <a:pt x="916" y="1191"/>
                </a:lnTo>
                <a:lnTo>
                  <a:pt x="914" y="1187"/>
                </a:lnTo>
                <a:lnTo>
                  <a:pt x="912" y="1182"/>
                </a:lnTo>
                <a:lnTo>
                  <a:pt x="912" y="1176"/>
                </a:lnTo>
                <a:lnTo>
                  <a:pt x="911" y="1171"/>
                </a:lnTo>
                <a:lnTo>
                  <a:pt x="912" y="1165"/>
                </a:lnTo>
                <a:lnTo>
                  <a:pt x="912" y="1160"/>
                </a:lnTo>
                <a:lnTo>
                  <a:pt x="914" y="1155"/>
                </a:lnTo>
                <a:lnTo>
                  <a:pt x="916" y="1150"/>
                </a:lnTo>
                <a:lnTo>
                  <a:pt x="920" y="1141"/>
                </a:lnTo>
                <a:lnTo>
                  <a:pt x="927" y="1133"/>
                </a:lnTo>
                <a:lnTo>
                  <a:pt x="935" y="1127"/>
                </a:lnTo>
                <a:lnTo>
                  <a:pt x="944" y="1122"/>
                </a:lnTo>
                <a:lnTo>
                  <a:pt x="949" y="1120"/>
                </a:lnTo>
                <a:lnTo>
                  <a:pt x="954" y="1119"/>
                </a:lnTo>
                <a:lnTo>
                  <a:pt x="959" y="1117"/>
                </a:lnTo>
                <a:lnTo>
                  <a:pt x="964" y="1117"/>
                </a:lnTo>
                <a:close/>
                <a:moveTo>
                  <a:pt x="1225" y="387"/>
                </a:moveTo>
                <a:lnTo>
                  <a:pt x="1268" y="388"/>
                </a:lnTo>
                <a:lnTo>
                  <a:pt x="1310" y="391"/>
                </a:lnTo>
                <a:lnTo>
                  <a:pt x="1352" y="396"/>
                </a:lnTo>
                <a:lnTo>
                  <a:pt x="1393" y="404"/>
                </a:lnTo>
                <a:lnTo>
                  <a:pt x="1433" y="413"/>
                </a:lnTo>
                <a:lnTo>
                  <a:pt x="1474" y="425"/>
                </a:lnTo>
                <a:lnTo>
                  <a:pt x="1512" y="438"/>
                </a:lnTo>
                <a:lnTo>
                  <a:pt x="1550" y="453"/>
                </a:lnTo>
                <a:lnTo>
                  <a:pt x="1588" y="470"/>
                </a:lnTo>
                <a:lnTo>
                  <a:pt x="1624" y="488"/>
                </a:lnTo>
                <a:lnTo>
                  <a:pt x="1658" y="508"/>
                </a:lnTo>
                <a:lnTo>
                  <a:pt x="1693" y="530"/>
                </a:lnTo>
                <a:lnTo>
                  <a:pt x="1726" y="554"/>
                </a:lnTo>
                <a:lnTo>
                  <a:pt x="1757" y="579"/>
                </a:lnTo>
                <a:lnTo>
                  <a:pt x="1788" y="605"/>
                </a:lnTo>
                <a:lnTo>
                  <a:pt x="1817" y="632"/>
                </a:lnTo>
                <a:lnTo>
                  <a:pt x="1844" y="662"/>
                </a:lnTo>
                <a:lnTo>
                  <a:pt x="1871" y="692"/>
                </a:lnTo>
                <a:lnTo>
                  <a:pt x="1895" y="723"/>
                </a:lnTo>
                <a:lnTo>
                  <a:pt x="1919" y="756"/>
                </a:lnTo>
                <a:lnTo>
                  <a:pt x="1941" y="791"/>
                </a:lnTo>
                <a:lnTo>
                  <a:pt x="1961" y="825"/>
                </a:lnTo>
                <a:lnTo>
                  <a:pt x="1979" y="861"/>
                </a:lnTo>
                <a:lnTo>
                  <a:pt x="1996" y="899"/>
                </a:lnTo>
                <a:lnTo>
                  <a:pt x="2011" y="937"/>
                </a:lnTo>
                <a:lnTo>
                  <a:pt x="2025" y="975"/>
                </a:lnTo>
                <a:lnTo>
                  <a:pt x="2036" y="1016"/>
                </a:lnTo>
                <a:lnTo>
                  <a:pt x="2045" y="1056"/>
                </a:lnTo>
                <a:lnTo>
                  <a:pt x="2053" y="1097"/>
                </a:lnTo>
                <a:lnTo>
                  <a:pt x="2058" y="1139"/>
                </a:lnTo>
                <a:lnTo>
                  <a:pt x="2061" y="1181"/>
                </a:lnTo>
                <a:lnTo>
                  <a:pt x="2062" y="1224"/>
                </a:lnTo>
                <a:lnTo>
                  <a:pt x="2061" y="1268"/>
                </a:lnTo>
                <a:lnTo>
                  <a:pt x="2058" y="1310"/>
                </a:lnTo>
                <a:lnTo>
                  <a:pt x="2053" y="1353"/>
                </a:lnTo>
                <a:lnTo>
                  <a:pt x="2045" y="1393"/>
                </a:lnTo>
                <a:lnTo>
                  <a:pt x="2036" y="1434"/>
                </a:lnTo>
                <a:lnTo>
                  <a:pt x="2025" y="1474"/>
                </a:lnTo>
                <a:lnTo>
                  <a:pt x="2011" y="1513"/>
                </a:lnTo>
                <a:lnTo>
                  <a:pt x="1996" y="1550"/>
                </a:lnTo>
                <a:lnTo>
                  <a:pt x="1979" y="1588"/>
                </a:lnTo>
                <a:lnTo>
                  <a:pt x="1961" y="1624"/>
                </a:lnTo>
                <a:lnTo>
                  <a:pt x="1941" y="1659"/>
                </a:lnTo>
                <a:lnTo>
                  <a:pt x="1919" y="1692"/>
                </a:lnTo>
                <a:lnTo>
                  <a:pt x="1895" y="1726"/>
                </a:lnTo>
                <a:lnTo>
                  <a:pt x="1871" y="1757"/>
                </a:lnTo>
                <a:lnTo>
                  <a:pt x="1844" y="1787"/>
                </a:lnTo>
                <a:lnTo>
                  <a:pt x="1817" y="1817"/>
                </a:lnTo>
                <a:lnTo>
                  <a:pt x="1788" y="1845"/>
                </a:lnTo>
                <a:lnTo>
                  <a:pt x="1757" y="1871"/>
                </a:lnTo>
                <a:lnTo>
                  <a:pt x="1726" y="1895"/>
                </a:lnTo>
                <a:lnTo>
                  <a:pt x="1693" y="1919"/>
                </a:lnTo>
                <a:lnTo>
                  <a:pt x="1658" y="1941"/>
                </a:lnTo>
                <a:lnTo>
                  <a:pt x="1624" y="1961"/>
                </a:lnTo>
                <a:lnTo>
                  <a:pt x="1588" y="1980"/>
                </a:lnTo>
                <a:lnTo>
                  <a:pt x="1550" y="1996"/>
                </a:lnTo>
                <a:lnTo>
                  <a:pt x="1512" y="2011"/>
                </a:lnTo>
                <a:lnTo>
                  <a:pt x="1474" y="2024"/>
                </a:lnTo>
                <a:lnTo>
                  <a:pt x="1433" y="2035"/>
                </a:lnTo>
                <a:lnTo>
                  <a:pt x="1393" y="2046"/>
                </a:lnTo>
                <a:lnTo>
                  <a:pt x="1352" y="2053"/>
                </a:lnTo>
                <a:lnTo>
                  <a:pt x="1310" y="2058"/>
                </a:lnTo>
                <a:lnTo>
                  <a:pt x="1268" y="2061"/>
                </a:lnTo>
                <a:lnTo>
                  <a:pt x="1225" y="2062"/>
                </a:lnTo>
                <a:lnTo>
                  <a:pt x="1181" y="2061"/>
                </a:lnTo>
                <a:lnTo>
                  <a:pt x="1139" y="2058"/>
                </a:lnTo>
                <a:lnTo>
                  <a:pt x="1097" y="2053"/>
                </a:lnTo>
                <a:lnTo>
                  <a:pt x="1056" y="2046"/>
                </a:lnTo>
                <a:lnTo>
                  <a:pt x="1015" y="2035"/>
                </a:lnTo>
                <a:lnTo>
                  <a:pt x="975" y="2024"/>
                </a:lnTo>
                <a:lnTo>
                  <a:pt x="936" y="2011"/>
                </a:lnTo>
                <a:lnTo>
                  <a:pt x="899" y="1996"/>
                </a:lnTo>
                <a:lnTo>
                  <a:pt x="861" y="1980"/>
                </a:lnTo>
                <a:lnTo>
                  <a:pt x="825" y="1961"/>
                </a:lnTo>
                <a:lnTo>
                  <a:pt x="790" y="1941"/>
                </a:lnTo>
                <a:lnTo>
                  <a:pt x="757" y="1919"/>
                </a:lnTo>
                <a:lnTo>
                  <a:pt x="723" y="1895"/>
                </a:lnTo>
                <a:lnTo>
                  <a:pt x="692" y="1871"/>
                </a:lnTo>
                <a:lnTo>
                  <a:pt x="662" y="1845"/>
                </a:lnTo>
                <a:lnTo>
                  <a:pt x="632" y="1817"/>
                </a:lnTo>
                <a:lnTo>
                  <a:pt x="604" y="1787"/>
                </a:lnTo>
                <a:lnTo>
                  <a:pt x="578" y="1757"/>
                </a:lnTo>
                <a:lnTo>
                  <a:pt x="554" y="1726"/>
                </a:lnTo>
                <a:lnTo>
                  <a:pt x="530" y="1692"/>
                </a:lnTo>
                <a:lnTo>
                  <a:pt x="508" y="1659"/>
                </a:lnTo>
                <a:lnTo>
                  <a:pt x="488" y="1624"/>
                </a:lnTo>
                <a:lnTo>
                  <a:pt x="469" y="1588"/>
                </a:lnTo>
                <a:lnTo>
                  <a:pt x="453" y="1550"/>
                </a:lnTo>
                <a:lnTo>
                  <a:pt x="438" y="1513"/>
                </a:lnTo>
                <a:lnTo>
                  <a:pt x="425" y="1474"/>
                </a:lnTo>
                <a:lnTo>
                  <a:pt x="414" y="1434"/>
                </a:lnTo>
                <a:lnTo>
                  <a:pt x="404" y="1393"/>
                </a:lnTo>
                <a:lnTo>
                  <a:pt x="396" y="1353"/>
                </a:lnTo>
                <a:lnTo>
                  <a:pt x="391" y="1310"/>
                </a:lnTo>
                <a:lnTo>
                  <a:pt x="388" y="1268"/>
                </a:lnTo>
                <a:lnTo>
                  <a:pt x="387" y="1224"/>
                </a:lnTo>
                <a:lnTo>
                  <a:pt x="388" y="1181"/>
                </a:lnTo>
                <a:lnTo>
                  <a:pt x="391" y="1139"/>
                </a:lnTo>
                <a:lnTo>
                  <a:pt x="396" y="1097"/>
                </a:lnTo>
                <a:lnTo>
                  <a:pt x="404" y="1056"/>
                </a:lnTo>
                <a:lnTo>
                  <a:pt x="414" y="1016"/>
                </a:lnTo>
                <a:lnTo>
                  <a:pt x="425" y="975"/>
                </a:lnTo>
                <a:lnTo>
                  <a:pt x="438" y="937"/>
                </a:lnTo>
                <a:lnTo>
                  <a:pt x="453" y="899"/>
                </a:lnTo>
                <a:lnTo>
                  <a:pt x="469" y="861"/>
                </a:lnTo>
                <a:lnTo>
                  <a:pt x="488" y="825"/>
                </a:lnTo>
                <a:lnTo>
                  <a:pt x="508" y="791"/>
                </a:lnTo>
                <a:lnTo>
                  <a:pt x="530" y="756"/>
                </a:lnTo>
                <a:lnTo>
                  <a:pt x="554" y="723"/>
                </a:lnTo>
                <a:lnTo>
                  <a:pt x="578" y="692"/>
                </a:lnTo>
                <a:lnTo>
                  <a:pt x="604" y="662"/>
                </a:lnTo>
                <a:lnTo>
                  <a:pt x="632" y="632"/>
                </a:lnTo>
                <a:lnTo>
                  <a:pt x="662" y="605"/>
                </a:lnTo>
                <a:lnTo>
                  <a:pt x="692" y="579"/>
                </a:lnTo>
                <a:lnTo>
                  <a:pt x="723" y="554"/>
                </a:lnTo>
                <a:lnTo>
                  <a:pt x="757" y="530"/>
                </a:lnTo>
                <a:lnTo>
                  <a:pt x="790" y="508"/>
                </a:lnTo>
                <a:lnTo>
                  <a:pt x="825" y="488"/>
                </a:lnTo>
                <a:lnTo>
                  <a:pt x="861" y="470"/>
                </a:lnTo>
                <a:lnTo>
                  <a:pt x="899" y="453"/>
                </a:lnTo>
                <a:lnTo>
                  <a:pt x="936" y="438"/>
                </a:lnTo>
                <a:lnTo>
                  <a:pt x="975" y="425"/>
                </a:lnTo>
                <a:lnTo>
                  <a:pt x="1015" y="413"/>
                </a:lnTo>
                <a:lnTo>
                  <a:pt x="1056" y="404"/>
                </a:lnTo>
                <a:lnTo>
                  <a:pt x="1097" y="396"/>
                </a:lnTo>
                <a:lnTo>
                  <a:pt x="1139" y="391"/>
                </a:lnTo>
                <a:lnTo>
                  <a:pt x="1181" y="388"/>
                </a:lnTo>
                <a:lnTo>
                  <a:pt x="1225" y="387"/>
                </a:lnTo>
                <a:close/>
              </a:path>
            </a:pathLst>
          </a:custGeom>
          <a:noFill/>
          <a:ln w="12700">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 name="Freeform 7"/>
          <p:cNvSpPr>
            <a:spLocks noChangeAspect="1" noEditPoints="1"/>
          </p:cNvSpPr>
          <p:nvPr/>
        </p:nvSpPr>
        <p:spPr bwMode="auto">
          <a:xfrm>
            <a:off x="3530981" y="2427533"/>
            <a:ext cx="648000" cy="648000"/>
          </a:xfrm>
          <a:custGeom>
            <a:avLst/>
            <a:gdLst>
              <a:gd name="T0" fmla="*/ 1472 w 2449"/>
              <a:gd name="T1" fmla="*/ 25 h 2449"/>
              <a:gd name="T2" fmla="*/ 1755 w 2449"/>
              <a:gd name="T3" fmla="*/ 121 h 2449"/>
              <a:gd name="T4" fmla="*/ 2003 w 2449"/>
              <a:gd name="T5" fmla="*/ 279 h 2449"/>
              <a:gd name="T6" fmla="*/ 2206 w 2449"/>
              <a:gd name="T7" fmla="*/ 492 h 2449"/>
              <a:gd name="T8" fmla="*/ 2353 w 2449"/>
              <a:gd name="T9" fmla="*/ 747 h 2449"/>
              <a:gd name="T10" fmla="*/ 2435 w 2449"/>
              <a:gd name="T11" fmla="*/ 1038 h 2449"/>
              <a:gd name="T12" fmla="*/ 2443 w 2449"/>
              <a:gd name="T13" fmla="*/ 1350 h 2449"/>
              <a:gd name="T14" fmla="*/ 2374 w 2449"/>
              <a:gd name="T15" fmla="*/ 1645 h 2449"/>
              <a:gd name="T16" fmla="*/ 2240 w 2449"/>
              <a:gd name="T17" fmla="*/ 1908 h 2449"/>
              <a:gd name="T18" fmla="*/ 2048 w 2449"/>
              <a:gd name="T19" fmla="*/ 2130 h 2449"/>
              <a:gd name="T20" fmla="*/ 1808 w 2449"/>
              <a:gd name="T21" fmla="*/ 2301 h 2449"/>
              <a:gd name="T22" fmla="*/ 1530 w 2449"/>
              <a:gd name="T23" fmla="*/ 2410 h 2449"/>
              <a:gd name="T24" fmla="*/ 1224 w 2449"/>
              <a:gd name="T25" fmla="*/ 2449 h 2449"/>
              <a:gd name="T26" fmla="*/ 919 w 2449"/>
              <a:gd name="T27" fmla="*/ 2410 h 2449"/>
              <a:gd name="T28" fmla="*/ 641 w 2449"/>
              <a:gd name="T29" fmla="*/ 2301 h 2449"/>
              <a:gd name="T30" fmla="*/ 401 w 2449"/>
              <a:gd name="T31" fmla="*/ 2130 h 2449"/>
              <a:gd name="T32" fmla="*/ 210 w 2449"/>
              <a:gd name="T33" fmla="*/ 1908 h 2449"/>
              <a:gd name="T34" fmla="*/ 74 w 2449"/>
              <a:gd name="T35" fmla="*/ 1645 h 2449"/>
              <a:gd name="T36" fmla="*/ 7 w 2449"/>
              <a:gd name="T37" fmla="*/ 1350 h 2449"/>
              <a:gd name="T38" fmla="*/ 14 w 2449"/>
              <a:gd name="T39" fmla="*/ 1038 h 2449"/>
              <a:gd name="T40" fmla="*/ 97 w 2449"/>
              <a:gd name="T41" fmla="*/ 747 h 2449"/>
              <a:gd name="T42" fmla="*/ 243 w 2449"/>
              <a:gd name="T43" fmla="*/ 492 h 2449"/>
              <a:gd name="T44" fmla="*/ 446 w 2449"/>
              <a:gd name="T45" fmla="*/ 279 h 2449"/>
              <a:gd name="T46" fmla="*/ 694 w 2449"/>
              <a:gd name="T47" fmla="*/ 121 h 2449"/>
              <a:gd name="T48" fmla="*/ 977 w 2449"/>
              <a:gd name="T49" fmla="*/ 25 h 2449"/>
              <a:gd name="T50" fmla="*/ 1637 w 2449"/>
              <a:gd name="T51" fmla="*/ 1603 h 2449"/>
              <a:gd name="T52" fmla="*/ 1412 w 2449"/>
              <a:gd name="T53" fmla="*/ 1603 h 2449"/>
              <a:gd name="T54" fmla="*/ 1187 w 2449"/>
              <a:gd name="T55" fmla="*/ 1603 h 2449"/>
              <a:gd name="T56" fmla="*/ 944 w 2449"/>
              <a:gd name="T57" fmla="*/ 1603 h 2449"/>
              <a:gd name="T58" fmla="*/ 694 w 2449"/>
              <a:gd name="T59" fmla="*/ 1603 h 2449"/>
              <a:gd name="T60" fmla="*/ 1224 w 2449"/>
              <a:gd name="T61" fmla="*/ 387 h 2449"/>
              <a:gd name="T62" fmla="*/ 1434 w 2449"/>
              <a:gd name="T63" fmla="*/ 414 h 2449"/>
              <a:gd name="T64" fmla="*/ 1624 w 2449"/>
              <a:gd name="T65" fmla="*/ 488 h 2449"/>
              <a:gd name="T66" fmla="*/ 1787 w 2449"/>
              <a:gd name="T67" fmla="*/ 604 h 2449"/>
              <a:gd name="T68" fmla="*/ 1919 w 2449"/>
              <a:gd name="T69" fmla="*/ 757 h 2449"/>
              <a:gd name="T70" fmla="*/ 2011 w 2449"/>
              <a:gd name="T71" fmla="*/ 936 h 2449"/>
              <a:gd name="T72" fmla="*/ 2058 w 2449"/>
              <a:gd name="T73" fmla="*/ 1139 h 2449"/>
              <a:gd name="T74" fmla="*/ 2053 w 2449"/>
              <a:gd name="T75" fmla="*/ 1352 h 2449"/>
              <a:gd name="T76" fmla="*/ 1996 w 2449"/>
              <a:gd name="T77" fmla="*/ 1550 h 2449"/>
              <a:gd name="T78" fmla="*/ 1895 w 2449"/>
              <a:gd name="T79" fmla="*/ 1725 h 2449"/>
              <a:gd name="T80" fmla="*/ 1757 w 2449"/>
              <a:gd name="T81" fmla="*/ 1870 h 2449"/>
              <a:gd name="T82" fmla="*/ 1588 w 2449"/>
              <a:gd name="T83" fmla="*/ 1979 h 2449"/>
              <a:gd name="T84" fmla="*/ 1393 w 2449"/>
              <a:gd name="T85" fmla="*/ 2045 h 2449"/>
              <a:gd name="T86" fmla="*/ 1181 w 2449"/>
              <a:gd name="T87" fmla="*/ 2061 h 2449"/>
              <a:gd name="T88" fmla="*/ 975 w 2449"/>
              <a:gd name="T89" fmla="*/ 2024 h 2449"/>
              <a:gd name="T90" fmla="*/ 791 w 2449"/>
              <a:gd name="T91" fmla="*/ 1941 h 2449"/>
              <a:gd name="T92" fmla="*/ 632 w 2449"/>
              <a:gd name="T93" fmla="*/ 1817 h 2449"/>
              <a:gd name="T94" fmla="*/ 508 w 2449"/>
              <a:gd name="T95" fmla="*/ 1658 h 2449"/>
              <a:gd name="T96" fmla="*/ 424 w 2449"/>
              <a:gd name="T97" fmla="*/ 1474 h 2449"/>
              <a:gd name="T98" fmla="*/ 388 w 2449"/>
              <a:gd name="T99" fmla="*/ 1268 h 2449"/>
              <a:gd name="T100" fmla="*/ 404 w 2449"/>
              <a:gd name="T101" fmla="*/ 1056 h 2449"/>
              <a:gd name="T102" fmla="*/ 470 w 2449"/>
              <a:gd name="T103" fmla="*/ 861 h 2449"/>
              <a:gd name="T104" fmla="*/ 578 w 2449"/>
              <a:gd name="T105" fmla="*/ 692 h 2449"/>
              <a:gd name="T106" fmla="*/ 723 w 2449"/>
              <a:gd name="T107" fmla="*/ 554 h 2449"/>
              <a:gd name="T108" fmla="*/ 899 w 2449"/>
              <a:gd name="T109" fmla="*/ 453 h 2449"/>
              <a:gd name="T110" fmla="*/ 1097 w 2449"/>
              <a:gd name="T111" fmla="*/ 396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49">
                <a:moveTo>
                  <a:pt x="1224" y="0"/>
                </a:moveTo>
                <a:lnTo>
                  <a:pt x="1288" y="2"/>
                </a:lnTo>
                <a:lnTo>
                  <a:pt x="1349" y="6"/>
                </a:lnTo>
                <a:lnTo>
                  <a:pt x="1411" y="14"/>
                </a:lnTo>
                <a:lnTo>
                  <a:pt x="1472" y="25"/>
                </a:lnTo>
                <a:lnTo>
                  <a:pt x="1530" y="38"/>
                </a:lnTo>
                <a:lnTo>
                  <a:pt x="1589" y="55"/>
                </a:lnTo>
                <a:lnTo>
                  <a:pt x="1645" y="75"/>
                </a:lnTo>
                <a:lnTo>
                  <a:pt x="1702" y="96"/>
                </a:lnTo>
                <a:lnTo>
                  <a:pt x="1755" y="121"/>
                </a:lnTo>
                <a:lnTo>
                  <a:pt x="1808" y="148"/>
                </a:lnTo>
                <a:lnTo>
                  <a:pt x="1859" y="178"/>
                </a:lnTo>
                <a:lnTo>
                  <a:pt x="1909" y="209"/>
                </a:lnTo>
                <a:lnTo>
                  <a:pt x="1957" y="243"/>
                </a:lnTo>
                <a:lnTo>
                  <a:pt x="2003" y="279"/>
                </a:lnTo>
                <a:lnTo>
                  <a:pt x="2048" y="318"/>
                </a:lnTo>
                <a:lnTo>
                  <a:pt x="2090" y="359"/>
                </a:lnTo>
                <a:lnTo>
                  <a:pt x="2131" y="401"/>
                </a:lnTo>
                <a:lnTo>
                  <a:pt x="2170" y="446"/>
                </a:lnTo>
                <a:lnTo>
                  <a:pt x="2206" y="492"/>
                </a:lnTo>
                <a:lnTo>
                  <a:pt x="2240" y="540"/>
                </a:lnTo>
                <a:lnTo>
                  <a:pt x="2271" y="590"/>
                </a:lnTo>
                <a:lnTo>
                  <a:pt x="2301" y="641"/>
                </a:lnTo>
                <a:lnTo>
                  <a:pt x="2328" y="694"/>
                </a:lnTo>
                <a:lnTo>
                  <a:pt x="2353" y="747"/>
                </a:lnTo>
                <a:lnTo>
                  <a:pt x="2374" y="804"/>
                </a:lnTo>
                <a:lnTo>
                  <a:pt x="2394" y="860"/>
                </a:lnTo>
                <a:lnTo>
                  <a:pt x="2411" y="919"/>
                </a:lnTo>
                <a:lnTo>
                  <a:pt x="2424" y="977"/>
                </a:lnTo>
                <a:lnTo>
                  <a:pt x="2435" y="1038"/>
                </a:lnTo>
                <a:lnTo>
                  <a:pt x="2443" y="1100"/>
                </a:lnTo>
                <a:lnTo>
                  <a:pt x="2447" y="1161"/>
                </a:lnTo>
                <a:lnTo>
                  <a:pt x="2449" y="1225"/>
                </a:lnTo>
                <a:lnTo>
                  <a:pt x="2447" y="1287"/>
                </a:lnTo>
                <a:lnTo>
                  <a:pt x="2443" y="1350"/>
                </a:lnTo>
                <a:lnTo>
                  <a:pt x="2435" y="1411"/>
                </a:lnTo>
                <a:lnTo>
                  <a:pt x="2424" y="1471"/>
                </a:lnTo>
                <a:lnTo>
                  <a:pt x="2411" y="1530"/>
                </a:lnTo>
                <a:lnTo>
                  <a:pt x="2394" y="1589"/>
                </a:lnTo>
                <a:lnTo>
                  <a:pt x="2374" y="1645"/>
                </a:lnTo>
                <a:lnTo>
                  <a:pt x="2353" y="1701"/>
                </a:lnTo>
                <a:lnTo>
                  <a:pt x="2328" y="1755"/>
                </a:lnTo>
                <a:lnTo>
                  <a:pt x="2301" y="1808"/>
                </a:lnTo>
                <a:lnTo>
                  <a:pt x="2271" y="1859"/>
                </a:lnTo>
                <a:lnTo>
                  <a:pt x="2240" y="1908"/>
                </a:lnTo>
                <a:lnTo>
                  <a:pt x="2206" y="1957"/>
                </a:lnTo>
                <a:lnTo>
                  <a:pt x="2170" y="2003"/>
                </a:lnTo>
                <a:lnTo>
                  <a:pt x="2131" y="2048"/>
                </a:lnTo>
                <a:lnTo>
                  <a:pt x="2090" y="2090"/>
                </a:lnTo>
                <a:lnTo>
                  <a:pt x="2048" y="2130"/>
                </a:lnTo>
                <a:lnTo>
                  <a:pt x="2003" y="2169"/>
                </a:lnTo>
                <a:lnTo>
                  <a:pt x="1957" y="2205"/>
                </a:lnTo>
                <a:lnTo>
                  <a:pt x="1909" y="2239"/>
                </a:lnTo>
                <a:lnTo>
                  <a:pt x="1859" y="2272"/>
                </a:lnTo>
                <a:lnTo>
                  <a:pt x="1808" y="2301"/>
                </a:lnTo>
                <a:lnTo>
                  <a:pt x="1755" y="2328"/>
                </a:lnTo>
                <a:lnTo>
                  <a:pt x="1702" y="2352"/>
                </a:lnTo>
                <a:lnTo>
                  <a:pt x="1645" y="2375"/>
                </a:lnTo>
                <a:lnTo>
                  <a:pt x="1589" y="2394"/>
                </a:lnTo>
                <a:lnTo>
                  <a:pt x="1530" y="2410"/>
                </a:lnTo>
                <a:lnTo>
                  <a:pt x="1472" y="2424"/>
                </a:lnTo>
                <a:lnTo>
                  <a:pt x="1411" y="2435"/>
                </a:lnTo>
                <a:lnTo>
                  <a:pt x="1349" y="2442"/>
                </a:lnTo>
                <a:lnTo>
                  <a:pt x="1288" y="2447"/>
                </a:lnTo>
                <a:lnTo>
                  <a:pt x="1224" y="2449"/>
                </a:lnTo>
                <a:lnTo>
                  <a:pt x="1162" y="2447"/>
                </a:lnTo>
                <a:lnTo>
                  <a:pt x="1099" y="2442"/>
                </a:lnTo>
                <a:lnTo>
                  <a:pt x="1038" y="2435"/>
                </a:lnTo>
                <a:lnTo>
                  <a:pt x="977" y="2424"/>
                </a:lnTo>
                <a:lnTo>
                  <a:pt x="919" y="2410"/>
                </a:lnTo>
                <a:lnTo>
                  <a:pt x="860" y="2394"/>
                </a:lnTo>
                <a:lnTo>
                  <a:pt x="804" y="2375"/>
                </a:lnTo>
                <a:lnTo>
                  <a:pt x="748" y="2352"/>
                </a:lnTo>
                <a:lnTo>
                  <a:pt x="694" y="2328"/>
                </a:lnTo>
                <a:lnTo>
                  <a:pt x="641" y="2301"/>
                </a:lnTo>
                <a:lnTo>
                  <a:pt x="590" y="2272"/>
                </a:lnTo>
                <a:lnTo>
                  <a:pt x="539" y="2239"/>
                </a:lnTo>
                <a:lnTo>
                  <a:pt x="492" y="2205"/>
                </a:lnTo>
                <a:lnTo>
                  <a:pt x="446" y="2169"/>
                </a:lnTo>
                <a:lnTo>
                  <a:pt x="401" y="2130"/>
                </a:lnTo>
                <a:lnTo>
                  <a:pt x="359" y="2090"/>
                </a:lnTo>
                <a:lnTo>
                  <a:pt x="319" y="2048"/>
                </a:lnTo>
                <a:lnTo>
                  <a:pt x="279" y="2003"/>
                </a:lnTo>
                <a:lnTo>
                  <a:pt x="243" y="1957"/>
                </a:lnTo>
                <a:lnTo>
                  <a:pt x="210" y="1908"/>
                </a:lnTo>
                <a:lnTo>
                  <a:pt x="177" y="1859"/>
                </a:lnTo>
                <a:lnTo>
                  <a:pt x="148" y="1808"/>
                </a:lnTo>
                <a:lnTo>
                  <a:pt x="121" y="1755"/>
                </a:lnTo>
                <a:lnTo>
                  <a:pt x="97" y="1701"/>
                </a:lnTo>
                <a:lnTo>
                  <a:pt x="74" y="1645"/>
                </a:lnTo>
                <a:lnTo>
                  <a:pt x="55" y="1589"/>
                </a:lnTo>
                <a:lnTo>
                  <a:pt x="38" y="1530"/>
                </a:lnTo>
                <a:lnTo>
                  <a:pt x="25" y="1471"/>
                </a:lnTo>
                <a:lnTo>
                  <a:pt x="14" y="1411"/>
                </a:lnTo>
                <a:lnTo>
                  <a:pt x="7" y="1350"/>
                </a:lnTo>
                <a:lnTo>
                  <a:pt x="2" y="1287"/>
                </a:lnTo>
                <a:lnTo>
                  <a:pt x="0" y="1225"/>
                </a:lnTo>
                <a:lnTo>
                  <a:pt x="2" y="1161"/>
                </a:lnTo>
                <a:lnTo>
                  <a:pt x="7" y="1100"/>
                </a:lnTo>
                <a:lnTo>
                  <a:pt x="14" y="1038"/>
                </a:lnTo>
                <a:lnTo>
                  <a:pt x="25" y="977"/>
                </a:lnTo>
                <a:lnTo>
                  <a:pt x="38" y="919"/>
                </a:lnTo>
                <a:lnTo>
                  <a:pt x="55" y="860"/>
                </a:lnTo>
                <a:lnTo>
                  <a:pt x="74" y="804"/>
                </a:lnTo>
                <a:lnTo>
                  <a:pt x="97" y="747"/>
                </a:lnTo>
                <a:lnTo>
                  <a:pt x="121" y="694"/>
                </a:lnTo>
                <a:lnTo>
                  <a:pt x="148" y="641"/>
                </a:lnTo>
                <a:lnTo>
                  <a:pt x="177" y="590"/>
                </a:lnTo>
                <a:lnTo>
                  <a:pt x="210" y="540"/>
                </a:lnTo>
                <a:lnTo>
                  <a:pt x="243" y="492"/>
                </a:lnTo>
                <a:lnTo>
                  <a:pt x="279" y="446"/>
                </a:lnTo>
                <a:lnTo>
                  <a:pt x="319" y="401"/>
                </a:lnTo>
                <a:lnTo>
                  <a:pt x="359" y="359"/>
                </a:lnTo>
                <a:lnTo>
                  <a:pt x="401" y="318"/>
                </a:lnTo>
                <a:lnTo>
                  <a:pt x="446" y="279"/>
                </a:lnTo>
                <a:lnTo>
                  <a:pt x="492" y="243"/>
                </a:lnTo>
                <a:lnTo>
                  <a:pt x="539" y="209"/>
                </a:lnTo>
                <a:lnTo>
                  <a:pt x="590" y="178"/>
                </a:lnTo>
                <a:lnTo>
                  <a:pt x="641" y="148"/>
                </a:lnTo>
                <a:lnTo>
                  <a:pt x="694" y="121"/>
                </a:lnTo>
                <a:lnTo>
                  <a:pt x="748" y="96"/>
                </a:lnTo>
                <a:lnTo>
                  <a:pt x="804" y="75"/>
                </a:lnTo>
                <a:lnTo>
                  <a:pt x="860" y="55"/>
                </a:lnTo>
                <a:lnTo>
                  <a:pt x="919" y="38"/>
                </a:lnTo>
                <a:lnTo>
                  <a:pt x="977" y="25"/>
                </a:lnTo>
                <a:lnTo>
                  <a:pt x="1038" y="14"/>
                </a:lnTo>
                <a:lnTo>
                  <a:pt x="1099" y="6"/>
                </a:lnTo>
                <a:lnTo>
                  <a:pt x="1162" y="2"/>
                </a:lnTo>
                <a:lnTo>
                  <a:pt x="1224" y="0"/>
                </a:lnTo>
                <a:close/>
                <a:moveTo>
                  <a:pt x="1637" y="1603"/>
                </a:moveTo>
                <a:lnTo>
                  <a:pt x="1756" y="1603"/>
                </a:lnTo>
                <a:lnTo>
                  <a:pt x="1756" y="929"/>
                </a:lnTo>
                <a:lnTo>
                  <a:pt x="1637" y="929"/>
                </a:lnTo>
                <a:lnTo>
                  <a:pt x="1637" y="1603"/>
                </a:lnTo>
                <a:close/>
                <a:moveTo>
                  <a:pt x="1412" y="1603"/>
                </a:moveTo>
                <a:lnTo>
                  <a:pt x="1531" y="1603"/>
                </a:lnTo>
                <a:lnTo>
                  <a:pt x="1531" y="1167"/>
                </a:lnTo>
                <a:lnTo>
                  <a:pt x="1412" y="1167"/>
                </a:lnTo>
                <a:lnTo>
                  <a:pt x="1412" y="1603"/>
                </a:lnTo>
                <a:close/>
                <a:moveTo>
                  <a:pt x="1187" y="1603"/>
                </a:moveTo>
                <a:lnTo>
                  <a:pt x="1306" y="1603"/>
                </a:lnTo>
                <a:lnTo>
                  <a:pt x="1306" y="1026"/>
                </a:lnTo>
                <a:lnTo>
                  <a:pt x="1187" y="1026"/>
                </a:lnTo>
                <a:lnTo>
                  <a:pt x="1187" y="1603"/>
                </a:lnTo>
                <a:close/>
                <a:moveTo>
                  <a:pt x="944" y="1603"/>
                </a:moveTo>
                <a:lnTo>
                  <a:pt x="1063" y="1603"/>
                </a:lnTo>
                <a:lnTo>
                  <a:pt x="1063" y="846"/>
                </a:lnTo>
                <a:lnTo>
                  <a:pt x="944" y="846"/>
                </a:lnTo>
                <a:lnTo>
                  <a:pt x="944" y="1603"/>
                </a:lnTo>
                <a:close/>
                <a:moveTo>
                  <a:pt x="694" y="1603"/>
                </a:moveTo>
                <a:lnTo>
                  <a:pt x="840" y="1603"/>
                </a:lnTo>
                <a:lnTo>
                  <a:pt x="840" y="1268"/>
                </a:lnTo>
                <a:lnTo>
                  <a:pt x="694" y="1268"/>
                </a:lnTo>
                <a:lnTo>
                  <a:pt x="694" y="1603"/>
                </a:lnTo>
                <a:close/>
                <a:moveTo>
                  <a:pt x="1224" y="387"/>
                </a:moveTo>
                <a:lnTo>
                  <a:pt x="1268" y="388"/>
                </a:lnTo>
                <a:lnTo>
                  <a:pt x="1310" y="391"/>
                </a:lnTo>
                <a:lnTo>
                  <a:pt x="1352" y="396"/>
                </a:lnTo>
                <a:lnTo>
                  <a:pt x="1393" y="403"/>
                </a:lnTo>
                <a:lnTo>
                  <a:pt x="1434" y="414"/>
                </a:lnTo>
                <a:lnTo>
                  <a:pt x="1474" y="425"/>
                </a:lnTo>
                <a:lnTo>
                  <a:pt x="1513" y="438"/>
                </a:lnTo>
                <a:lnTo>
                  <a:pt x="1550" y="453"/>
                </a:lnTo>
                <a:lnTo>
                  <a:pt x="1588" y="469"/>
                </a:lnTo>
                <a:lnTo>
                  <a:pt x="1624" y="488"/>
                </a:lnTo>
                <a:lnTo>
                  <a:pt x="1659" y="508"/>
                </a:lnTo>
                <a:lnTo>
                  <a:pt x="1692" y="530"/>
                </a:lnTo>
                <a:lnTo>
                  <a:pt x="1726" y="554"/>
                </a:lnTo>
                <a:lnTo>
                  <a:pt x="1757" y="578"/>
                </a:lnTo>
                <a:lnTo>
                  <a:pt x="1787" y="604"/>
                </a:lnTo>
                <a:lnTo>
                  <a:pt x="1817" y="632"/>
                </a:lnTo>
                <a:lnTo>
                  <a:pt x="1845" y="662"/>
                </a:lnTo>
                <a:lnTo>
                  <a:pt x="1871" y="692"/>
                </a:lnTo>
                <a:lnTo>
                  <a:pt x="1895" y="723"/>
                </a:lnTo>
                <a:lnTo>
                  <a:pt x="1919" y="757"/>
                </a:lnTo>
                <a:lnTo>
                  <a:pt x="1941" y="790"/>
                </a:lnTo>
                <a:lnTo>
                  <a:pt x="1961" y="825"/>
                </a:lnTo>
                <a:lnTo>
                  <a:pt x="1980" y="861"/>
                </a:lnTo>
                <a:lnTo>
                  <a:pt x="1996" y="899"/>
                </a:lnTo>
                <a:lnTo>
                  <a:pt x="2011" y="936"/>
                </a:lnTo>
                <a:lnTo>
                  <a:pt x="2024" y="975"/>
                </a:lnTo>
                <a:lnTo>
                  <a:pt x="2035" y="1015"/>
                </a:lnTo>
                <a:lnTo>
                  <a:pt x="2046" y="1056"/>
                </a:lnTo>
                <a:lnTo>
                  <a:pt x="2053" y="1096"/>
                </a:lnTo>
                <a:lnTo>
                  <a:pt x="2058" y="1139"/>
                </a:lnTo>
                <a:lnTo>
                  <a:pt x="2061" y="1181"/>
                </a:lnTo>
                <a:lnTo>
                  <a:pt x="2062" y="1225"/>
                </a:lnTo>
                <a:lnTo>
                  <a:pt x="2061" y="1268"/>
                </a:lnTo>
                <a:lnTo>
                  <a:pt x="2058" y="1310"/>
                </a:lnTo>
                <a:lnTo>
                  <a:pt x="2053" y="1352"/>
                </a:lnTo>
                <a:lnTo>
                  <a:pt x="2046" y="1393"/>
                </a:lnTo>
                <a:lnTo>
                  <a:pt x="2035" y="1433"/>
                </a:lnTo>
                <a:lnTo>
                  <a:pt x="2024" y="1474"/>
                </a:lnTo>
                <a:lnTo>
                  <a:pt x="2011" y="1512"/>
                </a:lnTo>
                <a:lnTo>
                  <a:pt x="1996" y="1550"/>
                </a:lnTo>
                <a:lnTo>
                  <a:pt x="1980" y="1588"/>
                </a:lnTo>
                <a:lnTo>
                  <a:pt x="1961" y="1623"/>
                </a:lnTo>
                <a:lnTo>
                  <a:pt x="1941" y="1658"/>
                </a:lnTo>
                <a:lnTo>
                  <a:pt x="1919" y="1693"/>
                </a:lnTo>
                <a:lnTo>
                  <a:pt x="1895" y="1725"/>
                </a:lnTo>
                <a:lnTo>
                  <a:pt x="1871" y="1757"/>
                </a:lnTo>
                <a:lnTo>
                  <a:pt x="1845" y="1787"/>
                </a:lnTo>
                <a:lnTo>
                  <a:pt x="1817" y="1817"/>
                </a:lnTo>
                <a:lnTo>
                  <a:pt x="1787" y="1844"/>
                </a:lnTo>
                <a:lnTo>
                  <a:pt x="1757" y="1870"/>
                </a:lnTo>
                <a:lnTo>
                  <a:pt x="1726" y="1895"/>
                </a:lnTo>
                <a:lnTo>
                  <a:pt x="1692" y="1919"/>
                </a:lnTo>
                <a:lnTo>
                  <a:pt x="1659" y="1941"/>
                </a:lnTo>
                <a:lnTo>
                  <a:pt x="1624" y="1961"/>
                </a:lnTo>
                <a:lnTo>
                  <a:pt x="1588" y="1979"/>
                </a:lnTo>
                <a:lnTo>
                  <a:pt x="1550" y="1996"/>
                </a:lnTo>
                <a:lnTo>
                  <a:pt x="1513" y="2011"/>
                </a:lnTo>
                <a:lnTo>
                  <a:pt x="1474" y="2024"/>
                </a:lnTo>
                <a:lnTo>
                  <a:pt x="1434" y="2036"/>
                </a:lnTo>
                <a:lnTo>
                  <a:pt x="1393" y="2045"/>
                </a:lnTo>
                <a:lnTo>
                  <a:pt x="1352" y="2053"/>
                </a:lnTo>
                <a:lnTo>
                  <a:pt x="1310" y="2058"/>
                </a:lnTo>
                <a:lnTo>
                  <a:pt x="1268" y="2061"/>
                </a:lnTo>
                <a:lnTo>
                  <a:pt x="1224" y="2062"/>
                </a:lnTo>
                <a:lnTo>
                  <a:pt x="1181" y="2061"/>
                </a:lnTo>
                <a:lnTo>
                  <a:pt x="1139" y="2058"/>
                </a:lnTo>
                <a:lnTo>
                  <a:pt x="1097" y="2053"/>
                </a:lnTo>
                <a:lnTo>
                  <a:pt x="1056" y="2045"/>
                </a:lnTo>
                <a:lnTo>
                  <a:pt x="1016" y="2036"/>
                </a:lnTo>
                <a:lnTo>
                  <a:pt x="975" y="2024"/>
                </a:lnTo>
                <a:lnTo>
                  <a:pt x="937" y="2011"/>
                </a:lnTo>
                <a:lnTo>
                  <a:pt x="899" y="1996"/>
                </a:lnTo>
                <a:lnTo>
                  <a:pt x="861" y="1979"/>
                </a:lnTo>
                <a:lnTo>
                  <a:pt x="825" y="1961"/>
                </a:lnTo>
                <a:lnTo>
                  <a:pt x="791" y="1941"/>
                </a:lnTo>
                <a:lnTo>
                  <a:pt x="756" y="1919"/>
                </a:lnTo>
                <a:lnTo>
                  <a:pt x="723" y="1895"/>
                </a:lnTo>
                <a:lnTo>
                  <a:pt x="692" y="1870"/>
                </a:lnTo>
                <a:lnTo>
                  <a:pt x="661" y="1844"/>
                </a:lnTo>
                <a:lnTo>
                  <a:pt x="632" y="1817"/>
                </a:lnTo>
                <a:lnTo>
                  <a:pt x="605" y="1787"/>
                </a:lnTo>
                <a:lnTo>
                  <a:pt x="578" y="1757"/>
                </a:lnTo>
                <a:lnTo>
                  <a:pt x="554" y="1725"/>
                </a:lnTo>
                <a:lnTo>
                  <a:pt x="530" y="1693"/>
                </a:lnTo>
                <a:lnTo>
                  <a:pt x="508" y="1658"/>
                </a:lnTo>
                <a:lnTo>
                  <a:pt x="488" y="1623"/>
                </a:lnTo>
                <a:lnTo>
                  <a:pt x="470" y="1588"/>
                </a:lnTo>
                <a:lnTo>
                  <a:pt x="453" y="1550"/>
                </a:lnTo>
                <a:lnTo>
                  <a:pt x="438" y="1512"/>
                </a:lnTo>
                <a:lnTo>
                  <a:pt x="424" y="1474"/>
                </a:lnTo>
                <a:lnTo>
                  <a:pt x="413" y="1433"/>
                </a:lnTo>
                <a:lnTo>
                  <a:pt x="404" y="1393"/>
                </a:lnTo>
                <a:lnTo>
                  <a:pt x="396" y="1352"/>
                </a:lnTo>
                <a:lnTo>
                  <a:pt x="391" y="1310"/>
                </a:lnTo>
                <a:lnTo>
                  <a:pt x="388" y="1268"/>
                </a:lnTo>
                <a:lnTo>
                  <a:pt x="387" y="1225"/>
                </a:lnTo>
                <a:lnTo>
                  <a:pt x="388" y="1181"/>
                </a:lnTo>
                <a:lnTo>
                  <a:pt x="391" y="1139"/>
                </a:lnTo>
                <a:lnTo>
                  <a:pt x="396" y="1096"/>
                </a:lnTo>
                <a:lnTo>
                  <a:pt x="404" y="1056"/>
                </a:lnTo>
                <a:lnTo>
                  <a:pt x="413" y="1015"/>
                </a:lnTo>
                <a:lnTo>
                  <a:pt x="424" y="975"/>
                </a:lnTo>
                <a:lnTo>
                  <a:pt x="438" y="936"/>
                </a:lnTo>
                <a:lnTo>
                  <a:pt x="453" y="899"/>
                </a:lnTo>
                <a:lnTo>
                  <a:pt x="470" y="861"/>
                </a:lnTo>
                <a:lnTo>
                  <a:pt x="488" y="825"/>
                </a:lnTo>
                <a:lnTo>
                  <a:pt x="508" y="790"/>
                </a:lnTo>
                <a:lnTo>
                  <a:pt x="530" y="757"/>
                </a:lnTo>
                <a:lnTo>
                  <a:pt x="554" y="723"/>
                </a:lnTo>
                <a:lnTo>
                  <a:pt x="578" y="692"/>
                </a:lnTo>
                <a:lnTo>
                  <a:pt x="605" y="662"/>
                </a:lnTo>
                <a:lnTo>
                  <a:pt x="632" y="632"/>
                </a:lnTo>
                <a:lnTo>
                  <a:pt x="661" y="604"/>
                </a:lnTo>
                <a:lnTo>
                  <a:pt x="692" y="578"/>
                </a:lnTo>
                <a:lnTo>
                  <a:pt x="723" y="554"/>
                </a:lnTo>
                <a:lnTo>
                  <a:pt x="756" y="530"/>
                </a:lnTo>
                <a:lnTo>
                  <a:pt x="791" y="508"/>
                </a:lnTo>
                <a:lnTo>
                  <a:pt x="825" y="488"/>
                </a:lnTo>
                <a:lnTo>
                  <a:pt x="861" y="469"/>
                </a:lnTo>
                <a:lnTo>
                  <a:pt x="899" y="453"/>
                </a:lnTo>
                <a:lnTo>
                  <a:pt x="937" y="438"/>
                </a:lnTo>
                <a:lnTo>
                  <a:pt x="975" y="425"/>
                </a:lnTo>
                <a:lnTo>
                  <a:pt x="1016" y="414"/>
                </a:lnTo>
                <a:lnTo>
                  <a:pt x="1056" y="403"/>
                </a:lnTo>
                <a:lnTo>
                  <a:pt x="1097" y="396"/>
                </a:lnTo>
                <a:lnTo>
                  <a:pt x="1139" y="391"/>
                </a:lnTo>
                <a:lnTo>
                  <a:pt x="1181" y="388"/>
                </a:lnTo>
                <a:lnTo>
                  <a:pt x="1224" y="387"/>
                </a:lnTo>
                <a:close/>
              </a:path>
            </a:pathLst>
          </a:custGeom>
          <a:noFill/>
          <a:ln w="12700">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 name="Freeform 5"/>
          <p:cNvSpPr>
            <a:spLocks noChangeAspect="1" noEditPoints="1"/>
          </p:cNvSpPr>
          <p:nvPr/>
        </p:nvSpPr>
        <p:spPr bwMode="auto">
          <a:xfrm>
            <a:off x="4611101" y="2427533"/>
            <a:ext cx="648000" cy="648000"/>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noFill/>
          <a:ln w="12700">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 name="Freeform 10"/>
          <p:cNvSpPr>
            <a:spLocks noChangeAspect="1" noEditPoints="1"/>
          </p:cNvSpPr>
          <p:nvPr/>
        </p:nvSpPr>
        <p:spPr bwMode="auto">
          <a:xfrm>
            <a:off x="6771341" y="2427533"/>
            <a:ext cx="648000" cy="648000"/>
          </a:xfrm>
          <a:custGeom>
            <a:avLst/>
            <a:gdLst>
              <a:gd name="T0" fmla="*/ 1588 w 2449"/>
              <a:gd name="T1" fmla="*/ 55 h 2449"/>
              <a:gd name="T2" fmla="*/ 1957 w 2449"/>
              <a:gd name="T3" fmla="*/ 244 h 2449"/>
              <a:gd name="T4" fmla="*/ 2240 w 2449"/>
              <a:gd name="T5" fmla="*/ 541 h 2449"/>
              <a:gd name="T6" fmla="*/ 2410 w 2449"/>
              <a:gd name="T7" fmla="*/ 919 h 2449"/>
              <a:gd name="T8" fmla="*/ 2443 w 2449"/>
              <a:gd name="T9" fmla="*/ 1349 h 2449"/>
              <a:gd name="T10" fmla="*/ 2328 w 2449"/>
              <a:gd name="T11" fmla="*/ 1755 h 2449"/>
              <a:gd name="T12" fmla="*/ 2090 w 2449"/>
              <a:gd name="T13" fmla="*/ 2090 h 2449"/>
              <a:gd name="T14" fmla="*/ 1755 w 2449"/>
              <a:gd name="T15" fmla="*/ 2328 h 2449"/>
              <a:gd name="T16" fmla="*/ 1349 w 2449"/>
              <a:gd name="T17" fmla="*/ 2443 h 2449"/>
              <a:gd name="T18" fmla="*/ 919 w 2449"/>
              <a:gd name="T19" fmla="*/ 2411 h 2449"/>
              <a:gd name="T20" fmla="*/ 540 w 2449"/>
              <a:gd name="T21" fmla="*/ 2240 h 2449"/>
              <a:gd name="T22" fmla="*/ 243 w 2449"/>
              <a:gd name="T23" fmla="*/ 1957 h 2449"/>
              <a:gd name="T24" fmla="*/ 55 w 2449"/>
              <a:gd name="T25" fmla="*/ 1589 h 2449"/>
              <a:gd name="T26" fmla="*/ 2 w 2449"/>
              <a:gd name="T27" fmla="*/ 1162 h 2449"/>
              <a:gd name="T28" fmla="*/ 96 w 2449"/>
              <a:gd name="T29" fmla="*/ 748 h 2449"/>
              <a:gd name="T30" fmla="*/ 318 w 2449"/>
              <a:gd name="T31" fmla="*/ 401 h 2449"/>
              <a:gd name="T32" fmla="*/ 641 w 2449"/>
              <a:gd name="T33" fmla="*/ 148 h 2449"/>
              <a:gd name="T34" fmla="*/ 1038 w 2449"/>
              <a:gd name="T35" fmla="*/ 14 h 2449"/>
              <a:gd name="T36" fmla="*/ 1501 w 2449"/>
              <a:gd name="T37" fmla="*/ 759 h 2449"/>
              <a:gd name="T38" fmla="*/ 1521 w 2449"/>
              <a:gd name="T39" fmla="*/ 797 h 2449"/>
              <a:gd name="T40" fmla="*/ 1487 w 2449"/>
              <a:gd name="T41" fmla="*/ 824 h 2449"/>
              <a:gd name="T42" fmla="*/ 930 w 2449"/>
              <a:gd name="T43" fmla="*/ 804 h 2449"/>
              <a:gd name="T44" fmla="*/ 942 w 2449"/>
              <a:gd name="T45" fmla="*/ 762 h 2449"/>
              <a:gd name="T46" fmla="*/ 1501 w 2449"/>
              <a:gd name="T47" fmla="*/ 1628 h 2449"/>
              <a:gd name="T48" fmla="*/ 1521 w 2449"/>
              <a:gd name="T49" fmla="*/ 1665 h 2449"/>
              <a:gd name="T50" fmla="*/ 1487 w 2449"/>
              <a:gd name="T51" fmla="*/ 1692 h 2449"/>
              <a:gd name="T52" fmla="*/ 930 w 2449"/>
              <a:gd name="T53" fmla="*/ 1672 h 2449"/>
              <a:gd name="T54" fmla="*/ 942 w 2449"/>
              <a:gd name="T55" fmla="*/ 1631 h 2449"/>
              <a:gd name="T56" fmla="*/ 1443 w 2449"/>
              <a:gd name="T57" fmla="*/ 915 h 2449"/>
              <a:gd name="T58" fmla="*/ 1402 w 2449"/>
              <a:gd name="T59" fmla="*/ 1054 h 2449"/>
              <a:gd name="T60" fmla="*/ 1338 w 2449"/>
              <a:gd name="T61" fmla="*/ 1151 h 2449"/>
              <a:gd name="T62" fmla="*/ 1303 w 2449"/>
              <a:gd name="T63" fmla="*/ 1224 h 2449"/>
              <a:gd name="T64" fmla="*/ 1343 w 2449"/>
              <a:gd name="T65" fmla="*/ 1303 h 2449"/>
              <a:gd name="T66" fmla="*/ 1405 w 2449"/>
              <a:gd name="T67" fmla="*/ 1402 h 2449"/>
              <a:gd name="T68" fmla="*/ 1444 w 2449"/>
              <a:gd name="T69" fmla="*/ 1536 h 2449"/>
              <a:gd name="T70" fmla="*/ 998 w 2449"/>
              <a:gd name="T71" fmla="*/ 1534 h 2449"/>
              <a:gd name="T72" fmla="*/ 1040 w 2449"/>
              <a:gd name="T73" fmla="*/ 1397 h 2449"/>
              <a:gd name="T74" fmla="*/ 1102 w 2449"/>
              <a:gd name="T75" fmla="*/ 1300 h 2449"/>
              <a:gd name="T76" fmla="*/ 1135 w 2449"/>
              <a:gd name="T77" fmla="*/ 1253 h 2449"/>
              <a:gd name="T78" fmla="*/ 1136 w 2449"/>
              <a:gd name="T79" fmla="*/ 1203 h 2449"/>
              <a:gd name="T80" fmla="*/ 1099 w 2449"/>
              <a:gd name="T81" fmla="*/ 1145 h 2449"/>
              <a:gd name="T82" fmla="*/ 1033 w 2449"/>
              <a:gd name="T83" fmla="*/ 1038 h 2449"/>
              <a:gd name="T84" fmla="*/ 995 w 2449"/>
              <a:gd name="T85" fmla="*/ 893 h 2449"/>
              <a:gd name="T86" fmla="*/ 1352 w 2449"/>
              <a:gd name="T87" fmla="*/ 396 h 2449"/>
              <a:gd name="T88" fmla="*/ 1624 w 2449"/>
              <a:gd name="T89" fmla="*/ 488 h 2449"/>
              <a:gd name="T90" fmla="*/ 1845 w 2449"/>
              <a:gd name="T91" fmla="*/ 662 h 2449"/>
              <a:gd name="T92" fmla="*/ 1996 w 2449"/>
              <a:gd name="T93" fmla="*/ 899 h 2449"/>
              <a:gd name="T94" fmla="*/ 2060 w 2449"/>
              <a:gd name="T95" fmla="*/ 1181 h 2449"/>
              <a:gd name="T96" fmla="*/ 2024 w 2449"/>
              <a:gd name="T97" fmla="*/ 1474 h 2449"/>
              <a:gd name="T98" fmla="*/ 1896 w 2449"/>
              <a:gd name="T99" fmla="*/ 1726 h 2449"/>
              <a:gd name="T100" fmla="*/ 1692 w 2449"/>
              <a:gd name="T101" fmla="*/ 1919 h 2449"/>
              <a:gd name="T102" fmla="*/ 1434 w 2449"/>
              <a:gd name="T103" fmla="*/ 2035 h 2449"/>
              <a:gd name="T104" fmla="*/ 1138 w 2449"/>
              <a:gd name="T105" fmla="*/ 2058 h 2449"/>
              <a:gd name="T106" fmla="*/ 861 w 2449"/>
              <a:gd name="T107" fmla="*/ 1980 h 2449"/>
              <a:gd name="T108" fmla="*/ 632 w 2449"/>
              <a:gd name="T109" fmla="*/ 1817 h 2449"/>
              <a:gd name="T110" fmla="*/ 470 w 2449"/>
              <a:gd name="T111" fmla="*/ 1588 h 2449"/>
              <a:gd name="T112" fmla="*/ 391 w 2449"/>
              <a:gd name="T113" fmla="*/ 1310 h 2449"/>
              <a:gd name="T114" fmla="*/ 413 w 2449"/>
              <a:gd name="T115" fmla="*/ 1016 h 2449"/>
              <a:gd name="T116" fmla="*/ 530 w 2449"/>
              <a:gd name="T117" fmla="*/ 756 h 2449"/>
              <a:gd name="T118" fmla="*/ 723 w 2449"/>
              <a:gd name="T119" fmla="*/ 554 h 2449"/>
              <a:gd name="T120" fmla="*/ 975 w 2449"/>
              <a:gd name="T121"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9" h="2449">
                <a:moveTo>
                  <a:pt x="1224" y="0"/>
                </a:moveTo>
                <a:lnTo>
                  <a:pt x="1288" y="2"/>
                </a:lnTo>
                <a:lnTo>
                  <a:pt x="1349" y="7"/>
                </a:lnTo>
                <a:lnTo>
                  <a:pt x="1411" y="14"/>
                </a:lnTo>
                <a:lnTo>
                  <a:pt x="1471" y="25"/>
                </a:lnTo>
                <a:lnTo>
                  <a:pt x="1530" y="39"/>
                </a:lnTo>
                <a:lnTo>
                  <a:pt x="1588" y="55"/>
                </a:lnTo>
                <a:lnTo>
                  <a:pt x="1645" y="74"/>
                </a:lnTo>
                <a:lnTo>
                  <a:pt x="1701" y="97"/>
                </a:lnTo>
                <a:lnTo>
                  <a:pt x="1755" y="121"/>
                </a:lnTo>
                <a:lnTo>
                  <a:pt x="1808" y="148"/>
                </a:lnTo>
                <a:lnTo>
                  <a:pt x="1860" y="177"/>
                </a:lnTo>
                <a:lnTo>
                  <a:pt x="1909" y="210"/>
                </a:lnTo>
                <a:lnTo>
                  <a:pt x="1957" y="244"/>
                </a:lnTo>
                <a:lnTo>
                  <a:pt x="2003" y="280"/>
                </a:lnTo>
                <a:lnTo>
                  <a:pt x="2047" y="319"/>
                </a:lnTo>
                <a:lnTo>
                  <a:pt x="2090" y="359"/>
                </a:lnTo>
                <a:lnTo>
                  <a:pt x="2131" y="401"/>
                </a:lnTo>
                <a:lnTo>
                  <a:pt x="2169" y="446"/>
                </a:lnTo>
                <a:lnTo>
                  <a:pt x="2206" y="492"/>
                </a:lnTo>
                <a:lnTo>
                  <a:pt x="2240" y="541"/>
                </a:lnTo>
                <a:lnTo>
                  <a:pt x="2271" y="590"/>
                </a:lnTo>
                <a:lnTo>
                  <a:pt x="2300" y="641"/>
                </a:lnTo>
                <a:lnTo>
                  <a:pt x="2328" y="694"/>
                </a:lnTo>
                <a:lnTo>
                  <a:pt x="2353" y="748"/>
                </a:lnTo>
                <a:lnTo>
                  <a:pt x="2374" y="804"/>
                </a:lnTo>
                <a:lnTo>
                  <a:pt x="2393" y="860"/>
                </a:lnTo>
                <a:lnTo>
                  <a:pt x="2410" y="919"/>
                </a:lnTo>
                <a:lnTo>
                  <a:pt x="2424" y="978"/>
                </a:lnTo>
                <a:lnTo>
                  <a:pt x="2435" y="1038"/>
                </a:lnTo>
                <a:lnTo>
                  <a:pt x="2443" y="1099"/>
                </a:lnTo>
                <a:lnTo>
                  <a:pt x="2447" y="1162"/>
                </a:lnTo>
                <a:lnTo>
                  <a:pt x="2449" y="1224"/>
                </a:lnTo>
                <a:lnTo>
                  <a:pt x="2447" y="1288"/>
                </a:lnTo>
                <a:lnTo>
                  <a:pt x="2443" y="1349"/>
                </a:lnTo>
                <a:lnTo>
                  <a:pt x="2435" y="1411"/>
                </a:lnTo>
                <a:lnTo>
                  <a:pt x="2424" y="1472"/>
                </a:lnTo>
                <a:lnTo>
                  <a:pt x="2410" y="1530"/>
                </a:lnTo>
                <a:lnTo>
                  <a:pt x="2393" y="1589"/>
                </a:lnTo>
                <a:lnTo>
                  <a:pt x="2374" y="1645"/>
                </a:lnTo>
                <a:lnTo>
                  <a:pt x="2353" y="1701"/>
                </a:lnTo>
                <a:lnTo>
                  <a:pt x="2328" y="1755"/>
                </a:lnTo>
                <a:lnTo>
                  <a:pt x="2300" y="1807"/>
                </a:lnTo>
                <a:lnTo>
                  <a:pt x="2271" y="1859"/>
                </a:lnTo>
                <a:lnTo>
                  <a:pt x="2240" y="1909"/>
                </a:lnTo>
                <a:lnTo>
                  <a:pt x="2206" y="1957"/>
                </a:lnTo>
                <a:lnTo>
                  <a:pt x="2169" y="2003"/>
                </a:lnTo>
                <a:lnTo>
                  <a:pt x="2131" y="2048"/>
                </a:lnTo>
                <a:lnTo>
                  <a:pt x="2090" y="2090"/>
                </a:lnTo>
                <a:lnTo>
                  <a:pt x="2047" y="2130"/>
                </a:lnTo>
                <a:lnTo>
                  <a:pt x="2003" y="2170"/>
                </a:lnTo>
                <a:lnTo>
                  <a:pt x="1957" y="2206"/>
                </a:lnTo>
                <a:lnTo>
                  <a:pt x="1909" y="2240"/>
                </a:lnTo>
                <a:lnTo>
                  <a:pt x="1860" y="2271"/>
                </a:lnTo>
                <a:lnTo>
                  <a:pt x="1808" y="2301"/>
                </a:lnTo>
                <a:lnTo>
                  <a:pt x="1755" y="2328"/>
                </a:lnTo>
                <a:lnTo>
                  <a:pt x="1701" y="2353"/>
                </a:lnTo>
                <a:lnTo>
                  <a:pt x="1645" y="2374"/>
                </a:lnTo>
                <a:lnTo>
                  <a:pt x="1588" y="2394"/>
                </a:lnTo>
                <a:lnTo>
                  <a:pt x="1530" y="2411"/>
                </a:lnTo>
                <a:lnTo>
                  <a:pt x="1471" y="2424"/>
                </a:lnTo>
                <a:lnTo>
                  <a:pt x="1411" y="2435"/>
                </a:lnTo>
                <a:lnTo>
                  <a:pt x="1349" y="2443"/>
                </a:lnTo>
                <a:lnTo>
                  <a:pt x="1288" y="2447"/>
                </a:lnTo>
                <a:lnTo>
                  <a:pt x="1224" y="2449"/>
                </a:lnTo>
                <a:lnTo>
                  <a:pt x="1162" y="2447"/>
                </a:lnTo>
                <a:lnTo>
                  <a:pt x="1099" y="2443"/>
                </a:lnTo>
                <a:lnTo>
                  <a:pt x="1038" y="2435"/>
                </a:lnTo>
                <a:lnTo>
                  <a:pt x="978" y="2424"/>
                </a:lnTo>
                <a:lnTo>
                  <a:pt x="919" y="2411"/>
                </a:lnTo>
                <a:lnTo>
                  <a:pt x="860" y="2394"/>
                </a:lnTo>
                <a:lnTo>
                  <a:pt x="804" y="2374"/>
                </a:lnTo>
                <a:lnTo>
                  <a:pt x="748" y="2353"/>
                </a:lnTo>
                <a:lnTo>
                  <a:pt x="694" y="2328"/>
                </a:lnTo>
                <a:lnTo>
                  <a:pt x="641" y="2301"/>
                </a:lnTo>
                <a:lnTo>
                  <a:pt x="590" y="2271"/>
                </a:lnTo>
                <a:lnTo>
                  <a:pt x="540" y="2240"/>
                </a:lnTo>
                <a:lnTo>
                  <a:pt x="492" y="2206"/>
                </a:lnTo>
                <a:lnTo>
                  <a:pt x="445" y="2170"/>
                </a:lnTo>
                <a:lnTo>
                  <a:pt x="401" y="2130"/>
                </a:lnTo>
                <a:lnTo>
                  <a:pt x="359" y="2090"/>
                </a:lnTo>
                <a:lnTo>
                  <a:pt x="318" y="2048"/>
                </a:lnTo>
                <a:lnTo>
                  <a:pt x="280" y="2003"/>
                </a:lnTo>
                <a:lnTo>
                  <a:pt x="243" y="1957"/>
                </a:lnTo>
                <a:lnTo>
                  <a:pt x="209" y="1909"/>
                </a:lnTo>
                <a:lnTo>
                  <a:pt x="177" y="1859"/>
                </a:lnTo>
                <a:lnTo>
                  <a:pt x="148" y="1807"/>
                </a:lnTo>
                <a:lnTo>
                  <a:pt x="121" y="1755"/>
                </a:lnTo>
                <a:lnTo>
                  <a:pt x="96" y="1701"/>
                </a:lnTo>
                <a:lnTo>
                  <a:pt x="74" y="1645"/>
                </a:lnTo>
                <a:lnTo>
                  <a:pt x="55" y="1589"/>
                </a:lnTo>
                <a:lnTo>
                  <a:pt x="39" y="1530"/>
                </a:lnTo>
                <a:lnTo>
                  <a:pt x="25" y="1472"/>
                </a:lnTo>
                <a:lnTo>
                  <a:pt x="14" y="1411"/>
                </a:lnTo>
                <a:lnTo>
                  <a:pt x="7" y="1349"/>
                </a:lnTo>
                <a:lnTo>
                  <a:pt x="2" y="1288"/>
                </a:lnTo>
                <a:lnTo>
                  <a:pt x="0" y="1224"/>
                </a:lnTo>
                <a:lnTo>
                  <a:pt x="2" y="1162"/>
                </a:lnTo>
                <a:lnTo>
                  <a:pt x="7" y="1099"/>
                </a:lnTo>
                <a:lnTo>
                  <a:pt x="14" y="1038"/>
                </a:lnTo>
                <a:lnTo>
                  <a:pt x="25" y="978"/>
                </a:lnTo>
                <a:lnTo>
                  <a:pt x="39" y="919"/>
                </a:lnTo>
                <a:lnTo>
                  <a:pt x="55" y="860"/>
                </a:lnTo>
                <a:lnTo>
                  <a:pt x="74" y="804"/>
                </a:lnTo>
                <a:lnTo>
                  <a:pt x="96" y="748"/>
                </a:lnTo>
                <a:lnTo>
                  <a:pt x="121" y="694"/>
                </a:lnTo>
                <a:lnTo>
                  <a:pt x="148" y="641"/>
                </a:lnTo>
                <a:lnTo>
                  <a:pt x="177" y="590"/>
                </a:lnTo>
                <a:lnTo>
                  <a:pt x="209" y="541"/>
                </a:lnTo>
                <a:lnTo>
                  <a:pt x="243" y="492"/>
                </a:lnTo>
                <a:lnTo>
                  <a:pt x="280" y="446"/>
                </a:lnTo>
                <a:lnTo>
                  <a:pt x="318" y="401"/>
                </a:lnTo>
                <a:lnTo>
                  <a:pt x="359" y="359"/>
                </a:lnTo>
                <a:lnTo>
                  <a:pt x="401" y="319"/>
                </a:lnTo>
                <a:lnTo>
                  <a:pt x="445" y="280"/>
                </a:lnTo>
                <a:lnTo>
                  <a:pt x="492" y="244"/>
                </a:lnTo>
                <a:lnTo>
                  <a:pt x="540" y="210"/>
                </a:lnTo>
                <a:lnTo>
                  <a:pt x="590" y="177"/>
                </a:lnTo>
                <a:lnTo>
                  <a:pt x="641" y="148"/>
                </a:lnTo>
                <a:lnTo>
                  <a:pt x="694" y="121"/>
                </a:lnTo>
                <a:lnTo>
                  <a:pt x="748" y="97"/>
                </a:lnTo>
                <a:lnTo>
                  <a:pt x="804" y="74"/>
                </a:lnTo>
                <a:lnTo>
                  <a:pt x="860" y="55"/>
                </a:lnTo>
                <a:lnTo>
                  <a:pt x="919" y="39"/>
                </a:lnTo>
                <a:lnTo>
                  <a:pt x="978" y="25"/>
                </a:lnTo>
                <a:lnTo>
                  <a:pt x="1038" y="14"/>
                </a:lnTo>
                <a:lnTo>
                  <a:pt x="1099" y="7"/>
                </a:lnTo>
                <a:lnTo>
                  <a:pt x="1162" y="2"/>
                </a:lnTo>
                <a:lnTo>
                  <a:pt x="1224" y="0"/>
                </a:lnTo>
                <a:close/>
                <a:moveTo>
                  <a:pt x="961" y="756"/>
                </a:moveTo>
                <a:lnTo>
                  <a:pt x="1487" y="756"/>
                </a:lnTo>
                <a:lnTo>
                  <a:pt x="1494" y="757"/>
                </a:lnTo>
                <a:lnTo>
                  <a:pt x="1501" y="759"/>
                </a:lnTo>
                <a:lnTo>
                  <a:pt x="1507" y="762"/>
                </a:lnTo>
                <a:lnTo>
                  <a:pt x="1512" y="766"/>
                </a:lnTo>
                <a:lnTo>
                  <a:pt x="1516" y="772"/>
                </a:lnTo>
                <a:lnTo>
                  <a:pt x="1519" y="778"/>
                </a:lnTo>
                <a:lnTo>
                  <a:pt x="1521" y="784"/>
                </a:lnTo>
                <a:lnTo>
                  <a:pt x="1522" y="791"/>
                </a:lnTo>
                <a:lnTo>
                  <a:pt x="1521" y="797"/>
                </a:lnTo>
                <a:lnTo>
                  <a:pt x="1519" y="804"/>
                </a:lnTo>
                <a:lnTo>
                  <a:pt x="1516" y="809"/>
                </a:lnTo>
                <a:lnTo>
                  <a:pt x="1512" y="814"/>
                </a:lnTo>
                <a:lnTo>
                  <a:pt x="1507" y="818"/>
                </a:lnTo>
                <a:lnTo>
                  <a:pt x="1501" y="822"/>
                </a:lnTo>
                <a:lnTo>
                  <a:pt x="1494" y="823"/>
                </a:lnTo>
                <a:lnTo>
                  <a:pt x="1487" y="824"/>
                </a:lnTo>
                <a:lnTo>
                  <a:pt x="961" y="824"/>
                </a:lnTo>
                <a:lnTo>
                  <a:pt x="954" y="823"/>
                </a:lnTo>
                <a:lnTo>
                  <a:pt x="948" y="822"/>
                </a:lnTo>
                <a:lnTo>
                  <a:pt x="942" y="818"/>
                </a:lnTo>
                <a:lnTo>
                  <a:pt x="938" y="814"/>
                </a:lnTo>
                <a:lnTo>
                  <a:pt x="933" y="809"/>
                </a:lnTo>
                <a:lnTo>
                  <a:pt x="930" y="804"/>
                </a:lnTo>
                <a:lnTo>
                  <a:pt x="928" y="797"/>
                </a:lnTo>
                <a:lnTo>
                  <a:pt x="928" y="791"/>
                </a:lnTo>
                <a:lnTo>
                  <a:pt x="928" y="784"/>
                </a:lnTo>
                <a:lnTo>
                  <a:pt x="930" y="778"/>
                </a:lnTo>
                <a:lnTo>
                  <a:pt x="933" y="772"/>
                </a:lnTo>
                <a:lnTo>
                  <a:pt x="938" y="766"/>
                </a:lnTo>
                <a:lnTo>
                  <a:pt x="942" y="762"/>
                </a:lnTo>
                <a:lnTo>
                  <a:pt x="948" y="759"/>
                </a:lnTo>
                <a:lnTo>
                  <a:pt x="954" y="757"/>
                </a:lnTo>
                <a:lnTo>
                  <a:pt x="961" y="756"/>
                </a:lnTo>
                <a:close/>
                <a:moveTo>
                  <a:pt x="961" y="1625"/>
                </a:moveTo>
                <a:lnTo>
                  <a:pt x="1487" y="1625"/>
                </a:lnTo>
                <a:lnTo>
                  <a:pt x="1494" y="1626"/>
                </a:lnTo>
                <a:lnTo>
                  <a:pt x="1501" y="1628"/>
                </a:lnTo>
                <a:lnTo>
                  <a:pt x="1507" y="1631"/>
                </a:lnTo>
                <a:lnTo>
                  <a:pt x="1512" y="1635"/>
                </a:lnTo>
                <a:lnTo>
                  <a:pt x="1516" y="1640"/>
                </a:lnTo>
                <a:lnTo>
                  <a:pt x="1519" y="1646"/>
                </a:lnTo>
                <a:lnTo>
                  <a:pt x="1521" y="1652"/>
                </a:lnTo>
                <a:lnTo>
                  <a:pt x="1522" y="1659"/>
                </a:lnTo>
                <a:lnTo>
                  <a:pt x="1521" y="1665"/>
                </a:lnTo>
                <a:lnTo>
                  <a:pt x="1519" y="1672"/>
                </a:lnTo>
                <a:lnTo>
                  <a:pt x="1516" y="1677"/>
                </a:lnTo>
                <a:lnTo>
                  <a:pt x="1512" y="1682"/>
                </a:lnTo>
                <a:lnTo>
                  <a:pt x="1507" y="1686"/>
                </a:lnTo>
                <a:lnTo>
                  <a:pt x="1501" y="1689"/>
                </a:lnTo>
                <a:lnTo>
                  <a:pt x="1494" y="1691"/>
                </a:lnTo>
                <a:lnTo>
                  <a:pt x="1487" y="1692"/>
                </a:lnTo>
                <a:lnTo>
                  <a:pt x="961" y="1692"/>
                </a:lnTo>
                <a:lnTo>
                  <a:pt x="954" y="1691"/>
                </a:lnTo>
                <a:lnTo>
                  <a:pt x="948" y="1689"/>
                </a:lnTo>
                <a:lnTo>
                  <a:pt x="942" y="1686"/>
                </a:lnTo>
                <a:lnTo>
                  <a:pt x="938" y="1682"/>
                </a:lnTo>
                <a:lnTo>
                  <a:pt x="933" y="1677"/>
                </a:lnTo>
                <a:lnTo>
                  <a:pt x="930" y="1672"/>
                </a:lnTo>
                <a:lnTo>
                  <a:pt x="928" y="1665"/>
                </a:lnTo>
                <a:lnTo>
                  <a:pt x="928" y="1659"/>
                </a:lnTo>
                <a:lnTo>
                  <a:pt x="928" y="1652"/>
                </a:lnTo>
                <a:lnTo>
                  <a:pt x="930" y="1646"/>
                </a:lnTo>
                <a:lnTo>
                  <a:pt x="933" y="1640"/>
                </a:lnTo>
                <a:lnTo>
                  <a:pt x="938" y="1635"/>
                </a:lnTo>
                <a:lnTo>
                  <a:pt x="942" y="1631"/>
                </a:lnTo>
                <a:lnTo>
                  <a:pt x="948" y="1628"/>
                </a:lnTo>
                <a:lnTo>
                  <a:pt x="954" y="1626"/>
                </a:lnTo>
                <a:lnTo>
                  <a:pt x="961" y="1625"/>
                </a:lnTo>
                <a:close/>
                <a:moveTo>
                  <a:pt x="1452" y="846"/>
                </a:moveTo>
                <a:lnTo>
                  <a:pt x="1450" y="869"/>
                </a:lnTo>
                <a:lnTo>
                  <a:pt x="1447" y="893"/>
                </a:lnTo>
                <a:lnTo>
                  <a:pt x="1443" y="915"/>
                </a:lnTo>
                <a:lnTo>
                  <a:pt x="1439" y="936"/>
                </a:lnTo>
                <a:lnTo>
                  <a:pt x="1435" y="957"/>
                </a:lnTo>
                <a:lnTo>
                  <a:pt x="1429" y="978"/>
                </a:lnTo>
                <a:lnTo>
                  <a:pt x="1423" y="998"/>
                </a:lnTo>
                <a:lnTo>
                  <a:pt x="1417" y="1018"/>
                </a:lnTo>
                <a:lnTo>
                  <a:pt x="1410" y="1036"/>
                </a:lnTo>
                <a:lnTo>
                  <a:pt x="1402" y="1054"/>
                </a:lnTo>
                <a:lnTo>
                  <a:pt x="1394" y="1071"/>
                </a:lnTo>
                <a:lnTo>
                  <a:pt x="1385" y="1087"/>
                </a:lnTo>
                <a:lnTo>
                  <a:pt x="1375" y="1102"/>
                </a:lnTo>
                <a:lnTo>
                  <a:pt x="1365" y="1116"/>
                </a:lnTo>
                <a:lnTo>
                  <a:pt x="1355" y="1130"/>
                </a:lnTo>
                <a:lnTo>
                  <a:pt x="1345" y="1143"/>
                </a:lnTo>
                <a:lnTo>
                  <a:pt x="1338" y="1151"/>
                </a:lnTo>
                <a:lnTo>
                  <a:pt x="1331" y="1158"/>
                </a:lnTo>
                <a:lnTo>
                  <a:pt x="1324" y="1166"/>
                </a:lnTo>
                <a:lnTo>
                  <a:pt x="1318" y="1174"/>
                </a:lnTo>
                <a:lnTo>
                  <a:pt x="1312" y="1185"/>
                </a:lnTo>
                <a:lnTo>
                  <a:pt x="1307" y="1198"/>
                </a:lnTo>
                <a:lnTo>
                  <a:pt x="1304" y="1210"/>
                </a:lnTo>
                <a:lnTo>
                  <a:pt x="1303" y="1224"/>
                </a:lnTo>
                <a:lnTo>
                  <a:pt x="1304" y="1237"/>
                </a:lnTo>
                <a:lnTo>
                  <a:pt x="1307" y="1249"/>
                </a:lnTo>
                <a:lnTo>
                  <a:pt x="1311" y="1261"/>
                </a:lnTo>
                <a:lnTo>
                  <a:pt x="1316" y="1271"/>
                </a:lnTo>
                <a:lnTo>
                  <a:pt x="1324" y="1283"/>
                </a:lnTo>
                <a:lnTo>
                  <a:pt x="1333" y="1293"/>
                </a:lnTo>
                <a:lnTo>
                  <a:pt x="1343" y="1303"/>
                </a:lnTo>
                <a:lnTo>
                  <a:pt x="1352" y="1313"/>
                </a:lnTo>
                <a:lnTo>
                  <a:pt x="1362" y="1326"/>
                </a:lnTo>
                <a:lnTo>
                  <a:pt x="1371" y="1339"/>
                </a:lnTo>
                <a:lnTo>
                  <a:pt x="1381" y="1354"/>
                </a:lnTo>
                <a:lnTo>
                  <a:pt x="1389" y="1369"/>
                </a:lnTo>
                <a:lnTo>
                  <a:pt x="1398" y="1385"/>
                </a:lnTo>
                <a:lnTo>
                  <a:pt x="1405" y="1402"/>
                </a:lnTo>
                <a:lnTo>
                  <a:pt x="1412" y="1419"/>
                </a:lnTo>
                <a:lnTo>
                  <a:pt x="1419" y="1437"/>
                </a:lnTo>
                <a:lnTo>
                  <a:pt x="1425" y="1455"/>
                </a:lnTo>
                <a:lnTo>
                  <a:pt x="1431" y="1475"/>
                </a:lnTo>
                <a:lnTo>
                  <a:pt x="1436" y="1495"/>
                </a:lnTo>
                <a:lnTo>
                  <a:pt x="1440" y="1515"/>
                </a:lnTo>
                <a:lnTo>
                  <a:pt x="1444" y="1536"/>
                </a:lnTo>
                <a:lnTo>
                  <a:pt x="1447" y="1557"/>
                </a:lnTo>
                <a:lnTo>
                  <a:pt x="1450" y="1578"/>
                </a:lnTo>
                <a:lnTo>
                  <a:pt x="1452" y="1601"/>
                </a:lnTo>
                <a:lnTo>
                  <a:pt x="990" y="1601"/>
                </a:lnTo>
                <a:lnTo>
                  <a:pt x="992" y="1578"/>
                </a:lnTo>
                <a:lnTo>
                  <a:pt x="995" y="1556"/>
                </a:lnTo>
                <a:lnTo>
                  <a:pt x="998" y="1534"/>
                </a:lnTo>
                <a:lnTo>
                  <a:pt x="1002" y="1513"/>
                </a:lnTo>
                <a:lnTo>
                  <a:pt x="1007" y="1492"/>
                </a:lnTo>
                <a:lnTo>
                  <a:pt x="1012" y="1472"/>
                </a:lnTo>
                <a:lnTo>
                  <a:pt x="1018" y="1452"/>
                </a:lnTo>
                <a:lnTo>
                  <a:pt x="1024" y="1433"/>
                </a:lnTo>
                <a:lnTo>
                  <a:pt x="1031" y="1415"/>
                </a:lnTo>
                <a:lnTo>
                  <a:pt x="1040" y="1397"/>
                </a:lnTo>
                <a:lnTo>
                  <a:pt x="1048" y="1380"/>
                </a:lnTo>
                <a:lnTo>
                  <a:pt x="1056" y="1365"/>
                </a:lnTo>
                <a:lnTo>
                  <a:pt x="1065" y="1348"/>
                </a:lnTo>
                <a:lnTo>
                  <a:pt x="1074" y="1334"/>
                </a:lnTo>
                <a:lnTo>
                  <a:pt x="1084" y="1321"/>
                </a:lnTo>
                <a:lnTo>
                  <a:pt x="1094" y="1308"/>
                </a:lnTo>
                <a:lnTo>
                  <a:pt x="1102" y="1300"/>
                </a:lnTo>
                <a:lnTo>
                  <a:pt x="1109" y="1293"/>
                </a:lnTo>
                <a:lnTo>
                  <a:pt x="1116" y="1285"/>
                </a:lnTo>
                <a:lnTo>
                  <a:pt x="1122" y="1277"/>
                </a:lnTo>
                <a:lnTo>
                  <a:pt x="1126" y="1271"/>
                </a:lnTo>
                <a:lnTo>
                  <a:pt x="1129" y="1265"/>
                </a:lnTo>
                <a:lnTo>
                  <a:pt x="1132" y="1259"/>
                </a:lnTo>
                <a:lnTo>
                  <a:pt x="1135" y="1253"/>
                </a:lnTo>
                <a:lnTo>
                  <a:pt x="1136" y="1246"/>
                </a:lnTo>
                <a:lnTo>
                  <a:pt x="1138" y="1239"/>
                </a:lnTo>
                <a:lnTo>
                  <a:pt x="1139" y="1231"/>
                </a:lnTo>
                <a:lnTo>
                  <a:pt x="1139" y="1224"/>
                </a:lnTo>
                <a:lnTo>
                  <a:pt x="1139" y="1217"/>
                </a:lnTo>
                <a:lnTo>
                  <a:pt x="1138" y="1210"/>
                </a:lnTo>
                <a:lnTo>
                  <a:pt x="1136" y="1203"/>
                </a:lnTo>
                <a:lnTo>
                  <a:pt x="1134" y="1196"/>
                </a:lnTo>
                <a:lnTo>
                  <a:pt x="1132" y="1189"/>
                </a:lnTo>
                <a:lnTo>
                  <a:pt x="1129" y="1183"/>
                </a:lnTo>
                <a:lnTo>
                  <a:pt x="1126" y="1177"/>
                </a:lnTo>
                <a:lnTo>
                  <a:pt x="1122" y="1172"/>
                </a:lnTo>
                <a:lnTo>
                  <a:pt x="1111" y="1158"/>
                </a:lnTo>
                <a:lnTo>
                  <a:pt x="1099" y="1145"/>
                </a:lnTo>
                <a:lnTo>
                  <a:pt x="1089" y="1133"/>
                </a:lnTo>
                <a:lnTo>
                  <a:pt x="1078" y="1119"/>
                </a:lnTo>
                <a:lnTo>
                  <a:pt x="1069" y="1104"/>
                </a:lnTo>
                <a:lnTo>
                  <a:pt x="1059" y="1089"/>
                </a:lnTo>
                <a:lnTo>
                  <a:pt x="1050" y="1073"/>
                </a:lnTo>
                <a:lnTo>
                  <a:pt x="1042" y="1056"/>
                </a:lnTo>
                <a:lnTo>
                  <a:pt x="1033" y="1038"/>
                </a:lnTo>
                <a:lnTo>
                  <a:pt x="1026" y="1019"/>
                </a:lnTo>
                <a:lnTo>
                  <a:pt x="1019" y="999"/>
                </a:lnTo>
                <a:lnTo>
                  <a:pt x="1013" y="979"/>
                </a:lnTo>
                <a:lnTo>
                  <a:pt x="1008" y="959"/>
                </a:lnTo>
                <a:lnTo>
                  <a:pt x="1003" y="937"/>
                </a:lnTo>
                <a:lnTo>
                  <a:pt x="999" y="916"/>
                </a:lnTo>
                <a:lnTo>
                  <a:pt x="995" y="893"/>
                </a:lnTo>
                <a:lnTo>
                  <a:pt x="992" y="870"/>
                </a:lnTo>
                <a:lnTo>
                  <a:pt x="990" y="846"/>
                </a:lnTo>
                <a:lnTo>
                  <a:pt x="1452" y="846"/>
                </a:lnTo>
                <a:close/>
                <a:moveTo>
                  <a:pt x="1224" y="387"/>
                </a:moveTo>
                <a:lnTo>
                  <a:pt x="1268" y="388"/>
                </a:lnTo>
                <a:lnTo>
                  <a:pt x="1310" y="391"/>
                </a:lnTo>
                <a:lnTo>
                  <a:pt x="1352" y="396"/>
                </a:lnTo>
                <a:lnTo>
                  <a:pt x="1393" y="404"/>
                </a:lnTo>
                <a:lnTo>
                  <a:pt x="1434" y="413"/>
                </a:lnTo>
                <a:lnTo>
                  <a:pt x="1473" y="425"/>
                </a:lnTo>
                <a:lnTo>
                  <a:pt x="1513" y="438"/>
                </a:lnTo>
                <a:lnTo>
                  <a:pt x="1550" y="453"/>
                </a:lnTo>
                <a:lnTo>
                  <a:pt x="1587" y="470"/>
                </a:lnTo>
                <a:lnTo>
                  <a:pt x="1624" y="488"/>
                </a:lnTo>
                <a:lnTo>
                  <a:pt x="1659" y="508"/>
                </a:lnTo>
                <a:lnTo>
                  <a:pt x="1692" y="530"/>
                </a:lnTo>
                <a:lnTo>
                  <a:pt x="1726" y="554"/>
                </a:lnTo>
                <a:lnTo>
                  <a:pt x="1757" y="579"/>
                </a:lnTo>
                <a:lnTo>
                  <a:pt x="1787" y="605"/>
                </a:lnTo>
                <a:lnTo>
                  <a:pt x="1816" y="632"/>
                </a:lnTo>
                <a:lnTo>
                  <a:pt x="1845" y="662"/>
                </a:lnTo>
                <a:lnTo>
                  <a:pt x="1871" y="692"/>
                </a:lnTo>
                <a:lnTo>
                  <a:pt x="1896" y="723"/>
                </a:lnTo>
                <a:lnTo>
                  <a:pt x="1919" y="756"/>
                </a:lnTo>
                <a:lnTo>
                  <a:pt x="1940" y="791"/>
                </a:lnTo>
                <a:lnTo>
                  <a:pt x="1961" y="825"/>
                </a:lnTo>
                <a:lnTo>
                  <a:pt x="1980" y="861"/>
                </a:lnTo>
                <a:lnTo>
                  <a:pt x="1996" y="899"/>
                </a:lnTo>
                <a:lnTo>
                  <a:pt x="2011" y="937"/>
                </a:lnTo>
                <a:lnTo>
                  <a:pt x="2024" y="975"/>
                </a:lnTo>
                <a:lnTo>
                  <a:pt x="2035" y="1016"/>
                </a:lnTo>
                <a:lnTo>
                  <a:pt x="2045" y="1056"/>
                </a:lnTo>
                <a:lnTo>
                  <a:pt x="2052" y="1097"/>
                </a:lnTo>
                <a:lnTo>
                  <a:pt x="2057" y="1139"/>
                </a:lnTo>
                <a:lnTo>
                  <a:pt x="2060" y="1181"/>
                </a:lnTo>
                <a:lnTo>
                  <a:pt x="2062" y="1224"/>
                </a:lnTo>
                <a:lnTo>
                  <a:pt x="2060" y="1268"/>
                </a:lnTo>
                <a:lnTo>
                  <a:pt x="2057" y="1310"/>
                </a:lnTo>
                <a:lnTo>
                  <a:pt x="2052" y="1353"/>
                </a:lnTo>
                <a:lnTo>
                  <a:pt x="2045" y="1393"/>
                </a:lnTo>
                <a:lnTo>
                  <a:pt x="2035" y="1434"/>
                </a:lnTo>
                <a:lnTo>
                  <a:pt x="2024" y="1474"/>
                </a:lnTo>
                <a:lnTo>
                  <a:pt x="2011" y="1513"/>
                </a:lnTo>
                <a:lnTo>
                  <a:pt x="1996" y="1550"/>
                </a:lnTo>
                <a:lnTo>
                  <a:pt x="1980" y="1588"/>
                </a:lnTo>
                <a:lnTo>
                  <a:pt x="1961" y="1624"/>
                </a:lnTo>
                <a:lnTo>
                  <a:pt x="1940" y="1659"/>
                </a:lnTo>
                <a:lnTo>
                  <a:pt x="1919" y="1692"/>
                </a:lnTo>
                <a:lnTo>
                  <a:pt x="1896" y="1726"/>
                </a:lnTo>
                <a:lnTo>
                  <a:pt x="1871" y="1757"/>
                </a:lnTo>
                <a:lnTo>
                  <a:pt x="1845" y="1787"/>
                </a:lnTo>
                <a:lnTo>
                  <a:pt x="1816" y="1817"/>
                </a:lnTo>
                <a:lnTo>
                  <a:pt x="1787" y="1845"/>
                </a:lnTo>
                <a:lnTo>
                  <a:pt x="1757" y="1871"/>
                </a:lnTo>
                <a:lnTo>
                  <a:pt x="1726" y="1895"/>
                </a:lnTo>
                <a:lnTo>
                  <a:pt x="1692" y="1919"/>
                </a:lnTo>
                <a:lnTo>
                  <a:pt x="1659" y="1941"/>
                </a:lnTo>
                <a:lnTo>
                  <a:pt x="1624" y="1961"/>
                </a:lnTo>
                <a:lnTo>
                  <a:pt x="1587" y="1980"/>
                </a:lnTo>
                <a:lnTo>
                  <a:pt x="1550" y="1996"/>
                </a:lnTo>
                <a:lnTo>
                  <a:pt x="1513" y="2011"/>
                </a:lnTo>
                <a:lnTo>
                  <a:pt x="1473" y="2024"/>
                </a:lnTo>
                <a:lnTo>
                  <a:pt x="1434" y="2035"/>
                </a:lnTo>
                <a:lnTo>
                  <a:pt x="1393" y="2046"/>
                </a:lnTo>
                <a:lnTo>
                  <a:pt x="1352" y="2053"/>
                </a:lnTo>
                <a:lnTo>
                  <a:pt x="1310" y="2058"/>
                </a:lnTo>
                <a:lnTo>
                  <a:pt x="1268" y="2061"/>
                </a:lnTo>
                <a:lnTo>
                  <a:pt x="1224" y="2062"/>
                </a:lnTo>
                <a:lnTo>
                  <a:pt x="1181" y="2061"/>
                </a:lnTo>
                <a:lnTo>
                  <a:pt x="1138" y="2058"/>
                </a:lnTo>
                <a:lnTo>
                  <a:pt x="1097" y="2053"/>
                </a:lnTo>
                <a:lnTo>
                  <a:pt x="1056" y="2046"/>
                </a:lnTo>
                <a:lnTo>
                  <a:pt x="1015" y="2035"/>
                </a:lnTo>
                <a:lnTo>
                  <a:pt x="975" y="2024"/>
                </a:lnTo>
                <a:lnTo>
                  <a:pt x="937" y="2011"/>
                </a:lnTo>
                <a:lnTo>
                  <a:pt x="898" y="1996"/>
                </a:lnTo>
                <a:lnTo>
                  <a:pt x="861" y="1980"/>
                </a:lnTo>
                <a:lnTo>
                  <a:pt x="825" y="1961"/>
                </a:lnTo>
                <a:lnTo>
                  <a:pt x="790" y="1941"/>
                </a:lnTo>
                <a:lnTo>
                  <a:pt x="756" y="1919"/>
                </a:lnTo>
                <a:lnTo>
                  <a:pt x="723" y="1895"/>
                </a:lnTo>
                <a:lnTo>
                  <a:pt x="692" y="1871"/>
                </a:lnTo>
                <a:lnTo>
                  <a:pt x="661" y="1845"/>
                </a:lnTo>
                <a:lnTo>
                  <a:pt x="632" y="1817"/>
                </a:lnTo>
                <a:lnTo>
                  <a:pt x="605" y="1787"/>
                </a:lnTo>
                <a:lnTo>
                  <a:pt x="578" y="1757"/>
                </a:lnTo>
                <a:lnTo>
                  <a:pt x="553" y="1726"/>
                </a:lnTo>
                <a:lnTo>
                  <a:pt x="530" y="1692"/>
                </a:lnTo>
                <a:lnTo>
                  <a:pt x="508" y="1659"/>
                </a:lnTo>
                <a:lnTo>
                  <a:pt x="488" y="1624"/>
                </a:lnTo>
                <a:lnTo>
                  <a:pt x="470" y="1588"/>
                </a:lnTo>
                <a:lnTo>
                  <a:pt x="452" y="1550"/>
                </a:lnTo>
                <a:lnTo>
                  <a:pt x="437" y="1513"/>
                </a:lnTo>
                <a:lnTo>
                  <a:pt x="424" y="1474"/>
                </a:lnTo>
                <a:lnTo>
                  <a:pt x="413" y="1434"/>
                </a:lnTo>
                <a:lnTo>
                  <a:pt x="404" y="1393"/>
                </a:lnTo>
                <a:lnTo>
                  <a:pt x="396" y="1353"/>
                </a:lnTo>
                <a:lnTo>
                  <a:pt x="391" y="1310"/>
                </a:lnTo>
                <a:lnTo>
                  <a:pt x="388" y="1268"/>
                </a:lnTo>
                <a:lnTo>
                  <a:pt x="387" y="1224"/>
                </a:lnTo>
                <a:lnTo>
                  <a:pt x="388" y="1181"/>
                </a:lnTo>
                <a:lnTo>
                  <a:pt x="391" y="1139"/>
                </a:lnTo>
                <a:lnTo>
                  <a:pt x="396" y="1097"/>
                </a:lnTo>
                <a:lnTo>
                  <a:pt x="404" y="1056"/>
                </a:lnTo>
                <a:lnTo>
                  <a:pt x="413" y="1016"/>
                </a:lnTo>
                <a:lnTo>
                  <a:pt x="424" y="975"/>
                </a:lnTo>
                <a:lnTo>
                  <a:pt x="437" y="937"/>
                </a:lnTo>
                <a:lnTo>
                  <a:pt x="452" y="899"/>
                </a:lnTo>
                <a:lnTo>
                  <a:pt x="470" y="861"/>
                </a:lnTo>
                <a:lnTo>
                  <a:pt x="488" y="825"/>
                </a:lnTo>
                <a:lnTo>
                  <a:pt x="508" y="791"/>
                </a:lnTo>
                <a:lnTo>
                  <a:pt x="530" y="756"/>
                </a:lnTo>
                <a:lnTo>
                  <a:pt x="553" y="723"/>
                </a:lnTo>
                <a:lnTo>
                  <a:pt x="578" y="692"/>
                </a:lnTo>
                <a:lnTo>
                  <a:pt x="605" y="662"/>
                </a:lnTo>
                <a:lnTo>
                  <a:pt x="632" y="632"/>
                </a:lnTo>
                <a:lnTo>
                  <a:pt x="661" y="605"/>
                </a:lnTo>
                <a:lnTo>
                  <a:pt x="692" y="579"/>
                </a:lnTo>
                <a:lnTo>
                  <a:pt x="723" y="554"/>
                </a:lnTo>
                <a:lnTo>
                  <a:pt x="756" y="530"/>
                </a:lnTo>
                <a:lnTo>
                  <a:pt x="790" y="508"/>
                </a:lnTo>
                <a:lnTo>
                  <a:pt x="825" y="488"/>
                </a:lnTo>
                <a:lnTo>
                  <a:pt x="861" y="470"/>
                </a:lnTo>
                <a:lnTo>
                  <a:pt x="898" y="453"/>
                </a:lnTo>
                <a:lnTo>
                  <a:pt x="937" y="438"/>
                </a:lnTo>
                <a:lnTo>
                  <a:pt x="975" y="425"/>
                </a:lnTo>
                <a:lnTo>
                  <a:pt x="1015" y="413"/>
                </a:lnTo>
                <a:lnTo>
                  <a:pt x="1056" y="404"/>
                </a:lnTo>
                <a:lnTo>
                  <a:pt x="1097" y="396"/>
                </a:lnTo>
                <a:lnTo>
                  <a:pt x="1138" y="391"/>
                </a:lnTo>
                <a:lnTo>
                  <a:pt x="1181" y="388"/>
                </a:lnTo>
                <a:lnTo>
                  <a:pt x="1224" y="387"/>
                </a:lnTo>
                <a:close/>
              </a:path>
            </a:pathLst>
          </a:custGeom>
          <a:noFill/>
          <a:ln w="12700">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275493" y="1465783"/>
            <a:ext cx="144016" cy="1008112"/>
            <a:chOff x="971600" y="1563638"/>
            <a:chExt cx="144016" cy="1008112"/>
          </a:xfrm>
        </p:grpSpPr>
        <p:cxnSp>
          <p:nvCxnSpPr>
            <p:cNvPr id="9" name="直接连接符 8"/>
            <p:cNvCxnSpPr/>
            <p:nvPr/>
          </p:nvCxnSpPr>
          <p:spPr>
            <a:xfrm flipH="1" flipV="1">
              <a:off x="971600" y="2427734"/>
              <a:ext cx="144016" cy="144016"/>
            </a:xfrm>
            <a:prstGeom prst="line">
              <a:avLst/>
            </a:prstGeom>
            <a:ln w="12700">
              <a:solidFill>
                <a:schemeClr val="bg1"/>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971600" y="1563638"/>
              <a:ext cx="0" cy="864096"/>
            </a:xfrm>
            <a:prstGeom prst="line">
              <a:avLst/>
            </a:prstGeom>
            <a:ln w="12700">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grpSp>
      <p:sp>
        <p:nvSpPr>
          <p:cNvPr id="11" name="Rectangle 13" descr="FD1DDF730CE4456e89755B07FE1653D0# #Rectangle 13"/>
          <p:cNvSpPr>
            <a:spLocks noChangeArrowheads="1"/>
          </p:cNvSpPr>
          <p:nvPr/>
        </p:nvSpPr>
        <p:spPr bwMode="auto">
          <a:xfrm>
            <a:off x="1329031" y="1419622"/>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solidFill>
                  <a:schemeClr val="accent1"/>
                </a:solidFill>
                <a:latin typeface="微软雅黑" panose="020B0503020204020204" pitchFamily="34" charset="-122"/>
                <a:ea typeface="微软雅黑" panose="020B0503020204020204" pitchFamily="34" charset="-122"/>
              </a:rPr>
              <a:t>点击</a:t>
            </a:r>
            <a:r>
              <a:rPr lang="zh-CN" altLang="en-US" sz="1400" dirty="0" smtClean="0">
                <a:solidFill>
                  <a:schemeClr val="accent1"/>
                </a:solidFill>
                <a:latin typeface="微软雅黑" panose="020B0503020204020204" pitchFamily="34" charset="-122"/>
                <a:ea typeface="微软雅黑" panose="020B0503020204020204" pitchFamily="34" charset="-122"/>
              </a:rPr>
              <a:t>添加标题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2" name="Rectangle 13" descr="FD1DDF730CE4456e89755B07FE1653D0# #Rectangle 13"/>
          <p:cNvSpPr>
            <a:spLocks noChangeArrowheads="1"/>
          </p:cNvSpPr>
          <p:nvPr/>
        </p:nvSpPr>
        <p:spPr bwMode="auto">
          <a:xfrm>
            <a:off x="1329029" y="1687334"/>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此处添加具体文字阐述，</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添加简短说明文字。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436614" y="1465783"/>
            <a:ext cx="144016" cy="1008112"/>
            <a:chOff x="971600" y="1563638"/>
            <a:chExt cx="144016" cy="1008112"/>
          </a:xfrm>
        </p:grpSpPr>
        <p:cxnSp>
          <p:nvCxnSpPr>
            <p:cNvPr id="14" name="直接连接符 13"/>
            <p:cNvCxnSpPr/>
            <p:nvPr/>
          </p:nvCxnSpPr>
          <p:spPr>
            <a:xfrm flipH="1" flipV="1">
              <a:off x="971600" y="2427734"/>
              <a:ext cx="144016" cy="144016"/>
            </a:xfrm>
            <a:prstGeom prst="line">
              <a:avLst/>
            </a:prstGeom>
            <a:ln w="12700">
              <a:solidFill>
                <a:schemeClr val="bg1"/>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71600" y="1563638"/>
              <a:ext cx="0" cy="864096"/>
            </a:xfrm>
            <a:prstGeom prst="line">
              <a:avLst/>
            </a:prstGeom>
            <a:ln w="12700">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grpSp>
      <p:sp>
        <p:nvSpPr>
          <p:cNvPr id="16" name="Rectangle 13" descr="FD1DDF730CE4456e89755B07FE1653D0# #Rectangle 13"/>
          <p:cNvSpPr>
            <a:spLocks noChangeArrowheads="1"/>
          </p:cNvSpPr>
          <p:nvPr/>
        </p:nvSpPr>
        <p:spPr bwMode="auto">
          <a:xfrm>
            <a:off x="3490152" y="1419622"/>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solidFill>
                  <a:schemeClr val="accent1"/>
                </a:solidFill>
                <a:latin typeface="微软雅黑" panose="020B0503020204020204" pitchFamily="34" charset="-122"/>
                <a:ea typeface="微软雅黑" panose="020B0503020204020204" pitchFamily="34" charset="-122"/>
              </a:rPr>
              <a:t>点击</a:t>
            </a:r>
            <a:r>
              <a:rPr lang="zh-CN" altLang="en-US" sz="1400" dirty="0" smtClean="0">
                <a:solidFill>
                  <a:schemeClr val="accent1"/>
                </a:solidFill>
                <a:latin typeface="微软雅黑" panose="020B0503020204020204" pitchFamily="34" charset="-122"/>
                <a:ea typeface="微软雅黑" panose="020B0503020204020204" pitchFamily="34" charset="-122"/>
              </a:rPr>
              <a:t>添加标题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17" name="Rectangle 13" descr="FD1DDF730CE4456e89755B07FE1653D0# #Rectangle 13"/>
          <p:cNvSpPr>
            <a:spLocks noChangeArrowheads="1"/>
          </p:cNvSpPr>
          <p:nvPr/>
        </p:nvSpPr>
        <p:spPr bwMode="auto">
          <a:xfrm>
            <a:off x="3490150" y="1687334"/>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此处添加具体文字阐述，</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添加简短说明文字。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5619213" y="1465783"/>
            <a:ext cx="144016" cy="1008112"/>
            <a:chOff x="971600" y="1563638"/>
            <a:chExt cx="144016" cy="1008112"/>
          </a:xfrm>
        </p:grpSpPr>
        <p:cxnSp>
          <p:nvCxnSpPr>
            <p:cNvPr id="19" name="直接连接符 18"/>
            <p:cNvCxnSpPr/>
            <p:nvPr/>
          </p:nvCxnSpPr>
          <p:spPr>
            <a:xfrm flipH="1" flipV="1">
              <a:off x="971600" y="2427734"/>
              <a:ext cx="144016" cy="144016"/>
            </a:xfrm>
            <a:prstGeom prst="line">
              <a:avLst/>
            </a:prstGeom>
            <a:ln w="12700">
              <a:solidFill>
                <a:schemeClr val="bg1"/>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971600" y="1563638"/>
              <a:ext cx="0" cy="864096"/>
            </a:xfrm>
            <a:prstGeom prst="line">
              <a:avLst/>
            </a:prstGeom>
            <a:ln w="12700">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grpSp>
      <p:sp>
        <p:nvSpPr>
          <p:cNvPr id="21" name="Rectangle 13" descr="FD1DDF730CE4456e89755B07FE1653D0# #Rectangle 13"/>
          <p:cNvSpPr>
            <a:spLocks noChangeArrowheads="1"/>
          </p:cNvSpPr>
          <p:nvPr/>
        </p:nvSpPr>
        <p:spPr bwMode="auto">
          <a:xfrm>
            <a:off x="5672751" y="1419622"/>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solidFill>
                  <a:schemeClr val="accent1"/>
                </a:solidFill>
                <a:latin typeface="微软雅黑" panose="020B0503020204020204" pitchFamily="34" charset="-122"/>
                <a:ea typeface="微软雅黑" panose="020B0503020204020204" pitchFamily="34" charset="-122"/>
              </a:rPr>
              <a:t>点击</a:t>
            </a:r>
            <a:r>
              <a:rPr lang="zh-CN" altLang="en-US" sz="1400" dirty="0" smtClean="0">
                <a:solidFill>
                  <a:schemeClr val="accent1"/>
                </a:solidFill>
                <a:latin typeface="微软雅黑" panose="020B0503020204020204" pitchFamily="34" charset="-122"/>
                <a:ea typeface="微软雅黑" panose="020B0503020204020204" pitchFamily="34" charset="-122"/>
              </a:rPr>
              <a:t>添加标题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22" name="Rectangle 13" descr="FD1DDF730CE4456e89755B07FE1653D0# #Rectangle 13"/>
          <p:cNvSpPr>
            <a:spLocks noChangeArrowheads="1"/>
          </p:cNvSpPr>
          <p:nvPr/>
        </p:nvSpPr>
        <p:spPr bwMode="auto">
          <a:xfrm>
            <a:off x="5672749" y="1687334"/>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此处添加具体文字阐述，</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添加简短说明文字。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flipV="1">
            <a:off x="2391045" y="3069819"/>
            <a:ext cx="144016" cy="1008112"/>
            <a:chOff x="971600" y="1563638"/>
            <a:chExt cx="144016" cy="1008112"/>
          </a:xfrm>
        </p:grpSpPr>
        <p:cxnSp>
          <p:nvCxnSpPr>
            <p:cNvPr id="24" name="直接连接符 23"/>
            <p:cNvCxnSpPr/>
            <p:nvPr/>
          </p:nvCxnSpPr>
          <p:spPr>
            <a:xfrm flipH="1" flipV="1">
              <a:off x="971600" y="2427734"/>
              <a:ext cx="144016" cy="144016"/>
            </a:xfrm>
            <a:prstGeom prst="line">
              <a:avLst/>
            </a:prstGeom>
            <a:ln w="12700">
              <a:solidFill>
                <a:schemeClr val="bg1"/>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971600" y="1563638"/>
              <a:ext cx="0" cy="864096"/>
            </a:xfrm>
            <a:prstGeom prst="line">
              <a:avLst/>
            </a:prstGeom>
            <a:ln w="12700">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flipV="1">
            <a:off x="4552166" y="3069819"/>
            <a:ext cx="144016" cy="1008112"/>
            <a:chOff x="971600" y="1563638"/>
            <a:chExt cx="144016" cy="1008112"/>
          </a:xfrm>
        </p:grpSpPr>
        <p:cxnSp>
          <p:nvCxnSpPr>
            <p:cNvPr id="27" name="直接连接符 26"/>
            <p:cNvCxnSpPr/>
            <p:nvPr/>
          </p:nvCxnSpPr>
          <p:spPr>
            <a:xfrm flipH="1" flipV="1">
              <a:off x="971600" y="2427734"/>
              <a:ext cx="144016" cy="144016"/>
            </a:xfrm>
            <a:prstGeom prst="line">
              <a:avLst/>
            </a:prstGeom>
            <a:ln w="12700">
              <a:solidFill>
                <a:schemeClr val="bg1"/>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971600" y="1563638"/>
              <a:ext cx="0" cy="864096"/>
            </a:xfrm>
            <a:prstGeom prst="line">
              <a:avLst/>
            </a:prstGeom>
            <a:ln w="12700">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flipV="1">
            <a:off x="6734765" y="3069819"/>
            <a:ext cx="144016" cy="1008112"/>
            <a:chOff x="971600" y="1563638"/>
            <a:chExt cx="144016" cy="1008112"/>
          </a:xfrm>
        </p:grpSpPr>
        <p:cxnSp>
          <p:nvCxnSpPr>
            <p:cNvPr id="30" name="直接连接符 29"/>
            <p:cNvCxnSpPr/>
            <p:nvPr/>
          </p:nvCxnSpPr>
          <p:spPr>
            <a:xfrm flipH="1" flipV="1">
              <a:off x="971600" y="2427734"/>
              <a:ext cx="144016" cy="144016"/>
            </a:xfrm>
            <a:prstGeom prst="line">
              <a:avLst/>
            </a:prstGeom>
            <a:ln w="12700">
              <a:solidFill>
                <a:schemeClr val="bg1"/>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971600" y="1563638"/>
              <a:ext cx="0" cy="864096"/>
            </a:xfrm>
            <a:prstGeom prst="line">
              <a:avLst/>
            </a:prstGeom>
            <a:ln w="12700">
              <a:solidFill>
                <a:schemeClr val="bg1"/>
              </a:solidFill>
              <a:headEnd type="oval" w="sm" len="sm"/>
            </a:ln>
          </p:spPr>
          <p:style>
            <a:lnRef idx="1">
              <a:schemeClr val="accent1"/>
            </a:lnRef>
            <a:fillRef idx="0">
              <a:schemeClr val="accent1"/>
            </a:fillRef>
            <a:effectRef idx="0">
              <a:schemeClr val="accent1"/>
            </a:effectRef>
            <a:fontRef idx="minor">
              <a:schemeClr val="tx1"/>
            </a:fontRef>
          </p:style>
        </p:cxnSp>
      </p:grpSp>
      <p:sp>
        <p:nvSpPr>
          <p:cNvPr id="32" name="Rectangle 13" descr="FD1DDF730CE4456e89755B07FE1653D0# #Rectangle 13"/>
          <p:cNvSpPr>
            <a:spLocks noChangeArrowheads="1"/>
          </p:cNvSpPr>
          <p:nvPr/>
        </p:nvSpPr>
        <p:spPr bwMode="auto">
          <a:xfrm>
            <a:off x="2450861" y="3450065"/>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solidFill>
                  <a:schemeClr val="accent1"/>
                </a:solidFill>
                <a:latin typeface="微软雅黑" panose="020B0503020204020204" pitchFamily="34" charset="-122"/>
                <a:ea typeface="微软雅黑" panose="020B0503020204020204" pitchFamily="34" charset="-122"/>
              </a:rPr>
              <a:t>点击</a:t>
            </a:r>
            <a:r>
              <a:rPr lang="zh-CN" altLang="en-US" sz="1400" dirty="0" smtClean="0">
                <a:solidFill>
                  <a:schemeClr val="accent1"/>
                </a:solidFill>
                <a:latin typeface="微软雅黑" panose="020B0503020204020204" pitchFamily="34" charset="-122"/>
                <a:ea typeface="微软雅黑" panose="020B0503020204020204" pitchFamily="34" charset="-122"/>
              </a:rPr>
              <a:t>添加标题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33" name="Rectangle 13" descr="FD1DDF730CE4456e89755B07FE1653D0# #Rectangle 13"/>
          <p:cNvSpPr>
            <a:spLocks noChangeArrowheads="1"/>
          </p:cNvSpPr>
          <p:nvPr/>
        </p:nvSpPr>
        <p:spPr bwMode="auto">
          <a:xfrm>
            <a:off x="2450859" y="3717777"/>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此处添加具体文字阐述，</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添加简短说明文字。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34" name="Rectangle 13" descr="FD1DDF730CE4456e89755B07FE1653D0# #Rectangle 13"/>
          <p:cNvSpPr>
            <a:spLocks noChangeArrowheads="1"/>
          </p:cNvSpPr>
          <p:nvPr/>
        </p:nvSpPr>
        <p:spPr bwMode="auto">
          <a:xfrm>
            <a:off x="4611982" y="3450065"/>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solidFill>
                  <a:schemeClr val="accent1"/>
                </a:solidFill>
                <a:latin typeface="微软雅黑" panose="020B0503020204020204" pitchFamily="34" charset="-122"/>
                <a:ea typeface="微软雅黑" panose="020B0503020204020204" pitchFamily="34" charset="-122"/>
              </a:rPr>
              <a:t>点击</a:t>
            </a:r>
            <a:r>
              <a:rPr lang="zh-CN" altLang="en-US" sz="1400" dirty="0" smtClean="0">
                <a:solidFill>
                  <a:schemeClr val="accent1"/>
                </a:solidFill>
                <a:latin typeface="微软雅黑" panose="020B0503020204020204" pitchFamily="34" charset="-122"/>
                <a:ea typeface="微软雅黑" panose="020B0503020204020204" pitchFamily="34" charset="-122"/>
              </a:rPr>
              <a:t>添加标题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35" name="Rectangle 13" descr="FD1DDF730CE4456e89755B07FE1653D0# #Rectangle 13"/>
          <p:cNvSpPr>
            <a:spLocks noChangeArrowheads="1"/>
          </p:cNvSpPr>
          <p:nvPr/>
        </p:nvSpPr>
        <p:spPr bwMode="auto">
          <a:xfrm>
            <a:off x="4611980" y="3717777"/>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此处添加具体文字阐述，</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添加简短说明文字。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36" name="Rectangle 13" descr="FD1DDF730CE4456e89755B07FE1653D0# #Rectangle 13"/>
          <p:cNvSpPr>
            <a:spLocks noChangeArrowheads="1"/>
          </p:cNvSpPr>
          <p:nvPr/>
        </p:nvSpPr>
        <p:spPr bwMode="auto">
          <a:xfrm>
            <a:off x="6794581" y="3450065"/>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solidFill>
                  <a:schemeClr val="accent1"/>
                </a:solidFill>
                <a:latin typeface="微软雅黑" panose="020B0503020204020204" pitchFamily="34" charset="-122"/>
                <a:ea typeface="微软雅黑" panose="020B0503020204020204" pitchFamily="34" charset="-122"/>
              </a:rPr>
              <a:t>点击</a:t>
            </a:r>
            <a:r>
              <a:rPr lang="zh-CN" altLang="en-US" sz="1400" dirty="0" smtClean="0">
                <a:solidFill>
                  <a:schemeClr val="accent1"/>
                </a:solidFill>
                <a:latin typeface="微软雅黑" panose="020B0503020204020204" pitchFamily="34" charset="-122"/>
                <a:ea typeface="微软雅黑" panose="020B0503020204020204" pitchFamily="34" charset="-122"/>
              </a:rPr>
              <a:t>添加标题</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sp>
        <p:nvSpPr>
          <p:cNvPr id="37" name="Rectangle 13" descr="FD1DDF730CE4456e89755B07FE1653D0# #Rectangle 13"/>
          <p:cNvSpPr>
            <a:spLocks noChangeArrowheads="1"/>
          </p:cNvSpPr>
          <p:nvPr/>
        </p:nvSpPr>
        <p:spPr bwMode="auto">
          <a:xfrm>
            <a:off x="6794579" y="3717777"/>
            <a:ext cx="17378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此处添加具体文字阐述，</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添加简短说明文字。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46750857"/>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par>
                                <p:cTn id="19" presetID="49" presetClass="entr" presetSubtype="0" decel="100000" fill="hold" grpId="1"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 calcmode="lin" valueType="num">
                                      <p:cBhvr>
                                        <p:cTn id="23" dur="500" fill="hold"/>
                                        <p:tgtEl>
                                          <p:spTgt spid="5"/>
                                        </p:tgtEl>
                                        <p:attrNameLst>
                                          <p:attrName>style.rotation</p:attrName>
                                        </p:attrNameLst>
                                      </p:cBhvr>
                                      <p:tavLst>
                                        <p:tav tm="0">
                                          <p:val>
                                            <p:fltVal val="360"/>
                                          </p:val>
                                        </p:tav>
                                        <p:tav tm="100000">
                                          <p:val>
                                            <p:fltVal val="0"/>
                                          </p:val>
                                        </p:tav>
                                      </p:tavLst>
                                    </p:anim>
                                    <p:animEffect transition="in" filter="fade">
                                      <p:cBhvr>
                                        <p:cTn id="24" dur="500"/>
                                        <p:tgtEl>
                                          <p:spTgt spid="5"/>
                                        </p:tgtEl>
                                      </p:cBhvr>
                                    </p:animEffect>
                                  </p:childTnLst>
                                </p:cTn>
                              </p:par>
                              <p:par>
                                <p:cTn id="25" presetID="49" presetClass="entr" presetSubtype="0" decel="100000" fill="hold" grpId="1"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 calcmode="lin" valueType="num">
                                      <p:cBhvr>
                                        <p:cTn id="29" dur="500" fill="hold"/>
                                        <p:tgtEl>
                                          <p:spTgt spid="6"/>
                                        </p:tgtEl>
                                        <p:attrNameLst>
                                          <p:attrName>style.rotation</p:attrName>
                                        </p:attrNameLst>
                                      </p:cBhvr>
                                      <p:tavLst>
                                        <p:tav tm="0">
                                          <p:val>
                                            <p:fltVal val="360"/>
                                          </p:val>
                                        </p:tav>
                                        <p:tav tm="100000">
                                          <p:val>
                                            <p:fltVal val="0"/>
                                          </p:val>
                                        </p:tav>
                                      </p:tavLst>
                                    </p:anim>
                                    <p:animEffect transition="in" filter="fade">
                                      <p:cBhvr>
                                        <p:cTn id="30" dur="500"/>
                                        <p:tgtEl>
                                          <p:spTgt spid="6"/>
                                        </p:tgtEl>
                                      </p:cBhvr>
                                    </p:animEffect>
                                  </p:childTnLst>
                                </p:cTn>
                              </p:par>
                            </p:childTnLst>
                          </p:cTn>
                        </p:par>
                        <p:par>
                          <p:cTn id="31" fill="hold">
                            <p:stCondLst>
                              <p:cond delay="500"/>
                            </p:stCondLst>
                            <p:childTnLst>
                              <p:par>
                                <p:cTn id="32" presetID="53" presetClass="entr" presetSubtype="52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anim calcmode="lin" valueType="num">
                                      <p:cBhvr>
                                        <p:cTn id="37" dur="500" fill="hold"/>
                                        <p:tgtEl>
                                          <p:spTgt spid="4"/>
                                        </p:tgtEl>
                                        <p:attrNameLst>
                                          <p:attrName>ppt_x</p:attrName>
                                        </p:attrNameLst>
                                      </p:cBhvr>
                                      <p:tavLst>
                                        <p:tav tm="0">
                                          <p:val>
                                            <p:fltVal val="0.5"/>
                                          </p:val>
                                        </p:tav>
                                        <p:tav tm="100000">
                                          <p:val>
                                            <p:strVal val="#ppt_x"/>
                                          </p:val>
                                        </p:tav>
                                      </p:tavLst>
                                    </p:anim>
                                    <p:anim calcmode="lin" valueType="num">
                                      <p:cBhvr>
                                        <p:cTn id="38" dur="500" fill="hold"/>
                                        <p:tgtEl>
                                          <p:spTgt spid="4"/>
                                        </p:tgtEl>
                                        <p:attrNameLst>
                                          <p:attrName>ppt_y</p:attrName>
                                        </p:attrNameLst>
                                      </p:cBhvr>
                                      <p:tavLst>
                                        <p:tav tm="0">
                                          <p:val>
                                            <p:fltVal val="0.5"/>
                                          </p:val>
                                        </p:tav>
                                        <p:tav tm="100000">
                                          <p:val>
                                            <p:strVal val="#ppt_y"/>
                                          </p:val>
                                        </p:tav>
                                      </p:tavLst>
                                    </p:anim>
                                  </p:childTnLst>
                                </p:cTn>
                              </p:par>
                              <p:par>
                                <p:cTn id="39" presetID="53" presetClass="entr" presetSubtype="528"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anim calcmode="lin" valueType="num">
                                      <p:cBhvr>
                                        <p:cTn id="44" dur="500" fill="hold"/>
                                        <p:tgtEl>
                                          <p:spTgt spid="3"/>
                                        </p:tgtEl>
                                        <p:attrNameLst>
                                          <p:attrName>ppt_x</p:attrName>
                                        </p:attrNameLst>
                                      </p:cBhvr>
                                      <p:tavLst>
                                        <p:tav tm="0">
                                          <p:val>
                                            <p:fltVal val="0.5"/>
                                          </p:val>
                                        </p:tav>
                                        <p:tav tm="100000">
                                          <p:val>
                                            <p:strVal val="#ppt_x"/>
                                          </p:val>
                                        </p:tav>
                                      </p:tavLst>
                                    </p:anim>
                                    <p:anim calcmode="lin" valueType="num">
                                      <p:cBhvr>
                                        <p:cTn id="45" dur="500" fill="hold"/>
                                        <p:tgtEl>
                                          <p:spTgt spid="3"/>
                                        </p:tgtEl>
                                        <p:attrNameLst>
                                          <p:attrName>ppt_y</p:attrName>
                                        </p:attrNameLst>
                                      </p:cBhvr>
                                      <p:tavLst>
                                        <p:tav tm="0">
                                          <p:val>
                                            <p:fltVal val="0.5"/>
                                          </p:val>
                                        </p:tav>
                                        <p:tav tm="100000">
                                          <p:val>
                                            <p:strVal val="#ppt_y"/>
                                          </p:val>
                                        </p:tav>
                                      </p:tavLst>
                                    </p:anim>
                                  </p:childTnLst>
                                </p:cTn>
                              </p:par>
                              <p:par>
                                <p:cTn id="46" presetID="49" presetClass="entr" presetSubtype="0" decel="100000" fill="hold" grpId="1"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ppt_w</p:attrName>
                                        </p:attrNameLst>
                                      </p:cBhvr>
                                      <p:tavLst>
                                        <p:tav tm="0">
                                          <p:val>
                                            <p:fltVal val="0"/>
                                          </p:val>
                                        </p:tav>
                                        <p:tav tm="100000">
                                          <p:val>
                                            <p:strVal val="#ppt_w"/>
                                          </p:val>
                                        </p:tav>
                                      </p:tavLst>
                                    </p:anim>
                                    <p:anim calcmode="lin" valueType="num">
                                      <p:cBhvr>
                                        <p:cTn id="49" dur="500" fill="hold"/>
                                        <p:tgtEl>
                                          <p:spTgt spid="4"/>
                                        </p:tgtEl>
                                        <p:attrNameLst>
                                          <p:attrName>ppt_h</p:attrName>
                                        </p:attrNameLst>
                                      </p:cBhvr>
                                      <p:tavLst>
                                        <p:tav tm="0">
                                          <p:val>
                                            <p:fltVal val="0"/>
                                          </p:val>
                                        </p:tav>
                                        <p:tav tm="100000">
                                          <p:val>
                                            <p:strVal val="#ppt_h"/>
                                          </p:val>
                                        </p:tav>
                                      </p:tavLst>
                                    </p:anim>
                                    <p:anim calcmode="lin" valueType="num">
                                      <p:cBhvr>
                                        <p:cTn id="50" dur="500" fill="hold"/>
                                        <p:tgtEl>
                                          <p:spTgt spid="4"/>
                                        </p:tgtEl>
                                        <p:attrNameLst>
                                          <p:attrName>style.rotation</p:attrName>
                                        </p:attrNameLst>
                                      </p:cBhvr>
                                      <p:tavLst>
                                        <p:tav tm="0">
                                          <p:val>
                                            <p:fltVal val="360"/>
                                          </p:val>
                                        </p:tav>
                                        <p:tav tm="100000">
                                          <p:val>
                                            <p:fltVal val="0"/>
                                          </p:val>
                                        </p:tav>
                                      </p:tavLst>
                                    </p:anim>
                                    <p:animEffect transition="in" filter="fade">
                                      <p:cBhvr>
                                        <p:cTn id="51" dur="500"/>
                                        <p:tgtEl>
                                          <p:spTgt spid="4"/>
                                        </p:tgtEl>
                                      </p:cBhvr>
                                    </p:animEffect>
                                  </p:childTnLst>
                                </p:cTn>
                              </p:par>
                              <p:par>
                                <p:cTn id="52" presetID="49" presetClass="entr" presetSubtype="0" decel="100000" fill="hold" grpId="1" nodeType="with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p:cTn id="54" dur="500" fill="hold"/>
                                        <p:tgtEl>
                                          <p:spTgt spid="3"/>
                                        </p:tgtEl>
                                        <p:attrNameLst>
                                          <p:attrName>ppt_w</p:attrName>
                                        </p:attrNameLst>
                                      </p:cBhvr>
                                      <p:tavLst>
                                        <p:tav tm="0">
                                          <p:val>
                                            <p:fltVal val="0"/>
                                          </p:val>
                                        </p:tav>
                                        <p:tav tm="100000">
                                          <p:val>
                                            <p:strVal val="#ppt_w"/>
                                          </p:val>
                                        </p:tav>
                                      </p:tavLst>
                                    </p:anim>
                                    <p:anim calcmode="lin" valueType="num">
                                      <p:cBhvr>
                                        <p:cTn id="55" dur="500" fill="hold"/>
                                        <p:tgtEl>
                                          <p:spTgt spid="3"/>
                                        </p:tgtEl>
                                        <p:attrNameLst>
                                          <p:attrName>ppt_h</p:attrName>
                                        </p:attrNameLst>
                                      </p:cBhvr>
                                      <p:tavLst>
                                        <p:tav tm="0">
                                          <p:val>
                                            <p:fltVal val="0"/>
                                          </p:val>
                                        </p:tav>
                                        <p:tav tm="100000">
                                          <p:val>
                                            <p:strVal val="#ppt_h"/>
                                          </p:val>
                                        </p:tav>
                                      </p:tavLst>
                                    </p:anim>
                                    <p:anim calcmode="lin" valueType="num">
                                      <p:cBhvr>
                                        <p:cTn id="56" dur="500" fill="hold"/>
                                        <p:tgtEl>
                                          <p:spTgt spid="3"/>
                                        </p:tgtEl>
                                        <p:attrNameLst>
                                          <p:attrName>style.rotation</p:attrName>
                                        </p:attrNameLst>
                                      </p:cBhvr>
                                      <p:tavLst>
                                        <p:tav tm="0">
                                          <p:val>
                                            <p:fltVal val="360"/>
                                          </p:val>
                                        </p:tav>
                                        <p:tav tm="100000">
                                          <p:val>
                                            <p:fltVal val="0"/>
                                          </p:val>
                                        </p:tav>
                                      </p:tavLst>
                                    </p:anim>
                                    <p:animEffect transition="in" filter="fade">
                                      <p:cBhvr>
                                        <p:cTn id="57" dur="500"/>
                                        <p:tgtEl>
                                          <p:spTgt spid="3"/>
                                        </p:tgtEl>
                                      </p:cBhvr>
                                    </p:animEffect>
                                  </p:childTnLst>
                                </p:cTn>
                              </p:par>
                            </p:childTnLst>
                          </p:cTn>
                        </p:par>
                        <p:par>
                          <p:cTn id="58" fill="hold">
                            <p:stCondLst>
                              <p:cond delay="1000"/>
                            </p:stCondLst>
                            <p:childTnLst>
                              <p:par>
                                <p:cTn id="59" presetID="53" presetClass="entr" presetSubtype="528"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p:cTn id="61" dur="500" fill="hold"/>
                                        <p:tgtEl>
                                          <p:spTgt spid="2"/>
                                        </p:tgtEl>
                                        <p:attrNameLst>
                                          <p:attrName>ppt_w</p:attrName>
                                        </p:attrNameLst>
                                      </p:cBhvr>
                                      <p:tavLst>
                                        <p:tav tm="0">
                                          <p:val>
                                            <p:fltVal val="0"/>
                                          </p:val>
                                        </p:tav>
                                        <p:tav tm="100000">
                                          <p:val>
                                            <p:strVal val="#ppt_w"/>
                                          </p:val>
                                        </p:tav>
                                      </p:tavLst>
                                    </p:anim>
                                    <p:anim calcmode="lin" valueType="num">
                                      <p:cBhvr>
                                        <p:cTn id="62" dur="500" fill="hold"/>
                                        <p:tgtEl>
                                          <p:spTgt spid="2"/>
                                        </p:tgtEl>
                                        <p:attrNameLst>
                                          <p:attrName>ppt_h</p:attrName>
                                        </p:attrNameLst>
                                      </p:cBhvr>
                                      <p:tavLst>
                                        <p:tav tm="0">
                                          <p:val>
                                            <p:fltVal val="0"/>
                                          </p:val>
                                        </p:tav>
                                        <p:tav tm="100000">
                                          <p:val>
                                            <p:strVal val="#ppt_h"/>
                                          </p:val>
                                        </p:tav>
                                      </p:tavLst>
                                    </p:anim>
                                    <p:animEffect transition="in" filter="fade">
                                      <p:cBhvr>
                                        <p:cTn id="63" dur="500"/>
                                        <p:tgtEl>
                                          <p:spTgt spid="2"/>
                                        </p:tgtEl>
                                      </p:cBhvr>
                                    </p:animEffect>
                                    <p:anim calcmode="lin" valueType="num">
                                      <p:cBhvr>
                                        <p:cTn id="64" dur="500" fill="hold"/>
                                        <p:tgtEl>
                                          <p:spTgt spid="2"/>
                                        </p:tgtEl>
                                        <p:attrNameLst>
                                          <p:attrName>ppt_x</p:attrName>
                                        </p:attrNameLst>
                                      </p:cBhvr>
                                      <p:tavLst>
                                        <p:tav tm="0">
                                          <p:val>
                                            <p:fltVal val="0.5"/>
                                          </p:val>
                                        </p:tav>
                                        <p:tav tm="100000">
                                          <p:val>
                                            <p:strVal val="#ppt_x"/>
                                          </p:val>
                                        </p:tav>
                                      </p:tavLst>
                                    </p:anim>
                                    <p:anim calcmode="lin" valueType="num">
                                      <p:cBhvr>
                                        <p:cTn id="65" dur="500" fill="hold"/>
                                        <p:tgtEl>
                                          <p:spTgt spid="2"/>
                                        </p:tgtEl>
                                        <p:attrNameLst>
                                          <p:attrName>ppt_y</p:attrName>
                                        </p:attrNameLst>
                                      </p:cBhvr>
                                      <p:tavLst>
                                        <p:tav tm="0">
                                          <p:val>
                                            <p:fltVal val="0.5"/>
                                          </p:val>
                                        </p:tav>
                                        <p:tav tm="100000">
                                          <p:val>
                                            <p:strVal val="#ppt_y"/>
                                          </p:val>
                                        </p:tav>
                                      </p:tavLst>
                                    </p:anim>
                                  </p:childTnLst>
                                </p:cTn>
                              </p:par>
                              <p:par>
                                <p:cTn id="66" presetID="53" presetClass="entr" presetSubtype="528" fill="hold" grpId="0" nodeType="withEffect">
                                  <p:stCondLst>
                                    <p:cond delay="0"/>
                                  </p:stCondLst>
                                  <p:childTnLst>
                                    <p:set>
                                      <p:cBhvr>
                                        <p:cTn id="67" dur="1" fill="hold">
                                          <p:stCondLst>
                                            <p:cond delay="0"/>
                                          </p:stCondLst>
                                        </p:cTn>
                                        <p:tgtEl>
                                          <p:spTgt spid="7"/>
                                        </p:tgtEl>
                                        <p:attrNameLst>
                                          <p:attrName>style.visibility</p:attrName>
                                        </p:attrNameLst>
                                      </p:cBhvr>
                                      <p:to>
                                        <p:strVal val="visible"/>
                                      </p:to>
                                    </p:set>
                                    <p:anim calcmode="lin" valueType="num">
                                      <p:cBhvr>
                                        <p:cTn id="68" dur="500" fill="hold"/>
                                        <p:tgtEl>
                                          <p:spTgt spid="7"/>
                                        </p:tgtEl>
                                        <p:attrNameLst>
                                          <p:attrName>ppt_w</p:attrName>
                                        </p:attrNameLst>
                                      </p:cBhvr>
                                      <p:tavLst>
                                        <p:tav tm="0">
                                          <p:val>
                                            <p:fltVal val="0"/>
                                          </p:val>
                                        </p:tav>
                                        <p:tav tm="100000">
                                          <p:val>
                                            <p:strVal val="#ppt_w"/>
                                          </p:val>
                                        </p:tav>
                                      </p:tavLst>
                                    </p:anim>
                                    <p:anim calcmode="lin" valueType="num">
                                      <p:cBhvr>
                                        <p:cTn id="69" dur="500" fill="hold"/>
                                        <p:tgtEl>
                                          <p:spTgt spid="7"/>
                                        </p:tgtEl>
                                        <p:attrNameLst>
                                          <p:attrName>ppt_h</p:attrName>
                                        </p:attrNameLst>
                                      </p:cBhvr>
                                      <p:tavLst>
                                        <p:tav tm="0">
                                          <p:val>
                                            <p:fltVal val="0"/>
                                          </p:val>
                                        </p:tav>
                                        <p:tav tm="100000">
                                          <p:val>
                                            <p:strVal val="#ppt_h"/>
                                          </p:val>
                                        </p:tav>
                                      </p:tavLst>
                                    </p:anim>
                                    <p:animEffect transition="in" filter="fade">
                                      <p:cBhvr>
                                        <p:cTn id="70" dur="500"/>
                                        <p:tgtEl>
                                          <p:spTgt spid="7"/>
                                        </p:tgtEl>
                                      </p:cBhvr>
                                    </p:animEffect>
                                    <p:anim calcmode="lin" valueType="num">
                                      <p:cBhvr>
                                        <p:cTn id="71" dur="500" fill="hold"/>
                                        <p:tgtEl>
                                          <p:spTgt spid="7"/>
                                        </p:tgtEl>
                                        <p:attrNameLst>
                                          <p:attrName>ppt_x</p:attrName>
                                        </p:attrNameLst>
                                      </p:cBhvr>
                                      <p:tavLst>
                                        <p:tav tm="0">
                                          <p:val>
                                            <p:fltVal val="0.5"/>
                                          </p:val>
                                        </p:tav>
                                        <p:tav tm="100000">
                                          <p:val>
                                            <p:strVal val="#ppt_x"/>
                                          </p:val>
                                        </p:tav>
                                      </p:tavLst>
                                    </p:anim>
                                    <p:anim calcmode="lin" valueType="num">
                                      <p:cBhvr>
                                        <p:cTn id="72" dur="500" fill="hold"/>
                                        <p:tgtEl>
                                          <p:spTgt spid="7"/>
                                        </p:tgtEl>
                                        <p:attrNameLst>
                                          <p:attrName>ppt_y</p:attrName>
                                        </p:attrNameLst>
                                      </p:cBhvr>
                                      <p:tavLst>
                                        <p:tav tm="0">
                                          <p:val>
                                            <p:fltVal val="0.5"/>
                                          </p:val>
                                        </p:tav>
                                        <p:tav tm="100000">
                                          <p:val>
                                            <p:strVal val="#ppt_y"/>
                                          </p:val>
                                        </p:tav>
                                      </p:tavLst>
                                    </p:anim>
                                  </p:childTnLst>
                                </p:cTn>
                              </p:par>
                              <p:par>
                                <p:cTn id="73" presetID="49" presetClass="entr" presetSubtype="0" decel="100000" fill="hold" grpId="1" nodeType="withEffect">
                                  <p:stCondLst>
                                    <p:cond delay="0"/>
                                  </p:stCondLst>
                                  <p:childTnLst>
                                    <p:set>
                                      <p:cBhvr>
                                        <p:cTn id="74" dur="1" fill="hold">
                                          <p:stCondLst>
                                            <p:cond delay="0"/>
                                          </p:stCondLst>
                                        </p:cTn>
                                        <p:tgtEl>
                                          <p:spTgt spid="2"/>
                                        </p:tgtEl>
                                        <p:attrNameLst>
                                          <p:attrName>style.visibility</p:attrName>
                                        </p:attrNameLst>
                                      </p:cBhvr>
                                      <p:to>
                                        <p:strVal val="visible"/>
                                      </p:to>
                                    </p:set>
                                    <p:anim calcmode="lin" valueType="num">
                                      <p:cBhvr>
                                        <p:cTn id="75" dur="500" fill="hold"/>
                                        <p:tgtEl>
                                          <p:spTgt spid="2"/>
                                        </p:tgtEl>
                                        <p:attrNameLst>
                                          <p:attrName>ppt_w</p:attrName>
                                        </p:attrNameLst>
                                      </p:cBhvr>
                                      <p:tavLst>
                                        <p:tav tm="0">
                                          <p:val>
                                            <p:fltVal val="0"/>
                                          </p:val>
                                        </p:tav>
                                        <p:tav tm="100000">
                                          <p:val>
                                            <p:strVal val="#ppt_w"/>
                                          </p:val>
                                        </p:tav>
                                      </p:tavLst>
                                    </p:anim>
                                    <p:anim calcmode="lin" valueType="num">
                                      <p:cBhvr>
                                        <p:cTn id="76" dur="500" fill="hold"/>
                                        <p:tgtEl>
                                          <p:spTgt spid="2"/>
                                        </p:tgtEl>
                                        <p:attrNameLst>
                                          <p:attrName>ppt_h</p:attrName>
                                        </p:attrNameLst>
                                      </p:cBhvr>
                                      <p:tavLst>
                                        <p:tav tm="0">
                                          <p:val>
                                            <p:fltVal val="0"/>
                                          </p:val>
                                        </p:tav>
                                        <p:tav tm="100000">
                                          <p:val>
                                            <p:strVal val="#ppt_h"/>
                                          </p:val>
                                        </p:tav>
                                      </p:tavLst>
                                    </p:anim>
                                    <p:anim calcmode="lin" valueType="num">
                                      <p:cBhvr>
                                        <p:cTn id="77" dur="500" fill="hold"/>
                                        <p:tgtEl>
                                          <p:spTgt spid="2"/>
                                        </p:tgtEl>
                                        <p:attrNameLst>
                                          <p:attrName>style.rotation</p:attrName>
                                        </p:attrNameLst>
                                      </p:cBhvr>
                                      <p:tavLst>
                                        <p:tav tm="0">
                                          <p:val>
                                            <p:fltVal val="360"/>
                                          </p:val>
                                        </p:tav>
                                        <p:tav tm="100000">
                                          <p:val>
                                            <p:fltVal val="0"/>
                                          </p:val>
                                        </p:tav>
                                      </p:tavLst>
                                    </p:anim>
                                    <p:animEffect transition="in" filter="fade">
                                      <p:cBhvr>
                                        <p:cTn id="78" dur="500"/>
                                        <p:tgtEl>
                                          <p:spTgt spid="2"/>
                                        </p:tgtEl>
                                      </p:cBhvr>
                                    </p:animEffect>
                                  </p:childTnLst>
                                </p:cTn>
                              </p:par>
                              <p:par>
                                <p:cTn id="79" presetID="49" presetClass="entr" presetSubtype="0" decel="100000" fill="hold" grpId="1" nodeType="with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p:cTn id="81" dur="500" fill="hold"/>
                                        <p:tgtEl>
                                          <p:spTgt spid="7"/>
                                        </p:tgtEl>
                                        <p:attrNameLst>
                                          <p:attrName>ppt_w</p:attrName>
                                        </p:attrNameLst>
                                      </p:cBhvr>
                                      <p:tavLst>
                                        <p:tav tm="0">
                                          <p:val>
                                            <p:fltVal val="0"/>
                                          </p:val>
                                        </p:tav>
                                        <p:tav tm="100000">
                                          <p:val>
                                            <p:strVal val="#ppt_w"/>
                                          </p:val>
                                        </p:tav>
                                      </p:tavLst>
                                    </p:anim>
                                    <p:anim calcmode="lin" valueType="num">
                                      <p:cBhvr>
                                        <p:cTn id="82" dur="500" fill="hold"/>
                                        <p:tgtEl>
                                          <p:spTgt spid="7"/>
                                        </p:tgtEl>
                                        <p:attrNameLst>
                                          <p:attrName>ppt_h</p:attrName>
                                        </p:attrNameLst>
                                      </p:cBhvr>
                                      <p:tavLst>
                                        <p:tav tm="0">
                                          <p:val>
                                            <p:fltVal val="0"/>
                                          </p:val>
                                        </p:tav>
                                        <p:tav tm="100000">
                                          <p:val>
                                            <p:strVal val="#ppt_h"/>
                                          </p:val>
                                        </p:tav>
                                      </p:tavLst>
                                    </p:anim>
                                    <p:anim calcmode="lin" valueType="num">
                                      <p:cBhvr>
                                        <p:cTn id="83" dur="500" fill="hold"/>
                                        <p:tgtEl>
                                          <p:spTgt spid="7"/>
                                        </p:tgtEl>
                                        <p:attrNameLst>
                                          <p:attrName>style.rotation</p:attrName>
                                        </p:attrNameLst>
                                      </p:cBhvr>
                                      <p:tavLst>
                                        <p:tav tm="0">
                                          <p:val>
                                            <p:fltVal val="360"/>
                                          </p:val>
                                        </p:tav>
                                        <p:tav tm="100000">
                                          <p:val>
                                            <p:fltVal val="0"/>
                                          </p:val>
                                        </p:tav>
                                      </p:tavLst>
                                    </p:anim>
                                    <p:animEffect transition="in" filter="fade">
                                      <p:cBhvr>
                                        <p:cTn id="84" dur="500"/>
                                        <p:tgtEl>
                                          <p:spTgt spid="7"/>
                                        </p:tgtEl>
                                      </p:cBhvr>
                                    </p:animEffect>
                                  </p:childTnLst>
                                </p:cTn>
                              </p:par>
                            </p:childTnLst>
                          </p:cTn>
                        </p:par>
                        <p:par>
                          <p:cTn id="85" fill="hold">
                            <p:stCondLst>
                              <p:cond delay="1500"/>
                            </p:stCondLst>
                            <p:childTnLst>
                              <p:par>
                                <p:cTn id="86" presetID="22" presetClass="entr" presetSubtype="4" fill="hold" nodeType="afterEffect">
                                  <p:stCondLst>
                                    <p:cond delay="0"/>
                                  </p:stCondLst>
                                  <p:childTnLst>
                                    <p:set>
                                      <p:cBhvr>
                                        <p:cTn id="87" dur="1" fill="hold">
                                          <p:stCondLst>
                                            <p:cond delay="0"/>
                                          </p:stCondLst>
                                        </p:cTn>
                                        <p:tgtEl>
                                          <p:spTgt spid="8"/>
                                        </p:tgtEl>
                                        <p:attrNameLst>
                                          <p:attrName>style.visibility</p:attrName>
                                        </p:attrNameLst>
                                      </p:cBhvr>
                                      <p:to>
                                        <p:strVal val="visible"/>
                                      </p:to>
                                    </p:set>
                                    <p:animEffect transition="in" filter="wipe(down)">
                                      <p:cBhvr>
                                        <p:cTn id="88" dur="500"/>
                                        <p:tgtEl>
                                          <p:spTgt spid="8"/>
                                        </p:tgtEl>
                                      </p:cBhvr>
                                    </p:animEffect>
                                  </p:childTnLst>
                                </p:cTn>
                              </p:par>
                              <p:par>
                                <p:cTn id="89" presetID="22" presetClass="entr" presetSubtype="1" fill="hold"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up)">
                                      <p:cBhvr>
                                        <p:cTn id="91" dur="500"/>
                                        <p:tgtEl>
                                          <p:spTgt spid="23"/>
                                        </p:tgtEl>
                                      </p:cBhvr>
                                    </p:animEffect>
                                  </p:childTnLst>
                                </p:cTn>
                              </p:par>
                            </p:childTnLst>
                          </p:cTn>
                        </p:par>
                        <p:par>
                          <p:cTn id="92" fill="hold">
                            <p:stCondLst>
                              <p:cond delay="2000"/>
                            </p:stCondLst>
                            <p:childTnLst>
                              <p:par>
                                <p:cTn id="93" presetID="22" presetClass="entr" presetSubtype="8" fill="hold" grpId="0"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wipe(left)">
                                      <p:cBhvr>
                                        <p:cTn id="95" dur="500"/>
                                        <p:tgtEl>
                                          <p:spTgt spid="3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wipe(left)">
                                      <p:cBhvr>
                                        <p:cTn id="98" dur="500"/>
                                        <p:tgtEl>
                                          <p:spTgt spid="32"/>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2"/>
                                        </p:tgtEl>
                                        <p:attrNameLst>
                                          <p:attrName>style.visibility</p:attrName>
                                        </p:attrNameLst>
                                      </p:cBhvr>
                                      <p:to>
                                        <p:strVal val="visible"/>
                                      </p:to>
                                    </p:set>
                                    <p:animEffect transition="in" filter="wipe(left)">
                                      <p:cBhvr>
                                        <p:cTn id="101" dur="500"/>
                                        <p:tgtEl>
                                          <p:spTgt spid="1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wipe(left)">
                                      <p:cBhvr>
                                        <p:cTn id="104" dur="500"/>
                                        <p:tgtEl>
                                          <p:spTgt spid="11"/>
                                        </p:tgtEl>
                                      </p:cBhvr>
                                    </p:animEffect>
                                  </p:childTnLst>
                                </p:cTn>
                              </p:par>
                            </p:childTnLst>
                          </p:cTn>
                        </p:par>
                        <p:par>
                          <p:cTn id="105" fill="hold">
                            <p:stCondLst>
                              <p:cond delay="2500"/>
                            </p:stCondLst>
                            <p:childTnLst>
                              <p:par>
                                <p:cTn id="106" presetID="22" presetClass="entr" presetSubtype="4" fill="hold" nodeType="after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wipe(down)">
                                      <p:cBhvr>
                                        <p:cTn id="108" dur="500"/>
                                        <p:tgtEl>
                                          <p:spTgt spid="13"/>
                                        </p:tgtEl>
                                      </p:cBhvr>
                                    </p:animEffect>
                                  </p:childTnLst>
                                </p:cTn>
                              </p:par>
                              <p:par>
                                <p:cTn id="109" presetID="22" presetClass="entr" presetSubtype="1" fill="hold"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up)">
                                      <p:cBhvr>
                                        <p:cTn id="111" dur="500"/>
                                        <p:tgtEl>
                                          <p:spTgt spid="26"/>
                                        </p:tgtEl>
                                      </p:cBhvr>
                                    </p:animEffect>
                                  </p:childTnLst>
                                </p:cTn>
                              </p:par>
                            </p:childTnLst>
                          </p:cTn>
                        </p:par>
                        <p:par>
                          <p:cTn id="112" fill="hold">
                            <p:stCondLst>
                              <p:cond delay="3000"/>
                            </p:stCondLst>
                            <p:childTnLst>
                              <p:par>
                                <p:cTn id="113" presetID="22" presetClass="entr" presetSubtype="8" fill="hold" grpId="0" nodeType="after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wipe(left)">
                                      <p:cBhvr>
                                        <p:cTn id="115" dur="500"/>
                                        <p:tgtEl>
                                          <p:spTgt spid="35"/>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34"/>
                                        </p:tgtEl>
                                        <p:attrNameLst>
                                          <p:attrName>style.visibility</p:attrName>
                                        </p:attrNameLst>
                                      </p:cBhvr>
                                      <p:to>
                                        <p:strVal val="visible"/>
                                      </p:to>
                                    </p:set>
                                    <p:animEffect transition="in" filter="wipe(left)">
                                      <p:cBhvr>
                                        <p:cTn id="118" dur="500"/>
                                        <p:tgtEl>
                                          <p:spTgt spid="34"/>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7"/>
                                        </p:tgtEl>
                                        <p:attrNameLst>
                                          <p:attrName>style.visibility</p:attrName>
                                        </p:attrNameLst>
                                      </p:cBhvr>
                                      <p:to>
                                        <p:strVal val="visible"/>
                                      </p:to>
                                    </p:set>
                                    <p:animEffect transition="in" filter="wipe(left)">
                                      <p:cBhvr>
                                        <p:cTn id="121" dur="500"/>
                                        <p:tgtEl>
                                          <p:spTgt spid="17"/>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16"/>
                                        </p:tgtEl>
                                        <p:attrNameLst>
                                          <p:attrName>style.visibility</p:attrName>
                                        </p:attrNameLst>
                                      </p:cBhvr>
                                      <p:to>
                                        <p:strVal val="visible"/>
                                      </p:to>
                                    </p:set>
                                    <p:animEffect transition="in" filter="wipe(left)">
                                      <p:cBhvr>
                                        <p:cTn id="124" dur="500"/>
                                        <p:tgtEl>
                                          <p:spTgt spid="16"/>
                                        </p:tgtEl>
                                      </p:cBhvr>
                                    </p:animEffect>
                                  </p:childTnLst>
                                </p:cTn>
                              </p:par>
                            </p:childTnLst>
                          </p:cTn>
                        </p:par>
                        <p:par>
                          <p:cTn id="125" fill="hold">
                            <p:stCondLst>
                              <p:cond delay="3500"/>
                            </p:stCondLst>
                            <p:childTnLst>
                              <p:par>
                                <p:cTn id="126" presetID="22" presetClass="entr" presetSubtype="4" fill="hold" nodeType="afterEffect">
                                  <p:stCondLst>
                                    <p:cond delay="0"/>
                                  </p:stCondLst>
                                  <p:childTnLst>
                                    <p:set>
                                      <p:cBhvr>
                                        <p:cTn id="127" dur="1" fill="hold">
                                          <p:stCondLst>
                                            <p:cond delay="0"/>
                                          </p:stCondLst>
                                        </p:cTn>
                                        <p:tgtEl>
                                          <p:spTgt spid="18"/>
                                        </p:tgtEl>
                                        <p:attrNameLst>
                                          <p:attrName>style.visibility</p:attrName>
                                        </p:attrNameLst>
                                      </p:cBhvr>
                                      <p:to>
                                        <p:strVal val="visible"/>
                                      </p:to>
                                    </p:set>
                                    <p:animEffect transition="in" filter="wipe(down)">
                                      <p:cBhvr>
                                        <p:cTn id="128" dur="500"/>
                                        <p:tgtEl>
                                          <p:spTgt spid="18"/>
                                        </p:tgtEl>
                                      </p:cBhvr>
                                    </p:animEffect>
                                  </p:childTnLst>
                                </p:cTn>
                              </p:par>
                              <p:par>
                                <p:cTn id="129" presetID="22" presetClass="entr" presetSubtype="1" fill="hold" nodeType="with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wipe(up)">
                                      <p:cBhvr>
                                        <p:cTn id="131" dur="500"/>
                                        <p:tgtEl>
                                          <p:spTgt spid="29"/>
                                        </p:tgtEl>
                                      </p:cBhvr>
                                    </p:animEffect>
                                  </p:childTnLst>
                                </p:cTn>
                              </p:par>
                            </p:childTnLst>
                          </p:cTn>
                        </p:par>
                        <p:par>
                          <p:cTn id="132" fill="hold">
                            <p:stCondLst>
                              <p:cond delay="4000"/>
                            </p:stCondLst>
                            <p:childTnLst>
                              <p:par>
                                <p:cTn id="133" presetID="22" presetClass="entr" presetSubtype="8" fill="hold" grpId="0" nodeType="afterEffect">
                                  <p:stCondLst>
                                    <p:cond delay="0"/>
                                  </p:stCondLst>
                                  <p:childTnLst>
                                    <p:set>
                                      <p:cBhvr>
                                        <p:cTn id="134" dur="1" fill="hold">
                                          <p:stCondLst>
                                            <p:cond delay="0"/>
                                          </p:stCondLst>
                                        </p:cTn>
                                        <p:tgtEl>
                                          <p:spTgt spid="22"/>
                                        </p:tgtEl>
                                        <p:attrNameLst>
                                          <p:attrName>style.visibility</p:attrName>
                                        </p:attrNameLst>
                                      </p:cBhvr>
                                      <p:to>
                                        <p:strVal val="visible"/>
                                      </p:to>
                                    </p:set>
                                    <p:animEffect transition="in" filter="wipe(left)">
                                      <p:cBhvr>
                                        <p:cTn id="135" dur="500"/>
                                        <p:tgtEl>
                                          <p:spTgt spid="22"/>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21"/>
                                        </p:tgtEl>
                                        <p:attrNameLst>
                                          <p:attrName>style.visibility</p:attrName>
                                        </p:attrNameLst>
                                      </p:cBhvr>
                                      <p:to>
                                        <p:strVal val="visible"/>
                                      </p:to>
                                    </p:set>
                                    <p:animEffect transition="in" filter="wipe(left)">
                                      <p:cBhvr>
                                        <p:cTn id="138" dur="500"/>
                                        <p:tgtEl>
                                          <p:spTgt spid="21"/>
                                        </p:tgtEl>
                                      </p:cBhvr>
                                    </p:animEffect>
                                  </p:childTnLst>
                                </p:cTn>
                              </p:par>
                              <p:par>
                                <p:cTn id="139" presetID="22" presetClass="entr" presetSubtype="8" fill="hold" grpId="0" nodeType="withEffect">
                                  <p:stCondLst>
                                    <p:cond delay="0"/>
                                  </p:stCondLst>
                                  <p:childTnLst>
                                    <p:set>
                                      <p:cBhvr>
                                        <p:cTn id="140" dur="1" fill="hold">
                                          <p:stCondLst>
                                            <p:cond delay="0"/>
                                          </p:stCondLst>
                                        </p:cTn>
                                        <p:tgtEl>
                                          <p:spTgt spid="37"/>
                                        </p:tgtEl>
                                        <p:attrNameLst>
                                          <p:attrName>style.visibility</p:attrName>
                                        </p:attrNameLst>
                                      </p:cBhvr>
                                      <p:to>
                                        <p:strVal val="visible"/>
                                      </p:to>
                                    </p:set>
                                    <p:animEffect transition="in" filter="wipe(left)">
                                      <p:cBhvr>
                                        <p:cTn id="141" dur="500"/>
                                        <p:tgtEl>
                                          <p:spTgt spid="37"/>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36"/>
                                        </p:tgtEl>
                                        <p:attrNameLst>
                                          <p:attrName>style.visibility</p:attrName>
                                        </p:attrNameLst>
                                      </p:cBhvr>
                                      <p:to>
                                        <p:strVal val="visible"/>
                                      </p:to>
                                    </p:set>
                                    <p:animEffect transition="in" filter="wipe(left)">
                                      <p:cBhvr>
                                        <p:cTn id="14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11" grpId="0"/>
      <p:bldP spid="12" grpId="0"/>
      <p:bldP spid="16" grpId="0"/>
      <p:bldP spid="17" grpId="0"/>
      <p:bldP spid="21" grpId="0"/>
      <p:bldP spid="22" grpId="0"/>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395522"/>
            <a:ext cx="3520533" cy="753139"/>
            <a:chOff x="0" y="1395522"/>
            <a:chExt cx="3520533" cy="753139"/>
          </a:xfrm>
          <a:solidFill>
            <a:srgbClr val="39BDDB"/>
          </a:solidFill>
        </p:grpSpPr>
        <p:sp>
          <p:nvSpPr>
            <p:cNvPr id="3" name="椭圆 2"/>
            <p:cNvSpPr/>
            <p:nvPr/>
          </p:nvSpPr>
          <p:spPr>
            <a:xfrm>
              <a:off x="2767394" y="1395522"/>
              <a:ext cx="753139" cy="753139"/>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solidFill>
                    <a:schemeClr val="accent1"/>
                  </a:solidFill>
                  <a:latin typeface="微软雅黑" pitchFamily="34" charset="-122"/>
                  <a:ea typeface="微软雅黑" pitchFamily="34" charset="-122"/>
                </a:rPr>
                <a:t>1</a:t>
              </a:r>
              <a:endParaRPr lang="zh-CN" altLang="en-US" sz="2800" dirty="0">
                <a:solidFill>
                  <a:schemeClr val="accent1"/>
                </a:solidFill>
                <a:latin typeface="微软雅黑" pitchFamily="34" charset="-122"/>
                <a:ea typeface="微软雅黑" pitchFamily="34" charset="-122"/>
              </a:endParaRPr>
            </a:p>
          </p:txBody>
        </p:sp>
        <p:sp>
          <p:nvSpPr>
            <p:cNvPr id="4" name="矩形 3"/>
            <p:cNvSpPr/>
            <p:nvPr/>
          </p:nvSpPr>
          <p:spPr>
            <a:xfrm>
              <a:off x="0" y="2102942"/>
              <a:ext cx="3148369" cy="45719"/>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grpSp>
      <p:grpSp>
        <p:nvGrpSpPr>
          <p:cNvPr id="5" name="组合 4"/>
          <p:cNvGrpSpPr/>
          <p:nvPr/>
        </p:nvGrpSpPr>
        <p:grpSpPr>
          <a:xfrm>
            <a:off x="1" y="1755562"/>
            <a:ext cx="5129099" cy="753139"/>
            <a:chOff x="1" y="1755562"/>
            <a:chExt cx="5129099" cy="753139"/>
          </a:xfrm>
          <a:solidFill>
            <a:srgbClr val="FAA21C"/>
          </a:solidFill>
        </p:grpSpPr>
        <p:sp>
          <p:nvSpPr>
            <p:cNvPr id="6" name="椭圆 5"/>
            <p:cNvSpPr/>
            <p:nvPr/>
          </p:nvSpPr>
          <p:spPr>
            <a:xfrm>
              <a:off x="4375961" y="1755562"/>
              <a:ext cx="753139" cy="753139"/>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solidFill>
                    <a:schemeClr val="accent1"/>
                  </a:solidFill>
                  <a:latin typeface="微软雅黑" pitchFamily="34" charset="-122"/>
                  <a:ea typeface="微软雅黑" pitchFamily="34" charset="-122"/>
                </a:rPr>
                <a:t>2</a:t>
              </a:r>
              <a:endParaRPr lang="zh-CN" altLang="en-US" sz="2800" dirty="0">
                <a:solidFill>
                  <a:schemeClr val="accent1"/>
                </a:solidFill>
                <a:latin typeface="微软雅黑" pitchFamily="34" charset="-122"/>
                <a:ea typeface="微软雅黑" pitchFamily="34" charset="-122"/>
              </a:endParaRPr>
            </a:p>
          </p:txBody>
        </p:sp>
        <p:sp>
          <p:nvSpPr>
            <p:cNvPr id="7" name="矩形 6"/>
            <p:cNvSpPr/>
            <p:nvPr/>
          </p:nvSpPr>
          <p:spPr>
            <a:xfrm>
              <a:off x="1" y="2462982"/>
              <a:ext cx="4756936" cy="45719"/>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grpSp>
      <p:grpSp>
        <p:nvGrpSpPr>
          <p:cNvPr id="8" name="组合 7"/>
          <p:cNvGrpSpPr/>
          <p:nvPr/>
        </p:nvGrpSpPr>
        <p:grpSpPr>
          <a:xfrm>
            <a:off x="0" y="2154551"/>
            <a:ext cx="6820779" cy="753139"/>
            <a:chOff x="0" y="2154551"/>
            <a:chExt cx="6820779" cy="753139"/>
          </a:xfrm>
          <a:solidFill>
            <a:srgbClr val="1BBA9E"/>
          </a:solidFill>
        </p:grpSpPr>
        <p:sp>
          <p:nvSpPr>
            <p:cNvPr id="9" name="椭圆 8"/>
            <p:cNvSpPr/>
            <p:nvPr/>
          </p:nvSpPr>
          <p:spPr>
            <a:xfrm>
              <a:off x="6067640" y="2154551"/>
              <a:ext cx="753139" cy="753139"/>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solidFill>
                    <a:schemeClr val="accent1"/>
                  </a:solidFill>
                  <a:latin typeface="微软雅黑" pitchFamily="34" charset="-122"/>
                  <a:ea typeface="微软雅黑" pitchFamily="34" charset="-122"/>
                </a:rPr>
                <a:t>3</a:t>
              </a:r>
              <a:endParaRPr lang="zh-CN" altLang="en-US" sz="2800" dirty="0">
                <a:solidFill>
                  <a:schemeClr val="accent1"/>
                </a:solidFill>
                <a:latin typeface="微软雅黑" pitchFamily="34" charset="-122"/>
                <a:ea typeface="微软雅黑" pitchFamily="34" charset="-122"/>
              </a:endParaRPr>
            </a:p>
          </p:txBody>
        </p:sp>
        <p:sp>
          <p:nvSpPr>
            <p:cNvPr id="10" name="矩形 9"/>
            <p:cNvSpPr/>
            <p:nvPr/>
          </p:nvSpPr>
          <p:spPr>
            <a:xfrm>
              <a:off x="0" y="2861971"/>
              <a:ext cx="6448616" cy="45719"/>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grpSp>
      <p:grpSp>
        <p:nvGrpSpPr>
          <p:cNvPr id="11" name="组合 10"/>
          <p:cNvGrpSpPr/>
          <p:nvPr/>
        </p:nvGrpSpPr>
        <p:grpSpPr>
          <a:xfrm>
            <a:off x="-6444" y="3260960"/>
            <a:ext cx="5129099" cy="753139"/>
            <a:chOff x="-6444" y="3260960"/>
            <a:chExt cx="5129099" cy="753139"/>
          </a:xfrm>
          <a:solidFill>
            <a:srgbClr val="E55948"/>
          </a:solidFill>
        </p:grpSpPr>
        <p:sp>
          <p:nvSpPr>
            <p:cNvPr id="12" name="椭圆 11"/>
            <p:cNvSpPr/>
            <p:nvPr/>
          </p:nvSpPr>
          <p:spPr>
            <a:xfrm>
              <a:off x="4369516" y="3260960"/>
              <a:ext cx="753139" cy="753139"/>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solidFill>
                    <a:schemeClr val="accent1"/>
                  </a:solidFill>
                  <a:latin typeface="微软雅黑" pitchFamily="34" charset="-122"/>
                  <a:ea typeface="微软雅黑" pitchFamily="34" charset="-122"/>
                </a:rPr>
                <a:t>4</a:t>
              </a:r>
              <a:endParaRPr lang="zh-CN" altLang="en-US" sz="2800" dirty="0">
                <a:solidFill>
                  <a:schemeClr val="accent1"/>
                </a:solidFill>
                <a:latin typeface="微软雅黑" pitchFamily="34" charset="-122"/>
                <a:ea typeface="微软雅黑" pitchFamily="34" charset="-122"/>
              </a:endParaRPr>
            </a:p>
          </p:txBody>
        </p:sp>
        <p:sp>
          <p:nvSpPr>
            <p:cNvPr id="13" name="矩形 12"/>
            <p:cNvSpPr/>
            <p:nvPr/>
          </p:nvSpPr>
          <p:spPr>
            <a:xfrm>
              <a:off x="-6444" y="3260960"/>
              <a:ext cx="4756936" cy="45719"/>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grpSp>
      <p:grpSp>
        <p:nvGrpSpPr>
          <p:cNvPr id="14" name="组合 13"/>
          <p:cNvGrpSpPr/>
          <p:nvPr/>
        </p:nvGrpSpPr>
        <p:grpSpPr>
          <a:xfrm>
            <a:off x="1" y="3666719"/>
            <a:ext cx="3520533" cy="753139"/>
            <a:chOff x="1" y="3666719"/>
            <a:chExt cx="3520533" cy="753139"/>
          </a:xfrm>
          <a:solidFill>
            <a:srgbClr val="FAA21C"/>
          </a:solidFill>
        </p:grpSpPr>
        <p:sp>
          <p:nvSpPr>
            <p:cNvPr id="15" name="椭圆 14"/>
            <p:cNvSpPr/>
            <p:nvPr/>
          </p:nvSpPr>
          <p:spPr>
            <a:xfrm>
              <a:off x="2767395" y="3666719"/>
              <a:ext cx="753139" cy="753139"/>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solidFill>
                    <a:schemeClr val="accent1"/>
                  </a:solidFill>
                  <a:latin typeface="微软雅黑" pitchFamily="34" charset="-122"/>
                  <a:ea typeface="微软雅黑" pitchFamily="34" charset="-122"/>
                </a:rPr>
                <a:t>5</a:t>
              </a:r>
              <a:endParaRPr lang="zh-CN" altLang="en-US" sz="2800" dirty="0">
                <a:solidFill>
                  <a:schemeClr val="accent1"/>
                </a:solidFill>
                <a:latin typeface="微软雅黑" pitchFamily="34" charset="-122"/>
                <a:ea typeface="微软雅黑" pitchFamily="34" charset="-122"/>
              </a:endParaRPr>
            </a:p>
          </p:txBody>
        </p:sp>
        <p:sp>
          <p:nvSpPr>
            <p:cNvPr id="16" name="矩形 15"/>
            <p:cNvSpPr/>
            <p:nvPr/>
          </p:nvSpPr>
          <p:spPr>
            <a:xfrm>
              <a:off x="1" y="3666719"/>
              <a:ext cx="3148369" cy="45719"/>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grpSp>
      <p:sp>
        <p:nvSpPr>
          <p:cNvPr id="17" name="TextBox 3"/>
          <p:cNvSpPr txBox="1"/>
          <p:nvPr/>
        </p:nvSpPr>
        <p:spPr>
          <a:xfrm>
            <a:off x="3320956" y="963474"/>
            <a:ext cx="1441420" cy="600164"/>
          </a:xfrm>
          <a:prstGeom prst="rect">
            <a:avLst/>
          </a:prstGeom>
          <a:noFill/>
        </p:spPr>
        <p:txBody>
          <a:bodyPr wrap="none" rtlCol="0">
            <a:spAutoFit/>
          </a:bodyPr>
          <a:lstStyle/>
          <a:p>
            <a:r>
              <a:rPr lang="zh-CN" altLang="en-US" sz="1400" dirty="0" smtClean="0">
                <a:solidFill>
                  <a:schemeClr val="accent1"/>
                </a:solidFill>
                <a:latin typeface="微软雅黑" pitchFamily="34" charset="-122"/>
                <a:ea typeface="微软雅黑" pitchFamily="34" charset="-122"/>
              </a:rPr>
              <a:t>标题文字内容</a:t>
            </a:r>
            <a:endParaRPr lang="en-US" altLang="zh-CN" sz="1400" dirty="0" smtClean="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点击此处添加文字说明</a:t>
            </a:r>
            <a:endParaRPr lang="en-US" altLang="zh-CN" sz="950" dirty="0" smtClean="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a:t>
            </a:r>
            <a:r>
              <a:rPr lang="zh-CN" altLang="en-US" sz="950" dirty="0">
                <a:solidFill>
                  <a:schemeClr val="accent1"/>
                </a:solidFill>
                <a:latin typeface="微软雅黑" pitchFamily="34" charset="-122"/>
                <a:ea typeface="微软雅黑" pitchFamily="34" charset="-122"/>
              </a:rPr>
              <a:t>击此处添加文字说</a:t>
            </a:r>
            <a:r>
              <a:rPr lang="zh-CN" altLang="en-US" sz="950" dirty="0" smtClean="0">
                <a:solidFill>
                  <a:schemeClr val="accent1"/>
                </a:solidFill>
                <a:latin typeface="微软雅黑" pitchFamily="34" charset="-122"/>
                <a:ea typeface="微软雅黑" pitchFamily="34" charset="-122"/>
              </a:rPr>
              <a:t>明</a:t>
            </a:r>
          </a:p>
        </p:txBody>
      </p:sp>
      <p:sp>
        <p:nvSpPr>
          <p:cNvPr id="18" name="TextBox 62"/>
          <p:cNvSpPr txBox="1"/>
          <p:nvPr/>
        </p:nvSpPr>
        <p:spPr>
          <a:xfrm>
            <a:off x="5129100" y="1410405"/>
            <a:ext cx="1402948" cy="600164"/>
          </a:xfrm>
          <a:prstGeom prst="rect">
            <a:avLst/>
          </a:prstGeom>
          <a:noFill/>
        </p:spPr>
        <p:txBody>
          <a:bodyPr wrap="none" rtlCol="0">
            <a:spAutoFit/>
          </a:bodyPr>
          <a:lstStyle/>
          <a:p>
            <a:r>
              <a:rPr lang="zh-CN" altLang="en-US" sz="1400" dirty="0">
                <a:solidFill>
                  <a:schemeClr val="accent1"/>
                </a:solidFill>
                <a:latin typeface="微软雅黑" pitchFamily="34" charset="-122"/>
                <a:ea typeface="微软雅黑" pitchFamily="34" charset="-122"/>
              </a:rPr>
              <a:t>标题文字内容</a:t>
            </a:r>
            <a:endParaRPr lang="en-US" altLang="zh-CN" sz="1400" dirty="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点击此处添加文字说明</a:t>
            </a:r>
            <a:endParaRPr lang="en-US" altLang="zh-CN" sz="950" dirty="0" smtClean="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a:t>
            </a:r>
            <a:r>
              <a:rPr lang="zh-CN" altLang="en-US" sz="950" dirty="0">
                <a:solidFill>
                  <a:schemeClr val="accent1"/>
                </a:solidFill>
                <a:latin typeface="微软雅黑" pitchFamily="34" charset="-122"/>
                <a:ea typeface="微软雅黑" pitchFamily="34" charset="-122"/>
              </a:rPr>
              <a:t>击此处添加文字说</a:t>
            </a:r>
            <a:r>
              <a:rPr lang="zh-CN" altLang="en-US" sz="950" dirty="0" smtClean="0">
                <a:solidFill>
                  <a:schemeClr val="accent1"/>
                </a:solidFill>
                <a:latin typeface="微软雅黑" pitchFamily="34" charset="-122"/>
                <a:ea typeface="微软雅黑" pitchFamily="34" charset="-122"/>
              </a:rPr>
              <a:t>明</a:t>
            </a:r>
          </a:p>
        </p:txBody>
      </p:sp>
      <p:sp>
        <p:nvSpPr>
          <p:cNvPr id="19" name="TextBox 63"/>
          <p:cNvSpPr txBox="1"/>
          <p:nvPr/>
        </p:nvSpPr>
        <p:spPr>
          <a:xfrm>
            <a:off x="6841582" y="2231038"/>
            <a:ext cx="1402948" cy="600164"/>
          </a:xfrm>
          <a:prstGeom prst="rect">
            <a:avLst/>
          </a:prstGeom>
          <a:noFill/>
        </p:spPr>
        <p:txBody>
          <a:bodyPr wrap="none" rtlCol="0">
            <a:spAutoFit/>
          </a:bodyPr>
          <a:lstStyle/>
          <a:p>
            <a:r>
              <a:rPr lang="zh-CN" altLang="en-US" sz="1400" dirty="0">
                <a:solidFill>
                  <a:schemeClr val="accent1"/>
                </a:solidFill>
                <a:latin typeface="微软雅黑" pitchFamily="34" charset="-122"/>
                <a:ea typeface="微软雅黑" pitchFamily="34" charset="-122"/>
              </a:rPr>
              <a:t>标题文字内容</a:t>
            </a:r>
            <a:endParaRPr lang="en-US" altLang="zh-CN" sz="1400" dirty="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点击此处添加文字说明</a:t>
            </a:r>
            <a:endParaRPr lang="en-US" altLang="zh-CN" sz="950" dirty="0" smtClean="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a:t>
            </a:r>
            <a:r>
              <a:rPr lang="zh-CN" altLang="en-US" sz="950" dirty="0">
                <a:solidFill>
                  <a:schemeClr val="accent1"/>
                </a:solidFill>
                <a:latin typeface="微软雅黑" pitchFamily="34" charset="-122"/>
                <a:ea typeface="微软雅黑" pitchFamily="34" charset="-122"/>
              </a:rPr>
              <a:t>击此处添加文字说</a:t>
            </a:r>
            <a:r>
              <a:rPr lang="zh-CN" altLang="en-US" sz="950" dirty="0" smtClean="0">
                <a:solidFill>
                  <a:schemeClr val="accent1"/>
                </a:solidFill>
                <a:latin typeface="微软雅黑" pitchFamily="34" charset="-122"/>
                <a:ea typeface="微软雅黑" pitchFamily="34" charset="-122"/>
              </a:rPr>
              <a:t>明</a:t>
            </a:r>
          </a:p>
        </p:txBody>
      </p:sp>
      <p:sp>
        <p:nvSpPr>
          <p:cNvPr id="20" name="TextBox 64"/>
          <p:cNvSpPr txBox="1"/>
          <p:nvPr/>
        </p:nvSpPr>
        <p:spPr>
          <a:xfrm>
            <a:off x="5129100" y="3306679"/>
            <a:ext cx="1402948" cy="600164"/>
          </a:xfrm>
          <a:prstGeom prst="rect">
            <a:avLst/>
          </a:prstGeom>
          <a:noFill/>
        </p:spPr>
        <p:txBody>
          <a:bodyPr wrap="none" rtlCol="0">
            <a:spAutoFit/>
          </a:bodyPr>
          <a:lstStyle/>
          <a:p>
            <a:r>
              <a:rPr lang="zh-CN" altLang="en-US" sz="1400" dirty="0">
                <a:solidFill>
                  <a:schemeClr val="accent1"/>
                </a:solidFill>
                <a:latin typeface="微软雅黑" pitchFamily="34" charset="-122"/>
                <a:ea typeface="微软雅黑" pitchFamily="34" charset="-122"/>
              </a:rPr>
              <a:t>标题文字内容</a:t>
            </a:r>
            <a:endParaRPr lang="en-US" altLang="zh-CN" sz="1400" dirty="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点击此处添加文字说明</a:t>
            </a:r>
            <a:endParaRPr lang="en-US" altLang="zh-CN" sz="950" dirty="0" smtClean="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a:t>
            </a:r>
            <a:r>
              <a:rPr lang="zh-CN" altLang="en-US" sz="950" dirty="0">
                <a:solidFill>
                  <a:schemeClr val="accent1"/>
                </a:solidFill>
                <a:latin typeface="微软雅黑" pitchFamily="34" charset="-122"/>
                <a:ea typeface="微软雅黑" pitchFamily="34" charset="-122"/>
              </a:rPr>
              <a:t>击此处添加文字说</a:t>
            </a:r>
            <a:r>
              <a:rPr lang="zh-CN" altLang="en-US" sz="950" dirty="0" smtClean="0">
                <a:solidFill>
                  <a:schemeClr val="accent1"/>
                </a:solidFill>
                <a:latin typeface="微软雅黑" pitchFamily="34" charset="-122"/>
                <a:ea typeface="微软雅黑" pitchFamily="34" charset="-122"/>
              </a:rPr>
              <a:t>明</a:t>
            </a:r>
          </a:p>
        </p:txBody>
      </p:sp>
      <p:sp>
        <p:nvSpPr>
          <p:cNvPr id="21" name="TextBox 65"/>
          <p:cNvSpPr txBox="1"/>
          <p:nvPr/>
        </p:nvSpPr>
        <p:spPr>
          <a:xfrm>
            <a:off x="3419872" y="4275842"/>
            <a:ext cx="1402948" cy="600164"/>
          </a:xfrm>
          <a:prstGeom prst="rect">
            <a:avLst/>
          </a:prstGeom>
          <a:noFill/>
        </p:spPr>
        <p:txBody>
          <a:bodyPr wrap="none" rtlCol="0">
            <a:spAutoFit/>
          </a:bodyPr>
          <a:lstStyle/>
          <a:p>
            <a:r>
              <a:rPr lang="zh-CN" altLang="en-US" sz="1400" dirty="0">
                <a:solidFill>
                  <a:schemeClr val="accent1"/>
                </a:solidFill>
                <a:latin typeface="微软雅黑" pitchFamily="34" charset="-122"/>
                <a:ea typeface="微软雅黑" pitchFamily="34" charset="-122"/>
              </a:rPr>
              <a:t>标题文字内容</a:t>
            </a:r>
            <a:endParaRPr lang="en-US" altLang="zh-CN" sz="1400" dirty="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点击此处添加文字说明</a:t>
            </a:r>
            <a:endParaRPr lang="en-US" altLang="zh-CN" sz="950" dirty="0" smtClean="0">
              <a:solidFill>
                <a:schemeClr val="accent1"/>
              </a:solidFill>
              <a:latin typeface="微软雅黑" pitchFamily="34" charset="-122"/>
              <a:ea typeface="微软雅黑" pitchFamily="34" charset="-122"/>
            </a:endParaRPr>
          </a:p>
          <a:p>
            <a:r>
              <a:rPr lang="zh-CN" altLang="en-US" sz="950" dirty="0" smtClean="0">
                <a:solidFill>
                  <a:schemeClr val="accent1"/>
                </a:solidFill>
                <a:latin typeface="微软雅黑" pitchFamily="34" charset="-122"/>
                <a:ea typeface="微软雅黑" pitchFamily="34" charset="-122"/>
              </a:rPr>
              <a:t>点</a:t>
            </a:r>
            <a:r>
              <a:rPr lang="zh-CN" altLang="en-US" sz="950" dirty="0">
                <a:solidFill>
                  <a:schemeClr val="accent1"/>
                </a:solidFill>
                <a:latin typeface="微软雅黑" pitchFamily="34" charset="-122"/>
                <a:ea typeface="微软雅黑" pitchFamily="34" charset="-122"/>
              </a:rPr>
              <a:t>击此处添加文字说</a:t>
            </a:r>
            <a:r>
              <a:rPr lang="zh-CN" altLang="en-US" sz="950" dirty="0" smtClean="0">
                <a:solidFill>
                  <a:schemeClr val="accent1"/>
                </a:solidFill>
                <a:latin typeface="微软雅黑" pitchFamily="34" charset="-122"/>
                <a:ea typeface="微软雅黑" pitchFamily="34" charset="-122"/>
              </a:rPr>
              <a:t>明</a:t>
            </a:r>
          </a:p>
        </p:txBody>
      </p:sp>
    </p:spTree>
    <p:extLst>
      <p:ext uri="{BB962C8B-B14F-4D97-AF65-F5344CB8AC3E}">
        <p14:creationId xmlns:p14="http://schemas.microsoft.com/office/powerpoint/2010/main" val="967326361"/>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10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0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0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250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1+#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3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30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1+#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51920" y="1491630"/>
            <a:ext cx="1482539" cy="1679581"/>
            <a:chOff x="6322551" y="1747101"/>
            <a:chExt cx="1512168" cy="1713148"/>
          </a:xfrm>
        </p:grpSpPr>
        <p:sp>
          <p:nvSpPr>
            <p:cNvPr id="6"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no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 name="TextBox 12"/>
            <p:cNvSpPr txBox="1"/>
            <p:nvPr/>
          </p:nvSpPr>
          <p:spPr>
            <a:xfrm>
              <a:off x="6734702" y="1979880"/>
              <a:ext cx="732825" cy="722033"/>
            </a:xfrm>
            <a:prstGeom prst="rect">
              <a:avLst/>
            </a:prstGeom>
            <a:noFill/>
          </p:spPr>
          <p:txBody>
            <a:bodyPr wrap="none" rtlCol="0">
              <a:spAutoFit/>
            </a:bodyPr>
            <a:lstStyle/>
            <a:p>
              <a:r>
                <a:rPr lang="en-US" altLang="zh-CN" sz="4000" dirty="0" smtClean="0">
                  <a:solidFill>
                    <a:schemeClr val="accent1"/>
                  </a:solidFill>
                  <a:latin typeface="Impact" panose="020B0806030902050204" pitchFamily="34" charset="0"/>
                  <a:ea typeface="方正兰亭中黑_GBK" pitchFamily="2" charset="-122"/>
                </a:rPr>
                <a:t>02</a:t>
              </a:r>
              <a:endParaRPr lang="zh-CN" altLang="en-US" sz="4000" dirty="0">
                <a:solidFill>
                  <a:schemeClr val="accent1"/>
                </a:solidFill>
                <a:latin typeface="Impact" panose="020B0806030902050204" pitchFamily="34" charset="0"/>
                <a:ea typeface="方正兰亭中黑_GBK" pitchFamily="2" charset="-122"/>
              </a:endParaRPr>
            </a:p>
          </p:txBody>
        </p:sp>
        <p:sp>
          <p:nvSpPr>
            <p:cNvPr id="8" name="Rectangle 13" descr="FD1DDF730CE4456e89755B07FE1653D0# #Rectangle 13"/>
            <p:cNvSpPr>
              <a:spLocks noChangeArrowheads="1"/>
            </p:cNvSpPr>
            <p:nvPr/>
          </p:nvSpPr>
          <p:spPr bwMode="auto">
            <a:xfrm>
              <a:off x="6394559" y="2628466"/>
              <a:ext cx="1368152" cy="29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300" dirty="0" smtClean="0">
                  <a:solidFill>
                    <a:schemeClr val="accent1"/>
                  </a:solidFill>
                  <a:latin typeface="微软雅黑" panose="020B0503020204020204" pitchFamily="34" charset="-122"/>
                  <a:ea typeface="微软雅黑" panose="020B0503020204020204" pitchFamily="34" charset="-122"/>
                </a:rPr>
                <a:t>标题内容</a:t>
              </a:r>
              <a:endParaRPr lang="en-US" altLang="zh-CN" sz="1300" dirty="0">
                <a:solidFill>
                  <a:schemeClr val="accent1"/>
                </a:solidFill>
                <a:latin typeface="微软雅黑" panose="020B0503020204020204" pitchFamily="34" charset="-122"/>
                <a:ea typeface="微软雅黑" panose="020B0503020204020204" pitchFamily="34" charset="-122"/>
              </a:endParaRPr>
            </a:p>
          </p:txBody>
        </p:sp>
      </p:grpSp>
      <p:sp>
        <p:nvSpPr>
          <p:cNvPr id="9" name="Rectangle 13" descr="FD1DDF730CE4456e89755B07FE1653D0# #Rectangle 13"/>
          <p:cNvSpPr>
            <a:spLocks noChangeArrowheads="1"/>
          </p:cNvSpPr>
          <p:nvPr/>
        </p:nvSpPr>
        <p:spPr bwMode="auto">
          <a:xfrm>
            <a:off x="3851920" y="3301729"/>
            <a:ext cx="14825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chemeClr val="accent1"/>
                </a:solidFill>
                <a:latin typeface="方正兰亭纤黑简体" pitchFamily="65" charset="-122"/>
                <a:ea typeface="方正兰亭纤黑简体" pitchFamily="65" charset="-122"/>
              </a:rPr>
              <a:t>单击此处添加文字</a:t>
            </a:r>
            <a:r>
              <a:rPr lang="zh-CN" altLang="en-US" sz="1000" dirty="0" smtClean="0">
                <a:solidFill>
                  <a:schemeClr val="accent1"/>
                </a:solidFill>
                <a:latin typeface="方正兰亭纤黑简体" pitchFamily="65" charset="-122"/>
                <a:ea typeface="方正兰亭纤黑简体" pitchFamily="65" charset="-122"/>
              </a:rPr>
              <a:t>阐述</a:t>
            </a:r>
            <a:endParaRPr lang="en-US" altLang="zh-CN" sz="1000" dirty="0" smtClean="0">
              <a:solidFill>
                <a:schemeClr val="accent1"/>
              </a:solidFill>
              <a:latin typeface="方正兰亭纤黑简体" pitchFamily="65" charset="-122"/>
              <a:ea typeface="方正兰亭纤黑简体" pitchFamily="65" charset="-122"/>
            </a:endParaRPr>
          </a:p>
          <a:p>
            <a:pPr algn="just" eaLnBrk="1" hangingPunct="1">
              <a:spcBef>
                <a:spcPct val="0"/>
              </a:spcBef>
              <a:buNone/>
              <a:defRPr/>
            </a:pPr>
            <a:r>
              <a:rPr lang="zh-CN" altLang="en-US" sz="1000" dirty="0" smtClean="0">
                <a:solidFill>
                  <a:schemeClr val="accent1"/>
                </a:solidFill>
                <a:latin typeface="方正兰亭纤黑简体" pitchFamily="65" charset="-122"/>
                <a:ea typeface="方正兰亭纤黑简体" pitchFamily="65" charset="-122"/>
              </a:rPr>
              <a:t>添加</a:t>
            </a:r>
            <a:r>
              <a:rPr lang="zh-CN" altLang="en-US" sz="1000" dirty="0">
                <a:solidFill>
                  <a:schemeClr val="accent1"/>
                </a:solidFill>
                <a:latin typeface="方正兰亭纤黑简体" pitchFamily="65" charset="-122"/>
                <a:ea typeface="方正兰亭纤黑简体" pitchFamily="65" charset="-122"/>
              </a:rPr>
              <a:t>简短问题说明</a:t>
            </a:r>
            <a:r>
              <a:rPr lang="zh-CN" altLang="en-US" sz="1000" dirty="0" smtClean="0">
                <a:solidFill>
                  <a:schemeClr val="accent1"/>
                </a:solidFill>
                <a:latin typeface="方正兰亭纤黑简体" pitchFamily="65" charset="-122"/>
                <a:ea typeface="方正兰亭纤黑简体" pitchFamily="65" charset="-122"/>
              </a:rPr>
              <a:t>文字</a:t>
            </a:r>
            <a:endParaRPr lang="en-US" altLang="zh-CN" sz="1000" dirty="0">
              <a:solidFill>
                <a:schemeClr val="accent1"/>
              </a:solidFill>
              <a:latin typeface="方正兰亭纤黑简体" pitchFamily="65" charset="-122"/>
              <a:ea typeface="方正兰亭纤黑简体" pitchFamily="65" charset="-122"/>
            </a:endParaRPr>
          </a:p>
        </p:txBody>
      </p: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61417" t="44741" r="23667" b="36889"/>
          <a:stretch/>
        </p:blipFill>
        <p:spPr>
          <a:xfrm>
            <a:off x="611179" y="3183255"/>
            <a:ext cx="1363980" cy="944880"/>
          </a:xfrm>
          <a:prstGeom prst="rect">
            <a:avLst/>
          </a:prstGeom>
        </p:spPr>
      </p:pic>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82667" t="28593" r="3083" b="51259"/>
          <a:stretch/>
        </p:blipFill>
        <p:spPr>
          <a:xfrm>
            <a:off x="2298411" y="2352675"/>
            <a:ext cx="1303020" cy="1036320"/>
          </a:xfrm>
          <a:prstGeom prst="rect">
            <a:avLst/>
          </a:prstGeom>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8442" t="60918" r="78170" b="16000"/>
          <a:stretch/>
        </p:blipFill>
        <p:spPr>
          <a:xfrm>
            <a:off x="6599152" y="3501784"/>
            <a:ext cx="1224136" cy="1187207"/>
          </a:xfrm>
          <a:prstGeom prst="rect">
            <a:avLst/>
          </a:prstGeom>
        </p:spPr>
      </p:pic>
    </p:spTree>
    <p:extLst>
      <p:ext uri="{BB962C8B-B14F-4D97-AF65-F5344CB8AC3E}">
        <p14:creationId xmlns:p14="http://schemas.microsoft.com/office/powerpoint/2010/main" val="2114149906"/>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2192537" y="1977629"/>
            <a:ext cx="4830365" cy="922734"/>
            <a:chOff x="2922847" y="2636911"/>
            <a:chExt cx="6440416" cy="1229529"/>
          </a:xfrm>
        </p:grpSpPr>
        <p:sp>
          <p:nvSpPr>
            <p:cNvPr id="3" name="直接连接符 5"/>
            <p:cNvSpPr>
              <a:spLocks noChangeShapeType="1"/>
            </p:cNvSpPr>
            <p:nvPr/>
          </p:nvSpPr>
          <p:spPr bwMode="auto">
            <a:xfrm>
              <a:off x="2922847" y="3186087"/>
              <a:ext cx="1839656" cy="680353"/>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069">
                <a:solidFill>
                  <a:schemeClr val="accent1"/>
                </a:solidFill>
                <a:latin typeface="微软雅黑" panose="020B0503020204020204" pitchFamily="34" charset="-122"/>
                <a:ea typeface="微软雅黑" panose="020B0503020204020204" pitchFamily="34" charset="-122"/>
              </a:endParaRPr>
            </a:p>
          </p:txBody>
        </p:sp>
        <p:sp>
          <p:nvSpPr>
            <p:cNvPr id="4" name="直接连接符 158"/>
            <p:cNvSpPr>
              <a:spLocks noChangeShapeType="1"/>
            </p:cNvSpPr>
            <p:nvPr/>
          </p:nvSpPr>
          <p:spPr bwMode="auto">
            <a:xfrm flipV="1">
              <a:off x="4762503" y="2636911"/>
              <a:ext cx="2628847" cy="1229527"/>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069">
                <a:solidFill>
                  <a:schemeClr val="accent1"/>
                </a:solidFill>
                <a:latin typeface="微软雅黑" panose="020B0503020204020204" pitchFamily="34" charset="-122"/>
                <a:ea typeface="微软雅黑" panose="020B0503020204020204" pitchFamily="34" charset="-122"/>
              </a:endParaRPr>
            </a:p>
          </p:txBody>
        </p:sp>
        <p:sp>
          <p:nvSpPr>
            <p:cNvPr id="5" name="直接连接符 159"/>
            <p:cNvSpPr>
              <a:spLocks noChangeShapeType="1"/>
            </p:cNvSpPr>
            <p:nvPr/>
          </p:nvSpPr>
          <p:spPr bwMode="auto">
            <a:xfrm>
              <a:off x="7391350" y="2636912"/>
              <a:ext cx="1971913" cy="961472"/>
            </a:xfrm>
            <a:prstGeom prst="line">
              <a:avLst/>
            </a:prstGeom>
            <a:noFill/>
            <a:ln w="1270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069">
                <a:solidFill>
                  <a:schemeClr val="accent1"/>
                </a:solidFill>
                <a:latin typeface="微软雅黑" panose="020B0503020204020204" pitchFamily="34" charset="-122"/>
                <a:ea typeface="微软雅黑" panose="020B0503020204020204" pitchFamily="34" charset="-122"/>
              </a:endParaRPr>
            </a:p>
          </p:txBody>
        </p:sp>
      </p:grpSp>
      <p:sp>
        <p:nvSpPr>
          <p:cNvPr id="6" name="TextBox 122"/>
          <p:cNvSpPr txBox="1"/>
          <p:nvPr/>
        </p:nvSpPr>
        <p:spPr>
          <a:xfrm>
            <a:off x="1191221" y="3303985"/>
            <a:ext cx="1331119" cy="429340"/>
          </a:xfrm>
          <a:prstGeom prst="rect">
            <a:avLst/>
          </a:prstGeom>
          <a:noFill/>
        </p:spPr>
        <p:txBody>
          <a:bodyPr lIns="68573" tIns="34286" rIns="68573" bIns="34286">
            <a:spAutoFit/>
          </a:bodyPr>
          <a:lstStyle/>
          <a:p>
            <a:pPr algn="ctr" defTabSz="685732"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a:t>
            </a:r>
          </a:p>
        </p:txBody>
      </p:sp>
      <p:sp>
        <p:nvSpPr>
          <p:cNvPr id="7" name="TextBox 123"/>
          <p:cNvSpPr txBox="1">
            <a:spLocks noChangeArrowheads="1"/>
          </p:cNvSpPr>
          <p:nvPr/>
        </p:nvSpPr>
        <p:spPr bwMode="auto">
          <a:xfrm>
            <a:off x="1191221" y="3001566"/>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500" b="1" dirty="0">
                <a:solidFill>
                  <a:schemeClr val="accent1"/>
                </a:solidFill>
                <a:latin typeface="微软雅黑" panose="020B0503020204020204" pitchFamily="34" charset="-122"/>
                <a:ea typeface="微软雅黑" panose="020B0503020204020204" pitchFamily="34" charset="-122"/>
                <a:cs typeface="华文黑体" charset="-122"/>
              </a:rPr>
              <a:t>添加标题</a:t>
            </a:r>
          </a:p>
        </p:txBody>
      </p:sp>
      <p:sp>
        <p:nvSpPr>
          <p:cNvPr id="8" name="TextBox 124"/>
          <p:cNvSpPr txBox="1"/>
          <p:nvPr/>
        </p:nvSpPr>
        <p:spPr>
          <a:xfrm>
            <a:off x="2906912" y="3942160"/>
            <a:ext cx="1331119" cy="429340"/>
          </a:xfrm>
          <a:prstGeom prst="rect">
            <a:avLst/>
          </a:prstGeom>
          <a:noFill/>
        </p:spPr>
        <p:txBody>
          <a:bodyPr lIns="68573" tIns="34286" rIns="68573" bIns="34286">
            <a:spAutoFit/>
          </a:bodyPr>
          <a:lstStyle/>
          <a:p>
            <a:pPr algn="ctr" defTabSz="685732"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a:t>
            </a:r>
          </a:p>
        </p:txBody>
      </p:sp>
      <p:sp>
        <p:nvSpPr>
          <p:cNvPr id="9" name="TextBox 125"/>
          <p:cNvSpPr txBox="1">
            <a:spLocks noChangeArrowheads="1"/>
          </p:cNvSpPr>
          <p:nvPr/>
        </p:nvSpPr>
        <p:spPr bwMode="auto">
          <a:xfrm>
            <a:off x="2906912" y="3638550"/>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500" b="1" dirty="0">
                <a:solidFill>
                  <a:schemeClr val="accent1"/>
                </a:solidFill>
                <a:latin typeface="微软雅黑" panose="020B0503020204020204" pitchFamily="34" charset="-122"/>
                <a:ea typeface="微软雅黑" panose="020B0503020204020204" pitchFamily="34" charset="-122"/>
                <a:cs typeface="华文黑体" charset="-122"/>
              </a:rPr>
              <a:t>添加标题</a:t>
            </a:r>
          </a:p>
        </p:txBody>
      </p:sp>
      <p:sp>
        <p:nvSpPr>
          <p:cNvPr id="10" name="TextBox 126"/>
          <p:cNvSpPr txBox="1"/>
          <p:nvPr/>
        </p:nvSpPr>
        <p:spPr>
          <a:xfrm>
            <a:off x="4732140" y="3271838"/>
            <a:ext cx="1331119" cy="429340"/>
          </a:xfrm>
          <a:prstGeom prst="rect">
            <a:avLst/>
          </a:prstGeom>
          <a:noFill/>
        </p:spPr>
        <p:txBody>
          <a:bodyPr lIns="68573" tIns="34286" rIns="68573" bIns="34286">
            <a:spAutoFit/>
          </a:bodyPr>
          <a:lstStyle/>
          <a:p>
            <a:pPr algn="ctr" defTabSz="685732"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a:t>
            </a:r>
          </a:p>
        </p:txBody>
      </p:sp>
      <p:sp>
        <p:nvSpPr>
          <p:cNvPr id="11" name="TextBox 127"/>
          <p:cNvSpPr txBox="1">
            <a:spLocks noChangeArrowheads="1"/>
          </p:cNvSpPr>
          <p:nvPr/>
        </p:nvSpPr>
        <p:spPr bwMode="auto">
          <a:xfrm>
            <a:off x="4732140" y="29587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500" b="1" dirty="0">
                <a:solidFill>
                  <a:schemeClr val="accent1"/>
                </a:solidFill>
                <a:latin typeface="微软雅黑" panose="020B0503020204020204" pitchFamily="34" charset="-122"/>
                <a:ea typeface="微软雅黑" panose="020B0503020204020204" pitchFamily="34" charset="-122"/>
                <a:cs typeface="华文黑体" charset="-122"/>
              </a:rPr>
              <a:t>添加标题</a:t>
            </a:r>
          </a:p>
        </p:txBody>
      </p:sp>
      <p:sp>
        <p:nvSpPr>
          <p:cNvPr id="12" name="TextBox 128"/>
          <p:cNvSpPr txBox="1"/>
          <p:nvPr/>
        </p:nvSpPr>
        <p:spPr>
          <a:xfrm>
            <a:off x="6584752" y="3836194"/>
            <a:ext cx="1331119" cy="429340"/>
          </a:xfrm>
          <a:prstGeom prst="rect">
            <a:avLst/>
          </a:prstGeom>
          <a:noFill/>
        </p:spPr>
        <p:txBody>
          <a:bodyPr lIns="68573" tIns="34286" rIns="68573" bIns="34286">
            <a:spAutoFit/>
          </a:bodyPr>
          <a:lstStyle/>
          <a:p>
            <a:pPr algn="ctr" defTabSz="685732"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a:t>
            </a:r>
          </a:p>
        </p:txBody>
      </p:sp>
      <p:sp>
        <p:nvSpPr>
          <p:cNvPr id="13" name="TextBox 129"/>
          <p:cNvSpPr txBox="1">
            <a:spLocks noChangeArrowheads="1"/>
          </p:cNvSpPr>
          <p:nvPr/>
        </p:nvSpPr>
        <p:spPr bwMode="auto">
          <a:xfrm>
            <a:off x="6584752" y="3523060"/>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500" b="1" dirty="0">
                <a:solidFill>
                  <a:schemeClr val="accent1"/>
                </a:solidFill>
                <a:latin typeface="微软雅黑" panose="020B0503020204020204" pitchFamily="34" charset="-122"/>
                <a:ea typeface="微软雅黑" panose="020B0503020204020204" pitchFamily="34" charset="-122"/>
                <a:cs typeface="华文黑体" charset="-122"/>
              </a:rPr>
              <a:t>添加标题</a:t>
            </a:r>
          </a:p>
        </p:txBody>
      </p:sp>
      <p:grpSp>
        <p:nvGrpSpPr>
          <p:cNvPr id="14" name="组合 13"/>
          <p:cNvGrpSpPr>
            <a:grpSpLocks/>
          </p:cNvGrpSpPr>
          <p:nvPr/>
        </p:nvGrpSpPr>
        <p:grpSpPr bwMode="auto">
          <a:xfrm>
            <a:off x="1576983" y="2091929"/>
            <a:ext cx="647700" cy="682228"/>
            <a:chOff x="2102110" y="2789212"/>
            <a:chExt cx="863600" cy="909637"/>
          </a:xfrm>
        </p:grpSpPr>
        <p:sp>
          <p:nvSpPr>
            <p:cNvPr id="15" name="矩形 2"/>
            <p:cNvSpPr>
              <a:spLocks noChangeArrowheads="1"/>
            </p:cNvSpPr>
            <p:nvPr/>
          </p:nvSpPr>
          <p:spPr bwMode="auto">
            <a:xfrm>
              <a:off x="2102110" y="2789212"/>
              <a:ext cx="863600" cy="909637"/>
            </a:xfrm>
            <a:prstGeom prst="rect">
              <a:avLst/>
            </a:prstGeom>
            <a:noFill/>
            <a:ln w="12700">
              <a:solidFill>
                <a:schemeClr val="bg1"/>
              </a:solidFill>
            </a:ln>
            <a:effectLst/>
          </p:spPr>
          <p:txBody>
            <a:bodyPr anchor="ctr"/>
            <a:lstStyle/>
            <a:p>
              <a:pPr algn="ctr" defTabSz="685732" eaLnBrk="1" fontAlgn="auto" hangingPunct="1">
                <a:spcBef>
                  <a:spcPts val="0"/>
                </a:spcBef>
                <a:spcAft>
                  <a:spcPts val="0"/>
                </a:spcAft>
                <a:defRPr/>
              </a:pPr>
              <a:endParaRPr lang="zh-CN" altLang="zh-CN" sz="1069">
                <a:solidFill>
                  <a:schemeClr val="accent1"/>
                </a:solidFill>
                <a:latin typeface="微软雅黑" panose="020B0503020204020204" pitchFamily="34" charset="-122"/>
                <a:ea typeface="微软雅黑" panose="020B0503020204020204" pitchFamily="34" charset="-122"/>
                <a:sym typeface="宋体" pitchFamily="2" charset="-122"/>
              </a:endParaRPr>
            </a:p>
          </p:txBody>
        </p:sp>
        <p:sp>
          <p:nvSpPr>
            <p:cNvPr id="16" name="文本框 19"/>
            <p:cNvSpPr>
              <a:spLocks noChangeArrowheads="1"/>
            </p:cNvSpPr>
            <p:nvPr/>
          </p:nvSpPr>
          <p:spPr bwMode="auto">
            <a:xfrm>
              <a:off x="2113351" y="2946588"/>
              <a:ext cx="8094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组合 16"/>
          <p:cNvGrpSpPr>
            <a:grpSpLocks/>
          </p:cNvGrpSpPr>
          <p:nvPr/>
        </p:nvGrpSpPr>
        <p:grpSpPr bwMode="auto">
          <a:xfrm>
            <a:off x="3106617" y="2197894"/>
            <a:ext cx="888527" cy="933450"/>
            <a:chOff x="4194806" y="3106258"/>
            <a:chExt cx="1185764" cy="1244600"/>
          </a:xfrm>
        </p:grpSpPr>
        <p:sp>
          <p:nvSpPr>
            <p:cNvPr id="18" name="矩形 150"/>
            <p:cNvSpPr>
              <a:spLocks noChangeArrowheads="1"/>
            </p:cNvSpPr>
            <p:nvPr/>
          </p:nvSpPr>
          <p:spPr bwMode="auto">
            <a:xfrm>
              <a:off x="4199470" y="3106258"/>
              <a:ext cx="1181100" cy="1244600"/>
            </a:xfrm>
            <a:prstGeom prst="rect">
              <a:avLst/>
            </a:prstGeom>
            <a:noFill/>
            <a:ln w="12700">
              <a:solidFill>
                <a:schemeClr val="bg1"/>
              </a:solidFill>
            </a:ln>
            <a:effectLst/>
          </p:spPr>
          <p:txBody>
            <a:bodyPr anchor="ctr"/>
            <a:lstStyle/>
            <a:p>
              <a:pPr algn="ctr" defTabSz="685732" eaLnBrk="1" fontAlgn="auto" hangingPunct="1">
                <a:spcBef>
                  <a:spcPts val="0"/>
                </a:spcBef>
                <a:spcAft>
                  <a:spcPts val="0"/>
                </a:spcAft>
                <a:defRPr/>
              </a:pPr>
              <a:endParaRPr lang="zh-CN" altLang="zh-CN" sz="1069">
                <a:solidFill>
                  <a:schemeClr val="accent1"/>
                </a:solidFill>
                <a:latin typeface="微软雅黑" panose="020B0503020204020204" pitchFamily="34" charset="-122"/>
                <a:ea typeface="微软雅黑" panose="020B0503020204020204" pitchFamily="34" charset="-122"/>
                <a:sym typeface="宋体" pitchFamily="2" charset="-122"/>
              </a:endParaRPr>
            </a:p>
          </p:txBody>
        </p:sp>
        <p:sp>
          <p:nvSpPr>
            <p:cNvPr id="19" name="文本框 19"/>
            <p:cNvSpPr>
              <a:spLocks noChangeArrowheads="1"/>
            </p:cNvSpPr>
            <p:nvPr/>
          </p:nvSpPr>
          <p:spPr bwMode="auto">
            <a:xfrm>
              <a:off x="4194806" y="3382007"/>
              <a:ext cx="11264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0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30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组合 19"/>
          <p:cNvGrpSpPr>
            <a:grpSpLocks/>
          </p:cNvGrpSpPr>
          <p:nvPr/>
        </p:nvGrpSpPr>
        <p:grpSpPr bwMode="auto">
          <a:xfrm>
            <a:off x="4990646" y="1500039"/>
            <a:ext cx="1033328" cy="1089422"/>
            <a:chOff x="6534338" y="2152171"/>
            <a:chExt cx="1377950" cy="1452562"/>
          </a:xfrm>
        </p:grpSpPr>
        <p:sp>
          <p:nvSpPr>
            <p:cNvPr id="21" name="矩形 156"/>
            <p:cNvSpPr>
              <a:spLocks noChangeArrowheads="1"/>
            </p:cNvSpPr>
            <p:nvPr/>
          </p:nvSpPr>
          <p:spPr bwMode="auto">
            <a:xfrm>
              <a:off x="6534338" y="2152171"/>
              <a:ext cx="1377950" cy="1452562"/>
            </a:xfrm>
            <a:prstGeom prst="rect">
              <a:avLst/>
            </a:prstGeom>
            <a:noFill/>
            <a:ln w="12700">
              <a:solidFill>
                <a:schemeClr val="bg1"/>
              </a:solidFill>
            </a:ln>
            <a:effectLst/>
          </p:spPr>
          <p:txBody>
            <a:bodyPr anchor="ctr"/>
            <a:lstStyle/>
            <a:p>
              <a:pPr algn="ctr" defTabSz="685732" eaLnBrk="1" fontAlgn="auto" hangingPunct="1">
                <a:spcBef>
                  <a:spcPts val="0"/>
                </a:spcBef>
                <a:spcAft>
                  <a:spcPts val="0"/>
                </a:spcAft>
                <a:defRPr/>
              </a:pPr>
              <a:endParaRPr lang="zh-CN" altLang="zh-CN" sz="1069">
                <a:solidFill>
                  <a:schemeClr val="accent1"/>
                </a:solidFill>
                <a:latin typeface="微软雅黑" panose="020B0503020204020204" pitchFamily="34" charset="-122"/>
                <a:ea typeface="微软雅黑" panose="020B0503020204020204" pitchFamily="34" charset="-122"/>
                <a:sym typeface="宋体" pitchFamily="2" charset="-122"/>
              </a:endParaRPr>
            </a:p>
          </p:txBody>
        </p:sp>
        <p:sp>
          <p:nvSpPr>
            <p:cNvPr id="22" name="文本框 19"/>
            <p:cNvSpPr>
              <a:spLocks noChangeArrowheads="1"/>
            </p:cNvSpPr>
            <p:nvPr/>
          </p:nvSpPr>
          <p:spPr bwMode="auto">
            <a:xfrm>
              <a:off x="6816019" y="2571052"/>
              <a:ext cx="776212"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732" eaLnBrk="1" fontAlgn="auto" hangingPunct="1">
                <a:spcBef>
                  <a:spcPts val="0"/>
                </a:spcBef>
                <a:spcAft>
                  <a:spcPts val="0"/>
                </a:spcAft>
                <a:defRPr/>
              </a:pPr>
              <a:r>
                <a:rPr lang="en-US" sz="2700" b="1" spc="-113" dirty="0">
                  <a:solidFill>
                    <a:schemeClr val="accent1"/>
                  </a:solidFill>
                  <a:latin typeface="微软雅黑" pitchFamily="34" charset="-122"/>
                  <a:ea typeface="微软雅黑" pitchFamily="34" charset="-122"/>
                  <a:sym typeface="微软雅黑" pitchFamily="34" charset="-122"/>
                </a:rPr>
                <a:t>03</a:t>
              </a:r>
              <a:endParaRPr lang="zh-CN" altLang="en-US" sz="1069" b="1" spc="-113" dirty="0">
                <a:solidFill>
                  <a:schemeClr val="accent1"/>
                </a:solidFill>
                <a:latin typeface="微软雅黑" pitchFamily="34" charset="-122"/>
                <a:ea typeface="微软雅黑" pitchFamily="34" charset="-122"/>
                <a:sym typeface="微软雅黑" pitchFamily="34" charset="-122"/>
              </a:endParaRPr>
            </a:p>
          </p:txBody>
        </p:sp>
      </p:grpSp>
      <p:grpSp>
        <p:nvGrpSpPr>
          <p:cNvPr id="23" name="组合 22"/>
          <p:cNvGrpSpPr>
            <a:grpSpLocks/>
          </p:cNvGrpSpPr>
          <p:nvPr/>
        </p:nvGrpSpPr>
        <p:grpSpPr bwMode="auto">
          <a:xfrm>
            <a:off x="6807399" y="2068116"/>
            <a:ext cx="885825" cy="933450"/>
            <a:chOff x="9036558" y="2991386"/>
            <a:chExt cx="1181100" cy="1244600"/>
          </a:xfrm>
        </p:grpSpPr>
        <p:sp>
          <p:nvSpPr>
            <p:cNvPr id="24" name="矩形 157"/>
            <p:cNvSpPr>
              <a:spLocks noChangeArrowheads="1"/>
            </p:cNvSpPr>
            <p:nvPr/>
          </p:nvSpPr>
          <p:spPr bwMode="auto">
            <a:xfrm>
              <a:off x="9036558" y="2991386"/>
              <a:ext cx="1181100" cy="1244600"/>
            </a:xfrm>
            <a:prstGeom prst="rect">
              <a:avLst/>
            </a:prstGeom>
            <a:noFill/>
            <a:ln w="12700">
              <a:solidFill>
                <a:schemeClr val="bg1"/>
              </a:solidFill>
            </a:ln>
            <a:effectLst/>
          </p:spPr>
          <p:txBody>
            <a:bodyPr anchor="ctr"/>
            <a:lstStyle/>
            <a:p>
              <a:pPr algn="ctr" defTabSz="685732" eaLnBrk="1" fontAlgn="auto" hangingPunct="1">
                <a:spcBef>
                  <a:spcPts val="0"/>
                </a:spcBef>
                <a:spcAft>
                  <a:spcPts val="0"/>
                </a:spcAft>
                <a:defRPr/>
              </a:pPr>
              <a:endParaRPr lang="zh-CN" altLang="zh-CN" sz="1069">
                <a:solidFill>
                  <a:schemeClr val="accent1"/>
                </a:solidFill>
                <a:latin typeface="微软雅黑" panose="020B0503020204020204" pitchFamily="34" charset="-122"/>
                <a:ea typeface="微软雅黑" panose="020B0503020204020204" pitchFamily="34" charset="-122"/>
                <a:sym typeface="宋体" pitchFamily="2" charset="-122"/>
              </a:endParaRPr>
            </a:p>
          </p:txBody>
        </p:sp>
        <p:sp>
          <p:nvSpPr>
            <p:cNvPr id="25" name="文本框 19"/>
            <p:cNvSpPr>
              <a:spLocks noChangeArrowheads="1"/>
            </p:cNvSpPr>
            <p:nvPr/>
          </p:nvSpPr>
          <p:spPr bwMode="auto">
            <a:xfrm>
              <a:off x="9219730" y="3315819"/>
              <a:ext cx="81475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1425"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1344948843"/>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300"/>
                                        <p:tgtEl>
                                          <p:spTgt spid="14"/>
                                        </p:tgtEl>
                                        <p:attrNameLst>
                                          <p:attrName>ppt_y</p:attrName>
                                        </p:attrNameLst>
                                      </p:cBhvr>
                                      <p:tavLst>
                                        <p:tav tm="0">
                                          <p:val>
                                            <p:strVal val="#ppt_y+#ppt_h*1.125000"/>
                                          </p:val>
                                        </p:tav>
                                        <p:tav tm="100000">
                                          <p:val>
                                            <p:strVal val="#ppt_y"/>
                                          </p:val>
                                        </p:tav>
                                      </p:tavLst>
                                    </p:anim>
                                    <p:animEffect transition="in" filter="wipe(up)">
                                      <p:cBhvr>
                                        <p:cTn id="8" dur="300"/>
                                        <p:tgtEl>
                                          <p:spTgt spid="14"/>
                                        </p:tgtEl>
                                      </p:cBhvr>
                                    </p:animEffect>
                                  </p:childTnLst>
                                </p:cTn>
                              </p:par>
                              <p:par>
                                <p:cTn id="9" presetID="1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p:tgtEl>
                                          <p:spTgt spid="17"/>
                                        </p:tgtEl>
                                        <p:attrNameLst>
                                          <p:attrName>ppt_y</p:attrName>
                                        </p:attrNameLst>
                                      </p:cBhvr>
                                      <p:tavLst>
                                        <p:tav tm="0">
                                          <p:val>
                                            <p:strVal val="#ppt_y+#ppt_h*1.125000"/>
                                          </p:val>
                                        </p:tav>
                                        <p:tav tm="100000">
                                          <p:val>
                                            <p:strVal val="#ppt_y"/>
                                          </p:val>
                                        </p:tav>
                                      </p:tavLst>
                                    </p:anim>
                                    <p:animEffect transition="in" filter="wipe(up)">
                                      <p:cBhvr>
                                        <p:cTn id="12" dur="300"/>
                                        <p:tgtEl>
                                          <p:spTgt spid="17"/>
                                        </p:tgtEl>
                                      </p:cBhvr>
                                    </p:animEffect>
                                  </p:childTnLst>
                                </p:cTn>
                              </p:par>
                              <p:par>
                                <p:cTn id="13" presetID="12" presetClass="entr" presetSubtype="4" fill="hold" nodeType="withEffect">
                                  <p:stCondLst>
                                    <p:cond delay="1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300"/>
                                        <p:tgtEl>
                                          <p:spTgt spid="20"/>
                                        </p:tgtEl>
                                        <p:attrNameLst>
                                          <p:attrName>ppt_y</p:attrName>
                                        </p:attrNameLst>
                                      </p:cBhvr>
                                      <p:tavLst>
                                        <p:tav tm="0">
                                          <p:val>
                                            <p:strVal val="#ppt_y+#ppt_h*1.125000"/>
                                          </p:val>
                                        </p:tav>
                                        <p:tav tm="100000">
                                          <p:val>
                                            <p:strVal val="#ppt_y"/>
                                          </p:val>
                                        </p:tav>
                                      </p:tavLst>
                                    </p:anim>
                                    <p:animEffect transition="in" filter="wipe(up)">
                                      <p:cBhvr>
                                        <p:cTn id="16" dur="300"/>
                                        <p:tgtEl>
                                          <p:spTgt spid="20"/>
                                        </p:tgtEl>
                                      </p:cBhvr>
                                    </p:animEffect>
                                  </p:childTnLst>
                                </p:cTn>
                              </p:par>
                              <p:par>
                                <p:cTn id="17" presetID="1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300"/>
                                        <p:tgtEl>
                                          <p:spTgt spid="23"/>
                                        </p:tgtEl>
                                        <p:attrNameLst>
                                          <p:attrName>ppt_y</p:attrName>
                                        </p:attrNameLst>
                                      </p:cBhvr>
                                      <p:tavLst>
                                        <p:tav tm="0">
                                          <p:val>
                                            <p:strVal val="#ppt_y+#ppt_h*1.125000"/>
                                          </p:val>
                                        </p:tav>
                                        <p:tav tm="100000">
                                          <p:val>
                                            <p:strVal val="#ppt_y"/>
                                          </p:val>
                                        </p:tav>
                                      </p:tavLst>
                                    </p:anim>
                                    <p:animEffect transition="in" filter="wipe(up)">
                                      <p:cBhvr>
                                        <p:cTn id="20" dur="300"/>
                                        <p:tgtEl>
                                          <p:spTgt spid="23"/>
                                        </p:tgtEl>
                                      </p:cBhvr>
                                    </p:animEffect>
                                  </p:childTnLst>
                                </p:cTn>
                              </p:par>
                              <p:par>
                                <p:cTn id="21" presetID="22" presetClass="entr" presetSubtype="8"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1000"/>
                                        <p:tgtEl>
                                          <p:spTgt spid="2"/>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14" presetClass="entr" presetSubtype="1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randombar(horizontal)">
                                      <p:cBhvr>
                                        <p:cTn id="33" dur="500"/>
                                        <p:tgtEl>
                                          <p:spTgt spid="6"/>
                                        </p:tgtEl>
                                      </p:cBhvr>
                                    </p:animEffect>
                                  </p:childTnLst>
                                </p:cTn>
                              </p:par>
                            </p:childTnLst>
                          </p:cTn>
                        </p:par>
                        <p:par>
                          <p:cTn id="34" fill="hold">
                            <p:stCondLst>
                              <p:cond delay="20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anim calcmode="lin" valueType="num">
                                      <p:cBhvr>
                                        <p:cTn id="38" dur="500" fill="hold"/>
                                        <p:tgtEl>
                                          <p:spTgt spid="9"/>
                                        </p:tgtEl>
                                        <p:attrNameLst>
                                          <p:attrName>ppt_x</p:attrName>
                                        </p:attrNameLst>
                                      </p:cBhvr>
                                      <p:tavLst>
                                        <p:tav tm="0">
                                          <p:val>
                                            <p:strVal val="#ppt_x"/>
                                          </p:val>
                                        </p:tav>
                                        <p:tav tm="100000">
                                          <p:val>
                                            <p:strVal val="#ppt_x"/>
                                          </p:val>
                                        </p:tav>
                                      </p:tavLst>
                                    </p:anim>
                                    <p:anim calcmode="lin" valueType="num">
                                      <p:cBhvr>
                                        <p:cTn id="39" dur="5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anim calcmode="lin" valueType="num">
                                      <p:cBhvr>
                                        <p:cTn id="48" dur="500" fill="hold"/>
                                        <p:tgtEl>
                                          <p:spTgt spid="11"/>
                                        </p:tgtEl>
                                        <p:attrNameLst>
                                          <p:attrName>ppt_x</p:attrName>
                                        </p:attrNameLst>
                                      </p:cBhvr>
                                      <p:tavLst>
                                        <p:tav tm="0">
                                          <p:val>
                                            <p:strVal val="#ppt_x"/>
                                          </p:val>
                                        </p:tav>
                                        <p:tav tm="100000">
                                          <p:val>
                                            <p:strVal val="#ppt_x"/>
                                          </p:val>
                                        </p:tav>
                                      </p:tavLst>
                                    </p:anim>
                                    <p:anim calcmode="lin" valueType="num">
                                      <p:cBhvr>
                                        <p:cTn id="49" dur="50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randombar(horizontal)">
                                      <p:cBhvr>
                                        <p:cTn id="53" dur="500"/>
                                        <p:tgtEl>
                                          <p:spTgt spid="10"/>
                                        </p:tgtEl>
                                      </p:cBhvr>
                                    </p:animEffect>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anim calcmode="lin" valueType="num">
                                      <p:cBhvr>
                                        <p:cTn id="58" dur="500" fill="hold"/>
                                        <p:tgtEl>
                                          <p:spTgt spid="13"/>
                                        </p:tgtEl>
                                        <p:attrNameLst>
                                          <p:attrName>ppt_x</p:attrName>
                                        </p:attrNameLst>
                                      </p:cBhvr>
                                      <p:tavLst>
                                        <p:tav tm="0">
                                          <p:val>
                                            <p:strVal val="#ppt_x"/>
                                          </p:val>
                                        </p:tav>
                                        <p:tav tm="100000">
                                          <p:val>
                                            <p:strVal val="#ppt_x"/>
                                          </p:val>
                                        </p:tav>
                                      </p:tavLst>
                                    </p:anim>
                                    <p:anim calcmode="lin" valueType="num">
                                      <p:cBhvr>
                                        <p:cTn id="59" dur="500" fill="hold"/>
                                        <p:tgtEl>
                                          <p:spTgt spid="13"/>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14" presetClass="entr" presetSubtype="1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theme/theme1.xml><?xml version="1.0" encoding="utf-8"?>
<a:theme xmlns:a="http://schemas.openxmlformats.org/drawingml/2006/main" name="Office 主题​​">
  <a:themeElements>
    <a:clrScheme name="自定义 305">
      <a:dk1>
        <a:srgbClr val="FFFFFF"/>
      </a:dk1>
      <a:lt1>
        <a:srgbClr val="FFFFFF"/>
      </a:lt1>
      <a:dk2>
        <a:srgbClr val="00B050"/>
      </a:dk2>
      <a:lt2>
        <a:srgbClr val="92D050"/>
      </a:lt2>
      <a:accent1>
        <a:srgbClr val="FFFFFF"/>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9004</TotalTime>
  <Words>2543</Words>
  <Application>Microsoft Office PowerPoint</Application>
  <PresentationFormat>全屏显示(16:9)</PresentationFormat>
  <Paragraphs>379</Paragraphs>
  <Slides>31</Slides>
  <Notes>31</Notes>
  <HiddenSlides>0</HiddenSlides>
  <MMClips>1</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31</vt:i4>
      </vt:variant>
    </vt:vector>
  </HeadingPairs>
  <TitlesOfParts>
    <vt:vector size="49" baseType="lpstr">
      <vt:lpstr>Adobe 黑体 Std R</vt:lpstr>
      <vt:lpstr>굴림</vt:lpstr>
      <vt:lpstr>Impact MT Std</vt:lpstr>
      <vt:lpstr>맑은 고딕</vt:lpstr>
      <vt:lpstr>方正兰亭黑_GBK</vt:lpstr>
      <vt:lpstr>方正兰亭纤黑简体</vt:lpstr>
      <vt:lpstr>方正兰亭中黑_GBK</vt:lpstr>
      <vt:lpstr>华文黑体</vt:lpstr>
      <vt:lpstr>宋体</vt:lpstr>
      <vt:lpstr>微软雅黑</vt:lpstr>
      <vt:lpstr>张海山锐谐体</vt:lpstr>
      <vt:lpstr>Arial</vt:lpstr>
      <vt:lpstr>Calibri</vt:lpstr>
      <vt:lpstr>Calibri Light</vt:lpstr>
      <vt:lpstr>Helvetica</vt:lpstr>
      <vt:lpstr>Impact</vt:lpstr>
      <vt:lpstr>Tahoma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dc:title>
  <dc:creator>www.tukuppt.com</dc:creator>
  <cp:keywords>tukuppt</cp:keywords>
  <dcterms:created xsi:type="dcterms:W3CDTF">2014-06-06T07:22:15Z</dcterms:created>
  <dcterms:modified xsi:type="dcterms:W3CDTF">2016-09-08T06:54:06Z</dcterms:modified>
</cp:coreProperties>
</file>