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8" r:id="rId4"/>
    <p:sldId id="269" r:id="rId5"/>
    <p:sldId id="270" r:id="rId6"/>
    <p:sldId id="271" r:id="rId7"/>
    <p:sldId id="273" r:id="rId8"/>
    <p:sldId id="272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32" autoAdjust="0"/>
    <p:restoredTop sz="94660"/>
  </p:normalViewPr>
  <p:slideViewPr>
    <p:cSldViewPr snapToGrid="0">
      <p:cViewPr>
        <p:scale>
          <a:sx n="50" d="100"/>
          <a:sy n="50" d="100"/>
        </p:scale>
        <p:origin x="-1638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25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363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605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04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776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446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084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45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57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360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18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AEF22-5538-4E62-8B42-13EE7CB235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03589-1408-4886-ADBB-C635E12812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924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848684" y="1460591"/>
            <a:ext cx="84946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唯美大气星空高端商务模板</a:t>
            </a:r>
          </a:p>
        </p:txBody>
      </p:sp>
    </p:spTree>
    <p:extLst>
      <p:ext uri="{BB962C8B-B14F-4D97-AF65-F5344CB8AC3E}">
        <p14:creationId xmlns:p14="http://schemas.microsoft.com/office/powerpoint/2010/main" val="23609848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664695" y="884166"/>
            <a:ext cx="6862611" cy="1344984"/>
            <a:chOff x="2664695" y="877496"/>
            <a:chExt cx="6862611" cy="1344984"/>
          </a:xfrm>
        </p:grpSpPr>
        <p:sp>
          <p:nvSpPr>
            <p:cNvPr id="3" name="文本框 2"/>
            <p:cNvSpPr txBox="1"/>
            <p:nvPr/>
          </p:nvSpPr>
          <p:spPr>
            <a:xfrm>
              <a:off x="3579927" y="877496"/>
              <a:ext cx="503214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4 </a:t>
              </a:r>
              <a:r>
                <a:rPr lang="zh-CN" altLang="en-US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点击添加标题</a:t>
              </a:r>
              <a:endPara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64695" y="1760815"/>
              <a:ext cx="68626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TITLE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15374" y="2245444"/>
            <a:ext cx="615981" cy="998283"/>
            <a:chOff x="4195889" y="896685"/>
            <a:chExt cx="461986" cy="748712"/>
          </a:xfrm>
        </p:grpSpPr>
        <p:grpSp>
          <p:nvGrpSpPr>
            <p:cNvPr id="38" name="组合 37"/>
            <p:cNvGrpSpPr/>
            <p:nvPr/>
          </p:nvGrpSpPr>
          <p:grpSpPr>
            <a:xfrm>
              <a:off x="4381805" y="1191649"/>
              <a:ext cx="124358" cy="453748"/>
              <a:chOff x="4381805" y="1191649"/>
              <a:chExt cx="124358" cy="4537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81805" y="1205221"/>
                <a:ext cx="124358" cy="440176"/>
                <a:chOff x="5040173" y="2968707"/>
                <a:chExt cx="124358" cy="440176"/>
              </a:xfrm>
            </p:grpSpPr>
            <p:sp>
              <p:nvSpPr>
                <p:cNvPr id="42" name="椭圆 41"/>
                <p:cNvSpPr/>
                <p:nvPr/>
              </p:nvSpPr>
              <p:spPr>
                <a:xfrm>
                  <a:off x="5040173" y="3284525"/>
                  <a:ext cx="124358" cy="124358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/>
                  <a:endParaRPr lang="zh-CN" altLang="en-US">
                    <a:ln>
                      <a:solidFill>
                        <a:sysClr val="windowText" lastClr="000000"/>
                      </a:solidFill>
                    </a:ln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43" name="直接连接符 42"/>
                <p:cNvCxnSpPr>
                  <a:endCxn id="42" idx="0"/>
                </p:cNvCxnSpPr>
                <p:nvPr/>
              </p:nvCxnSpPr>
              <p:spPr>
                <a:xfrm>
                  <a:off x="5102352" y="2968707"/>
                  <a:ext cx="0" cy="31581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椭圆 40"/>
              <p:cNvSpPr/>
              <p:nvPr/>
            </p:nvSpPr>
            <p:spPr>
              <a:xfrm>
                <a:off x="4417790" y="1191649"/>
                <a:ext cx="54000" cy="54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4195889" y="896685"/>
              <a:ext cx="461986" cy="283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65%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圆角矩形 43"/>
          <p:cNvSpPr/>
          <p:nvPr/>
        </p:nvSpPr>
        <p:spPr>
          <a:xfrm>
            <a:off x="2137379" y="3017137"/>
            <a:ext cx="7187596" cy="33162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316196" y="3161748"/>
            <a:ext cx="165811" cy="16581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46" name="直接连接符 45"/>
          <p:cNvCxnSpPr>
            <a:stCxn id="45" idx="1"/>
          </p:cNvCxnSpPr>
          <p:nvPr/>
        </p:nvCxnSpPr>
        <p:spPr>
          <a:xfrm flipV="1">
            <a:off x="2340479" y="3161748"/>
            <a:ext cx="3912155" cy="24283"/>
          </a:xfrm>
          <a:prstGeom prst="line">
            <a:avLst/>
          </a:prstGeom>
          <a:ln w="158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4121815" y="3407631"/>
            <a:ext cx="615981" cy="998283"/>
            <a:chOff x="4195889" y="896685"/>
            <a:chExt cx="461986" cy="748712"/>
          </a:xfrm>
        </p:grpSpPr>
        <p:grpSp>
          <p:nvGrpSpPr>
            <p:cNvPr id="48" name="组合 47"/>
            <p:cNvGrpSpPr/>
            <p:nvPr/>
          </p:nvGrpSpPr>
          <p:grpSpPr>
            <a:xfrm>
              <a:off x="4381805" y="1191649"/>
              <a:ext cx="124358" cy="453748"/>
              <a:chOff x="4381805" y="1191649"/>
              <a:chExt cx="124358" cy="4537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81805" y="1205221"/>
                <a:ext cx="124358" cy="440176"/>
                <a:chOff x="5040173" y="2968707"/>
                <a:chExt cx="124358" cy="440176"/>
              </a:xfrm>
            </p:grpSpPr>
            <p:sp>
              <p:nvSpPr>
                <p:cNvPr id="52" name="椭圆 51"/>
                <p:cNvSpPr/>
                <p:nvPr/>
              </p:nvSpPr>
              <p:spPr>
                <a:xfrm>
                  <a:off x="5040173" y="3284525"/>
                  <a:ext cx="124358" cy="124358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/>
                  <a:endParaRPr lang="zh-CN" altLang="en-US">
                    <a:ln>
                      <a:solidFill>
                        <a:sysClr val="windowText" lastClr="000000"/>
                      </a:solidFill>
                    </a:ln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53" name="直接连接符 52"/>
                <p:cNvCxnSpPr>
                  <a:endCxn id="52" idx="0"/>
                </p:cNvCxnSpPr>
                <p:nvPr/>
              </p:nvCxnSpPr>
              <p:spPr>
                <a:xfrm>
                  <a:off x="5102352" y="2968707"/>
                  <a:ext cx="0" cy="31581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1" name="椭圆 50"/>
              <p:cNvSpPr/>
              <p:nvPr/>
            </p:nvSpPr>
            <p:spPr>
              <a:xfrm>
                <a:off x="4415408" y="1191649"/>
                <a:ext cx="54000" cy="54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4195889" y="896685"/>
              <a:ext cx="461986" cy="283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35%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119006" y="4095491"/>
            <a:ext cx="7205969" cy="33162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297823" y="4240103"/>
            <a:ext cx="165811" cy="16581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56" name="直接连接符 55"/>
          <p:cNvCxnSpPr>
            <a:stCxn id="55" idx="1"/>
          </p:cNvCxnSpPr>
          <p:nvPr/>
        </p:nvCxnSpPr>
        <p:spPr>
          <a:xfrm>
            <a:off x="2322105" y="4264386"/>
            <a:ext cx="2202336" cy="0"/>
          </a:xfrm>
          <a:prstGeom prst="line">
            <a:avLst/>
          </a:prstGeom>
          <a:ln w="158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7980826" y="4502695"/>
            <a:ext cx="615981" cy="998283"/>
            <a:chOff x="4195889" y="896685"/>
            <a:chExt cx="461986" cy="748712"/>
          </a:xfrm>
        </p:grpSpPr>
        <p:grpSp>
          <p:nvGrpSpPr>
            <p:cNvPr id="58" name="组合 57"/>
            <p:cNvGrpSpPr/>
            <p:nvPr/>
          </p:nvGrpSpPr>
          <p:grpSpPr>
            <a:xfrm>
              <a:off x="4381805" y="1189268"/>
              <a:ext cx="124358" cy="456129"/>
              <a:chOff x="4381805" y="1189268"/>
              <a:chExt cx="124358" cy="456129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4381805" y="1205221"/>
                <a:ext cx="124358" cy="440176"/>
                <a:chOff x="5040173" y="2968707"/>
                <a:chExt cx="124358" cy="440176"/>
              </a:xfrm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5040173" y="3284525"/>
                  <a:ext cx="124358" cy="124358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/>
                  <a:endParaRPr lang="zh-CN" altLang="en-US">
                    <a:ln>
                      <a:solidFill>
                        <a:sysClr val="windowText" lastClr="000000"/>
                      </a:solidFill>
                    </a:ln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63" name="直接连接符 62"/>
                <p:cNvCxnSpPr>
                  <a:endCxn id="62" idx="0"/>
                </p:cNvCxnSpPr>
                <p:nvPr/>
              </p:nvCxnSpPr>
              <p:spPr>
                <a:xfrm>
                  <a:off x="5102352" y="2968707"/>
                  <a:ext cx="0" cy="315818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1" name="椭圆 60"/>
              <p:cNvSpPr/>
              <p:nvPr/>
            </p:nvSpPr>
            <p:spPr>
              <a:xfrm>
                <a:off x="4421438" y="1189268"/>
                <a:ext cx="54000" cy="54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4195889" y="896685"/>
              <a:ext cx="461986" cy="283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89%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64" name="圆角矩形 63"/>
          <p:cNvSpPr/>
          <p:nvPr/>
        </p:nvSpPr>
        <p:spPr>
          <a:xfrm>
            <a:off x="2113097" y="5200309"/>
            <a:ext cx="7211879" cy="33162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2291913" y="5335167"/>
            <a:ext cx="165811" cy="16581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6" name="直接连接符 65"/>
          <p:cNvCxnSpPr>
            <a:stCxn id="65" idx="1"/>
          </p:cNvCxnSpPr>
          <p:nvPr/>
        </p:nvCxnSpPr>
        <p:spPr>
          <a:xfrm>
            <a:off x="2316196" y="5359450"/>
            <a:ext cx="6054045" cy="0"/>
          </a:xfrm>
          <a:prstGeom prst="line">
            <a:avLst/>
          </a:prstGeom>
          <a:ln w="158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1544125" y="2651837"/>
            <a:ext cx="426979" cy="684319"/>
            <a:chOff x="4638" y="-33"/>
            <a:chExt cx="667" cy="1069"/>
          </a:xfrm>
          <a:solidFill>
            <a:schemeClr val="bg1"/>
          </a:solidFill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0" name="Group 4"/>
          <p:cNvGrpSpPr>
            <a:grpSpLocks noChangeAspect="1"/>
          </p:cNvGrpSpPr>
          <p:nvPr/>
        </p:nvGrpSpPr>
        <p:grpSpPr bwMode="auto">
          <a:xfrm>
            <a:off x="1537389" y="3714181"/>
            <a:ext cx="426979" cy="684319"/>
            <a:chOff x="4638" y="-33"/>
            <a:chExt cx="667" cy="1069"/>
          </a:xfrm>
          <a:solidFill>
            <a:schemeClr val="bg1"/>
          </a:solidFill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Group 4"/>
          <p:cNvGrpSpPr>
            <a:grpSpLocks noChangeAspect="1"/>
          </p:cNvGrpSpPr>
          <p:nvPr/>
        </p:nvGrpSpPr>
        <p:grpSpPr bwMode="auto">
          <a:xfrm>
            <a:off x="1537389" y="4825256"/>
            <a:ext cx="426979" cy="684319"/>
            <a:chOff x="4638" y="-33"/>
            <a:chExt cx="667" cy="1069"/>
          </a:xfrm>
          <a:solidFill>
            <a:schemeClr val="bg1"/>
          </a:solidFill>
        </p:grpSpPr>
        <p:sp>
          <p:nvSpPr>
            <p:cNvPr id="74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9460592" y="2956563"/>
            <a:ext cx="183548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spc="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77" name="矩形 76"/>
          <p:cNvSpPr/>
          <p:nvPr/>
        </p:nvSpPr>
        <p:spPr>
          <a:xfrm>
            <a:off x="9460592" y="4056116"/>
            <a:ext cx="183548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spc="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78" name="矩形 77"/>
          <p:cNvSpPr/>
          <p:nvPr/>
        </p:nvSpPr>
        <p:spPr>
          <a:xfrm>
            <a:off x="9460592" y="5150752"/>
            <a:ext cx="183548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spc="1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934235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848684" y="1460591"/>
            <a:ext cx="84946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唯美大气星空高端商务模板</a:t>
            </a:r>
          </a:p>
        </p:txBody>
      </p:sp>
    </p:spTree>
    <p:extLst>
      <p:ext uri="{BB962C8B-B14F-4D97-AF65-F5344CB8AC3E}">
        <p14:creationId xmlns:p14="http://schemas.microsoft.com/office/powerpoint/2010/main" val="832219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11170" y="877496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64695" y="1760815"/>
            <a:ext cx="6862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2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17807" y="2411163"/>
            <a:ext cx="5756387" cy="610967"/>
            <a:chOff x="4544663" y="1023208"/>
            <a:chExt cx="4317290" cy="458225"/>
          </a:xfrm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5043742" y="1042852"/>
              <a:ext cx="2818158" cy="438581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点击添加标题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943451" y="1235127"/>
              <a:ext cx="1918502" cy="20774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/ CLICK TO ADD TITLE</a:t>
              </a:r>
              <a:endParaRPr lang="zh-CN" altLang="en-US" sz="1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4544663" y="1023208"/>
              <a:ext cx="809087" cy="438581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 algn="l"/>
              <a:r>
                <a:rPr lang="en-US" altLang="zh-CN" sz="32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1</a:t>
              </a:r>
              <a:endPara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17807" y="3429737"/>
            <a:ext cx="5756387" cy="610967"/>
            <a:chOff x="4544663" y="1023208"/>
            <a:chExt cx="4317290" cy="458225"/>
          </a:xfrm>
        </p:grpSpPr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5043742" y="1042852"/>
              <a:ext cx="2818158" cy="438581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943451" y="1235127"/>
              <a:ext cx="1918502" cy="20774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/ CLICK TO ADD TITLE</a:t>
              </a:r>
              <a:endParaRPr lang="zh-CN" altLang="en-US" sz="1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4544663" y="1023208"/>
              <a:ext cx="809087" cy="438581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 algn="l"/>
              <a:r>
                <a:rPr lang="en-US" altLang="zh-CN" sz="32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2</a:t>
              </a:r>
              <a:endPara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17807" y="4448311"/>
            <a:ext cx="5756387" cy="610967"/>
            <a:chOff x="4544663" y="1023208"/>
            <a:chExt cx="4317290" cy="458225"/>
          </a:xfrm>
        </p:grpSpPr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5043742" y="1042852"/>
              <a:ext cx="2818158" cy="438581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943451" y="1235127"/>
              <a:ext cx="1918502" cy="20774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/ CLICK TO ADD TITLE</a:t>
              </a:r>
              <a:endParaRPr lang="zh-CN" altLang="en-US" sz="1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4544663" y="1023208"/>
              <a:ext cx="809087" cy="438581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 algn="l"/>
              <a:r>
                <a:rPr lang="en-US" altLang="zh-CN" sz="32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3</a:t>
              </a:r>
              <a:endPara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17807" y="5466884"/>
            <a:ext cx="5756387" cy="610967"/>
            <a:chOff x="4544663" y="1023208"/>
            <a:chExt cx="4317290" cy="458225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5043742" y="1042852"/>
              <a:ext cx="2818158" cy="438581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E7C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点击添加标题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943451" y="1235127"/>
              <a:ext cx="1918502" cy="20774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/ CLICK TO ADD TITLE</a:t>
              </a:r>
              <a:endParaRPr lang="zh-CN" altLang="en-US" sz="1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4544663" y="1023208"/>
              <a:ext cx="809087" cy="438581"/>
            </a:xfrm>
            <a:prstGeom prst="rect">
              <a:avLst/>
            </a:prstGeom>
            <a:noFill/>
            <a:extLst/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pPr algn="l"/>
              <a:r>
                <a:rPr lang="en-US" altLang="zh-CN" sz="32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4</a:t>
              </a:r>
              <a:endParaRPr lang="zh-CN" altLang="en-US" sz="3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71652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664695" y="2756508"/>
            <a:ext cx="6862611" cy="1344984"/>
            <a:chOff x="2664695" y="877496"/>
            <a:chExt cx="6862611" cy="1344984"/>
          </a:xfrm>
        </p:grpSpPr>
        <p:sp>
          <p:nvSpPr>
            <p:cNvPr id="3" name="文本框 2"/>
            <p:cNvSpPr txBox="1"/>
            <p:nvPr/>
          </p:nvSpPr>
          <p:spPr>
            <a:xfrm>
              <a:off x="3637635" y="877496"/>
              <a:ext cx="49167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 </a:t>
              </a:r>
              <a:r>
                <a:rPr lang="zh-CN" altLang="en-US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点击添加标题</a:t>
              </a:r>
              <a:endPara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64695" y="1760815"/>
              <a:ext cx="68626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5891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664695" y="884166"/>
            <a:ext cx="6862611" cy="1344984"/>
            <a:chOff x="2664695" y="877496"/>
            <a:chExt cx="6862611" cy="1344984"/>
          </a:xfrm>
        </p:grpSpPr>
        <p:sp>
          <p:nvSpPr>
            <p:cNvPr id="3" name="文本框 2"/>
            <p:cNvSpPr txBox="1"/>
            <p:nvPr/>
          </p:nvSpPr>
          <p:spPr>
            <a:xfrm>
              <a:off x="3637635" y="877496"/>
              <a:ext cx="49167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 </a:t>
              </a:r>
              <a:r>
                <a:rPr lang="zh-CN" altLang="en-US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点击添加标题</a:t>
              </a:r>
              <a:endPara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64695" y="1760815"/>
              <a:ext cx="68626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TITLE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997523" y="2688204"/>
            <a:ext cx="3803651" cy="2230967"/>
            <a:chOff x="1206501" y="1547434"/>
            <a:chExt cx="2852738" cy="1673225"/>
          </a:xfrm>
        </p:grpSpPr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1206501" y="3053971"/>
              <a:ext cx="2852738" cy="166688"/>
            </a:xfrm>
            <a:custGeom>
              <a:avLst/>
              <a:gdLst>
                <a:gd name="T0" fmla="*/ 2852738 w 275"/>
                <a:gd name="T1" fmla="*/ 125016 h 16"/>
                <a:gd name="T2" fmla="*/ 2811244 w 275"/>
                <a:gd name="T3" fmla="*/ 166688 h 16"/>
                <a:gd name="T4" fmla="*/ 41494 w 275"/>
                <a:gd name="T5" fmla="*/ 166688 h 16"/>
                <a:gd name="T6" fmla="*/ 0 w 275"/>
                <a:gd name="T7" fmla="*/ 125016 h 16"/>
                <a:gd name="T8" fmla="*/ 0 w 275"/>
                <a:gd name="T9" fmla="*/ 41672 h 16"/>
                <a:gd name="T10" fmla="*/ 41494 w 275"/>
                <a:gd name="T11" fmla="*/ 0 h 16"/>
                <a:gd name="T12" fmla="*/ 2811244 w 275"/>
                <a:gd name="T13" fmla="*/ 0 h 16"/>
                <a:gd name="T14" fmla="*/ 2852738 w 275"/>
                <a:gd name="T15" fmla="*/ 41672 h 16"/>
                <a:gd name="T16" fmla="*/ 2852738 w 275"/>
                <a:gd name="T17" fmla="*/ 125016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5" h="16">
                  <a:moveTo>
                    <a:pt x="275" y="12"/>
                  </a:moveTo>
                  <a:cubicBezTo>
                    <a:pt x="275" y="14"/>
                    <a:pt x="273" y="16"/>
                    <a:pt x="271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3" y="0"/>
                    <a:pt x="275" y="2"/>
                    <a:pt x="275" y="4"/>
                  </a:cubicBezTo>
                  <a:lnTo>
                    <a:pt x="27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1362076" y="1547434"/>
              <a:ext cx="2540000" cy="1444625"/>
            </a:xfrm>
            <a:custGeom>
              <a:avLst/>
              <a:gdLst>
                <a:gd name="T0" fmla="*/ 2415592 w 245"/>
                <a:gd name="T1" fmla="*/ 0 h 139"/>
                <a:gd name="T2" fmla="*/ 124408 w 245"/>
                <a:gd name="T3" fmla="*/ 0 h 139"/>
                <a:gd name="T4" fmla="*/ 0 w 245"/>
                <a:gd name="T5" fmla="*/ 114323 h 139"/>
                <a:gd name="T6" fmla="*/ 0 w 245"/>
                <a:gd name="T7" fmla="*/ 1330302 h 139"/>
                <a:gd name="T8" fmla="*/ 124408 w 245"/>
                <a:gd name="T9" fmla="*/ 1444625 h 139"/>
                <a:gd name="T10" fmla="*/ 2415592 w 245"/>
                <a:gd name="T11" fmla="*/ 1444625 h 139"/>
                <a:gd name="T12" fmla="*/ 2540000 w 245"/>
                <a:gd name="T13" fmla="*/ 1330302 h 139"/>
                <a:gd name="T14" fmla="*/ 2540000 w 245"/>
                <a:gd name="T15" fmla="*/ 114323 h 139"/>
                <a:gd name="T16" fmla="*/ 2415592 w 245"/>
                <a:gd name="T17" fmla="*/ 0 h 139"/>
                <a:gd name="T18" fmla="*/ 2415592 w 245"/>
                <a:gd name="T19" fmla="*/ 1340695 h 139"/>
                <a:gd name="T20" fmla="*/ 124408 w 245"/>
                <a:gd name="T21" fmla="*/ 1340695 h 139"/>
                <a:gd name="T22" fmla="*/ 124408 w 245"/>
                <a:gd name="T23" fmla="*/ 145502 h 139"/>
                <a:gd name="T24" fmla="*/ 2415592 w 245"/>
                <a:gd name="T25" fmla="*/ 145502 h 139"/>
                <a:gd name="T26" fmla="*/ 2415592 w 245"/>
                <a:gd name="T27" fmla="*/ 1340695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5" h="139">
                  <a:moveTo>
                    <a:pt x="23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2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40" y="139"/>
                    <a:pt x="245" y="134"/>
                    <a:pt x="245" y="12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5"/>
                    <a:pt x="240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2" y="129"/>
                    <a:pt x="12" y="129"/>
                    <a:pt x="12" y="12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TextBox 8"/>
            <p:cNvSpPr txBox="1">
              <a:spLocks noChangeArrowheads="1"/>
            </p:cNvSpPr>
            <p:nvPr/>
          </p:nvSpPr>
          <p:spPr bwMode="auto">
            <a:xfrm>
              <a:off x="1408172" y="2016465"/>
              <a:ext cx="2453567" cy="530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/>
              <a:r>
                <a:rPr lang="en-US" altLang="zh-CN" sz="40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82%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402458" y="2662375"/>
            <a:ext cx="3803649" cy="2230967"/>
            <a:chOff x="5084763" y="1547434"/>
            <a:chExt cx="2852738" cy="1673225"/>
          </a:xfrm>
          <a:solidFill>
            <a:schemeClr val="bg1"/>
          </a:solidFill>
        </p:grpSpPr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5084763" y="3053971"/>
              <a:ext cx="2852738" cy="166688"/>
            </a:xfrm>
            <a:custGeom>
              <a:avLst/>
              <a:gdLst>
                <a:gd name="T0" fmla="*/ 2852738 w 275"/>
                <a:gd name="T1" fmla="*/ 125016 h 16"/>
                <a:gd name="T2" fmla="*/ 2821617 w 275"/>
                <a:gd name="T3" fmla="*/ 166688 h 16"/>
                <a:gd name="T4" fmla="*/ 41494 w 275"/>
                <a:gd name="T5" fmla="*/ 166688 h 16"/>
                <a:gd name="T6" fmla="*/ 0 w 275"/>
                <a:gd name="T7" fmla="*/ 125016 h 16"/>
                <a:gd name="T8" fmla="*/ 0 w 275"/>
                <a:gd name="T9" fmla="*/ 41672 h 16"/>
                <a:gd name="T10" fmla="*/ 41494 w 275"/>
                <a:gd name="T11" fmla="*/ 0 h 16"/>
                <a:gd name="T12" fmla="*/ 2821617 w 275"/>
                <a:gd name="T13" fmla="*/ 0 h 16"/>
                <a:gd name="T14" fmla="*/ 2852738 w 275"/>
                <a:gd name="T15" fmla="*/ 41672 h 16"/>
                <a:gd name="T16" fmla="*/ 2852738 w 275"/>
                <a:gd name="T17" fmla="*/ 125016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5" h="16">
                  <a:moveTo>
                    <a:pt x="275" y="12"/>
                  </a:moveTo>
                  <a:cubicBezTo>
                    <a:pt x="275" y="14"/>
                    <a:pt x="274" y="16"/>
                    <a:pt x="27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74" y="0"/>
                    <a:pt x="275" y="2"/>
                    <a:pt x="275" y="4"/>
                  </a:cubicBezTo>
                  <a:lnTo>
                    <a:pt x="275" y="1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5251451" y="1547434"/>
              <a:ext cx="2530475" cy="1444625"/>
            </a:xfrm>
            <a:custGeom>
              <a:avLst/>
              <a:gdLst>
                <a:gd name="T0" fmla="*/ 2416396 w 244"/>
                <a:gd name="T1" fmla="*/ 0 h 139"/>
                <a:gd name="T2" fmla="*/ 114079 w 244"/>
                <a:gd name="T3" fmla="*/ 0 h 139"/>
                <a:gd name="T4" fmla="*/ 0 w 244"/>
                <a:gd name="T5" fmla="*/ 114323 h 139"/>
                <a:gd name="T6" fmla="*/ 0 w 244"/>
                <a:gd name="T7" fmla="*/ 1330302 h 139"/>
                <a:gd name="T8" fmla="*/ 114079 w 244"/>
                <a:gd name="T9" fmla="*/ 1444625 h 139"/>
                <a:gd name="T10" fmla="*/ 2416396 w 244"/>
                <a:gd name="T11" fmla="*/ 1444625 h 139"/>
                <a:gd name="T12" fmla="*/ 2530475 w 244"/>
                <a:gd name="T13" fmla="*/ 1330302 h 139"/>
                <a:gd name="T14" fmla="*/ 2530475 w 244"/>
                <a:gd name="T15" fmla="*/ 114323 h 139"/>
                <a:gd name="T16" fmla="*/ 2416396 w 244"/>
                <a:gd name="T17" fmla="*/ 0 h 139"/>
                <a:gd name="T18" fmla="*/ 2416396 w 244"/>
                <a:gd name="T19" fmla="*/ 1340695 h 139"/>
                <a:gd name="T20" fmla="*/ 114079 w 244"/>
                <a:gd name="T21" fmla="*/ 1340695 h 139"/>
                <a:gd name="T22" fmla="*/ 114079 w 244"/>
                <a:gd name="T23" fmla="*/ 145502 h 139"/>
                <a:gd name="T24" fmla="*/ 2416396 w 244"/>
                <a:gd name="T25" fmla="*/ 145502 h 139"/>
                <a:gd name="T26" fmla="*/ 2416396 w 244"/>
                <a:gd name="T27" fmla="*/ 1340695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4" h="139">
                  <a:moveTo>
                    <a:pt x="23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1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39" y="139"/>
                    <a:pt x="244" y="134"/>
                    <a:pt x="244" y="128"/>
                  </a:cubicBezTo>
                  <a:cubicBezTo>
                    <a:pt x="244" y="11"/>
                    <a:pt x="244" y="11"/>
                    <a:pt x="244" y="11"/>
                  </a:cubicBezTo>
                  <a:cubicBezTo>
                    <a:pt x="244" y="5"/>
                    <a:pt x="239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1" y="129"/>
                    <a:pt x="11" y="129"/>
                    <a:pt x="11" y="12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TextBox 9"/>
            <p:cNvSpPr txBox="1">
              <a:spLocks noChangeArrowheads="1"/>
            </p:cNvSpPr>
            <p:nvPr/>
          </p:nvSpPr>
          <p:spPr bwMode="auto">
            <a:xfrm>
              <a:off x="5594986" y="2030753"/>
              <a:ext cx="1843402" cy="530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/>
              <a:r>
                <a:rPr lang="en-US" altLang="zh-CN" sz="40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7732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664695" y="2756508"/>
            <a:ext cx="6862611" cy="1344984"/>
            <a:chOff x="2664695" y="877496"/>
            <a:chExt cx="6862611" cy="1344984"/>
          </a:xfrm>
        </p:grpSpPr>
        <p:sp>
          <p:nvSpPr>
            <p:cNvPr id="3" name="文本框 2"/>
            <p:cNvSpPr txBox="1"/>
            <p:nvPr/>
          </p:nvSpPr>
          <p:spPr>
            <a:xfrm>
              <a:off x="3579927" y="877496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</a:t>
              </a:r>
              <a:r>
                <a:rPr lang="en-US" altLang="zh-CN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 </a:t>
              </a:r>
              <a:r>
                <a:rPr lang="zh-CN" altLang="en-US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点击添加标题</a:t>
              </a:r>
              <a:endPara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64695" y="1760815"/>
              <a:ext cx="68626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7667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664695" y="884166"/>
            <a:ext cx="6862611" cy="1344984"/>
            <a:chOff x="2664695" y="877496"/>
            <a:chExt cx="6862611" cy="1344984"/>
          </a:xfrm>
        </p:grpSpPr>
        <p:sp>
          <p:nvSpPr>
            <p:cNvPr id="3" name="文本框 2"/>
            <p:cNvSpPr txBox="1"/>
            <p:nvPr/>
          </p:nvSpPr>
          <p:spPr>
            <a:xfrm>
              <a:off x="3579927" y="877496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</a:t>
              </a:r>
              <a:r>
                <a:rPr lang="en-US" altLang="zh-CN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 </a:t>
              </a:r>
              <a:r>
                <a:rPr lang="zh-CN" altLang="en-US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点击添加标题</a:t>
              </a:r>
              <a:endPara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64695" y="1760815"/>
              <a:ext cx="68626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TITLE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36852" y="2467129"/>
            <a:ext cx="2261704" cy="2263229"/>
            <a:chOff x="1938544" y="2110755"/>
            <a:chExt cx="2261704" cy="2263229"/>
          </a:xfrm>
          <a:solidFill>
            <a:schemeClr val="bg1"/>
          </a:solidFill>
        </p:grpSpPr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1938544" y="2110755"/>
              <a:ext cx="2261704" cy="2263229"/>
            </a:xfrm>
            <a:custGeom>
              <a:avLst/>
              <a:gdLst>
                <a:gd name="T0" fmla="*/ 0 w 224"/>
                <a:gd name="T1" fmla="*/ 973608 h 224"/>
                <a:gd name="T2" fmla="*/ 0 w 224"/>
                <a:gd name="T3" fmla="*/ 973608 h 224"/>
                <a:gd name="T4" fmla="*/ 972444 w 224"/>
                <a:gd name="T5" fmla="*/ 0 h 224"/>
                <a:gd name="T6" fmla="*/ 1944887 w 224"/>
                <a:gd name="T7" fmla="*/ 0 h 224"/>
                <a:gd name="T8" fmla="*/ 1944887 w 224"/>
                <a:gd name="T9" fmla="*/ 973608 h 224"/>
                <a:gd name="T10" fmla="*/ 972444 w 224"/>
                <a:gd name="T11" fmla="*/ 1947216 h 224"/>
                <a:gd name="T12" fmla="*/ 972444 w 224"/>
                <a:gd name="T13" fmla="*/ 1947216 h 224"/>
                <a:gd name="T14" fmla="*/ 0 w 224"/>
                <a:gd name="T15" fmla="*/ 973608 h 2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4" h="224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0" y="50"/>
                    <a:pt x="51" y="0"/>
                    <a:pt x="112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24" y="174"/>
                    <a:pt x="174" y="224"/>
                    <a:pt x="112" y="224"/>
                  </a:cubicBezTo>
                  <a:cubicBezTo>
                    <a:pt x="112" y="224"/>
                    <a:pt x="112" y="224"/>
                    <a:pt x="112" y="224"/>
                  </a:cubicBezTo>
                  <a:cubicBezTo>
                    <a:pt x="51" y="224"/>
                    <a:pt x="0" y="174"/>
                    <a:pt x="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137155" y="2520185"/>
              <a:ext cx="1925389" cy="1135961"/>
              <a:chOff x="2137155" y="2266185"/>
              <a:chExt cx="1925389" cy="1135961"/>
            </a:xfrm>
            <a:grpFill/>
          </p:grpSpPr>
          <p:sp>
            <p:nvSpPr>
              <p:cNvPr id="24" name="TextBox 13"/>
              <p:cNvSpPr txBox="1">
                <a:spLocks noChangeArrowheads="1"/>
              </p:cNvSpPr>
              <p:nvPr/>
            </p:nvSpPr>
            <p:spPr bwMode="auto">
              <a:xfrm>
                <a:off x="2137155" y="2735360"/>
                <a:ext cx="1925389" cy="66678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7"/>
                <a:r>
                  <a:rPr lang="en-US" altLang="zh-CN" sz="3733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27%</a:t>
                </a:r>
              </a:p>
            </p:txBody>
          </p:sp>
          <p:sp>
            <p:nvSpPr>
              <p:cNvPr id="25" name="TextBox 16"/>
              <p:cNvSpPr txBox="1">
                <a:spLocks noChangeArrowheads="1"/>
              </p:cNvSpPr>
              <p:nvPr/>
            </p:nvSpPr>
            <p:spPr bwMode="auto">
              <a:xfrm>
                <a:off x="2636171" y="2266185"/>
                <a:ext cx="1160207" cy="4181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buClr>
                    <a:srgbClr val="0070C0"/>
                  </a:buClr>
                  <a:defRPr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783191" y="2467129"/>
            <a:ext cx="2261392" cy="2263239"/>
            <a:chOff x="4784883" y="2110755"/>
            <a:chExt cx="2261392" cy="2263239"/>
          </a:xfrm>
          <a:solidFill>
            <a:schemeClr val="bg1"/>
          </a:solidFill>
        </p:grpSpPr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784883" y="2110755"/>
              <a:ext cx="2261392" cy="2263239"/>
            </a:xfrm>
            <a:custGeom>
              <a:avLst/>
              <a:gdLst>
                <a:gd name="T0" fmla="*/ 0 w 224"/>
                <a:gd name="T1" fmla="*/ 112 h 224"/>
                <a:gd name="T2" fmla="*/ 0 w 224"/>
                <a:gd name="T3" fmla="*/ 112 h 224"/>
                <a:gd name="T4" fmla="*/ 112 w 224"/>
                <a:gd name="T5" fmla="*/ 0 h 224"/>
                <a:gd name="T6" fmla="*/ 224 w 224"/>
                <a:gd name="T7" fmla="*/ 0 h 224"/>
                <a:gd name="T8" fmla="*/ 224 w 224"/>
                <a:gd name="T9" fmla="*/ 112 h 224"/>
                <a:gd name="T10" fmla="*/ 112 w 224"/>
                <a:gd name="T11" fmla="*/ 224 h 224"/>
                <a:gd name="T12" fmla="*/ 112 w 224"/>
                <a:gd name="T13" fmla="*/ 224 h 224"/>
                <a:gd name="T14" fmla="*/ 0 w 224"/>
                <a:gd name="T15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24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0" y="50"/>
                    <a:pt x="50" y="0"/>
                    <a:pt x="112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24" y="174"/>
                    <a:pt x="174" y="224"/>
                    <a:pt x="112" y="224"/>
                  </a:cubicBezTo>
                  <a:cubicBezTo>
                    <a:pt x="112" y="224"/>
                    <a:pt x="112" y="224"/>
                    <a:pt x="112" y="224"/>
                  </a:cubicBezTo>
                  <a:cubicBezTo>
                    <a:pt x="50" y="224"/>
                    <a:pt x="0" y="174"/>
                    <a:pt x="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992784" y="2570589"/>
              <a:ext cx="2035259" cy="1109392"/>
              <a:chOff x="3935088" y="1021069"/>
              <a:chExt cx="1526444" cy="832044"/>
            </a:xfrm>
            <a:grpFill/>
          </p:grpSpPr>
          <p:sp>
            <p:nvSpPr>
              <p:cNvPr id="29" name="TextBox 14"/>
              <p:cNvSpPr txBox="1">
                <a:spLocks noChangeArrowheads="1"/>
              </p:cNvSpPr>
              <p:nvPr/>
            </p:nvSpPr>
            <p:spPr bwMode="auto">
              <a:xfrm>
                <a:off x="3935088" y="1353024"/>
                <a:ext cx="1526444" cy="50008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7"/>
                <a:r>
                  <a:rPr lang="en-US" altLang="zh-CN" sz="3733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34%</a:t>
                </a:r>
              </a:p>
            </p:txBody>
          </p:sp>
          <p:sp>
            <p:nvSpPr>
              <p:cNvPr id="30" name="TextBox 17"/>
              <p:cNvSpPr txBox="1">
                <a:spLocks noChangeArrowheads="1"/>
              </p:cNvSpPr>
              <p:nvPr/>
            </p:nvSpPr>
            <p:spPr bwMode="auto">
              <a:xfrm>
                <a:off x="4291807" y="1021069"/>
                <a:ext cx="870155" cy="3136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buClr>
                    <a:srgbClr val="0070C0"/>
                  </a:buClr>
                  <a:defRPr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676659" y="2467129"/>
            <a:ext cx="2291999" cy="2263239"/>
            <a:chOff x="7678351" y="2110755"/>
            <a:chExt cx="2291999" cy="2263239"/>
          </a:xfrm>
          <a:solidFill>
            <a:schemeClr val="bg1"/>
          </a:solidFill>
        </p:grpSpPr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7678351" y="2110755"/>
              <a:ext cx="2261391" cy="2263239"/>
            </a:xfrm>
            <a:custGeom>
              <a:avLst/>
              <a:gdLst>
                <a:gd name="T0" fmla="*/ 0 w 224"/>
                <a:gd name="T1" fmla="*/ 112 h 224"/>
                <a:gd name="T2" fmla="*/ 0 w 224"/>
                <a:gd name="T3" fmla="*/ 112 h 224"/>
                <a:gd name="T4" fmla="*/ 112 w 224"/>
                <a:gd name="T5" fmla="*/ 0 h 224"/>
                <a:gd name="T6" fmla="*/ 224 w 224"/>
                <a:gd name="T7" fmla="*/ 0 h 224"/>
                <a:gd name="T8" fmla="*/ 224 w 224"/>
                <a:gd name="T9" fmla="*/ 112 h 224"/>
                <a:gd name="T10" fmla="*/ 112 w 224"/>
                <a:gd name="T11" fmla="*/ 224 h 224"/>
                <a:gd name="T12" fmla="*/ 112 w 224"/>
                <a:gd name="T13" fmla="*/ 224 h 224"/>
                <a:gd name="T14" fmla="*/ 0 w 224"/>
                <a:gd name="T15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24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0" y="50"/>
                    <a:pt x="50" y="0"/>
                    <a:pt x="112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24" y="174"/>
                    <a:pt x="173" y="224"/>
                    <a:pt x="112" y="224"/>
                  </a:cubicBezTo>
                  <a:cubicBezTo>
                    <a:pt x="112" y="224"/>
                    <a:pt x="112" y="224"/>
                    <a:pt x="112" y="224"/>
                  </a:cubicBezTo>
                  <a:cubicBezTo>
                    <a:pt x="50" y="224"/>
                    <a:pt x="0" y="174"/>
                    <a:pt x="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867139" y="2570590"/>
              <a:ext cx="2103211" cy="1085556"/>
              <a:chOff x="6090854" y="1021069"/>
              <a:chExt cx="1577408" cy="814167"/>
            </a:xfrm>
            <a:grpFill/>
          </p:grpSpPr>
          <p:sp>
            <p:nvSpPr>
              <p:cNvPr id="34" name="TextBox 15"/>
              <p:cNvSpPr txBox="1">
                <a:spLocks noChangeArrowheads="1"/>
              </p:cNvSpPr>
              <p:nvPr/>
            </p:nvSpPr>
            <p:spPr bwMode="auto">
              <a:xfrm>
                <a:off x="6090854" y="1335147"/>
                <a:ext cx="1577408" cy="50008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7"/>
                <a:r>
                  <a:rPr lang="en-US" altLang="zh-CN" sz="3733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39%</a:t>
                </a:r>
              </a:p>
            </p:txBody>
          </p:sp>
          <p:sp>
            <p:nvSpPr>
              <p:cNvPr id="35" name="TextBox 18"/>
              <p:cNvSpPr txBox="1">
                <a:spLocks noChangeArrowheads="1"/>
              </p:cNvSpPr>
              <p:nvPr/>
            </p:nvSpPr>
            <p:spPr bwMode="auto">
              <a:xfrm>
                <a:off x="6473055" y="1021069"/>
                <a:ext cx="870155" cy="3136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buClr>
                    <a:srgbClr val="0070C0"/>
                  </a:buClr>
                  <a:defRPr/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32333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664695" y="2756508"/>
            <a:ext cx="6862611" cy="1344984"/>
            <a:chOff x="2664695" y="877496"/>
            <a:chExt cx="6862611" cy="1344984"/>
          </a:xfrm>
        </p:grpSpPr>
        <p:sp>
          <p:nvSpPr>
            <p:cNvPr id="3" name="文本框 2"/>
            <p:cNvSpPr txBox="1"/>
            <p:nvPr/>
          </p:nvSpPr>
          <p:spPr>
            <a:xfrm>
              <a:off x="3579927" y="877496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3 </a:t>
              </a:r>
              <a:r>
                <a:rPr lang="zh-CN" altLang="en-US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点击添加标题</a:t>
              </a:r>
              <a:endPara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64695" y="1760815"/>
              <a:ext cx="68626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17065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664695" y="884166"/>
            <a:ext cx="6862611" cy="1344984"/>
            <a:chOff x="2664695" y="877496"/>
            <a:chExt cx="6862611" cy="1344984"/>
          </a:xfrm>
        </p:grpSpPr>
        <p:sp>
          <p:nvSpPr>
            <p:cNvPr id="3" name="文本框 2"/>
            <p:cNvSpPr txBox="1"/>
            <p:nvPr/>
          </p:nvSpPr>
          <p:spPr>
            <a:xfrm>
              <a:off x="3579927" y="877496"/>
              <a:ext cx="503214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3 </a:t>
              </a:r>
              <a:r>
                <a:rPr lang="zh-CN" altLang="en-US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点击添加标题</a:t>
              </a:r>
              <a:endPara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64695" y="1760815"/>
              <a:ext cx="68626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TITLE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126627" y="3187019"/>
            <a:ext cx="2010833" cy="1733550"/>
            <a:chOff x="2422477" y="1640639"/>
            <a:chExt cx="1507713" cy="1299753"/>
          </a:xfrm>
        </p:grpSpPr>
        <p:sp>
          <p:nvSpPr>
            <p:cNvPr id="22" name="六边形 21"/>
            <p:cNvSpPr/>
            <p:nvPr/>
          </p:nvSpPr>
          <p:spPr>
            <a:xfrm>
              <a:off x="2422477" y="1640639"/>
              <a:ext cx="1507713" cy="129975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TextBox 79"/>
            <p:cNvSpPr txBox="1">
              <a:spLocks noChangeArrowheads="1"/>
            </p:cNvSpPr>
            <p:nvPr/>
          </p:nvSpPr>
          <p:spPr bwMode="auto">
            <a:xfrm>
              <a:off x="2747043" y="2255858"/>
              <a:ext cx="1015188" cy="28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ts val="1800"/>
                </a:lnSpc>
                <a:buClr>
                  <a:schemeClr val="tx1"/>
                </a:buClr>
              </a:pPr>
              <a:r>
                <a:rPr lang="en-US" altLang="zh-CN" sz="36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73%</a:t>
              </a:r>
              <a:endPara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710577" y="2488519"/>
            <a:ext cx="1574204" cy="1248833"/>
            <a:chOff x="2080083" y="2446718"/>
            <a:chExt cx="1574204" cy="1248833"/>
          </a:xfrm>
        </p:grpSpPr>
        <p:sp>
          <p:nvSpPr>
            <p:cNvPr id="29" name="六边形 28"/>
            <p:cNvSpPr/>
            <p:nvPr/>
          </p:nvSpPr>
          <p:spPr bwMode="auto">
            <a:xfrm>
              <a:off x="2080083" y="2446718"/>
              <a:ext cx="1447800" cy="124883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TextBox 79"/>
            <p:cNvSpPr txBox="1">
              <a:spLocks noChangeArrowheads="1"/>
            </p:cNvSpPr>
            <p:nvPr/>
          </p:nvSpPr>
          <p:spPr bwMode="auto">
            <a:xfrm>
              <a:off x="2300333" y="3051741"/>
              <a:ext cx="1353954" cy="3631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ts val="1800"/>
                </a:lnSpc>
                <a:buClr>
                  <a:schemeClr val="tx1"/>
                </a:buClr>
              </a:pPr>
              <a:r>
                <a:rPr lang="en-US" altLang="zh-CN" sz="3200" b="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12%</a:t>
              </a:r>
              <a:endPara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810059" y="4207252"/>
            <a:ext cx="1594657" cy="1073149"/>
            <a:chOff x="2179565" y="4165451"/>
            <a:chExt cx="1594657" cy="1073149"/>
          </a:xfrm>
        </p:grpSpPr>
        <p:sp>
          <p:nvSpPr>
            <p:cNvPr id="32" name="六边形 31"/>
            <p:cNvSpPr/>
            <p:nvPr/>
          </p:nvSpPr>
          <p:spPr bwMode="auto">
            <a:xfrm>
              <a:off x="2179565" y="4165451"/>
              <a:ext cx="1246636" cy="107314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TextBox 79"/>
            <p:cNvSpPr txBox="1">
              <a:spLocks noChangeArrowheads="1"/>
            </p:cNvSpPr>
            <p:nvPr/>
          </p:nvSpPr>
          <p:spPr bwMode="auto">
            <a:xfrm>
              <a:off x="2420268" y="4697211"/>
              <a:ext cx="1353954" cy="3631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ts val="1800"/>
                </a:lnSpc>
                <a:buClr>
                  <a:schemeClr val="tx1"/>
                </a:buClr>
              </a:pPr>
              <a:r>
                <a:rPr lang="en-US" altLang="zh-CN" sz="3200" b="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9%</a:t>
              </a:r>
              <a:endPara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572408" y="3444734"/>
            <a:ext cx="1564733" cy="1073149"/>
            <a:chOff x="941914" y="3457427"/>
            <a:chExt cx="1564733" cy="1073149"/>
          </a:xfrm>
        </p:grpSpPr>
        <p:sp>
          <p:nvSpPr>
            <p:cNvPr id="35" name="六边形 34"/>
            <p:cNvSpPr/>
            <p:nvPr/>
          </p:nvSpPr>
          <p:spPr bwMode="auto">
            <a:xfrm>
              <a:off x="941914" y="3457427"/>
              <a:ext cx="1246636" cy="107314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TextBox 79"/>
            <p:cNvSpPr txBox="1">
              <a:spLocks noChangeArrowheads="1"/>
            </p:cNvSpPr>
            <p:nvPr/>
          </p:nvSpPr>
          <p:spPr bwMode="auto">
            <a:xfrm>
              <a:off x="1152693" y="3983269"/>
              <a:ext cx="1353954" cy="3631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ts val="1800"/>
                </a:lnSpc>
                <a:buClr>
                  <a:schemeClr val="tx1"/>
                </a:buClr>
              </a:pPr>
              <a:r>
                <a:rPr lang="en-US" altLang="zh-CN" sz="32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6%</a:t>
              </a:r>
              <a:endPara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3147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664695" y="2756508"/>
            <a:ext cx="6862611" cy="1344984"/>
            <a:chOff x="2664695" y="877496"/>
            <a:chExt cx="6862611" cy="1344984"/>
          </a:xfrm>
        </p:grpSpPr>
        <p:sp>
          <p:nvSpPr>
            <p:cNvPr id="3" name="文本框 2"/>
            <p:cNvSpPr txBox="1"/>
            <p:nvPr/>
          </p:nvSpPr>
          <p:spPr>
            <a:xfrm>
              <a:off x="3579927" y="877496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4</a:t>
              </a:r>
              <a:r>
                <a:rPr lang="en-US" altLang="zh-CN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 </a:t>
              </a:r>
              <a:r>
                <a:rPr lang="zh-CN" altLang="en-US" sz="54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点击添加标题</a:t>
              </a:r>
              <a:endParaRPr lang="zh-CN" altLang="en-US" sz="54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64695" y="1760815"/>
              <a:ext cx="68626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2044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152</Words>
  <Application>Microsoft Office PowerPoint</Application>
  <PresentationFormat>自定义</PresentationFormat>
  <Paragraphs>50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pc</cp:lastModifiedBy>
  <cp:revision>2</cp:revision>
  <dcterms:created xsi:type="dcterms:W3CDTF">2015-06-14T12:47:08Z</dcterms:created>
  <dcterms:modified xsi:type="dcterms:W3CDTF">2015-07-13T12:49:28Z</dcterms:modified>
</cp:coreProperties>
</file>