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483" userDrawn="1">
          <p15:clr>
            <a:srgbClr val="A4A3A4"/>
          </p15:clr>
        </p15:guide>
        <p15:guide id="3" orient="horz" pos="595" userDrawn="1">
          <p15:clr>
            <a:srgbClr val="A4A3A4"/>
          </p15:clr>
        </p15:guide>
        <p15:guide id="4" orient="horz" pos="23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4804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777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870" y="858"/>
      </p:cViewPr>
      <p:guideLst>
        <p:guide pos="483"/>
        <p:guide orient="horz" pos="595"/>
        <p:guide orient="horz" pos="23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284C86-D27F-4271-B876-E23439513117}" type="datetimeFigureOut">
              <a:rPr lang="zh-CN" altLang="en-US" smtClean="0"/>
              <a:t>2017/5/17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63FCAD-C0AA-4A8E-B580-C95B791727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58374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63FCAD-C0AA-4A8E-B580-C95B7917275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251326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63FCAD-C0AA-4A8E-B580-C95B7917275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99917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63FCAD-C0AA-4A8E-B580-C95B7917275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22796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63FCAD-C0AA-4A8E-B580-C95B7917275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093990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63FCAD-C0AA-4A8E-B580-C95B7917275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509136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63FCAD-C0AA-4A8E-B580-C95B7917275C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534696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63FCAD-C0AA-4A8E-B580-C95B7917275C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616328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63FCAD-C0AA-4A8E-B580-C95B7917275C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493333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63FCAD-C0AA-4A8E-B580-C95B7917275C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049974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63FCAD-C0AA-4A8E-B580-C95B7917275C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713125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63FCAD-C0AA-4A8E-B580-C95B7917275C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3446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63FCAD-C0AA-4A8E-B580-C95B7917275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248168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63FCAD-C0AA-4A8E-B580-C95B7917275C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577996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63FCAD-C0AA-4A8E-B580-C95B7917275C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642239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63FCAD-C0AA-4A8E-B580-C95B7917275C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83064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0DDB54-74B8-451C-B4FC-6F26C6C8BFDA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019519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9FDC6F-016A-42E9-97AF-588607647949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08858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63FCAD-C0AA-4A8E-B580-C95B7917275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52560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63FCAD-C0AA-4A8E-B580-C95B7917275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50177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63FCAD-C0AA-4A8E-B580-C95B7917275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46743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63FCAD-C0AA-4A8E-B580-C95B7917275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44757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63FCAD-C0AA-4A8E-B580-C95B7917275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00508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63FCAD-C0AA-4A8E-B580-C95B7917275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91345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63FCAD-C0AA-4A8E-B580-C95B7917275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76940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1411A-A3E2-4A45-8228-01902DF9D0C7}" type="datetimeFigureOut">
              <a:rPr lang="zh-CN" altLang="en-US" smtClean="0"/>
              <a:t>2017/5/17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0B4BD-7502-44C8-9907-8DCA2CC5CD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3183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1411A-A3E2-4A45-8228-01902DF9D0C7}" type="datetimeFigureOut">
              <a:rPr lang="zh-CN" altLang="en-US" smtClean="0"/>
              <a:t>2017/5/17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0B4BD-7502-44C8-9907-8DCA2CC5CD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0224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1411A-A3E2-4A45-8228-01902DF9D0C7}" type="datetimeFigureOut">
              <a:rPr lang="zh-CN" altLang="en-US" smtClean="0"/>
              <a:t>2017/5/17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0B4BD-7502-44C8-9907-8DCA2CC5CD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977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11865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1411A-A3E2-4A45-8228-01902DF9D0C7}" type="datetimeFigureOut">
              <a:rPr lang="zh-CN" altLang="en-US" smtClean="0"/>
              <a:t>2017/5/17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0B4BD-7502-44C8-9907-8DCA2CC5CD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05134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1411A-A3E2-4A45-8228-01902DF9D0C7}" type="datetimeFigureOut">
              <a:rPr lang="zh-CN" altLang="en-US" smtClean="0"/>
              <a:t>2017/5/17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0B4BD-7502-44C8-9907-8DCA2CC5CD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31465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1411A-A3E2-4A45-8228-01902DF9D0C7}" type="datetimeFigureOut">
              <a:rPr lang="zh-CN" altLang="en-US" smtClean="0"/>
              <a:t>2017/5/17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0B4BD-7502-44C8-9907-8DCA2CC5CD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65468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1411A-A3E2-4A45-8228-01902DF9D0C7}" type="datetimeFigureOut">
              <a:rPr lang="zh-CN" altLang="en-US" smtClean="0"/>
              <a:t>2017/5/17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0B4BD-7502-44C8-9907-8DCA2CC5CD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3596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1411A-A3E2-4A45-8228-01902DF9D0C7}" type="datetimeFigureOut">
              <a:rPr lang="zh-CN" altLang="en-US" smtClean="0"/>
              <a:t>2017/5/17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0B4BD-7502-44C8-9907-8DCA2CC5CD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24738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1411A-A3E2-4A45-8228-01902DF9D0C7}" type="datetimeFigureOut">
              <a:rPr lang="zh-CN" altLang="en-US" smtClean="0"/>
              <a:t>2017/5/17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0B4BD-7502-44C8-9907-8DCA2CC5CD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44593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1411A-A3E2-4A45-8228-01902DF9D0C7}" type="datetimeFigureOut">
              <a:rPr lang="zh-CN" altLang="en-US" smtClean="0"/>
              <a:t>2017/5/17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0B4BD-7502-44C8-9907-8DCA2CC5CD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789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1411A-A3E2-4A45-8228-01902DF9D0C7}" type="datetimeFigureOut">
              <a:rPr lang="zh-CN" altLang="en-US" smtClean="0"/>
              <a:t>2017/5/17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0B4BD-7502-44C8-9907-8DCA2CC5CD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5319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11411A-A3E2-4A45-8228-01902DF9D0C7}" type="datetimeFigureOut">
              <a:rPr lang="zh-CN" altLang="en-US" smtClean="0"/>
              <a:t>2017/5/17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60B4BD-7502-44C8-9907-8DCA2CC5CD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75532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audio" Target="../media/media1.mp3"/><Relationship Id="rId7" Type="http://schemas.openxmlformats.org/officeDocument/2006/relationships/image" Target="../media/image2.png"/><Relationship Id="rId2" Type="http://schemas.microsoft.com/office/2007/relationships/media" Target="../media/media1.mp3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1.pn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6"/>
          <a:srcRect l="23629"/>
          <a:stretch/>
        </p:blipFill>
        <p:spPr>
          <a:xfrm rot="16200000">
            <a:off x="2666485" y="-2666486"/>
            <a:ext cx="6896101" cy="1222907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78" t="22222" r="13210" b="20000"/>
          <a:stretch/>
        </p:blipFill>
        <p:spPr>
          <a:xfrm rot="16200000">
            <a:off x="3990133" y="-100515"/>
            <a:ext cx="4248805" cy="6216673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721607" y="1273874"/>
            <a:ext cx="4717958" cy="27084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8500" b="1" spc="300" dirty="0">
                <a:latin typeface="陈继世-硬笔行书" panose="02010609030101010101" pitchFamily="49" charset="-122"/>
                <a:ea typeface="陈继世-硬笔行书" panose="02010609030101010101" pitchFamily="49" charset="-122"/>
              </a:rPr>
              <a:t>教</a:t>
            </a:r>
            <a:r>
              <a:rPr lang="zh-CN" altLang="en-US" sz="8500" b="1" spc="300" dirty="0" smtClean="0">
                <a:latin typeface="陈继世-硬笔行书" panose="02010609030101010101" pitchFamily="49" charset="-122"/>
                <a:ea typeface="陈继世-硬笔行书" panose="02010609030101010101" pitchFamily="49" charset="-122"/>
              </a:rPr>
              <a:t>师说课</a:t>
            </a:r>
            <a:endParaRPr lang="en-US" altLang="zh-CN" sz="8500" b="1" spc="300" dirty="0" smtClean="0">
              <a:latin typeface="陈继世-硬笔行书" panose="02010609030101010101" pitchFamily="49" charset="-122"/>
              <a:ea typeface="陈继世-硬笔行书" panose="02010609030101010101" pitchFamily="49" charset="-122"/>
            </a:endParaRPr>
          </a:p>
          <a:p>
            <a:pPr algn="ctr"/>
            <a:r>
              <a:rPr lang="en-US" altLang="zh-CN" sz="8500" b="1" spc="300" dirty="0" smtClean="0">
                <a:latin typeface="陈继世-硬笔行书" panose="02010609030101010101" pitchFamily="49" charset="-122"/>
                <a:ea typeface="陈继世-硬笔行书" panose="02010609030101010101" pitchFamily="49" charset="-122"/>
              </a:rPr>
              <a:t>PPT</a:t>
            </a:r>
            <a:r>
              <a:rPr lang="zh-CN" altLang="en-US" sz="8500" b="1" spc="300" dirty="0" smtClean="0">
                <a:latin typeface="陈继世-硬笔行书" panose="02010609030101010101" pitchFamily="49" charset="-122"/>
                <a:ea typeface="陈继世-硬笔行书" panose="02010609030101010101" pitchFamily="49" charset="-122"/>
              </a:rPr>
              <a:t>模板</a:t>
            </a:r>
            <a:endParaRPr lang="zh-CN" altLang="en-US" sz="8500" b="1" spc="300" dirty="0">
              <a:latin typeface="陈继世-硬笔行书" panose="02010609030101010101" pitchFamily="49" charset="-122"/>
              <a:ea typeface="陈继世-硬笔行书" panose="02010609030101010101" pitchFamily="49" charset="-122"/>
            </a:endParaRPr>
          </a:p>
        </p:txBody>
      </p:sp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3721607" y="3979477"/>
            <a:ext cx="4899880" cy="265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34290" tIns="17145" rIns="34290" bIns="17145">
            <a:spAutoFit/>
          </a:bodyPr>
          <a:lstStyle/>
          <a:p>
            <a:pPr algn="ctr" defTabSz="816174"/>
            <a:r>
              <a:rPr lang="zh-CN" altLang="en-US" sz="1500" spc="300" dirty="0">
                <a:latin typeface="黑体" panose="02010609060101010101" pitchFamily="49" charset="-122"/>
                <a:ea typeface="黑体" panose="02010609060101010101" pitchFamily="49" charset="-122"/>
                <a:cs typeface="Open Sans" pitchFamily="34" charset="0"/>
              </a:rPr>
              <a:t>将课人：张</a:t>
            </a:r>
            <a:r>
              <a:rPr lang="zh-CN" altLang="en-US" sz="1500" spc="300" dirty="0" smtClean="0">
                <a:latin typeface="黑体" panose="02010609060101010101" pitchFamily="49" charset="-122"/>
                <a:ea typeface="黑体" panose="02010609060101010101" pitchFamily="49" charset="-122"/>
                <a:cs typeface="Open Sans" pitchFamily="34" charset="0"/>
              </a:rPr>
              <a:t>三 部</a:t>
            </a:r>
            <a:r>
              <a:rPr lang="zh-CN" altLang="en-US" sz="1500" spc="300" dirty="0">
                <a:latin typeface="黑体" panose="02010609060101010101" pitchFamily="49" charset="-122"/>
                <a:ea typeface="黑体" panose="02010609060101010101" pitchFamily="49" charset="-122"/>
                <a:cs typeface="Open Sans" pitchFamily="34" charset="0"/>
              </a:rPr>
              <a:t>门：教师组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8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6532" y="5440245"/>
            <a:ext cx="1208108" cy="1048436"/>
          </a:xfrm>
          <a:prstGeom prst="rect">
            <a:avLst/>
          </a:prstGeom>
        </p:spPr>
      </p:pic>
      <p:pic>
        <p:nvPicPr>
          <p:cNvPr id="11" name="Capo Productions - Journey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330325" y="8664575"/>
            <a:ext cx="609600" cy="609600"/>
          </a:xfrm>
          <a:prstGeom prst="rect">
            <a:avLst/>
          </a:prstGeom>
        </p:spPr>
      </p:pic>
      <p:sp>
        <p:nvSpPr>
          <p:cNvPr id="12" name="TextBox 65"/>
          <p:cNvSpPr txBox="1"/>
          <p:nvPr/>
        </p:nvSpPr>
        <p:spPr>
          <a:xfrm>
            <a:off x="-1321007" y="450933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01402063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50"/>
                            </p:stCondLst>
                            <p:childTnLst>
                              <p:par>
                                <p:cTn id="22" presetID="3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75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25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l="23629"/>
          <a:stretch/>
        </p:blipFill>
        <p:spPr>
          <a:xfrm>
            <a:off x="0" y="372164"/>
            <a:ext cx="330200" cy="58555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5" name="组合 4"/>
          <p:cNvGrpSpPr/>
          <p:nvPr/>
        </p:nvGrpSpPr>
        <p:grpSpPr>
          <a:xfrm>
            <a:off x="674196" y="261758"/>
            <a:ext cx="2133918" cy="746428"/>
            <a:chOff x="673852" y="234212"/>
            <a:chExt cx="2133916" cy="746429"/>
          </a:xfrm>
        </p:grpSpPr>
        <p:sp>
          <p:nvSpPr>
            <p:cNvPr id="6" name="Text Box 7"/>
            <p:cNvSpPr txBox="1">
              <a:spLocks noChangeArrowheads="1"/>
            </p:cNvSpPr>
            <p:nvPr/>
          </p:nvSpPr>
          <p:spPr bwMode="auto">
            <a:xfrm>
              <a:off x="741387" y="770262"/>
              <a:ext cx="1878076" cy="210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8205"/>
              <a:r>
                <a:rPr lang="en-CA" sz="1067" spc="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TEACHING GOAL</a:t>
              </a:r>
              <a:endParaRPr lang="en-CA" sz="1067" spc="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673852" y="234212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088205"/>
              <a:r>
                <a:rPr lang="zh-CN" altLang="en-US" sz="3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教学目标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658" y="225438"/>
            <a:ext cx="874486" cy="758908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1381126" y="3486151"/>
            <a:ext cx="2699384" cy="1634490"/>
            <a:chOff x="1381126" y="3486151"/>
            <a:chExt cx="2699384" cy="1634490"/>
          </a:xfrm>
        </p:grpSpPr>
        <p:pic>
          <p:nvPicPr>
            <p:cNvPr id="10" name="Picture 6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81126" y="3486151"/>
              <a:ext cx="2699384" cy="16344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58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89" t="17085" r="400" b="20506"/>
            <a:stretch>
              <a:fillRect/>
            </a:stretch>
          </p:blipFill>
          <p:spPr bwMode="auto">
            <a:xfrm>
              <a:off x="1714501" y="3571876"/>
              <a:ext cx="2038350" cy="1287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2" name="Rounded Rectangle 11"/>
          <p:cNvSpPr/>
          <p:nvPr/>
        </p:nvSpPr>
        <p:spPr>
          <a:xfrm>
            <a:off x="1403986" y="2863216"/>
            <a:ext cx="2720340" cy="342900"/>
          </a:xfrm>
          <a:prstGeom prst="roundRect">
            <a:avLst/>
          </a:prstGeom>
          <a:solidFill>
            <a:schemeClr val="tx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55878">
              <a:defRPr/>
            </a:pPr>
            <a:endParaRPr lang="bg-BG" sz="1685"/>
          </a:p>
        </p:txBody>
      </p:sp>
      <p:sp>
        <p:nvSpPr>
          <p:cNvPr id="13" name="Freeform 5"/>
          <p:cNvSpPr>
            <a:spLocks noEditPoints="1"/>
          </p:cNvSpPr>
          <p:nvPr/>
        </p:nvSpPr>
        <p:spPr bwMode="auto">
          <a:xfrm>
            <a:off x="1710690" y="1988820"/>
            <a:ext cx="2771776" cy="2529840"/>
          </a:xfrm>
          <a:custGeom>
            <a:avLst/>
            <a:gdLst>
              <a:gd name="T0" fmla="*/ 2244 w 2282"/>
              <a:gd name="T1" fmla="*/ 1868 h 2084"/>
              <a:gd name="T2" fmla="*/ 1631 w 2282"/>
              <a:gd name="T3" fmla="*/ 1320 h 2084"/>
              <a:gd name="T4" fmla="*/ 1588 w 2282"/>
              <a:gd name="T5" fmla="*/ 1314 h 2084"/>
              <a:gd name="T6" fmla="*/ 1569 w 2282"/>
              <a:gd name="T7" fmla="*/ 1297 h 2084"/>
              <a:gd name="T8" fmla="*/ 1556 w 2282"/>
              <a:gd name="T9" fmla="*/ 1312 h 2084"/>
              <a:gd name="T10" fmla="*/ 1521 w 2282"/>
              <a:gd name="T11" fmla="*/ 1281 h 2084"/>
              <a:gd name="T12" fmla="*/ 1383 w 2282"/>
              <a:gd name="T13" fmla="*/ 286 h 2084"/>
              <a:gd name="T14" fmla="*/ 286 w 2282"/>
              <a:gd name="T15" fmla="*/ 347 h 2084"/>
              <a:gd name="T16" fmla="*/ 347 w 2282"/>
              <a:gd name="T17" fmla="*/ 1443 h 2084"/>
              <a:gd name="T18" fmla="*/ 1422 w 2282"/>
              <a:gd name="T19" fmla="*/ 1406 h 2084"/>
              <a:gd name="T20" fmla="*/ 1450 w 2282"/>
              <a:gd name="T21" fmla="*/ 1431 h 2084"/>
              <a:gd name="T22" fmla="*/ 1436 w 2282"/>
              <a:gd name="T23" fmla="*/ 1446 h 2084"/>
              <a:gd name="T24" fmla="*/ 1455 w 2282"/>
              <a:gd name="T25" fmla="*/ 1463 h 2084"/>
              <a:gd name="T26" fmla="*/ 1466 w 2282"/>
              <a:gd name="T27" fmla="*/ 1505 h 2084"/>
              <a:gd name="T28" fmla="*/ 2078 w 2282"/>
              <a:gd name="T29" fmla="*/ 2053 h 2084"/>
              <a:gd name="T30" fmla="*/ 2197 w 2282"/>
              <a:gd name="T31" fmla="*/ 2048 h 2084"/>
              <a:gd name="T32" fmla="*/ 2252 w 2282"/>
              <a:gd name="T33" fmla="*/ 1986 h 2084"/>
              <a:gd name="T34" fmla="*/ 2244 w 2282"/>
              <a:gd name="T35" fmla="*/ 1868 h 2084"/>
              <a:gd name="T36" fmla="*/ 436 w 2282"/>
              <a:gd name="T37" fmla="*/ 1344 h 2084"/>
              <a:gd name="T38" fmla="*/ 386 w 2282"/>
              <a:gd name="T39" fmla="*/ 436 h 2084"/>
              <a:gd name="T40" fmla="*/ 1294 w 2282"/>
              <a:gd name="T41" fmla="*/ 385 h 2084"/>
              <a:gd name="T42" fmla="*/ 1344 w 2282"/>
              <a:gd name="T43" fmla="*/ 1293 h 2084"/>
              <a:gd name="T44" fmla="*/ 436 w 2282"/>
              <a:gd name="T45" fmla="*/ 1344 h 20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282" h="2084">
                <a:moveTo>
                  <a:pt x="2244" y="1868"/>
                </a:moveTo>
                <a:cubicBezTo>
                  <a:pt x="1631" y="1320"/>
                  <a:pt x="1631" y="1320"/>
                  <a:pt x="1631" y="1320"/>
                </a:cubicBezTo>
                <a:cubicBezTo>
                  <a:pt x="1614" y="1304"/>
                  <a:pt x="1601" y="1305"/>
                  <a:pt x="1588" y="1314"/>
                </a:cubicBezTo>
                <a:cubicBezTo>
                  <a:pt x="1569" y="1297"/>
                  <a:pt x="1569" y="1297"/>
                  <a:pt x="1569" y="1297"/>
                </a:cubicBezTo>
                <a:cubicBezTo>
                  <a:pt x="1556" y="1312"/>
                  <a:pt x="1556" y="1312"/>
                  <a:pt x="1556" y="1312"/>
                </a:cubicBezTo>
                <a:cubicBezTo>
                  <a:pt x="1521" y="1281"/>
                  <a:pt x="1521" y="1281"/>
                  <a:pt x="1521" y="1281"/>
                </a:cubicBezTo>
                <a:cubicBezTo>
                  <a:pt x="1721" y="966"/>
                  <a:pt x="1670" y="543"/>
                  <a:pt x="1383" y="286"/>
                </a:cubicBezTo>
                <a:cubicBezTo>
                  <a:pt x="1063" y="0"/>
                  <a:pt x="572" y="27"/>
                  <a:pt x="286" y="347"/>
                </a:cubicBezTo>
                <a:cubicBezTo>
                  <a:pt x="0" y="666"/>
                  <a:pt x="28" y="1157"/>
                  <a:pt x="347" y="1443"/>
                </a:cubicBezTo>
                <a:cubicBezTo>
                  <a:pt x="659" y="1722"/>
                  <a:pt x="1133" y="1703"/>
                  <a:pt x="1422" y="1406"/>
                </a:cubicBezTo>
                <a:cubicBezTo>
                  <a:pt x="1450" y="1431"/>
                  <a:pt x="1450" y="1431"/>
                  <a:pt x="1450" y="1431"/>
                </a:cubicBezTo>
                <a:cubicBezTo>
                  <a:pt x="1436" y="1446"/>
                  <a:pt x="1436" y="1446"/>
                  <a:pt x="1436" y="1446"/>
                </a:cubicBezTo>
                <a:cubicBezTo>
                  <a:pt x="1455" y="1463"/>
                  <a:pt x="1455" y="1463"/>
                  <a:pt x="1455" y="1463"/>
                </a:cubicBezTo>
                <a:cubicBezTo>
                  <a:pt x="1447" y="1476"/>
                  <a:pt x="1448" y="1489"/>
                  <a:pt x="1466" y="1505"/>
                </a:cubicBezTo>
                <a:cubicBezTo>
                  <a:pt x="2078" y="2053"/>
                  <a:pt x="2078" y="2053"/>
                  <a:pt x="2078" y="2053"/>
                </a:cubicBezTo>
                <a:cubicBezTo>
                  <a:pt x="2113" y="2084"/>
                  <a:pt x="2166" y="2082"/>
                  <a:pt x="2197" y="2048"/>
                </a:cubicBezTo>
                <a:cubicBezTo>
                  <a:pt x="2252" y="1986"/>
                  <a:pt x="2252" y="1986"/>
                  <a:pt x="2252" y="1986"/>
                </a:cubicBezTo>
                <a:cubicBezTo>
                  <a:pt x="2282" y="1952"/>
                  <a:pt x="2279" y="1899"/>
                  <a:pt x="2244" y="1868"/>
                </a:cubicBezTo>
                <a:close/>
                <a:moveTo>
                  <a:pt x="436" y="1344"/>
                </a:moveTo>
                <a:cubicBezTo>
                  <a:pt x="172" y="1107"/>
                  <a:pt x="149" y="701"/>
                  <a:pt x="386" y="436"/>
                </a:cubicBezTo>
                <a:cubicBezTo>
                  <a:pt x="623" y="171"/>
                  <a:pt x="1029" y="149"/>
                  <a:pt x="1294" y="385"/>
                </a:cubicBezTo>
                <a:cubicBezTo>
                  <a:pt x="1558" y="622"/>
                  <a:pt x="1581" y="1028"/>
                  <a:pt x="1344" y="1293"/>
                </a:cubicBezTo>
                <a:cubicBezTo>
                  <a:pt x="1107" y="1558"/>
                  <a:pt x="701" y="1580"/>
                  <a:pt x="436" y="1344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/>
          <a:lstStyle/>
          <a:p>
            <a:pPr defTabSz="855878">
              <a:defRPr/>
            </a:pPr>
            <a:endParaRPr lang="bg-BG" sz="1685"/>
          </a:p>
        </p:txBody>
      </p:sp>
      <p:sp>
        <p:nvSpPr>
          <p:cNvPr id="14" name="Rectangle 47"/>
          <p:cNvSpPr>
            <a:spLocks noChangeArrowheads="1"/>
          </p:cNvSpPr>
          <p:nvPr/>
        </p:nvSpPr>
        <p:spPr bwMode="auto">
          <a:xfrm>
            <a:off x="1946910" y="2834640"/>
            <a:ext cx="1486304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712788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712788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712788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712788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zh-CN" sz="1920" dirty="0">
                <a:solidFill>
                  <a:schemeClr val="tx2"/>
                </a:solidFill>
                <a:latin typeface="Impact" panose="020B0806030902050204" pitchFamily="34" charset="0"/>
                <a:cs typeface="Open Sans Light" panose="020B0306030504020204" pitchFamily="34" charset="0"/>
              </a:rPr>
              <a:t>Search Word</a:t>
            </a:r>
          </a:p>
        </p:txBody>
      </p:sp>
      <p:sp>
        <p:nvSpPr>
          <p:cNvPr id="15" name="Round Same Side Corner Rectangle 48"/>
          <p:cNvSpPr/>
          <p:nvPr/>
        </p:nvSpPr>
        <p:spPr>
          <a:xfrm rot="5400000">
            <a:off x="5611179" y="1452563"/>
            <a:ext cx="283844" cy="170307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55878">
              <a:defRPr/>
            </a:pPr>
            <a:endParaRPr lang="bg-BG" sz="1685"/>
          </a:p>
        </p:txBody>
      </p:sp>
      <p:sp>
        <p:nvSpPr>
          <p:cNvPr id="16" name="Rectangle 49"/>
          <p:cNvSpPr/>
          <p:nvPr/>
        </p:nvSpPr>
        <p:spPr>
          <a:xfrm>
            <a:off x="5057492" y="2146300"/>
            <a:ext cx="1404551" cy="3139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855878">
              <a:defRPr/>
            </a:pPr>
            <a:r>
              <a:rPr lang="en-US" sz="1440" dirty="0" smtClean="0">
                <a:solidFill>
                  <a:schemeClr val="bg1"/>
                </a:solidFill>
                <a:latin typeface="Impact" panose="020B080603090205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SPONSORED LINK</a:t>
            </a:r>
            <a:endParaRPr lang="en-US" sz="1440" dirty="0">
              <a:solidFill>
                <a:schemeClr val="bg1"/>
              </a:solidFill>
              <a:latin typeface="Impact" panose="020B080603090205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17" name="TextBox 50"/>
          <p:cNvSpPr txBox="1">
            <a:spLocks noChangeArrowheads="1"/>
          </p:cNvSpPr>
          <p:nvPr/>
        </p:nvSpPr>
        <p:spPr bwMode="auto">
          <a:xfrm>
            <a:off x="5135880" y="2550161"/>
            <a:ext cx="53416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712788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712788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712788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712788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/>
            <a:r>
              <a:rPr lang="zh-CN" altLang="en-US" sz="1200" spc="6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  <a:cs typeface="Open Sans Light" panose="020B0306030504020204" pitchFamily="34" charset="0"/>
              </a:rPr>
              <a:t>详细内容</a:t>
            </a:r>
            <a:r>
              <a:rPr lang="en-US" altLang="zh-CN" sz="1200" spc="6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  <a:cs typeface="Open Sans Light" panose="020B0306030504020204" pitchFamily="34" charset="0"/>
              </a:rPr>
              <a:t>……</a:t>
            </a:r>
            <a:r>
              <a:rPr lang="zh-CN" altLang="en-US" sz="1200" spc="6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  <a:cs typeface="Open Sans Light" panose="020B0306030504020204" pitchFamily="34" charset="0"/>
              </a:rPr>
              <a:t>点击输入本栏的具体文字，简明扼要的说明分项内容，此为概念图解。</a:t>
            </a:r>
            <a:endParaRPr lang="en-US" altLang="zh-CN" sz="1200" spc="600" dirty="0">
              <a:solidFill>
                <a:schemeClr val="bg1">
                  <a:lumMod val="50000"/>
                </a:schemeClr>
              </a:solidFill>
              <a:latin typeface="+mj-ea"/>
              <a:ea typeface="+mj-ea"/>
              <a:cs typeface="Open Sans Light" panose="020B0306030504020204" pitchFamily="34" charset="0"/>
            </a:endParaRPr>
          </a:p>
        </p:txBody>
      </p:sp>
      <p:sp>
        <p:nvSpPr>
          <p:cNvPr id="18" name="Round Same Side Corner Rectangle 51"/>
          <p:cNvSpPr/>
          <p:nvPr/>
        </p:nvSpPr>
        <p:spPr>
          <a:xfrm rot="5400000">
            <a:off x="5612131" y="2512695"/>
            <a:ext cx="281940" cy="170307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55878">
              <a:defRPr/>
            </a:pPr>
            <a:endParaRPr lang="bg-BG" sz="1685"/>
          </a:p>
        </p:txBody>
      </p:sp>
      <p:sp>
        <p:nvSpPr>
          <p:cNvPr id="19" name="Rectangle 53"/>
          <p:cNvSpPr/>
          <p:nvPr/>
        </p:nvSpPr>
        <p:spPr>
          <a:xfrm>
            <a:off x="5223403" y="3207386"/>
            <a:ext cx="1072730" cy="3139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855878">
              <a:defRPr/>
            </a:pPr>
            <a:r>
              <a:rPr lang="en-US" sz="1440" dirty="0" smtClean="0">
                <a:solidFill>
                  <a:schemeClr val="bg1"/>
                </a:solidFill>
                <a:latin typeface="Impact" panose="020B080603090205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01. ORGANIC</a:t>
            </a:r>
            <a:endParaRPr lang="en-US" sz="1440" dirty="0">
              <a:solidFill>
                <a:schemeClr val="bg1"/>
              </a:solidFill>
              <a:latin typeface="Impact" panose="020B080603090205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20" name="TextBox 54"/>
          <p:cNvSpPr txBox="1">
            <a:spLocks noChangeArrowheads="1"/>
          </p:cNvSpPr>
          <p:nvPr/>
        </p:nvSpPr>
        <p:spPr bwMode="auto">
          <a:xfrm>
            <a:off x="5135880" y="3611246"/>
            <a:ext cx="53416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712788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712788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712788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712788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/>
            <a:r>
              <a:rPr lang="zh-CN" altLang="en-US" sz="1200" spc="6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  <a:cs typeface="Open Sans Light" panose="020B0306030504020204" pitchFamily="34" charset="0"/>
              </a:rPr>
              <a:t>详细内容</a:t>
            </a:r>
            <a:r>
              <a:rPr lang="en-US" altLang="zh-CN" sz="1200" spc="6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  <a:cs typeface="Open Sans Light" panose="020B0306030504020204" pitchFamily="34" charset="0"/>
              </a:rPr>
              <a:t>……</a:t>
            </a:r>
            <a:r>
              <a:rPr lang="zh-CN" altLang="en-US" sz="1200" spc="6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  <a:cs typeface="Open Sans Light" panose="020B0306030504020204" pitchFamily="34" charset="0"/>
              </a:rPr>
              <a:t>点击输入本栏的具体文字，简明扼要的说明分项内容，此为概念图解。</a:t>
            </a:r>
            <a:endParaRPr lang="en-US" altLang="zh-CN" sz="1200" spc="600" dirty="0">
              <a:solidFill>
                <a:schemeClr val="bg1">
                  <a:lumMod val="50000"/>
                </a:schemeClr>
              </a:solidFill>
              <a:latin typeface="+mj-ea"/>
              <a:ea typeface="+mj-ea"/>
              <a:cs typeface="Open Sans Light" panose="020B0306030504020204" pitchFamily="34" charset="0"/>
            </a:endParaRPr>
          </a:p>
        </p:txBody>
      </p:sp>
      <p:sp>
        <p:nvSpPr>
          <p:cNvPr id="21" name="Round Same Side Corner Rectangle 55"/>
          <p:cNvSpPr/>
          <p:nvPr/>
        </p:nvSpPr>
        <p:spPr>
          <a:xfrm rot="5400000">
            <a:off x="5612131" y="3573781"/>
            <a:ext cx="281940" cy="170307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55878">
              <a:defRPr/>
            </a:pPr>
            <a:endParaRPr lang="bg-BG" sz="1685"/>
          </a:p>
        </p:txBody>
      </p:sp>
      <p:sp>
        <p:nvSpPr>
          <p:cNvPr id="22" name="Rectangle 56"/>
          <p:cNvSpPr/>
          <p:nvPr/>
        </p:nvSpPr>
        <p:spPr>
          <a:xfrm>
            <a:off x="5212182" y="4268470"/>
            <a:ext cx="1095172" cy="3139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855878">
              <a:defRPr/>
            </a:pPr>
            <a:r>
              <a:rPr lang="en-US" sz="1440" dirty="0" smtClean="0">
                <a:solidFill>
                  <a:schemeClr val="bg1"/>
                </a:solidFill>
                <a:latin typeface="Impact" panose="020B080603090205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02. ORGANIC</a:t>
            </a:r>
            <a:endParaRPr lang="en-US" sz="1440" dirty="0">
              <a:solidFill>
                <a:schemeClr val="bg1"/>
              </a:solidFill>
              <a:latin typeface="Impact" panose="020B080603090205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23" name="TextBox 57"/>
          <p:cNvSpPr txBox="1">
            <a:spLocks noChangeArrowheads="1"/>
          </p:cNvSpPr>
          <p:nvPr/>
        </p:nvSpPr>
        <p:spPr bwMode="auto">
          <a:xfrm>
            <a:off x="5135880" y="4672331"/>
            <a:ext cx="53416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712788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712788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712788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712788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/>
            <a:r>
              <a:rPr lang="zh-CN" altLang="en-US" sz="1200" spc="6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  <a:cs typeface="Open Sans Light" panose="020B0306030504020204" pitchFamily="34" charset="0"/>
              </a:rPr>
              <a:t>详细内容</a:t>
            </a:r>
            <a:r>
              <a:rPr lang="en-US" altLang="zh-CN" sz="1200" spc="6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  <a:cs typeface="Open Sans Light" panose="020B0306030504020204" pitchFamily="34" charset="0"/>
              </a:rPr>
              <a:t>……</a:t>
            </a:r>
            <a:r>
              <a:rPr lang="zh-CN" altLang="en-US" sz="1200" spc="6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  <a:cs typeface="Open Sans Light" panose="020B0306030504020204" pitchFamily="34" charset="0"/>
              </a:rPr>
              <a:t>点击输入本栏的具体文字，简明扼要的说明分项内容，此为概念图解。</a:t>
            </a:r>
            <a:endParaRPr lang="en-US" altLang="zh-CN" sz="1200" spc="600" dirty="0">
              <a:solidFill>
                <a:schemeClr val="bg1">
                  <a:lumMod val="50000"/>
                </a:schemeClr>
              </a:solidFill>
              <a:latin typeface="+mj-ea"/>
              <a:ea typeface="+mj-ea"/>
              <a:cs typeface="Open Sans Light" panose="020B03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942070"/>
      </p:ext>
    </p:extLst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/>
      <p:bldP spid="16" grpId="0"/>
      <p:bldP spid="17" grpId="0"/>
      <p:bldP spid="19" grpId="0"/>
      <p:bldP spid="20" grpId="0"/>
      <p:bldP spid="22" grpId="0"/>
      <p:bldP spid="2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l="23629"/>
          <a:stretch/>
        </p:blipFill>
        <p:spPr>
          <a:xfrm>
            <a:off x="0" y="372164"/>
            <a:ext cx="330200" cy="58555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5" name="组合 4"/>
          <p:cNvGrpSpPr/>
          <p:nvPr/>
        </p:nvGrpSpPr>
        <p:grpSpPr>
          <a:xfrm>
            <a:off x="674196" y="261758"/>
            <a:ext cx="2133918" cy="746428"/>
            <a:chOff x="673852" y="234212"/>
            <a:chExt cx="2133916" cy="746429"/>
          </a:xfrm>
        </p:grpSpPr>
        <p:sp>
          <p:nvSpPr>
            <p:cNvPr id="6" name="Text Box 7"/>
            <p:cNvSpPr txBox="1">
              <a:spLocks noChangeArrowheads="1"/>
            </p:cNvSpPr>
            <p:nvPr/>
          </p:nvSpPr>
          <p:spPr bwMode="auto">
            <a:xfrm>
              <a:off x="741387" y="770262"/>
              <a:ext cx="1878076" cy="210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8205"/>
              <a:r>
                <a:rPr lang="en-CA" sz="1067" spc="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TEACHING GOAL</a:t>
              </a:r>
              <a:endParaRPr lang="en-CA" sz="1067" spc="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673852" y="234212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088205"/>
              <a:r>
                <a:rPr lang="zh-CN" altLang="en-US" sz="3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教学目标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658" y="225438"/>
            <a:ext cx="874486" cy="758908"/>
          </a:xfrm>
          <a:prstGeom prst="rect">
            <a:avLst/>
          </a:prstGeom>
        </p:spPr>
      </p:pic>
      <p:grpSp>
        <p:nvGrpSpPr>
          <p:cNvPr id="79" name="Group 3"/>
          <p:cNvGrpSpPr/>
          <p:nvPr/>
        </p:nvGrpSpPr>
        <p:grpSpPr>
          <a:xfrm>
            <a:off x="4222570" y="3268989"/>
            <a:ext cx="3746861" cy="3515306"/>
            <a:chOff x="4222570" y="3268989"/>
            <a:chExt cx="3746861" cy="3515306"/>
          </a:xfrm>
        </p:grpSpPr>
        <p:pic>
          <p:nvPicPr>
            <p:cNvPr id="80" name="Picture 4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4222570" y="3268989"/>
              <a:ext cx="3746861" cy="35153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81" name="Group 7"/>
            <p:cNvGrpSpPr/>
            <p:nvPr/>
          </p:nvGrpSpPr>
          <p:grpSpPr>
            <a:xfrm>
              <a:off x="4640809" y="3702483"/>
              <a:ext cx="3029172" cy="1710230"/>
              <a:chOff x="4640809" y="3464358"/>
              <a:chExt cx="3029172" cy="1710230"/>
            </a:xfrm>
          </p:grpSpPr>
          <p:sp>
            <p:nvSpPr>
              <p:cNvPr id="82" name="Rectangle 44"/>
              <p:cNvSpPr>
                <a:spLocks noChangeArrowheads="1"/>
              </p:cNvSpPr>
              <p:nvPr/>
            </p:nvSpPr>
            <p:spPr bwMode="auto">
              <a:xfrm>
                <a:off x="4640809" y="3464358"/>
                <a:ext cx="3029172" cy="1710230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3" name="Freeform 46"/>
              <p:cNvSpPr>
                <a:spLocks/>
              </p:cNvSpPr>
              <p:nvPr/>
            </p:nvSpPr>
            <p:spPr bwMode="auto">
              <a:xfrm>
                <a:off x="4640809" y="3464358"/>
                <a:ext cx="3029172" cy="1710230"/>
              </a:xfrm>
              <a:custGeom>
                <a:avLst/>
                <a:gdLst>
                  <a:gd name="T0" fmla="*/ 2513 w 2513"/>
                  <a:gd name="T1" fmla="*/ 0 h 1561"/>
                  <a:gd name="T2" fmla="*/ 0 w 2513"/>
                  <a:gd name="T3" fmla="*/ 0 h 1561"/>
                  <a:gd name="T4" fmla="*/ 0 w 2513"/>
                  <a:gd name="T5" fmla="*/ 1561 h 1561"/>
                  <a:gd name="T6" fmla="*/ 2513 w 2513"/>
                  <a:gd name="T7" fmla="*/ 0 h 15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13" h="1561">
                    <a:moveTo>
                      <a:pt x="2513" y="0"/>
                    </a:moveTo>
                    <a:lnTo>
                      <a:pt x="0" y="0"/>
                    </a:lnTo>
                    <a:lnTo>
                      <a:pt x="0" y="1561"/>
                    </a:lnTo>
                    <a:lnTo>
                      <a:pt x="2513" y="0"/>
                    </a:ln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sp>
        <p:nvSpPr>
          <p:cNvPr id="84" name="Freeform 51"/>
          <p:cNvSpPr>
            <a:spLocks noEditPoints="1"/>
          </p:cNvSpPr>
          <p:nvPr/>
        </p:nvSpPr>
        <p:spPr bwMode="auto">
          <a:xfrm>
            <a:off x="5657088" y="4108828"/>
            <a:ext cx="887295" cy="888128"/>
          </a:xfrm>
          <a:custGeom>
            <a:avLst/>
            <a:gdLst>
              <a:gd name="T0" fmla="*/ 533 w 1065"/>
              <a:gd name="T1" fmla="*/ 0 h 1066"/>
              <a:gd name="T2" fmla="*/ 67 w 1065"/>
              <a:gd name="T3" fmla="*/ 999 h 1066"/>
              <a:gd name="T4" fmla="*/ 0 w 1065"/>
              <a:gd name="T5" fmla="*/ 1066 h 1066"/>
              <a:gd name="T6" fmla="*/ 1065 w 1065"/>
              <a:gd name="T7" fmla="*/ 267 h 1066"/>
              <a:gd name="T8" fmla="*/ 400 w 1065"/>
              <a:gd name="T9" fmla="*/ 999 h 1066"/>
              <a:gd name="T10" fmla="*/ 200 w 1065"/>
              <a:gd name="T11" fmla="*/ 866 h 1066"/>
              <a:gd name="T12" fmla="*/ 400 w 1065"/>
              <a:gd name="T13" fmla="*/ 999 h 1066"/>
              <a:gd name="T14" fmla="*/ 133 w 1065"/>
              <a:gd name="T15" fmla="*/ 733 h 1066"/>
              <a:gd name="T16" fmla="*/ 466 w 1065"/>
              <a:gd name="T17" fmla="*/ 666 h 1066"/>
              <a:gd name="T18" fmla="*/ 466 w 1065"/>
              <a:gd name="T19" fmla="*/ 600 h 1066"/>
              <a:gd name="T20" fmla="*/ 133 w 1065"/>
              <a:gd name="T21" fmla="*/ 533 h 1066"/>
              <a:gd name="T22" fmla="*/ 466 w 1065"/>
              <a:gd name="T23" fmla="*/ 600 h 1066"/>
              <a:gd name="T24" fmla="*/ 133 w 1065"/>
              <a:gd name="T25" fmla="*/ 466 h 1066"/>
              <a:gd name="T26" fmla="*/ 466 w 1065"/>
              <a:gd name="T27" fmla="*/ 400 h 1066"/>
              <a:gd name="T28" fmla="*/ 466 w 1065"/>
              <a:gd name="T29" fmla="*/ 333 h 1066"/>
              <a:gd name="T30" fmla="*/ 133 w 1065"/>
              <a:gd name="T31" fmla="*/ 267 h 1066"/>
              <a:gd name="T32" fmla="*/ 466 w 1065"/>
              <a:gd name="T33" fmla="*/ 333 h 1066"/>
              <a:gd name="T34" fmla="*/ 133 w 1065"/>
              <a:gd name="T35" fmla="*/ 200 h 1066"/>
              <a:gd name="T36" fmla="*/ 466 w 1065"/>
              <a:gd name="T37" fmla="*/ 134 h 1066"/>
              <a:gd name="T38" fmla="*/ 799 w 1065"/>
              <a:gd name="T39" fmla="*/ 932 h 1066"/>
              <a:gd name="T40" fmla="*/ 666 w 1065"/>
              <a:gd name="T41" fmla="*/ 799 h 1066"/>
              <a:gd name="T42" fmla="*/ 799 w 1065"/>
              <a:gd name="T43" fmla="*/ 932 h 1066"/>
              <a:gd name="T44" fmla="*/ 666 w 1065"/>
              <a:gd name="T45" fmla="*/ 733 h 1066"/>
              <a:gd name="T46" fmla="*/ 799 w 1065"/>
              <a:gd name="T47" fmla="*/ 600 h 1066"/>
              <a:gd name="T48" fmla="*/ 799 w 1065"/>
              <a:gd name="T49" fmla="*/ 533 h 1066"/>
              <a:gd name="T50" fmla="*/ 666 w 1065"/>
              <a:gd name="T51" fmla="*/ 400 h 1066"/>
              <a:gd name="T52" fmla="*/ 799 w 1065"/>
              <a:gd name="T53" fmla="*/ 533 h 1066"/>
              <a:gd name="T54" fmla="*/ 866 w 1065"/>
              <a:gd name="T55" fmla="*/ 932 h 1066"/>
              <a:gd name="T56" fmla="*/ 999 w 1065"/>
              <a:gd name="T57" fmla="*/ 799 h 1066"/>
              <a:gd name="T58" fmla="*/ 999 w 1065"/>
              <a:gd name="T59" fmla="*/ 733 h 1066"/>
              <a:gd name="T60" fmla="*/ 866 w 1065"/>
              <a:gd name="T61" fmla="*/ 600 h 1066"/>
              <a:gd name="T62" fmla="*/ 999 w 1065"/>
              <a:gd name="T63" fmla="*/ 733 h 1066"/>
              <a:gd name="T64" fmla="*/ 866 w 1065"/>
              <a:gd name="T65" fmla="*/ 533 h 1066"/>
              <a:gd name="T66" fmla="*/ 999 w 1065"/>
              <a:gd name="T67" fmla="*/ 400 h 10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65" h="1066">
                <a:moveTo>
                  <a:pt x="533" y="267"/>
                </a:moveTo>
                <a:lnTo>
                  <a:pt x="533" y="0"/>
                </a:lnTo>
                <a:lnTo>
                  <a:pt x="67" y="0"/>
                </a:lnTo>
                <a:lnTo>
                  <a:pt x="67" y="999"/>
                </a:lnTo>
                <a:lnTo>
                  <a:pt x="0" y="999"/>
                </a:lnTo>
                <a:lnTo>
                  <a:pt x="0" y="1066"/>
                </a:lnTo>
                <a:lnTo>
                  <a:pt x="1065" y="1066"/>
                </a:lnTo>
                <a:lnTo>
                  <a:pt x="1065" y="267"/>
                </a:lnTo>
                <a:lnTo>
                  <a:pt x="533" y="267"/>
                </a:lnTo>
                <a:close/>
                <a:moveTo>
                  <a:pt x="400" y="999"/>
                </a:moveTo>
                <a:lnTo>
                  <a:pt x="200" y="999"/>
                </a:lnTo>
                <a:lnTo>
                  <a:pt x="200" y="866"/>
                </a:lnTo>
                <a:lnTo>
                  <a:pt x="400" y="866"/>
                </a:lnTo>
                <a:lnTo>
                  <a:pt x="400" y="999"/>
                </a:lnTo>
                <a:close/>
                <a:moveTo>
                  <a:pt x="466" y="733"/>
                </a:moveTo>
                <a:lnTo>
                  <a:pt x="133" y="733"/>
                </a:lnTo>
                <a:lnTo>
                  <a:pt x="133" y="666"/>
                </a:lnTo>
                <a:lnTo>
                  <a:pt x="466" y="666"/>
                </a:lnTo>
                <a:lnTo>
                  <a:pt x="466" y="733"/>
                </a:lnTo>
                <a:close/>
                <a:moveTo>
                  <a:pt x="466" y="600"/>
                </a:moveTo>
                <a:lnTo>
                  <a:pt x="133" y="600"/>
                </a:lnTo>
                <a:lnTo>
                  <a:pt x="133" y="533"/>
                </a:lnTo>
                <a:lnTo>
                  <a:pt x="466" y="533"/>
                </a:lnTo>
                <a:lnTo>
                  <a:pt x="466" y="600"/>
                </a:lnTo>
                <a:close/>
                <a:moveTo>
                  <a:pt x="466" y="466"/>
                </a:moveTo>
                <a:lnTo>
                  <a:pt x="133" y="466"/>
                </a:lnTo>
                <a:lnTo>
                  <a:pt x="133" y="400"/>
                </a:lnTo>
                <a:lnTo>
                  <a:pt x="466" y="400"/>
                </a:lnTo>
                <a:lnTo>
                  <a:pt x="466" y="466"/>
                </a:lnTo>
                <a:close/>
                <a:moveTo>
                  <a:pt x="466" y="333"/>
                </a:moveTo>
                <a:lnTo>
                  <a:pt x="133" y="333"/>
                </a:lnTo>
                <a:lnTo>
                  <a:pt x="133" y="267"/>
                </a:lnTo>
                <a:lnTo>
                  <a:pt x="466" y="267"/>
                </a:lnTo>
                <a:lnTo>
                  <a:pt x="466" y="333"/>
                </a:lnTo>
                <a:close/>
                <a:moveTo>
                  <a:pt x="466" y="200"/>
                </a:moveTo>
                <a:lnTo>
                  <a:pt x="133" y="200"/>
                </a:lnTo>
                <a:lnTo>
                  <a:pt x="133" y="134"/>
                </a:lnTo>
                <a:lnTo>
                  <a:pt x="466" y="134"/>
                </a:lnTo>
                <a:lnTo>
                  <a:pt x="466" y="200"/>
                </a:lnTo>
                <a:close/>
                <a:moveTo>
                  <a:pt x="799" y="932"/>
                </a:moveTo>
                <a:lnTo>
                  <a:pt x="666" y="932"/>
                </a:lnTo>
                <a:lnTo>
                  <a:pt x="666" y="799"/>
                </a:lnTo>
                <a:lnTo>
                  <a:pt x="799" y="799"/>
                </a:lnTo>
                <a:lnTo>
                  <a:pt x="799" y="932"/>
                </a:lnTo>
                <a:close/>
                <a:moveTo>
                  <a:pt x="799" y="733"/>
                </a:moveTo>
                <a:lnTo>
                  <a:pt x="666" y="733"/>
                </a:lnTo>
                <a:lnTo>
                  <a:pt x="666" y="600"/>
                </a:lnTo>
                <a:lnTo>
                  <a:pt x="799" y="600"/>
                </a:lnTo>
                <a:lnTo>
                  <a:pt x="799" y="733"/>
                </a:lnTo>
                <a:close/>
                <a:moveTo>
                  <a:pt x="799" y="533"/>
                </a:moveTo>
                <a:lnTo>
                  <a:pt x="666" y="533"/>
                </a:lnTo>
                <a:lnTo>
                  <a:pt x="666" y="400"/>
                </a:lnTo>
                <a:lnTo>
                  <a:pt x="799" y="400"/>
                </a:lnTo>
                <a:lnTo>
                  <a:pt x="799" y="533"/>
                </a:lnTo>
                <a:close/>
                <a:moveTo>
                  <a:pt x="999" y="932"/>
                </a:moveTo>
                <a:lnTo>
                  <a:pt x="866" y="932"/>
                </a:lnTo>
                <a:lnTo>
                  <a:pt x="866" y="799"/>
                </a:lnTo>
                <a:lnTo>
                  <a:pt x="999" y="799"/>
                </a:lnTo>
                <a:lnTo>
                  <a:pt x="999" y="932"/>
                </a:lnTo>
                <a:close/>
                <a:moveTo>
                  <a:pt x="999" y="733"/>
                </a:moveTo>
                <a:lnTo>
                  <a:pt x="866" y="733"/>
                </a:lnTo>
                <a:lnTo>
                  <a:pt x="866" y="600"/>
                </a:lnTo>
                <a:lnTo>
                  <a:pt x="999" y="600"/>
                </a:lnTo>
                <a:lnTo>
                  <a:pt x="999" y="733"/>
                </a:lnTo>
                <a:close/>
                <a:moveTo>
                  <a:pt x="999" y="533"/>
                </a:moveTo>
                <a:lnTo>
                  <a:pt x="866" y="533"/>
                </a:lnTo>
                <a:lnTo>
                  <a:pt x="866" y="400"/>
                </a:lnTo>
                <a:lnTo>
                  <a:pt x="999" y="400"/>
                </a:lnTo>
                <a:lnTo>
                  <a:pt x="999" y="53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85" name="Group 11"/>
          <p:cNvGrpSpPr/>
          <p:nvPr/>
        </p:nvGrpSpPr>
        <p:grpSpPr>
          <a:xfrm>
            <a:off x="2720353" y="4493496"/>
            <a:ext cx="1363269" cy="1042251"/>
            <a:chOff x="2066926" y="4165600"/>
            <a:chExt cx="1530350" cy="1169988"/>
          </a:xfrm>
        </p:grpSpPr>
        <p:sp>
          <p:nvSpPr>
            <p:cNvPr id="86" name="Freeform 16"/>
            <p:cNvSpPr>
              <a:spLocks noEditPoints="1"/>
            </p:cNvSpPr>
            <p:nvPr/>
          </p:nvSpPr>
          <p:spPr bwMode="auto">
            <a:xfrm>
              <a:off x="2133601" y="4232275"/>
              <a:ext cx="1035050" cy="1041400"/>
            </a:xfrm>
            <a:custGeom>
              <a:avLst/>
              <a:gdLst>
                <a:gd name="T0" fmla="*/ 117 w 234"/>
                <a:gd name="T1" fmla="*/ 218 h 235"/>
                <a:gd name="T2" fmla="*/ 17 w 234"/>
                <a:gd name="T3" fmla="*/ 117 h 235"/>
                <a:gd name="T4" fmla="*/ 117 w 234"/>
                <a:gd name="T5" fmla="*/ 17 h 235"/>
                <a:gd name="T6" fmla="*/ 217 w 234"/>
                <a:gd name="T7" fmla="*/ 117 h 235"/>
                <a:gd name="T8" fmla="*/ 117 w 234"/>
                <a:gd name="T9" fmla="*/ 218 h 235"/>
                <a:gd name="T10" fmla="*/ 117 w 234"/>
                <a:gd name="T11" fmla="*/ 0 h 235"/>
                <a:gd name="T12" fmla="*/ 0 w 234"/>
                <a:gd name="T13" fmla="*/ 117 h 235"/>
                <a:gd name="T14" fmla="*/ 117 w 234"/>
                <a:gd name="T15" fmla="*/ 235 h 235"/>
                <a:gd name="T16" fmla="*/ 234 w 234"/>
                <a:gd name="T17" fmla="*/ 117 h 235"/>
                <a:gd name="T18" fmla="*/ 117 w 234"/>
                <a:gd name="T19" fmla="*/ 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" h="235">
                  <a:moveTo>
                    <a:pt x="117" y="218"/>
                  </a:moveTo>
                  <a:cubicBezTo>
                    <a:pt x="62" y="218"/>
                    <a:pt x="17" y="173"/>
                    <a:pt x="17" y="117"/>
                  </a:cubicBezTo>
                  <a:cubicBezTo>
                    <a:pt x="17" y="62"/>
                    <a:pt x="62" y="17"/>
                    <a:pt x="117" y="17"/>
                  </a:cubicBezTo>
                  <a:cubicBezTo>
                    <a:pt x="172" y="17"/>
                    <a:pt x="217" y="62"/>
                    <a:pt x="217" y="117"/>
                  </a:cubicBezTo>
                  <a:cubicBezTo>
                    <a:pt x="217" y="173"/>
                    <a:pt x="172" y="218"/>
                    <a:pt x="117" y="218"/>
                  </a:cubicBezTo>
                  <a:moveTo>
                    <a:pt x="117" y="0"/>
                  </a:moveTo>
                  <a:cubicBezTo>
                    <a:pt x="52" y="0"/>
                    <a:pt x="0" y="53"/>
                    <a:pt x="0" y="117"/>
                  </a:cubicBezTo>
                  <a:cubicBezTo>
                    <a:pt x="0" y="182"/>
                    <a:pt x="52" y="235"/>
                    <a:pt x="117" y="235"/>
                  </a:cubicBezTo>
                  <a:cubicBezTo>
                    <a:pt x="182" y="235"/>
                    <a:pt x="234" y="182"/>
                    <a:pt x="234" y="117"/>
                  </a:cubicBezTo>
                  <a:cubicBezTo>
                    <a:pt x="234" y="53"/>
                    <a:pt x="182" y="0"/>
                    <a:pt x="117" y="0"/>
                  </a:cubicBezTo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7" name="Freeform 17"/>
            <p:cNvSpPr>
              <a:spLocks noEditPoints="1"/>
            </p:cNvSpPr>
            <p:nvPr/>
          </p:nvSpPr>
          <p:spPr bwMode="auto">
            <a:xfrm>
              <a:off x="2066926" y="4165600"/>
              <a:ext cx="1168400" cy="1169988"/>
            </a:xfrm>
            <a:custGeom>
              <a:avLst/>
              <a:gdLst>
                <a:gd name="T0" fmla="*/ 132 w 264"/>
                <a:gd name="T1" fmla="*/ 261 h 264"/>
                <a:gd name="T2" fmla="*/ 3 w 264"/>
                <a:gd name="T3" fmla="*/ 132 h 264"/>
                <a:gd name="T4" fmla="*/ 132 w 264"/>
                <a:gd name="T5" fmla="*/ 4 h 264"/>
                <a:gd name="T6" fmla="*/ 261 w 264"/>
                <a:gd name="T7" fmla="*/ 132 h 264"/>
                <a:gd name="T8" fmla="*/ 132 w 264"/>
                <a:gd name="T9" fmla="*/ 261 h 264"/>
                <a:gd name="T10" fmla="*/ 132 w 264"/>
                <a:gd name="T11" fmla="*/ 0 h 264"/>
                <a:gd name="T12" fmla="*/ 0 w 264"/>
                <a:gd name="T13" fmla="*/ 132 h 264"/>
                <a:gd name="T14" fmla="*/ 132 w 264"/>
                <a:gd name="T15" fmla="*/ 264 h 264"/>
                <a:gd name="T16" fmla="*/ 264 w 264"/>
                <a:gd name="T17" fmla="*/ 132 h 264"/>
                <a:gd name="T18" fmla="*/ 132 w 264"/>
                <a:gd name="T19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4" h="264">
                  <a:moveTo>
                    <a:pt x="132" y="261"/>
                  </a:moveTo>
                  <a:cubicBezTo>
                    <a:pt x="61" y="261"/>
                    <a:pt x="3" y="203"/>
                    <a:pt x="3" y="132"/>
                  </a:cubicBezTo>
                  <a:cubicBezTo>
                    <a:pt x="3" y="61"/>
                    <a:pt x="61" y="4"/>
                    <a:pt x="132" y="4"/>
                  </a:cubicBezTo>
                  <a:cubicBezTo>
                    <a:pt x="203" y="4"/>
                    <a:pt x="261" y="61"/>
                    <a:pt x="261" y="132"/>
                  </a:cubicBezTo>
                  <a:cubicBezTo>
                    <a:pt x="261" y="203"/>
                    <a:pt x="203" y="261"/>
                    <a:pt x="132" y="261"/>
                  </a:cubicBezTo>
                  <a:moveTo>
                    <a:pt x="132" y="0"/>
                  </a:moveTo>
                  <a:cubicBezTo>
                    <a:pt x="59" y="0"/>
                    <a:pt x="0" y="60"/>
                    <a:pt x="0" y="132"/>
                  </a:cubicBezTo>
                  <a:cubicBezTo>
                    <a:pt x="0" y="205"/>
                    <a:pt x="59" y="264"/>
                    <a:pt x="132" y="264"/>
                  </a:cubicBezTo>
                  <a:cubicBezTo>
                    <a:pt x="205" y="264"/>
                    <a:pt x="264" y="205"/>
                    <a:pt x="264" y="132"/>
                  </a:cubicBezTo>
                  <a:cubicBezTo>
                    <a:pt x="264" y="60"/>
                    <a:pt x="205" y="0"/>
                    <a:pt x="132" y="0"/>
                  </a:cubicBezTo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8" name="Oval 18"/>
            <p:cNvSpPr>
              <a:spLocks noChangeArrowheads="1"/>
            </p:cNvSpPr>
            <p:nvPr/>
          </p:nvSpPr>
          <p:spPr bwMode="auto">
            <a:xfrm>
              <a:off x="2208213" y="4308475"/>
              <a:ext cx="885825" cy="889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9" name="Freeform 31"/>
            <p:cNvSpPr>
              <a:spLocks/>
            </p:cNvSpPr>
            <p:nvPr/>
          </p:nvSpPr>
          <p:spPr bwMode="auto">
            <a:xfrm>
              <a:off x="3341688" y="4560888"/>
              <a:ext cx="255588" cy="406400"/>
            </a:xfrm>
            <a:custGeom>
              <a:avLst/>
              <a:gdLst>
                <a:gd name="T0" fmla="*/ 0 w 161"/>
                <a:gd name="T1" fmla="*/ 0 h 256"/>
                <a:gd name="T2" fmla="*/ 0 w 161"/>
                <a:gd name="T3" fmla="*/ 256 h 256"/>
                <a:gd name="T4" fmla="*/ 161 w 161"/>
                <a:gd name="T5" fmla="*/ 128 h 256"/>
                <a:gd name="T6" fmla="*/ 0 w 161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256">
                  <a:moveTo>
                    <a:pt x="0" y="0"/>
                  </a:moveTo>
                  <a:lnTo>
                    <a:pt x="0" y="256"/>
                  </a:lnTo>
                  <a:lnTo>
                    <a:pt x="161" y="1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0" name="Freeform 32"/>
            <p:cNvSpPr>
              <a:spLocks/>
            </p:cNvSpPr>
            <p:nvPr/>
          </p:nvSpPr>
          <p:spPr bwMode="auto">
            <a:xfrm>
              <a:off x="3341688" y="4560888"/>
              <a:ext cx="255588" cy="406400"/>
            </a:xfrm>
            <a:custGeom>
              <a:avLst/>
              <a:gdLst>
                <a:gd name="T0" fmla="*/ 0 w 161"/>
                <a:gd name="T1" fmla="*/ 0 h 256"/>
                <a:gd name="T2" fmla="*/ 0 w 161"/>
                <a:gd name="T3" fmla="*/ 256 h 256"/>
                <a:gd name="T4" fmla="*/ 161 w 161"/>
                <a:gd name="T5" fmla="*/ 128 h 256"/>
                <a:gd name="T6" fmla="*/ 0 w 161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256">
                  <a:moveTo>
                    <a:pt x="0" y="0"/>
                  </a:moveTo>
                  <a:lnTo>
                    <a:pt x="0" y="256"/>
                  </a:lnTo>
                  <a:lnTo>
                    <a:pt x="161" y="12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91" name="Group 17"/>
          <p:cNvGrpSpPr/>
          <p:nvPr/>
        </p:nvGrpSpPr>
        <p:grpSpPr>
          <a:xfrm>
            <a:off x="8150804" y="4493496"/>
            <a:ext cx="1320844" cy="1042251"/>
            <a:chOff x="8162926" y="4165600"/>
            <a:chExt cx="1482725" cy="1169988"/>
          </a:xfrm>
        </p:grpSpPr>
        <p:sp>
          <p:nvSpPr>
            <p:cNvPr id="92" name="Freeform 19"/>
            <p:cNvSpPr>
              <a:spLocks noEditPoints="1"/>
            </p:cNvSpPr>
            <p:nvPr/>
          </p:nvSpPr>
          <p:spPr bwMode="auto">
            <a:xfrm>
              <a:off x="8539163" y="4232275"/>
              <a:ext cx="1039813" cy="1041400"/>
            </a:xfrm>
            <a:custGeom>
              <a:avLst/>
              <a:gdLst>
                <a:gd name="T0" fmla="*/ 118 w 235"/>
                <a:gd name="T1" fmla="*/ 218 h 235"/>
                <a:gd name="T2" fmla="*/ 17 w 235"/>
                <a:gd name="T3" fmla="*/ 117 h 235"/>
                <a:gd name="T4" fmla="*/ 118 w 235"/>
                <a:gd name="T5" fmla="*/ 17 h 235"/>
                <a:gd name="T6" fmla="*/ 218 w 235"/>
                <a:gd name="T7" fmla="*/ 117 h 235"/>
                <a:gd name="T8" fmla="*/ 118 w 235"/>
                <a:gd name="T9" fmla="*/ 218 h 235"/>
                <a:gd name="T10" fmla="*/ 118 w 235"/>
                <a:gd name="T11" fmla="*/ 0 h 235"/>
                <a:gd name="T12" fmla="*/ 0 w 235"/>
                <a:gd name="T13" fmla="*/ 117 h 235"/>
                <a:gd name="T14" fmla="*/ 118 w 235"/>
                <a:gd name="T15" fmla="*/ 235 h 235"/>
                <a:gd name="T16" fmla="*/ 235 w 235"/>
                <a:gd name="T17" fmla="*/ 117 h 235"/>
                <a:gd name="T18" fmla="*/ 118 w 235"/>
                <a:gd name="T19" fmla="*/ 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5" h="235">
                  <a:moveTo>
                    <a:pt x="118" y="218"/>
                  </a:moveTo>
                  <a:cubicBezTo>
                    <a:pt x="62" y="218"/>
                    <a:pt x="17" y="173"/>
                    <a:pt x="17" y="117"/>
                  </a:cubicBezTo>
                  <a:cubicBezTo>
                    <a:pt x="17" y="62"/>
                    <a:pt x="62" y="17"/>
                    <a:pt x="118" y="17"/>
                  </a:cubicBezTo>
                  <a:cubicBezTo>
                    <a:pt x="173" y="17"/>
                    <a:pt x="218" y="62"/>
                    <a:pt x="218" y="117"/>
                  </a:cubicBezTo>
                  <a:cubicBezTo>
                    <a:pt x="218" y="173"/>
                    <a:pt x="173" y="218"/>
                    <a:pt x="118" y="218"/>
                  </a:cubicBezTo>
                  <a:moveTo>
                    <a:pt x="118" y="0"/>
                  </a:moveTo>
                  <a:cubicBezTo>
                    <a:pt x="53" y="0"/>
                    <a:pt x="0" y="53"/>
                    <a:pt x="0" y="117"/>
                  </a:cubicBezTo>
                  <a:cubicBezTo>
                    <a:pt x="0" y="182"/>
                    <a:pt x="53" y="235"/>
                    <a:pt x="118" y="235"/>
                  </a:cubicBezTo>
                  <a:cubicBezTo>
                    <a:pt x="182" y="235"/>
                    <a:pt x="235" y="182"/>
                    <a:pt x="235" y="117"/>
                  </a:cubicBezTo>
                  <a:cubicBezTo>
                    <a:pt x="235" y="53"/>
                    <a:pt x="182" y="0"/>
                    <a:pt x="118" y="0"/>
                  </a:cubicBezTo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3" name="Freeform 20"/>
            <p:cNvSpPr>
              <a:spLocks noEditPoints="1"/>
            </p:cNvSpPr>
            <p:nvPr/>
          </p:nvSpPr>
          <p:spPr bwMode="auto">
            <a:xfrm>
              <a:off x="8477251" y="4165600"/>
              <a:ext cx="1168400" cy="1169988"/>
            </a:xfrm>
            <a:custGeom>
              <a:avLst/>
              <a:gdLst>
                <a:gd name="T0" fmla="*/ 132 w 264"/>
                <a:gd name="T1" fmla="*/ 261 h 264"/>
                <a:gd name="T2" fmla="*/ 3 w 264"/>
                <a:gd name="T3" fmla="*/ 132 h 264"/>
                <a:gd name="T4" fmla="*/ 132 w 264"/>
                <a:gd name="T5" fmla="*/ 4 h 264"/>
                <a:gd name="T6" fmla="*/ 260 w 264"/>
                <a:gd name="T7" fmla="*/ 132 h 264"/>
                <a:gd name="T8" fmla="*/ 132 w 264"/>
                <a:gd name="T9" fmla="*/ 261 h 264"/>
                <a:gd name="T10" fmla="*/ 132 w 264"/>
                <a:gd name="T11" fmla="*/ 0 h 264"/>
                <a:gd name="T12" fmla="*/ 0 w 264"/>
                <a:gd name="T13" fmla="*/ 132 h 264"/>
                <a:gd name="T14" fmla="*/ 132 w 264"/>
                <a:gd name="T15" fmla="*/ 264 h 264"/>
                <a:gd name="T16" fmla="*/ 264 w 264"/>
                <a:gd name="T17" fmla="*/ 132 h 264"/>
                <a:gd name="T18" fmla="*/ 132 w 264"/>
                <a:gd name="T19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4" h="264">
                  <a:moveTo>
                    <a:pt x="132" y="261"/>
                  </a:moveTo>
                  <a:cubicBezTo>
                    <a:pt x="61" y="261"/>
                    <a:pt x="3" y="203"/>
                    <a:pt x="3" y="132"/>
                  </a:cubicBezTo>
                  <a:cubicBezTo>
                    <a:pt x="3" y="61"/>
                    <a:pt x="61" y="4"/>
                    <a:pt x="132" y="4"/>
                  </a:cubicBezTo>
                  <a:cubicBezTo>
                    <a:pt x="203" y="4"/>
                    <a:pt x="260" y="61"/>
                    <a:pt x="260" y="132"/>
                  </a:cubicBezTo>
                  <a:cubicBezTo>
                    <a:pt x="260" y="203"/>
                    <a:pt x="203" y="261"/>
                    <a:pt x="132" y="261"/>
                  </a:cubicBezTo>
                  <a:moveTo>
                    <a:pt x="132" y="0"/>
                  </a:moveTo>
                  <a:cubicBezTo>
                    <a:pt x="59" y="0"/>
                    <a:pt x="0" y="60"/>
                    <a:pt x="0" y="132"/>
                  </a:cubicBezTo>
                  <a:cubicBezTo>
                    <a:pt x="0" y="205"/>
                    <a:pt x="59" y="264"/>
                    <a:pt x="132" y="264"/>
                  </a:cubicBezTo>
                  <a:cubicBezTo>
                    <a:pt x="204" y="264"/>
                    <a:pt x="264" y="205"/>
                    <a:pt x="264" y="132"/>
                  </a:cubicBezTo>
                  <a:cubicBezTo>
                    <a:pt x="264" y="60"/>
                    <a:pt x="204" y="0"/>
                    <a:pt x="132" y="0"/>
                  </a:cubicBezTo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4" name="Oval 21"/>
            <p:cNvSpPr>
              <a:spLocks noChangeArrowheads="1"/>
            </p:cNvSpPr>
            <p:nvPr/>
          </p:nvSpPr>
          <p:spPr bwMode="auto">
            <a:xfrm>
              <a:off x="8615363" y="4308475"/>
              <a:ext cx="889000" cy="889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5" name="Freeform 35"/>
            <p:cNvSpPr>
              <a:spLocks/>
            </p:cNvSpPr>
            <p:nvPr/>
          </p:nvSpPr>
          <p:spPr bwMode="auto">
            <a:xfrm>
              <a:off x="8162926" y="4560888"/>
              <a:ext cx="257175" cy="406400"/>
            </a:xfrm>
            <a:custGeom>
              <a:avLst/>
              <a:gdLst>
                <a:gd name="T0" fmla="*/ 162 w 162"/>
                <a:gd name="T1" fmla="*/ 0 h 256"/>
                <a:gd name="T2" fmla="*/ 0 w 162"/>
                <a:gd name="T3" fmla="*/ 128 h 256"/>
                <a:gd name="T4" fmla="*/ 162 w 162"/>
                <a:gd name="T5" fmla="*/ 256 h 256"/>
                <a:gd name="T6" fmla="*/ 162 w 162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2" h="256">
                  <a:moveTo>
                    <a:pt x="162" y="0"/>
                  </a:moveTo>
                  <a:lnTo>
                    <a:pt x="0" y="128"/>
                  </a:lnTo>
                  <a:lnTo>
                    <a:pt x="162" y="256"/>
                  </a:lnTo>
                  <a:lnTo>
                    <a:pt x="162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6" name="Freeform 36"/>
            <p:cNvSpPr>
              <a:spLocks/>
            </p:cNvSpPr>
            <p:nvPr/>
          </p:nvSpPr>
          <p:spPr bwMode="auto">
            <a:xfrm>
              <a:off x="8162926" y="4560888"/>
              <a:ext cx="257175" cy="406400"/>
            </a:xfrm>
            <a:custGeom>
              <a:avLst/>
              <a:gdLst>
                <a:gd name="T0" fmla="*/ 162 w 162"/>
                <a:gd name="T1" fmla="*/ 0 h 256"/>
                <a:gd name="T2" fmla="*/ 0 w 162"/>
                <a:gd name="T3" fmla="*/ 128 h 256"/>
                <a:gd name="T4" fmla="*/ 162 w 162"/>
                <a:gd name="T5" fmla="*/ 256 h 256"/>
                <a:gd name="T6" fmla="*/ 162 w 162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2" h="256">
                  <a:moveTo>
                    <a:pt x="162" y="0"/>
                  </a:moveTo>
                  <a:lnTo>
                    <a:pt x="0" y="128"/>
                  </a:lnTo>
                  <a:lnTo>
                    <a:pt x="162" y="256"/>
                  </a:lnTo>
                  <a:lnTo>
                    <a:pt x="16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97" name="Group 23"/>
          <p:cNvGrpSpPr/>
          <p:nvPr/>
        </p:nvGrpSpPr>
        <p:grpSpPr>
          <a:xfrm>
            <a:off x="7579475" y="2410410"/>
            <a:ext cx="1166698" cy="1053563"/>
            <a:chOff x="7521576" y="1827213"/>
            <a:chExt cx="1309687" cy="1182687"/>
          </a:xfrm>
        </p:grpSpPr>
        <p:sp>
          <p:nvSpPr>
            <p:cNvPr id="98" name="Freeform 28"/>
            <p:cNvSpPr>
              <a:spLocks noEditPoints="1"/>
            </p:cNvSpPr>
            <p:nvPr/>
          </p:nvSpPr>
          <p:spPr bwMode="auto">
            <a:xfrm>
              <a:off x="7672388" y="1893888"/>
              <a:ext cx="1039813" cy="1041400"/>
            </a:xfrm>
            <a:custGeom>
              <a:avLst/>
              <a:gdLst>
                <a:gd name="T0" fmla="*/ 117 w 235"/>
                <a:gd name="T1" fmla="*/ 218 h 235"/>
                <a:gd name="T2" fmla="*/ 46 w 235"/>
                <a:gd name="T3" fmla="*/ 188 h 235"/>
                <a:gd name="T4" fmla="*/ 46 w 235"/>
                <a:gd name="T5" fmla="*/ 47 h 235"/>
                <a:gd name="T6" fmla="*/ 117 w 235"/>
                <a:gd name="T7" fmla="*/ 17 h 235"/>
                <a:gd name="T8" fmla="*/ 188 w 235"/>
                <a:gd name="T9" fmla="*/ 47 h 235"/>
                <a:gd name="T10" fmla="*/ 188 w 235"/>
                <a:gd name="T11" fmla="*/ 188 h 235"/>
                <a:gd name="T12" fmla="*/ 117 w 235"/>
                <a:gd name="T13" fmla="*/ 218 h 235"/>
                <a:gd name="T14" fmla="*/ 117 w 235"/>
                <a:gd name="T15" fmla="*/ 0 h 235"/>
                <a:gd name="T16" fmla="*/ 34 w 235"/>
                <a:gd name="T17" fmla="*/ 34 h 235"/>
                <a:gd name="T18" fmla="*/ 0 w 235"/>
                <a:gd name="T19" fmla="*/ 117 h 235"/>
                <a:gd name="T20" fmla="*/ 34 w 235"/>
                <a:gd name="T21" fmla="*/ 200 h 235"/>
                <a:gd name="T22" fmla="*/ 117 w 235"/>
                <a:gd name="T23" fmla="*/ 235 h 235"/>
                <a:gd name="T24" fmla="*/ 200 w 235"/>
                <a:gd name="T25" fmla="*/ 200 h 235"/>
                <a:gd name="T26" fmla="*/ 235 w 235"/>
                <a:gd name="T27" fmla="*/ 117 h 235"/>
                <a:gd name="T28" fmla="*/ 200 w 235"/>
                <a:gd name="T29" fmla="*/ 34 h 235"/>
                <a:gd name="T30" fmla="*/ 117 w 235"/>
                <a:gd name="T31" fmla="*/ 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5" h="235">
                  <a:moveTo>
                    <a:pt x="117" y="218"/>
                  </a:moveTo>
                  <a:cubicBezTo>
                    <a:pt x="92" y="218"/>
                    <a:pt x="66" y="208"/>
                    <a:pt x="46" y="188"/>
                  </a:cubicBezTo>
                  <a:cubicBezTo>
                    <a:pt x="7" y="149"/>
                    <a:pt x="7" y="86"/>
                    <a:pt x="46" y="47"/>
                  </a:cubicBezTo>
                  <a:cubicBezTo>
                    <a:pt x="66" y="27"/>
                    <a:pt x="92" y="17"/>
                    <a:pt x="117" y="17"/>
                  </a:cubicBezTo>
                  <a:cubicBezTo>
                    <a:pt x="143" y="17"/>
                    <a:pt x="169" y="27"/>
                    <a:pt x="188" y="47"/>
                  </a:cubicBezTo>
                  <a:cubicBezTo>
                    <a:pt x="227" y="86"/>
                    <a:pt x="227" y="149"/>
                    <a:pt x="188" y="188"/>
                  </a:cubicBezTo>
                  <a:cubicBezTo>
                    <a:pt x="169" y="208"/>
                    <a:pt x="143" y="218"/>
                    <a:pt x="117" y="218"/>
                  </a:cubicBezTo>
                  <a:moveTo>
                    <a:pt x="117" y="0"/>
                  </a:moveTo>
                  <a:cubicBezTo>
                    <a:pt x="87" y="0"/>
                    <a:pt x="57" y="12"/>
                    <a:pt x="34" y="34"/>
                  </a:cubicBezTo>
                  <a:cubicBezTo>
                    <a:pt x="11" y="57"/>
                    <a:pt x="0" y="87"/>
                    <a:pt x="0" y="117"/>
                  </a:cubicBezTo>
                  <a:cubicBezTo>
                    <a:pt x="0" y="147"/>
                    <a:pt x="11" y="178"/>
                    <a:pt x="34" y="200"/>
                  </a:cubicBezTo>
                  <a:cubicBezTo>
                    <a:pt x="57" y="223"/>
                    <a:pt x="87" y="235"/>
                    <a:pt x="117" y="235"/>
                  </a:cubicBezTo>
                  <a:cubicBezTo>
                    <a:pt x="147" y="235"/>
                    <a:pt x="177" y="223"/>
                    <a:pt x="200" y="200"/>
                  </a:cubicBezTo>
                  <a:cubicBezTo>
                    <a:pt x="223" y="178"/>
                    <a:pt x="235" y="147"/>
                    <a:pt x="235" y="117"/>
                  </a:cubicBezTo>
                  <a:cubicBezTo>
                    <a:pt x="235" y="87"/>
                    <a:pt x="223" y="57"/>
                    <a:pt x="200" y="34"/>
                  </a:cubicBezTo>
                  <a:cubicBezTo>
                    <a:pt x="177" y="12"/>
                    <a:pt x="147" y="0"/>
                    <a:pt x="117" y="0"/>
                  </a:cubicBez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9" name="Freeform 29"/>
            <p:cNvSpPr>
              <a:spLocks noEditPoints="1"/>
            </p:cNvSpPr>
            <p:nvPr/>
          </p:nvSpPr>
          <p:spPr bwMode="auto">
            <a:xfrm>
              <a:off x="7605713" y="1827213"/>
              <a:ext cx="1225550" cy="1169988"/>
            </a:xfrm>
            <a:custGeom>
              <a:avLst/>
              <a:gdLst>
                <a:gd name="T0" fmla="*/ 132 w 277"/>
                <a:gd name="T1" fmla="*/ 261 h 264"/>
                <a:gd name="T2" fmla="*/ 41 w 277"/>
                <a:gd name="T3" fmla="*/ 223 h 264"/>
                <a:gd name="T4" fmla="*/ 4 w 277"/>
                <a:gd name="T5" fmla="*/ 132 h 264"/>
                <a:gd name="T6" fmla="*/ 41 w 277"/>
                <a:gd name="T7" fmla="*/ 41 h 264"/>
                <a:gd name="T8" fmla="*/ 132 w 277"/>
                <a:gd name="T9" fmla="*/ 4 h 264"/>
                <a:gd name="T10" fmla="*/ 223 w 277"/>
                <a:gd name="T11" fmla="*/ 41 h 264"/>
                <a:gd name="T12" fmla="*/ 223 w 277"/>
                <a:gd name="T13" fmla="*/ 223 h 264"/>
                <a:gd name="T14" fmla="*/ 132 w 277"/>
                <a:gd name="T15" fmla="*/ 261 h 264"/>
                <a:gd name="T16" fmla="*/ 132 w 277"/>
                <a:gd name="T17" fmla="*/ 0 h 264"/>
                <a:gd name="T18" fmla="*/ 39 w 277"/>
                <a:gd name="T19" fmla="*/ 39 h 264"/>
                <a:gd name="T20" fmla="*/ 0 w 277"/>
                <a:gd name="T21" fmla="*/ 132 h 264"/>
                <a:gd name="T22" fmla="*/ 39 w 277"/>
                <a:gd name="T23" fmla="*/ 226 h 264"/>
                <a:gd name="T24" fmla="*/ 132 w 277"/>
                <a:gd name="T25" fmla="*/ 264 h 264"/>
                <a:gd name="T26" fmla="*/ 226 w 277"/>
                <a:gd name="T27" fmla="*/ 226 h 264"/>
                <a:gd name="T28" fmla="*/ 226 w 277"/>
                <a:gd name="T29" fmla="*/ 39 h 264"/>
                <a:gd name="T30" fmla="*/ 132 w 277"/>
                <a:gd name="T31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7" h="264">
                  <a:moveTo>
                    <a:pt x="132" y="261"/>
                  </a:moveTo>
                  <a:cubicBezTo>
                    <a:pt x="98" y="261"/>
                    <a:pt x="66" y="248"/>
                    <a:pt x="41" y="223"/>
                  </a:cubicBezTo>
                  <a:cubicBezTo>
                    <a:pt x="17" y="199"/>
                    <a:pt x="4" y="167"/>
                    <a:pt x="4" y="132"/>
                  </a:cubicBezTo>
                  <a:cubicBezTo>
                    <a:pt x="4" y="98"/>
                    <a:pt x="17" y="66"/>
                    <a:pt x="41" y="41"/>
                  </a:cubicBezTo>
                  <a:cubicBezTo>
                    <a:pt x="66" y="17"/>
                    <a:pt x="98" y="4"/>
                    <a:pt x="132" y="4"/>
                  </a:cubicBezTo>
                  <a:cubicBezTo>
                    <a:pt x="167" y="4"/>
                    <a:pt x="199" y="17"/>
                    <a:pt x="223" y="41"/>
                  </a:cubicBezTo>
                  <a:cubicBezTo>
                    <a:pt x="274" y="92"/>
                    <a:pt x="274" y="173"/>
                    <a:pt x="223" y="223"/>
                  </a:cubicBezTo>
                  <a:cubicBezTo>
                    <a:pt x="199" y="248"/>
                    <a:pt x="167" y="261"/>
                    <a:pt x="132" y="261"/>
                  </a:cubicBezTo>
                  <a:moveTo>
                    <a:pt x="132" y="0"/>
                  </a:moveTo>
                  <a:cubicBezTo>
                    <a:pt x="97" y="0"/>
                    <a:pt x="64" y="14"/>
                    <a:pt x="39" y="39"/>
                  </a:cubicBezTo>
                  <a:cubicBezTo>
                    <a:pt x="14" y="64"/>
                    <a:pt x="0" y="97"/>
                    <a:pt x="0" y="132"/>
                  </a:cubicBezTo>
                  <a:cubicBezTo>
                    <a:pt x="0" y="168"/>
                    <a:pt x="14" y="201"/>
                    <a:pt x="39" y="226"/>
                  </a:cubicBezTo>
                  <a:cubicBezTo>
                    <a:pt x="64" y="251"/>
                    <a:pt x="97" y="264"/>
                    <a:pt x="132" y="264"/>
                  </a:cubicBezTo>
                  <a:cubicBezTo>
                    <a:pt x="168" y="264"/>
                    <a:pt x="201" y="251"/>
                    <a:pt x="226" y="226"/>
                  </a:cubicBezTo>
                  <a:cubicBezTo>
                    <a:pt x="277" y="174"/>
                    <a:pt x="277" y="91"/>
                    <a:pt x="226" y="39"/>
                  </a:cubicBezTo>
                  <a:cubicBezTo>
                    <a:pt x="201" y="14"/>
                    <a:pt x="168" y="0"/>
                    <a:pt x="132" y="0"/>
                  </a:cubicBezTo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0" name="Freeform 30"/>
            <p:cNvSpPr>
              <a:spLocks/>
            </p:cNvSpPr>
            <p:nvPr/>
          </p:nvSpPr>
          <p:spPr bwMode="auto">
            <a:xfrm>
              <a:off x="7704138" y="1970088"/>
              <a:ext cx="973138" cy="889000"/>
            </a:xfrm>
            <a:custGeom>
              <a:avLst/>
              <a:gdLst>
                <a:gd name="T0" fmla="*/ 110 w 220"/>
                <a:gd name="T1" fmla="*/ 0 h 201"/>
                <a:gd name="T2" fmla="*/ 39 w 220"/>
                <a:gd name="T3" fmla="*/ 30 h 201"/>
                <a:gd name="T4" fmla="*/ 39 w 220"/>
                <a:gd name="T5" fmla="*/ 171 h 201"/>
                <a:gd name="T6" fmla="*/ 110 w 220"/>
                <a:gd name="T7" fmla="*/ 201 h 201"/>
                <a:gd name="T8" fmla="*/ 181 w 220"/>
                <a:gd name="T9" fmla="*/ 171 h 201"/>
                <a:gd name="T10" fmla="*/ 181 w 220"/>
                <a:gd name="T11" fmla="*/ 30 h 201"/>
                <a:gd name="T12" fmla="*/ 110 w 220"/>
                <a:gd name="T13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0" h="201">
                  <a:moveTo>
                    <a:pt x="110" y="0"/>
                  </a:moveTo>
                  <a:cubicBezTo>
                    <a:pt x="85" y="0"/>
                    <a:pt x="59" y="10"/>
                    <a:pt x="39" y="30"/>
                  </a:cubicBezTo>
                  <a:cubicBezTo>
                    <a:pt x="0" y="69"/>
                    <a:pt x="0" y="132"/>
                    <a:pt x="39" y="171"/>
                  </a:cubicBezTo>
                  <a:cubicBezTo>
                    <a:pt x="59" y="191"/>
                    <a:pt x="85" y="201"/>
                    <a:pt x="110" y="201"/>
                  </a:cubicBezTo>
                  <a:cubicBezTo>
                    <a:pt x="136" y="201"/>
                    <a:pt x="162" y="191"/>
                    <a:pt x="181" y="171"/>
                  </a:cubicBezTo>
                  <a:cubicBezTo>
                    <a:pt x="220" y="132"/>
                    <a:pt x="220" y="69"/>
                    <a:pt x="181" y="30"/>
                  </a:cubicBezTo>
                  <a:cubicBezTo>
                    <a:pt x="162" y="10"/>
                    <a:pt x="136" y="0"/>
                    <a:pt x="110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1" name="Freeform 37"/>
            <p:cNvSpPr>
              <a:spLocks/>
            </p:cNvSpPr>
            <p:nvPr/>
          </p:nvSpPr>
          <p:spPr bwMode="auto">
            <a:xfrm>
              <a:off x="7521576" y="2682875"/>
              <a:ext cx="323850" cy="327025"/>
            </a:xfrm>
            <a:custGeom>
              <a:avLst/>
              <a:gdLst>
                <a:gd name="T0" fmla="*/ 23 w 204"/>
                <a:gd name="T1" fmla="*/ 0 h 206"/>
                <a:gd name="T2" fmla="*/ 0 w 204"/>
                <a:gd name="T3" fmla="*/ 206 h 206"/>
                <a:gd name="T4" fmla="*/ 204 w 204"/>
                <a:gd name="T5" fmla="*/ 184 h 206"/>
                <a:gd name="T6" fmla="*/ 23 w 204"/>
                <a:gd name="T7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4" h="206">
                  <a:moveTo>
                    <a:pt x="23" y="0"/>
                  </a:moveTo>
                  <a:lnTo>
                    <a:pt x="0" y="206"/>
                  </a:lnTo>
                  <a:lnTo>
                    <a:pt x="204" y="184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2" name="Freeform 38"/>
            <p:cNvSpPr>
              <a:spLocks/>
            </p:cNvSpPr>
            <p:nvPr/>
          </p:nvSpPr>
          <p:spPr bwMode="auto">
            <a:xfrm>
              <a:off x="7521576" y="2682875"/>
              <a:ext cx="323850" cy="327025"/>
            </a:xfrm>
            <a:custGeom>
              <a:avLst/>
              <a:gdLst>
                <a:gd name="T0" fmla="*/ 23 w 204"/>
                <a:gd name="T1" fmla="*/ 0 h 206"/>
                <a:gd name="T2" fmla="*/ 0 w 204"/>
                <a:gd name="T3" fmla="*/ 206 h 206"/>
                <a:gd name="T4" fmla="*/ 204 w 204"/>
                <a:gd name="T5" fmla="*/ 184 h 206"/>
                <a:gd name="T6" fmla="*/ 23 w 204"/>
                <a:gd name="T7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4" h="206">
                  <a:moveTo>
                    <a:pt x="23" y="0"/>
                  </a:moveTo>
                  <a:lnTo>
                    <a:pt x="0" y="206"/>
                  </a:lnTo>
                  <a:lnTo>
                    <a:pt x="204" y="184"/>
                  </a:lnTo>
                  <a:lnTo>
                    <a:pt x="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03" name="Group 29"/>
          <p:cNvGrpSpPr/>
          <p:nvPr/>
        </p:nvGrpSpPr>
        <p:grpSpPr>
          <a:xfrm>
            <a:off x="3457140" y="2410410"/>
            <a:ext cx="1199225" cy="1053563"/>
            <a:chOff x="2894013" y="1827213"/>
            <a:chExt cx="1346200" cy="1182687"/>
          </a:xfrm>
        </p:grpSpPr>
        <p:sp>
          <p:nvSpPr>
            <p:cNvPr id="104" name="Freeform 25"/>
            <p:cNvSpPr>
              <a:spLocks noEditPoints="1"/>
            </p:cNvSpPr>
            <p:nvPr/>
          </p:nvSpPr>
          <p:spPr bwMode="auto">
            <a:xfrm>
              <a:off x="3000376" y="1893888"/>
              <a:ext cx="1039813" cy="1041400"/>
            </a:xfrm>
            <a:custGeom>
              <a:avLst/>
              <a:gdLst>
                <a:gd name="T0" fmla="*/ 117 w 235"/>
                <a:gd name="T1" fmla="*/ 218 h 235"/>
                <a:gd name="T2" fmla="*/ 46 w 235"/>
                <a:gd name="T3" fmla="*/ 188 h 235"/>
                <a:gd name="T4" fmla="*/ 46 w 235"/>
                <a:gd name="T5" fmla="*/ 47 h 235"/>
                <a:gd name="T6" fmla="*/ 117 w 235"/>
                <a:gd name="T7" fmla="*/ 17 h 235"/>
                <a:gd name="T8" fmla="*/ 188 w 235"/>
                <a:gd name="T9" fmla="*/ 47 h 235"/>
                <a:gd name="T10" fmla="*/ 188 w 235"/>
                <a:gd name="T11" fmla="*/ 188 h 235"/>
                <a:gd name="T12" fmla="*/ 117 w 235"/>
                <a:gd name="T13" fmla="*/ 218 h 235"/>
                <a:gd name="T14" fmla="*/ 117 w 235"/>
                <a:gd name="T15" fmla="*/ 0 h 235"/>
                <a:gd name="T16" fmla="*/ 34 w 235"/>
                <a:gd name="T17" fmla="*/ 34 h 235"/>
                <a:gd name="T18" fmla="*/ 0 w 235"/>
                <a:gd name="T19" fmla="*/ 117 h 235"/>
                <a:gd name="T20" fmla="*/ 34 w 235"/>
                <a:gd name="T21" fmla="*/ 200 h 235"/>
                <a:gd name="T22" fmla="*/ 117 w 235"/>
                <a:gd name="T23" fmla="*/ 235 h 235"/>
                <a:gd name="T24" fmla="*/ 200 w 235"/>
                <a:gd name="T25" fmla="*/ 200 h 235"/>
                <a:gd name="T26" fmla="*/ 235 w 235"/>
                <a:gd name="T27" fmla="*/ 117 h 235"/>
                <a:gd name="T28" fmla="*/ 200 w 235"/>
                <a:gd name="T29" fmla="*/ 34 h 235"/>
                <a:gd name="T30" fmla="*/ 117 w 235"/>
                <a:gd name="T31" fmla="*/ 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5" h="235">
                  <a:moveTo>
                    <a:pt x="117" y="218"/>
                  </a:moveTo>
                  <a:cubicBezTo>
                    <a:pt x="92" y="218"/>
                    <a:pt x="66" y="208"/>
                    <a:pt x="46" y="188"/>
                  </a:cubicBezTo>
                  <a:cubicBezTo>
                    <a:pt x="7" y="149"/>
                    <a:pt x="7" y="86"/>
                    <a:pt x="46" y="47"/>
                  </a:cubicBezTo>
                  <a:cubicBezTo>
                    <a:pt x="66" y="27"/>
                    <a:pt x="92" y="17"/>
                    <a:pt x="117" y="17"/>
                  </a:cubicBezTo>
                  <a:cubicBezTo>
                    <a:pt x="143" y="17"/>
                    <a:pt x="169" y="27"/>
                    <a:pt x="188" y="47"/>
                  </a:cubicBezTo>
                  <a:cubicBezTo>
                    <a:pt x="227" y="86"/>
                    <a:pt x="227" y="149"/>
                    <a:pt x="188" y="188"/>
                  </a:cubicBezTo>
                  <a:cubicBezTo>
                    <a:pt x="169" y="208"/>
                    <a:pt x="143" y="218"/>
                    <a:pt x="117" y="218"/>
                  </a:cubicBezTo>
                  <a:moveTo>
                    <a:pt x="117" y="0"/>
                  </a:moveTo>
                  <a:cubicBezTo>
                    <a:pt x="87" y="0"/>
                    <a:pt x="57" y="12"/>
                    <a:pt x="34" y="34"/>
                  </a:cubicBezTo>
                  <a:cubicBezTo>
                    <a:pt x="11" y="57"/>
                    <a:pt x="0" y="87"/>
                    <a:pt x="0" y="117"/>
                  </a:cubicBezTo>
                  <a:cubicBezTo>
                    <a:pt x="0" y="147"/>
                    <a:pt x="11" y="178"/>
                    <a:pt x="34" y="200"/>
                  </a:cubicBezTo>
                  <a:cubicBezTo>
                    <a:pt x="57" y="223"/>
                    <a:pt x="87" y="235"/>
                    <a:pt x="117" y="235"/>
                  </a:cubicBezTo>
                  <a:cubicBezTo>
                    <a:pt x="147" y="235"/>
                    <a:pt x="177" y="223"/>
                    <a:pt x="200" y="200"/>
                  </a:cubicBezTo>
                  <a:cubicBezTo>
                    <a:pt x="223" y="178"/>
                    <a:pt x="235" y="147"/>
                    <a:pt x="235" y="117"/>
                  </a:cubicBezTo>
                  <a:cubicBezTo>
                    <a:pt x="235" y="87"/>
                    <a:pt x="223" y="57"/>
                    <a:pt x="200" y="34"/>
                  </a:cubicBezTo>
                  <a:cubicBezTo>
                    <a:pt x="177" y="12"/>
                    <a:pt x="147" y="0"/>
                    <a:pt x="117" y="0"/>
                  </a:cubicBezTo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5" name="Freeform 26"/>
            <p:cNvSpPr>
              <a:spLocks noEditPoints="1"/>
            </p:cNvSpPr>
            <p:nvPr/>
          </p:nvSpPr>
          <p:spPr bwMode="auto">
            <a:xfrm>
              <a:off x="2894013" y="1827213"/>
              <a:ext cx="1265238" cy="1169988"/>
            </a:xfrm>
            <a:custGeom>
              <a:avLst/>
              <a:gdLst>
                <a:gd name="T0" fmla="*/ 141 w 286"/>
                <a:gd name="T1" fmla="*/ 261 h 264"/>
                <a:gd name="T2" fmla="*/ 50 w 286"/>
                <a:gd name="T3" fmla="*/ 223 h 264"/>
                <a:gd name="T4" fmla="*/ 50 w 286"/>
                <a:gd name="T5" fmla="*/ 41 h 264"/>
                <a:gd name="T6" fmla="*/ 141 w 286"/>
                <a:gd name="T7" fmla="*/ 4 h 264"/>
                <a:gd name="T8" fmla="*/ 232 w 286"/>
                <a:gd name="T9" fmla="*/ 41 h 264"/>
                <a:gd name="T10" fmla="*/ 232 w 286"/>
                <a:gd name="T11" fmla="*/ 223 h 264"/>
                <a:gd name="T12" fmla="*/ 141 w 286"/>
                <a:gd name="T13" fmla="*/ 261 h 264"/>
                <a:gd name="T14" fmla="*/ 141 w 286"/>
                <a:gd name="T15" fmla="*/ 0 h 264"/>
                <a:gd name="T16" fmla="*/ 48 w 286"/>
                <a:gd name="T17" fmla="*/ 39 h 264"/>
                <a:gd name="T18" fmla="*/ 9 w 286"/>
                <a:gd name="T19" fmla="*/ 132 h 264"/>
                <a:gd name="T20" fmla="*/ 48 w 286"/>
                <a:gd name="T21" fmla="*/ 226 h 264"/>
                <a:gd name="T22" fmla="*/ 141 w 286"/>
                <a:gd name="T23" fmla="*/ 264 h 264"/>
                <a:gd name="T24" fmla="*/ 141 w 286"/>
                <a:gd name="T25" fmla="*/ 264 h 264"/>
                <a:gd name="T26" fmla="*/ 235 w 286"/>
                <a:gd name="T27" fmla="*/ 226 h 264"/>
                <a:gd name="T28" fmla="*/ 235 w 286"/>
                <a:gd name="T29" fmla="*/ 39 h 264"/>
                <a:gd name="T30" fmla="*/ 141 w 286"/>
                <a:gd name="T31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6" h="264">
                  <a:moveTo>
                    <a:pt x="141" y="261"/>
                  </a:moveTo>
                  <a:cubicBezTo>
                    <a:pt x="107" y="261"/>
                    <a:pt x="75" y="248"/>
                    <a:pt x="50" y="223"/>
                  </a:cubicBezTo>
                  <a:cubicBezTo>
                    <a:pt x="0" y="173"/>
                    <a:pt x="0" y="92"/>
                    <a:pt x="50" y="41"/>
                  </a:cubicBezTo>
                  <a:cubicBezTo>
                    <a:pt x="75" y="17"/>
                    <a:pt x="107" y="4"/>
                    <a:pt x="141" y="4"/>
                  </a:cubicBezTo>
                  <a:cubicBezTo>
                    <a:pt x="176" y="4"/>
                    <a:pt x="208" y="17"/>
                    <a:pt x="232" y="41"/>
                  </a:cubicBezTo>
                  <a:cubicBezTo>
                    <a:pt x="283" y="92"/>
                    <a:pt x="283" y="173"/>
                    <a:pt x="232" y="223"/>
                  </a:cubicBezTo>
                  <a:cubicBezTo>
                    <a:pt x="208" y="248"/>
                    <a:pt x="176" y="261"/>
                    <a:pt x="141" y="261"/>
                  </a:cubicBezTo>
                  <a:moveTo>
                    <a:pt x="141" y="0"/>
                  </a:moveTo>
                  <a:cubicBezTo>
                    <a:pt x="106" y="0"/>
                    <a:pt x="73" y="14"/>
                    <a:pt x="48" y="39"/>
                  </a:cubicBezTo>
                  <a:cubicBezTo>
                    <a:pt x="23" y="64"/>
                    <a:pt x="9" y="97"/>
                    <a:pt x="9" y="132"/>
                  </a:cubicBezTo>
                  <a:cubicBezTo>
                    <a:pt x="9" y="168"/>
                    <a:pt x="23" y="201"/>
                    <a:pt x="48" y="226"/>
                  </a:cubicBezTo>
                  <a:cubicBezTo>
                    <a:pt x="73" y="251"/>
                    <a:pt x="106" y="264"/>
                    <a:pt x="141" y="264"/>
                  </a:cubicBezTo>
                  <a:cubicBezTo>
                    <a:pt x="141" y="264"/>
                    <a:pt x="141" y="264"/>
                    <a:pt x="141" y="264"/>
                  </a:cubicBezTo>
                  <a:cubicBezTo>
                    <a:pt x="177" y="264"/>
                    <a:pt x="210" y="251"/>
                    <a:pt x="235" y="226"/>
                  </a:cubicBezTo>
                  <a:cubicBezTo>
                    <a:pt x="286" y="174"/>
                    <a:pt x="286" y="91"/>
                    <a:pt x="235" y="39"/>
                  </a:cubicBezTo>
                  <a:cubicBezTo>
                    <a:pt x="210" y="14"/>
                    <a:pt x="177" y="0"/>
                    <a:pt x="141" y="0"/>
                  </a:cubicBezTo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6" name="Freeform 27"/>
            <p:cNvSpPr>
              <a:spLocks/>
            </p:cNvSpPr>
            <p:nvPr/>
          </p:nvSpPr>
          <p:spPr bwMode="auto">
            <a:xfrm>
              <a:off x="3032126" y="1970088"/>
              <a:ext cx="973138" cy="889000"/>
            </a:xfrm>
            <a:custGeom>
              <a:avLst/>
              <a:gdLst>
                <a:gd name="T0" fmla="*/ 110 w 220"/>
                <a:gd name="T1" fmla="*/ 0 h 201"/>
                <a:gd name="T2" fmla="*/ 39 w 220"/>
                <a:gd name="T3" fmla="*/ 30 h 201"/>
                <a:gd name="T4" fmla="*/ 39 w 220"/>
                <a:gd name="T5" fmla="*/ 171 h 201"/>
                <a:gd name="T6" fmla="*/ 110 w 220"/>
                <a:gd name="T7" fmla="*/ 201 h 201"/>
                <a:gd name="T8" fmla="*/ 181 w 220"/>
                <a:gd name="T9" fmla="*/ 171 h 201"/>
                <a:gd name="T10" fmla="*/ 181 w 220"/>
                <a:gd name="T11" fmla="*/ 30 h 201"/>
                <a:gd name="T12" fmla="*/ 110 w 220"/>
                <a:gd name="T13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0" h="201">
                  <a:moveTo>
                    <a:pt x="110" y="0"/>
                  </a:moveTo>
                  <a:cubicBezTo>
                    <a:pt x="85" y="0"/>
                    <a:pt x="59" y="10"/>
                    <a:pt x="39" y="30"/>
                  </a:cubicBezTo>
                  <a:cubicBezTo>
                    <a:pt x="0" y="69"/>
                    <a:pt x="0" y="132"/>
                    <a:pt x="39" y="171"/>
                  </a:cubicBezTo>
                  <a:cubicBezTo>
                    <a:pt x="59" y="191"/>
                    <a:pt x="85" y="201"/>
                    <a:pt x="110" y="201"/>
                  </a:cubicBezTo>
                  <a:cubicBezTo>
                    <a:pt x="136" y="201"/>
                    <a:pt x="162" y="191"/>
                    <a:pt x="181" y="171"/>
                  </a:cubicBezTo>
                  <a:cubicBezTo>
                    <a:pt x="220" y="132"/>
                    <a:pt x="220" y="69"/>
                    <a:pt x="181" y="30"/>
                  </a:cubicBezTo>
                  <a:cubicBezTo>
                    <a:pt x="162" y="10"/>
                    <a:pt x="136" y="0"/>
                    <a:pt x="110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7" name="Freeform 39"/>
            <p:cNvSpPr>
              <a:spLocks/>
            </p:cNvSpPr>
            <p:nvPr/>
          </p:nvSpPr>
          <p:spPr bwMode="auto">
            <a:xfrm>
              <a:off x="3916363" y="2682875"/>
              <a:ext cx="323850" cy="327025"/>
            </a:xfrm>
            <a:custGeom>
              <a:avLst/>
              <a:gdLst>
                <a:gd name="T0" fmla="*/ 181 w 204"/>
                <a:gd name="T1" fmla="*/ 0 h 206"/>
                <a:gd name="T2" fmla="*/ 0 w 204"/>
                <a:gd name="T3" fmla="*/ 184 h 206"/>
                <a:gd name="T4" fmla="*/ 204 w 204"/>
                <a:gd name="T5" fmla="*/ 206 h 206"/>
                <a:gd name="T6" fmla="*/ 181 w 204"/>
                <a:gd name="T7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4" h="206">
                  <a:moveTo>
                    <a:pt x="181" y="0"/>
                  </a:moveTo>
                  <a:lnTo>
                    <a:pt x="0" y="184"/>
                  </a:lnTo>
                  <a:lnTo>
                    <a:pt x="204" y="206"/>
                  </a:lnTo>
                  <a:lnTo>
                    <a:pt x="18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8" name="Freeform 40"/>
            <p:cNvSpPr>
              <a:spLocks/>
            </p:cNvSpPr>
            <p:nvPr/>
          </p:nvSpPr>
          <p:spPr bwMode="auto">
            <a:xfrm>
              <a:off x="3916363" y="2682875"/>
              <a:ext cx="323850" cy="327025"/>
            </a:xfrm>
            <a:custGeom>
              <a:avLst/>
              <a:gdLst>
                <a:gd name="T0" fmla="*/ 181 w 204"/>
                <a:gd name="T1" fmla="*/ 0 h 206"/>
                <a:gd name="T2" fmla="*/ 0 w 204"/>
                <a:gd name="T3" fmla="*/ 184 h 206"/>
                <a:gd name="T4" fmla="*/ 204 w 204"/>
                <a:gd name="T5" fmla="*/ 206 h 206"/>
                <a:gd name="T6" fmla="*/ 181 w 204"/>
                <a:gd name="T7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4" h="206">
                  <a:moveTo>
                    <a:pt x="181" y="0"/>
                  </a:moveTo>
                  <a:lnTo>
                    <a:pt x="0" y="184"/>
                  </a:lnTo>
                  <a:lnTo>
                    <a:pt x="204" y="206"/>
                  </a:lnTo>
                  <a:lnTo>
                    <a:pt x="18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09" name="Freeform 47"/>
          <p:cNvSpPr>
            <a:spLocks/>
          </p:cNvSpPr>
          <p:nvPr/>
        </p:nvSpPr>
        <p:spPr bwMode="auto">
          <a:xfrm>
            <a:off x="4640809" y="3725884"/>
            <a:ext cx="3553834" cy="2207534"/>
          </a:xfrm>
          <a:custGeom>
            <a:avLst/>
            <a:gdLst>
              <a:gd name="T0" fmla="*/ 2513 w 2513"/>
              <a:gd name="T1" fmla="*/ 0 h 1561"/>
              <a:gd name="T2" fmla="*/ 0 w 2513"/>
              <a:gd name="T3" fmla="*/ 0 h 1561"/>
              <a:gd name="T4" fmla="*/ 0 w 2513"/>
              <a:gd name="T5" fmla="*/ 1561 h 1561"/>
              <a:gd name="T6" fmla="*/ 2513 w 2513"/>
              <a:gd name="T7" fmla="*/ 0 h 1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13" h="1561">
                <a:moveTo>
                  <a:pt x="2513" y="0"/>
                </a:moveTo>
                <a:lnTo>
                  <a:pt x="0" y="0"/>
                </a:lnTo>
                <a:lnTo>
                  <a:pt x="0" y="1561"/>
                </a:lnTo>
                <a:lnTo>
                  <a:pt x="251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110" name="Group 36"/>
          <p:cNvGrpSpPr/>
          <p:nvPr/>
        </p:nvGrpSpPr>
        <p:grpSpPr>
          <a:xfrm>
            <a:off x="3179493" y="2410410"/>
            <a:ext cx="277647" cy="276819"/>
            <a:chOff x="2138511" y="2464802"/>
            <a:chExt cx="354012" cy="352956"/>
          </a:xfrm>
          <a:solidFill>
            <a:schemeClr val="accent4"/>
          </a:solidFill>
        </p:grpSpPr>
        <p:sp>
          <p:nvSpPr>
            <p:cNvPr id="111" name="Oval 37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2" name="Freeform 38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13" name="Group 39"/>
          <p:cNvGrpSpPr/>
          <p:nvPr/>
        </p:nvGrpSpPr>
        <p:grpSpPr>
          <a:xfrm>
            <a:off x="8731448" y="2410410"/>
            <a:ext cx="277647" cy="276819"/>
            <a:chOff x="2138511" y="2464802"/>
            <a:chExt cx="354012" cy="352956"/>
          </a:xfrm>
        </p:grpSpPr>
        <p:sp>
          <p:nvSpPr>
            <p:cNvPr id="114" name="Oval 40"/>
            <p:cNvSpPr>
              <a:spLocks noChangeArrowheads="1"/>
            </p:cNvSpPr>
            <p:nvPr/>
          </p:nvSpPr>
          <p:spPr bwMode="auto">
            <a:xfrm>
              <a:off x="2229829" y="2555417"/>
              <a:ext cx="171376" cy="1717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5" name="Freeform 41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16" name="Group 42"/>
          <p:cNvGrpSpPr/>
          <p:nvPr/>
        </p:nvGrpSpPr>
        <p:grpSpPr>
          <a:xfrm>
            <a:off x="2446322" y="4583951"/>
            <a:ext cx="277647" cy="276819"/>
            <a:chOff x="2138511" y="2464802"/>
            <a:chExt cx="354012" cy="352956"/>
          </a:xfrm>
          <a:solidFill>
            <a:schemeClr val="accent5"/>
          </a:solidFill>
        </p:grpSpPr>
        <p:sp>
          <p:nvSpPr>
            <p:cNvPr id="117" name="Oval 43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8" name="Freeform 44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19" name="Group 45"/>
          <p:cNvGrpSpPr/>
          <p:nvPr/>
        </p:nvGrpSpPr>
        <p:grpSpPr>
          <a:xfrm>
            <a:off x="9467404" y="4583951"/>
            <a:ext cx="277647" cy="276819"/>
            <a:chOff x="2138511" y="2464802"/>
            <a:chExt cx="354012" cy="352956"/>
          </a:xfrm>
          <a:solidFill>
            <a:schemeClr val="accent2"/>
          </a:solidFill>
        </p:grpSpPr>
        <p:sp>
          <p:nvSpPr>
            <p:cNvPr id="120" name="Oval 46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1" name="Freeform 47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22" name="TextBox 48"/>
          <p:cNvSpPr txBox="1"/>
          <p:nvPr/>
        </p:nvSpPr>
        <p:spPr>
          <a:xfrm>
            <a:off x="1541826" y="2337631"/>
            <a:ext cx="16466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b="1" spc="300" dirty="0" smtClean="0"/>
              <a:t>输</a:t>
            </a:r>
            <a:r>
              <a:rPr lang="zh-CN" altLang="en-US" sz="1600" b="1" spc="300" dirty="0"/>
              <a:t>入你的标题</a:t>
            </a:r>
            <a:endParaRPr lang="id-ID" sz="1600" b="1" spc="300" dirty="0"/>
          </a:p>
        </p:txBody>
      </p:sp>
      <p:sp>
        <p:nvSpPr>
          <p:cNvPr id="123" name="TextBox 49"/>
          <p:cNvSpPr txBox="1"/>
          <p:nvPr/>
        </p:nvSpPr>
        <p:spPr>
          <a:xfrm>
            <a:off x="999988" y="2678513"/>
            <a:ext cx="21884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spc="300" dirty="0"/>
              <a:t>详细内容</a:t>
            </a:r>
            <a:r>
              <a:rPr lang="en-US" altLang="zh-CN" sz="800" spc="300" dirty="0"/>
              <a:t>……</a:t>
            </a:r>
            <a:r>
              <a:rPr lang="zh-CN" altLang="en-US" sz="800" spc="300" dirty="0"/>
              <a:t>点击输入本栏的具体文字，简明扼要的说明分项内容，此为概念图解。</a:t>
            </a:r>
            <a:endParaRPr lang="en-US" sz="800" b="1" spc="300" dirty="0"/>
          </a:p>
        </p:txBody>
      </p:sp>
      <p:sp>
        <p:nvSpPr>
          <p:cNvPr id="124" name="TextBox 50"/>
          <p:cNvSpPr txBox="1"/>
          <p:nvPr/>
        </p:nvSpPr>
        <p:spPr>
          <a:xfrm>
            <a:off x="808799" y="4503021"/>
            <a:ext cx="16466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b="1" spc="300" dirty="0"/>
              <a:t>输入你的标题</a:t>
            </a:r>
            <a:endParaRPr lang="id-ID" sz="1600" b="1" spc="300" dirty="0"/>
          </a:p>
        </p:txBody>
      </p:sp>
      <p:sp>
        <p:nvSpPr>
          <p:cNvPr id="125" name="TextBox 51"/>
          <p:cNvSpPr txBox="1"/>
          <p:nvPr/>
        </p:nvSpPr>
        <p:spPr>
          <a:xfrm>
            <a:off x="266961" y="4843903"/>
            <a:ext cx="21884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spc="300" dirty="0"/>
              <a:t>详细内容</a:t>
            </a:r>
            <a:r>
              <a:rPr lang="en-US" altLang="zh-CN" sz="800" spc="300" dirty="0"/>
              <a:t>……</a:t>
            </a:r>
            <a:r>
              <a:rPr lang="zh-CN" altLang="en-US" sz="800" spc="300" dirty="0"/>
              <a:t>点击输入本栏的具体文字，简明扼要的说明分项内容，此为概念图解。</a:t>
            </a:r>
            <a:endParaRPr lang="en-US" sz="800" b="1" spc="300" dirty="0"/>
          </a:p>
        </p:txBody>
      </p:sp>
      <p:sp>
        <p:nvSpPr>
          <p:cNvPr id="126" name="TextBox 52"/>
          <p:cNvSpPr txBox="1"/>
          <p:nvPr/>
        </p:nvSpPr>
        <p:spPr>
          <a:xfrm>
            <a:off x="9102016" y="2337631"/>
            <a:ext cx="16466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b="1" spc="300" dirty="0"/>
              <a:t>输入你的标题</a:t>
            </a:r>
            <a:endParaRPr lang="id-ID" sz="1600" b="1" spc="300" dirty="0"/>
          </a:p>
        </p:txBody>
      </p:sp>
      <p:sp>
        <p:nvSpPr>
          <p:cNvPr id="127" name="TextBox 53"/>
          <p:cNvSpPr txBox="1"/>
          <p:nvPr/>
        </p:nvSpPr>
        <p:spPr>
          <a:xfrm>
            <a:off x="9025072" y="2678513"/>
            <a:ext cx="21884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spc="300" dirty="0"/>
              <a:t>详细内容</a:t>
            </a:r>
            <a:r>
              <a:rPr lang="en-US" altLang="zh-CN" sz="800" spc="300" dirty="0"/>
              <a:t>……</a:t>
            </a:r>
            <a:r>
              <a:rPr lang="zh-CN" altLang="en-US" sz="800" spc="300" dirty="0"/>
              <a:t>点击输入本栏的具体文字，简明扼要的说明分项内容，此为概念图解。</a:t>
            </a:r>
            <a:endParaRPr lang="en-US" sz="800" b="1" spc="300" dirty="0"/>
          </a:p>
        </p:txBody>
      </p:sp>
      <p:sp>
        <p:nvSpPr>
          <p:cNvPr id="128" name="TextBox 54"/>
          <p:cNvSpPr txBox="1"/>
          <p:nvPr/>
        </p:nvSpPr>
        <p:spPr>
          <a:xfrm>
            <a:off x="9784761" y="4503021"/>
            <a:ext cx="16466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b="1" spc="300" dirty="0"/>
              <a:t>输入你的标题</a:t>
            </a:r>
            <a:endParaRPr lang="id-ID" sz="1600" b="1" spc="300" dirty="0"/>
          </a:p>
        </p:txBody>
      </p:sp>
      <p:sp>
        <p:nvSpPr>
          <p:cNvPr id="129" name="TextBox 55"/>
          <p:cNvSpPr txBox="1"/>
          <p:nvPr/>
        </p:nvSpPr>
        <p:spPr>
          <a:xfrm>
            <a:off x="9707817" y="4843903"/>
            <a:ext cx="21884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spc="300" dirty="0"/>
              <a:t>详细内容</a:t>
            </a:r>
            <a:r>
              <a:rPr lang="en-US" altLang="zh-CN" sz="800" spc="300" dirty="0"/>
              <a:t>……</a:t>
            </a:r>
            <a:r>
              <a:rPr lang="zh-CN" altLang="en-US" sz="800" spc="300" dirty="0"/>
              <a:t>点击输入本栏的具体文字，简明扼要的说明分项内容，此为概念图解。</a:t>
            </a:r>
            <a:endParaRPr lang="en-US" sz="800" b="1" spc="300" dirty="0"/>
          </a:p>
        </p:txBody>
      </p:sp>
      <p:sp>
        <p:nvSpPr>
          <p:cNvPr id="130" name="Freeform 55"/>
          <p:cNvSpPr>
            <a:spLocks/>
          </p:cNvSpPr>
          <p:nvPr/>
        </p:nvSpPr>
        <p:spPr bwMode="auto">
          <a:xfrm>
            <a:off x="3836214" y="2675716"/>
            <a:ext cx="354812" cy="439711"/>
          </a:xfrm>
          <a:custGeom>
            <a:avLst/>
            <a:gdLst>
              <a:gd name="T0" fmla="*/ 2 w 491"/>
              <a:gd name="T1" fmla="*/ 370 h 608"/>
              <a:gd name="T2" fmla="*/ 49 w 491"/>
              <a:gd name="T3" fmla="*/ 332 h 608"/>
              <a:gd name="T4" fmla="*/ 112 w 491"/>
              <a:gd name="T5" fmla="*/ 338 h 608"/>
              <a:gd name="T6" fmla="*/ 112 w 491"/>
              <a:gd name="T7" fmla="*/ 337 h 608"/>
              <a:gd name="T8" fmla="*/ 62 w 491"/>
              <a:gd name="T9" fmla="*/ 331 h 608"/>
              <a:gd name="T10" fmla="*/ 29 w 491"/>
              <a:gd name="T11" fmla="*/ 285 h 608"/>
              <a:gd name="T12" fmla="*/ 71 w 491"/>
              <a:gd name="T13" fmla="*/ 247 h 608"/>
              <a:gd name="T14" fmla="*/ 238 w 491"/>
              <a:gd name="T15" fmla="*/ 264 h 608"/>
              <a:gd name="T16" fmla="*/ 262 w 491"/>
              <a:gd name="T17" fmla="*/ 264 h 608"/>
              <a:gd name="T18" fmla="*/ 254 w 491"/>
              <a:gd name="T19" fmla="*/ 124 h 608"/>
              <a:gd name="T20" fmla="*/ 350 w 491"/>
              <a:gd name="T21" fmla="*/ 47 h 608"/>
              <a:gd name="T22" fmla="*/ 355 w 491"/>
              <a:gd name="T23" fmla="*/ 168 h 608"/>
              <a:gd name="T24" fmla="*/ 440 w 491"/>
              <a:gd name="T25" fmla="*/ 342 h 608"/>
              <a:gd name="T26" fmla="*/ 491 w 491"/>
              <a:gd name="T27" fmla="*/ 368 h 608"/>
              <a:gd name="T28" fmla="*/ 491 w 491"/>
              <a:gd name="T29" fmla="*/ 579 h 608"/>
              <a:gd name="T30" fmla="*/ 292 w 491"/>
              <a:gd name="T31" fmla="*/ 608 h 608"/>
              <a:gd name="T32" fmla="*/ 166 w 491"/>
              <a:gd name="T33" fmla="*/ 595 h 608"/>
              <a:gd name="T34" fmla="*/ 62 w 491"/>
              <a:gd name="T35" fmla="*/ 584 h 608"/>
              <a:gd name="T36" fmla="*/ 33 w 491"/>
              <a:gd name="T37" fmla="*/ 539 h 608"/>
              <a:gd name="T38" fmla="*/ 59 w 491"/>
              <a:gd name="T39" fmla="*/ 502 h 608"/>
              <a:gd name="T40" fmla="*/ 45 w 491"/>
              <a:gd name="T41" fmla="*/ 500 h 608"/>
              <a:gd name="T42" fmla="*/ 12 w 491"/>
              <a:gd name="T43" fmla="*/ 454 h 608"/>
              <a:gd name="T44" fmla="*/ 45 w 491"/>
              <a:gd name="T45" fmla="*/ 417 h 608"/>
              <a:gd name="T46" fmla="*/ 40 w 491"/>
              <a:gd name="T47" fmla="*/ 416 h 608"/>
              <a:gd name="T48" fmla="*/ 2 w 491"/>
              <a:gd name="T49" fmla="*/ 370 h 6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91" h="608">
                <a:moveTo>
                  <a:pt x="2" y="370"/>
                </a:moveTo>
                <a:cubicBezTo>
                  <a:pt x="5" y="347"/>
                  <a:pt x="25" y="330"/>
                  <a:pt x="49" y="332"/>
                </a:cubicBezTo>
                <a:cubicBezTo>
                  <a:pt x="112" y="338"/>
                  <a:pt x="112" y="338"/>
                  <a:pt x="112" y="338"/>
                </a:cubicBezTo>
                <a:cubicBezTo>
                  <a:pt x="112" y="337"/>
                  <a:pt x="112" y="337"/>
                  <a:pt x="112" y="337"/>
                </a:cubicBezTo>
                <a:cubicBezTo>
                  <a:pt x="62" y="331"/>
                  <a:pt x="62" y="331"/>
                  <a:pt x="62" y="331"/>
                </a:cubicBezTo>
                <a:cubicBezTo>
                  <a:pt x="42" y="329"/>
                  <a:pt x="27" y="309"/>
                  <a:pt x="29" y="285"/>
                </a:cubicBezTo>
                <a:cubicBezTo>
                  <a:pt x="32" y="262"/>
                  <a:pt x="50" y="245"/>
                  <a:pt x="71" y="247"/>
                </a:cubicBezTo>
                <a:cubicBezTo>
                  <a:pt x="238" y="264"/>
                  <a:pt x="238" y="264"/>
                  <a:pt x="238" y="264"/>
                </a:cubicBezTo>
                <a:cubicBezTo>
                  <a:pt x="262" y="264"/>
                  <a:pt x="262" y="264"/>
                  <a:pt x="262" y="264"/>
                </a:cubicBezTo>
                <a:cubicBezTo>
                  <a:pt x="262" y="264"/>
                  <a:pt x="228" y="249"/>
                  <a:pt x="254" y="124"/>
                </a:cubicBezTo>
                <a:cubicBezTo>
                  <a:pt x="280" y="0"/>
                  <a:pt x="350" y="47"/>
                  <a:pt x="350" y="47"/>
                </a:cubicBezTo>
                <a:cubicBezTo>
                  <a:pt x="350" y="47"/>
                  <a:pt x="351" y="153"/>
                  <a:pt x="355" y="168"/>
                </a:cubicBezTo>
                <a:cubicBezTo>
                  <a:pt x="359" y="183"/>
                  <a:pt x="440" y="342"/>
                  <a:pt x="440" y="342"/>
                </a:cubicBezTo>
                <a:cubicBezTo>
                  <a:pt x="440" y="351"/>
                  <a:pt x="491" y="359"/>
                  <a:pt x="491" y="368"/>
                </a:cubicBezTo>
                <a:cubicBezTo>
                  <a:pt x="490" y="441"/>
                  <a:pt x="491" y="503"/>
                  <a:pt x="491" y="579"/>
                </a:cubicBezTo>
                <a:cubicBezTo>
                  <a:pt x="437" y="565"/>
                  <a:pt x="408" y="608"/>
                  <a:pt x="292" y="608"/>
                </a:cubicBezTo>
                <a:cubicBezTo>
                  <a:pt x="254" y="608"/>
                  <a:pt x="206" y="601"/>
                  <a:pt x="166" y="595"/>
                </a:cubicBezTo>
                <a:cubicBezTo>
                  <a:pt x="62" y="584"/>
                  <a:pt x="62" y="584"/>
                  <a:pt x="62" y="584"/>
                </a:cubicBezTo>
                <a:cubicBezTo>
                  <a:pt x="44" y="582"/>
                  <a:pt x="31" y="562"/>
                  <a:pt x="33" y="539"/>
                </a:cubicBezTo>
                <a:cubicBezTo>
                  <a:pt x="35" y="521"/>
                  <a:pt x="46" y="506"/>
                  <a:pt x="59" y="502"/>
                </a:cubicBezTo>
                <a:cubicBezTo>
                  <a:pt x="45" y="500"/>
                  <a:pt x="45" y="500"/>
                  <a:pt x="45" y="500"/>
                </a:cubicBezTo>
                <a:cubicBezTo>
                  <a:pt x="25" y="498"/>
                  <a:pt x="10" y="478"/>
                  <a:pt x="12" y="454"/>
                </a:cubicBezTo>
                <a:cubicBezTo>
                  <a:pt x="14" y="434"/>
                  <a:pt x="28" y="420"/>
                  <a:pt x="45" y="417"/>
                </a:cubicBezTo>
                <a:cubicBezTo>
                  <a:pt x="40" y="416"/>
                  <a:pt x="40" y="416"/>
                  <a:pt x="40" y="416"/>
                </a:cubicBezTo>
                <a:cubicBezTo>
                  <a:pt x="17" y="414"/>
                  <a:pt x="0" y="393"/>
                  <a:pt x="2" y="37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131" name="Group 57"/>
          <p:cNvGrpSpPr/>
          <p:nvPr/>
        </p:nvGrpSpPr>
        <p:grpSpPr>
          <a:xfrm>
            <a:off x="3069963" y="4843903"/>
            <a:ext cx="339725" cy="319217"/>
            <a:chOff x="3175" y="-1587"/>
            <a:chExt cx="1209675" cy="1136651"/>
          </a:xfrm>
          <a:solidFill>
            <a:schemeClr val="bg1"/>
          </a:solidFill>
        </p:grpSpPr>
        <p:sp>
          <p:nvSpPr>
            <p:cNvPr id="132" name="Freeform 59"/>
            <p:cNvSpPr>
              <a:spLocks/>
            </p:cNvSpPr>
            <p:nvPr/>
          </p:nvSpPr>
          <p:spPr bwMode="auto">
            <a:xfrm>
              <a:off x="3175" y="-1587"/>
              <a:ext cx="1209675" cy="454025"/>
            </a:xfrm>
            <a:custGeom>
              <a:avLst/>
              <a:gdLst>
                <a:gd name="T0" fmla="*/ 297 w 320"/>
                <a:gd name="T1" fmla="*/ 41 h 120"/>
                <a:gd name="T2" fmla="*/ 160 w 320"/>
                <a:gd name="T3" fmla="*/ 0 h 120"/>
                <a:gd name="T4" fmla="*/ 23 w 320"/>
                <a:gd name="T5" fmla="*/ 41 h 120"/>
                <a:gd name="T6" fmla="*/ 0 w 320"/>
                <a:gd name="T7" fmla="*/ 79 h 120"/>
                <a:gd name="T8" fmla="*/ 0 w 320"/>
                <a:gd name="T9" fmla="*/ 100 h 120"/>
                <a:gd name="T10" fmla="*/ 20 w 320"/>
                <a:gd name="T11" fmla="*/ 120 h 120"/>
                <a:gd name="T12" fmla="*/ 60 w 320"/>
                <a:gd name="T13" fmla="*/ 120 h 120"/>
                <a:gd name="T14" fmla="*/ 80 w 320"/>
                <a:gd name="T15" fmla="*/ 100 h 120"/>
                <a:gd name="T16" fmla="*/ 91 w 320"/>
                <a:gd name="T17" fmla="*/ 67 h 120"/>
                <a:gd name="T18" fmla="*/ 160 w 320"/>
                <a:gd name="T19" fmla="*/ 41 h 120"/>
                <a:gd name="T20" fmla="*/ 229 w 320"/>
                <a:gd name="T21" fmla="*/ 67 h 120"/>
                <a:gd name="T22" fmla="*/ 241 w 320"/>
                <a:gd name="T23" fmla="*/ 100 h 120"/>
                <a:gd name="T24" fmla="*/ 261 w 320"/>
                <a:gd name="T25" fmla="*/ 120 h 120"/>
                <a:gd name="T26" fmla="*/ 301 w 320"/>
                <a:gd name="T27" fmla="*/ 120 h 120"/>
                <a:gd name="T28" fmla="*/ 320 w 320"/>
                <a:gd name="T29" fmla="*/ 100 h 120"/>
                <a:gd name="T30" fmla="*/ 320 w 320"/>
                <a:gd name="T31" fmla="*/ 79 h 120"/>
                <a:gd name="T32" fmla="*/ 297 w 320"/>
                <a:gd name="T33" fmla="*/ 4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0" h="120">
                  <a:moveTo>
                    <a:pt x="297" y="41"/>
                  </a:moveTo>
                  <a:cubicBezTo>
                    <a:pt x="273" y="20"/>
                    <a:pt x="240" y="0"/>
                    <a:pt x="160" y="0"/>
                  </a:cubicBezTo>
                  <a:cubicBezTo>
                    <a:pt x="80" y="0"/>
                    <a:pt x="48" y="20"/>
                    <a:pt x="23" y="41"/>
                  </a:cubicBezTo>
                  <a:cubicBezTo>
                    <a:pt x="9" y="53"/>
                    <a:pt x="0" y="61"/>
                    <a:pt x="0" y="79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11"/>
                    <a:pt x="9" y="120"/>
                    <a:pt x="20" y="120"/>
                  </a:cubicBezTo>
                  <a:cubicBezTo>
                    <a:pt x="60" y="120"/>
                    <a:pt x="60" y="120"/>
                    <a:pt x="60" y="120"/>
                  </a:cubicBezTo>
                  <a:cubicBezTo>
                    <a:pt x="71" y="120"/>
                    <a:pt x="80" y="111"/>
                    <a:pt x="80" y="100"/>
                  </a:cubicBezTo>
                  <a:cubicBezTo>
                    <a:pt x="80" y="89"/>
                    <a:pt x="82" y="80"/>
                    <a:pt x="91" y="67"/>
                  </a:cubicBezTo>
                  <a:cubicBezTo>
                    <a:pt x="101" y="55"/>
                    <a:pt x="120" y="40"/>
                    <a:pt x="160" y="41"/>
                  </a:cubicBezTo>
                  <a:cubicBezTo>
                    <a:pt x="200" y="40"/>
                    <a:pt x="220" y="55"/>
                    <a:pt x="229" y="67"/>
                  </a:cubicBezTo>
                  <a:cubicBezTo>
                    <a:pt x="239" y="80"/>
                    <a:pt x="241" y="89"/>
                    <a:pt x="241" y="100"/>
                  </a:cubicBezTo>
                  <a:cubicBezTo>
                    <a:pt x="241" y="111"/>
                    <a:pt x="250" y="120"/>
                    <a:pt x="261" y="120"/>
                  </a:cubicBezTo>
                  <a:cubicBezTo>
                    <a:pt x="301" y="120"/>
                    <a:pt x="301" y="120"/>
                    <a:pt x="301" y="120"/>
                  </a:cubicBezTo>
                  <a:cubicBezTo>
                    <a:pt x="312" y="120"/>
                    <a:pt x="320" y="111"/>
                    <a:pt x="320" y="100"/>
                  </a:cubicBezTo>
                  <a:cubicBezTo>
                    <a:pt x="320" y="79"/>
                    <a:pt x="320" y="79"/>
                    <a:pt x="320" y="79"/>
                  </a:cubicBezTo>
                  <a:cubicBezTo>
                    <a:pt x="320" y="61"/>
                    <a:pt x="311" y="53"/>
                    <a:pt x="297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3" name="Oval 60"/>
            <p:cNvSpPr>
              <a:spLocks noChangeArrowheads="1"/>
            </p:cNvSpPr>
            <p:nvPr/>
          </p:nvSpPr>
          <p:spPr bwMode="auto">
            <a:xfrm>
              <a:off x="457200" y="679451"/>
              <a:ext cx="301625" cy="3032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4" name="Freeform 61"/>
            <p:cNvSpPr>
              <a:spLocks noEditPoints="1"/>
            </p:cNvSpPr>
            <p:nvPr/>
          </p:nvSpPr>
          <p:spPr bwMode="auto">
            <a:xfrm>
              <a:off x="77788" y="301626"/>
              <a:ext cx="1060450" cy="833438"/>
            </a:xfrm>
            <a:custGeom>
              <a:avLst/>
              <a:gdLst>
                <a:gd name="T0" fmla="*/ 210 w 280"/>
                <a:gd name="T1" fmla="*/ 40 h 220"/>
                <a:gd name="T2" fmla="*/ 200 w 280"/>
                <a:gd name="T3" fmla="*/ 40 h 220"/>
                <a:gd name="T4" fmla="*/ 200 w 280"/>
                <a:gd name="T5" fmla="*/ 15 h 220"/>
                <a:gd name="T6" fmla="*/ 180 w 280"/>
                <a:gd name="T7" fmla="*/ 0 h 220"/>
                <a:gd name="T8" fmla="*/ 160 w 280"/>
                <a:gd name="T9" fmla="*/ 15 h 220"/>
                <a:gd name="T10" fmla="*/ 160 w 280"/>
                <a:gd name="T11" fmla="*/ 40 h 220"/>
                <a:gd name="T12" fmla="*/ 120 w 280"/>
                <a:gd name="T13" fmla="*/ 40 h 220"/>
                <a:gd name="T14" fmla="*/ 120 w 280"/>
                <a:gd name="T15" fmla="*/ 15 h 220"/>
                <a:gd name="T16" fmla="*/ 100 w 280"/>
                <a:gd name="T17" fmla="*/ 0 h 220"/>
                <a:gd name="T18" fmla="*/ 80 w 280"/>
                <a:gd name="T19" fmla="*/ 15 h 220"/>
                <a:gd name="T20" fmla="*/ 80 w 280"/>
                <a:gd name="T21" fmla="*/ 40 h 220"/>
                <a:gd name="T22" fmla="*/ 71 w 280"/>
                <a:gd name="T23" fmla="*/ 40 h 220"/>
                <a:gd name="T24" fmla="*/ 54 w 280"/>
                <a:gd name="T25" fmla="*/ 49 h 220"/>
                <a:gd name="T26" fmla="*/ 0 w 280"/>
                <a:gd name="T27" fmla="*/ 160 h 220"/>
                <a:gd name="T28" fmla="*/ 0 w 280"/>
                <a:gd name="T29" fmla="*/ 200 h 220"/>
                <a:gd name="T30" fmla="*/ 20 w 280"/>
                <a:gd name="T31" fmla="*/ 220 h 220"/>
                <a:gd name="T32" fmla="*/ 260 w 280"/>
                <a:gd name="T33" fmla="*/ 220 h 220"/>
                <a:gd name="T34" fmla="*/ 280 w 280"/>
                <a:gd name="T35" fmla="*/ 200 h 220"/>
                <a:gd name="T36" fmla="*/ 280 w 280"/>
                <a:gd name="T37" fmla="*/ 162 h 220"/>
                <a:gd name="T38" fmla="*/ 226 w 280"/>
                <a:gd name="T39" fmla="*/ 48 h 220"/>
                <a:gd name="T40" fmla="*/ 210 w 280"/>
                <a:gd name="T41" fmla="*/ 40 h 220"/>
                <a:gd name="T42" fmla="*/ 140 w 280"/>
                <a:gd name="T43" fmla="*/ 200 h 220"/>
                <a:gd name="T44" fmla="*/ 80 w 280"/>
                <a:gd name="T45" fmla="*/ 140 h 220"/>
                <a:gd name="T46" fmla="*/ 140 w 280"/>
                <a:gd name="T47" fmla="*/ 80 h 220"/>
                <a:gd name="T48" fmla="*/ 200 w 280"/>
                <a:gd name="T49" fmla="*/ 140 h 220"/>
                <a:gd name="T50" fmla="*/ 140 w 280"/>
                <a:gd name="T51" fmla="*/ 20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80" h="220">
                  <a:moveTo>
                    <a:pt x="210" y="40"/>
                  </a:moveTo>
                  <a:cubicBezTo>
                    <a:pt x="200" y="40"/>
                    <a:pt x="200" y="40"/>
                    <a:pt x="200" y="40"/>
                  </a:cubicBezTo>
                  <a:cubicBezTo>
                    <a:pt x="200" y="15"/>
                    <a:pt x="200" y="15"/>
                    <a:pt x="200" y="15"/>
                  </a:cubicBezTo>
                  <a:cubicBezTo>
                    <a:pt x="200" y="7"/>
                    <a:pt x="191" y="0"/>
                    <a:pt x="180" y="0"/>
                  </a:cubicBezTo>
                  <a:cubicBezTo>
                    <a:pt x="169" y="0"/>
                    <a:pt x="160" y="7"/>
                    <a:pt x="160" y="15"/>
                  </a:cubicBezTo>
                  <a:cubicBezTo>
                    <a:pt x="160" y="40"/>
                    <a:pt x="160" y="40"/>
                    <a:pt x="160" y="40"/>
                  </a:cubicBezTo>
                  <a:cubicBezTo>
                    <a:pt x="120" y="40"/>
                    <a:pt x="120" y="40"/>
                    <a:pt x="120" y="40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0" y="7"/>
                    <a:pt x="111" y="0"/>
                    <a:pt x="100" y="0"/>
                  </a:cubicBezTo>
                  <a:cubicBezTo>
                    <a:pt x="89" y="0"/>
                    <a:pt x="80" y="7"/>
                    <a:pt x="80" y="15"/>
                  </a:cubicBezTo>
                  <a:cubicBezTo>
                    <a:pt x="80" y="40"/>
                    <a:pt x="80" y="40"/>
                    <a:pt x="80" y="40"/>
                  </a:cubicBezTo>
                  <a:cubicBezTo>
                    <a:pt x="71" y="40"/>
                    <a:pt x="71" y="40"/>
                    <a:pt x="71" y="40"/>
                  </a:cubicBezTo>
                  <a:cubicBezTo>
                    <a:pt x="64" y="40"/>
                    <a:pt x="58" y="43"/>
                    <a:pt x="54" y="49"/>
                  </a:cubicBezTo>
                  <a:cubicBezTo>
                    <a:pt x="39" y="72"/>
                    <a:pt x="0" y="133"/>
                    <a:pt x="0" y="160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0" y="211"/>
                    <a:pt x="9" y="220"/>
                    <a:pt x="20" y="220"/>
                  </a:cubicBezTo>
                  <a:cubicBezTo>
                    <a:pt x="260" y="220"/>
                    <a:pt x="260" y="220"/>
                    <a:pt x="260" y="220"/>
                  </a:cubicBezTo>
                  <a:cubicBezTo>
                    <a:pt x="271" y="220"/>
                    <a:pt x="280" y="211"/>
                    <a:pt x="280" y="200"/>
                  </a:cubicBezTo>
                  <a:cubicBezTo>
                    <a:pt x="280" y="183"/>
                    <a:pt x="280" y="162"/>
                    <a:pt x="280" y="162"/>
                  </a:cubicBezTo>
                  <a:cubicBezTo>
                    <a:pt x="280" y="127"/>
                    <a:pt x="241" y="70"/>
                    <a:pt x="226" y="48"/>
                  </a:cubicBezTo>
                  <a:cubicBezTo>
                    <a:pt x="222" y="43"/>
                    <a:pt x="216" y="40"/>
                    <a:pt x="210" y="40"/>
                  </a:cubicBezTo>
                  <a:close/>
                  <a:moveTo>
                    <a:pt x="140" y="200"/>
                  </a:moveTo>
                  <a:cubicBezTo>
                    <a:pt x="107" y="200"/>
                    <a:pt x="80" y="173"/>
                    <a:pt x="80" y="140"/>
                  </a:cubicBezTo>
                  <a:cubicBezTo>
                    <a:pt x="80" y="107"/>
                    <a:pt x="107" y="80"/>
                    <a:pt x="140" y="80"/>
                  </a:cubicBezTo>
                  <a:cubicBezTo>
                    <a:pt x="173" y="80"/>
                    <a:pt x="200" y="107"/>
                    <a:pt x="200" y="140"/>
                  </a:cubicBezTo>
                  <a:cubicBezTo>
                    <a:pt x="200" y="173"/>
                    <a:pt x="173" y="200"/>
                    <a:pt x="140" y="2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35" name="Group 61"/>
          <p:cNvGrpSpPr/>
          <p:nvPr/>
        </p:nvGrpSpPr>
        <p:grpSpPr>
          <a:xfrm>
            <a:off x="8763679" y="4886833"/>
            <a:ext cx="370858" cy="255576"/>
            <a:chOff x="3175" y="4763"/>
            <a:chExt cx="3130550" cy="2157412"/>
          </a:xfrm>
          <a:solidFill>
            <a:schemeClr val="bg1"/>
          </a:solidFill>
        </p:grpSpPr>
        <p:sp>
          <p:nvSpPr>
            <p:cNvPr id="136" name="Freeform 65"/>
            <p:cNvSpPr>
              <a:spLocks/>
            </p:cNvSpPr>
            <p:nvPr/>
          </p:nvSpPr>
          <p:spPr bwMode="auto">
            <a:xfrm>
              <a:off x="387350" y="396875"/>
              <a:ext cx="917575" cy="833437"/>
            </a:xfrm>
            <a:custGeom>
              <a:avLst/>
              <a:gdLst>
                <a:gd name="T0" fmla="*/ 242 w 244"/>
                <a:gd name="T1" fmla="*/ 221 h 221"/>
                <a:gd name="T2" fmla="*/ 237 w 244"/>
                <a:gd name="T3" fmla="*/ 188 h 221"/>
                <a:gd name="T4" fmla="*/ 182 w 244"/>
                <a:gd name="T5" fmla="*/ 159 h 221"/>
                <a:gd name="T6" fmla="*/ 152 w 244"/>
                <a:gd name="T7" fmla="*/ 146 h 221"/>
                <a:gd name="T8" fmla="*/ 152 w 244"/>
                <a:gd name="T9" fmla="*/ 123 h 221"/>
                <a:gd name="T10" fmla="*/ 164 w 244"/>
                <a:gd name="T11" fmla="*/ 94 h 221"/>
                <a:gd name="T12" fmla="*/ 176 w 244"/>
                <a:gd name="T13" fmla="*/ 81 h 221"/>
                <a:gd name="T14" fmla="*/ 168 w 244"/>
                <a:gd name="T15" fmla="*/ 63 h 221"/>
                <a:gd name="T16" fmla="*/ 170 w 244"/>
                <a:gd name="T17" fmla="*/ 38 h 221"/>
                <a:gd name="T18" fmla="*/ 122 w 244"/>
                <a:gd name="T19" fmla="*/ 0 h 221"/>
                <a:gd name="T20" fmla="*/ 74 w 244"/>
                <a:gd name="T21" fmla="*/ 38 h 221"/>
                <a:gd name="T22" fmla="*/ 76 w 244"/>
                <a:gd name="T23" fmla="*/ 63 h 221"/>
                <a:gd name="T24" fmla="*/ 68 w 244"/>
                <a:gd name="T25" fmla="*/ 81 h 221"/>
                <a:gd name="T26" fmla="*/ 80 w 244"/>
                <a:gd name="T27" fmla="*/ 94 h 221"/>
                <a:gd name="T28" fmla="*/ 92 w 244"/>
                <a:gd name="T29" fmla="*/ 123 h 221"/>
                <a:gd name="T30" fmla="*/ 92 w 244"/>
                <a:gd name="T31" fmla="*/ 146 h 221"/>
                <a:gd name="T32" fmla="*/ 62 w 244"/>
                <a:gd name="T33" fmla="*/ 159 h 221"/>
                <a:gd name="T34" fmla="*/ 7 w 244"/>
                <a:gd name="T35" fmla="*/ 188 h 221"/>
                <a:gd name="T36" fmla="*/ 2 w 244"/>
                <a:gd name="T37" fmla="*/ 221 h 221"/>
                <a:gd name="T38" fmla="*/ 242 w 244"/>
                <a:gd name="T39" fmla="*/ 22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4" h="221">
                  <a:moveTo>
                    <a:pt x="242" y="221"/>
                  </a:moveTo>
                  <a:cubicBezTo>
                    <a:pt x="242" y="221"/>
                    <a:pt x="244" y="198"/>
                    <a:pt x="237" y="188"/>
                  </a:cubicBezTo>
                  <a:cubicBezTo>
                    <a:pt x="230" y="176"/>
                    <a:pt x="206" y="169"/>
                    <a:pt x="182" y="159"/>
                  </a:cubicBezTo>
                  <a:cubicBezTo>
                    <a:pt x="158" y="149"/>
                    <a:pt x="152" y="146"/>
                    <a:pt x="152" y="146"/>
                  </a:cubicBezTo>
                  <a:cubicBezTo>
                    <a:pt x="152" y="123"/>
                    <a:pt x="152" y="123"/>
                    <a:pt x="152" y="123"/>
                  </a:cubicBezTo>
                  <a:cubicBezTo>
                    <a:pt x="152" y="123"/>
                    <a:pt x="161" y="116"/>
                    <a:pt x="164" y="94"/>
                  </a:cubicBezTo>
                  <a:cubicBezTo>
                    <a:pt x="169" y="96"/>
                    <a:pt x="175" y="86"/>
                    <a:pt x="176" y="81"/>
                  </a:cubicBezTo>
                  <a:cubicBezTo>
                    <a:pt x="176" y="76"/>
                    <a:pt x="175" y="62"/>
                    <a:pt x="168" y="63"/>
                  </a:cubicBezTo>
                  <a:cubicBezTo>
                    <a:pt x="169" y="52"/>
                    <a:pt x="170" y="43"/>
                    <a:pt x="170" y="38"/>
                  </a:cubicBezTo>
                  <a:cubicBezTo>
                    <a:pt x="168" y="19"/>
                    <a:pt x="150" y="0"/>
                    <a:pt x="122" y="0"/>
                  </a:cubicBezTo>
                  <a:cubicBezTo>
                    <a:pt x="94" y="0"/>
                    <a:pt x="76" y="19"/>
                    <a:pt x="74" y="38"/>
                  </a:cubicBezTo>
                  <a:cubicBezTo>
                    <a:pt x="74" y="43"/>
                    <a:pt x="75" y="52"/>
                    <a:pt x="76" y="63"/>
                  </a:cubicBezTo>
                  <a:cubicBezTo>
                    <a:pt x="69" y="62"/>
                    <a:pt x="68" y="76"/>
                    <a:pt x="68" y="81"/>
                  </a:cubicBezTo>
                  <a:cubicBezTo>
                    <a:pt x="69" y="86"/>
                    <a:pt x="75" y="96"/>
                    <a:pt x="80" y="94"/>
                  </a:cubicBezTo>
                  <a:cubicBezTo>
                    <a:pt x="83" y="116"/>
                    <a:pt x="92" y="123"/>
                    <a:pt x="92" y="123"/>
                  </a:cubicBezTo>
                  <a:cubicBezTo>
                    <a:pt x="92" y="146"/>
                    <a:pt x="92" y="146"/>
                    <a:pt x="92" y="146"/>
                  </a:cubicBezTo>
                  <a:cubicBezTo>
                    <a:pt x="92" y="146"/>
                    <a:pt x="86" y="149"/>
                    <a:pt x="62" y="159"/>
                  </a:cubicBezTo>
                  <a:cubicBezTo>
                    <a:pt x="38" y="169"/>
                    <a:pt x="14" y="176"/>
                    <a:pt x="7" y="188"/>
                  </a:cubicBezTo>
                  <a:cubicBezTo>
                    <a:pt x="0" y="198"/>
                    <a:pt x="2" y="221"/>
                    <a:pt x="2" y="221"/>
                  </a:cubicBezTo>
                  <a:lnTo>
                    <a:pt x="242" y="2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7" name="Rectangle 66"/>
            <p:cNvSpPr>
              <a:spLocks noChangeArrowheads="1"/>
            </p:cNvSpPr>
            <p:nvPr/>
          </p:nvSpPr>
          <p:spPr bwMode="auto">
            <a:xfrm>
              <a:off x="1568450" y="396875"/>
              <a:ext cx="782638" cy="1968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8" name="Rectangle 67"/>
            <p:cNvSpPr>
              <a:spLocks noChangeArrowheads="1"/>
            </p:cNvSpPr>
            <p:nvPr/>
          </p:nvSpPr>
          <p:spPr bwMode="auto">
            <a:xfrm>
              <a:off x="1568450" y="788988"/>
              <a:ext cx="1174750" cy="1968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9" name="Rectangle 68"/>
            <p:cNvSpPr>
              <a:spLocks noChangeArrowheads="1"/>
            </p:cNvSpPr>
            <p:nvPr/>
          </p:nvSpPr>
          <p:spPr bwMode="auto">
            <a:xfrm>
              <a:off x="1568450" y="1181100"/>
              <a:ext cx="979488" cy="1968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0" name="Freeform 69"/>
            <p:cNvSpPr>
              <a:spLocks noEditPoints="1"/>
            </p:cNvSpPr>
            <p:nvPr/>
          </p:nvSpPr>
          <p:spPr bwMode="auto">
            <a:xfrm>
              <a:off x="3175" y="4763"/>
              <a:ext cx="3130550" cy="2157412"/>
            </a:xfrm>
            <a:custGeom>
              <a:avLst/>
              <a:gdLst>
                <a:gd name="T0" fmla="*/ 0 w 832"/>
                <a:gd name="T1" fmla="*/ 0 h 572"/>
                <a:gd name="T2" fmla="*/ 0 w 832"/>
                <a:gd name="T3" fmla="*/ 572 h 572"/>
                <a:gd name="T4" fmla="*/ 832 w 832"/>
                <a:gd name="T5" fmla="*/ 572 h 572"/>
                <a:gd name="T6" fmla="*/ 832 w 832"/>
                <a:gd name="T7" fmla="*/ 0 h 572"/>
                <a:gd name="T8" fmla="*/ 0 w 832"/>
                <a:gd name="T9" fmla="*/ 0 h 572"/>
                <a:gd name="T10" fmla="*/ 780 w 832"/>
                <a:gd name="T11" fmla="*/ 520 h 572"/>
                <a:gd name="T12" fmla="*/ 671 w 832"/>
                <a:gd name="T13" fmla="*/ 520 h 572"/>
                <a:gd name="T14" fmla="*/ 676 w 832"/>
                <a:gd name="T15" fmla="*/ 494 h 572"/>
                <a:gd name="T16" fmla="*/ 598 w 832"/>
                <a:gd name="T17" fmla="*/ 416 h 572"/>
                <a:gd name="T18" fmla="*/ 520 w 832"/>
                <a:gd name="T19" fmla="*/ 494 h 572"/>
                <a:gd name="T20" fmla="*/ 525 w 832"/>
                <a:gd name="T21" fmla="*/ 520 h 572"/>
                <a:gd name="T22" fmla="*/ 307 w 832"/>
                <a:gd name="T23" fmla="*/ 520 h 572"/>
                <a:gd name="T24" fmla="*/ 312 w 832"/>
                <a:gd name="T25" fmla="*/ 494 h 572"/>
                <a:gd name="T26" fmla="*/ 234 w 832"/>
                <a:gd name="T27" fmla="*/ 416 h 572"/>
                <a:gd name="T28" fmla="*/ 156 w 832"/>
                <a:gd name="T29" fmla="*/ 494 h 572"/>
                <a:gd name="T30" fmla="*/ 161 w 832"/>
                <a:gd name="T31" fmla="*/ 520 h 572"/>
                <a:gd name="T32" fmla="*/ 52 w 832"/>
                <a:gd name="T33" fmla="*/ 520 h 572"/>
                <a:gd name="T34" fmla="*/ 52 w 832"/>
                <a:gd name="T35" fmla="*/ 52 h 572"/>
                <a:gd name="T36" fmla="*/ 780 w 832"/>
                <a:gd name="T37" fmla="*/ 52 h 572"/>
                <a:gd name="T38" fmla="*/ 780 w 832"/>
                <a:gd name="T39" fmla="*/ 520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32" h="572">
                  <a:moveTo>
                    <a:pt x="0" y="0"/>
                  </a:moveTo>
                  <a:cubicBezTo>
                    <a:pt x="0" y="572"/>
                    <a:pt x="0" y="572"/>
                    <a:pt x="0" y="572"/>
                  </a:cubicBezTo>
                  <a:cubicBezTo>
                    <a:pt x="832" y="572"/>
                    <a:pt x="832" y="572"/>
                    <a:pt x="832" y="572"/>
                  </a:cubicBezTo>
                  <a:cubicBezTo>
                    <a:pt x="832" y="0"/>
                    <a:pt x="832" y="0"/>
                    <a:pt x="832" y="0"/>
                  </a:cubicBezTo>
                  <a:lnTo>
                    <a:pt x="0" y="0"/>
                  </a:lnTo>
                  <a:close/>
                  <a:moveTo>
                    <a:pt x="780" y="520"/>
                  </a:moveTo>
                  <a:cubicBezTo>
                    <a:pt x="671" y="520"/>
                    <a:pt x="671" y="520"/>
                    <a:pt x="671" y="520"/>
                  </a:cubicBezTo>
                  <a:cubicBezTo>
                    <a:pt x="674" y="512"/>
                    <a:pt x="676" y="503"/>
                    <a:pt x="676" y="494"/>
                  </a:cubicBezTo>
                  <a:cubicBezTo>
                    <a:pt x="676" y="451"/>
                    <a:pt x="641" y="416"/>
                    <a:pt x="598" y="416"/>
                  </a:cubicBezTo>
                  <a:cubicBezTo>
                    <a:pt x="555" y="416"/>
                    <a:pt x="520" y="451"/>
                    <a:pt x="520" y="494"/>
                  </a:cubicBezTo>
                  <a:cubicBezTo>
                    <a:pt x="520" y="503"/>
                    <a:pt x="522" y="512"/>
                    <a:pt x="525" y="520"/>
                  </a:cubicBezTo>
                  <a:cubicBezTo>
                    <a:pt x="307" y="520"/>
                    <a:pt x="307" y="520"/>
                    <a:pt x="307" y="520"/>
                  </a:cubicBezTo>
                  <a:cubicBezTo>
                    <a:pt x="310" y="512"/>
                    <a:pt x="312" y="503"/>
                    <a:pt x="312" y="494"/>
                  </a:cubicBezTo>
                  <a:cubicBezTo>
                    <a:pt x="312" y="451"/>
                    <a:pt x="277" y="416"/>
                    <a:pt x="234" y="416"/>
                  </a:cubicBezTo>
                  <a:cubicBezTo>
                    <a:pt x="191" y="416"/>
                    <a:pt x="156" y="451"/>
                    <a:pt x="156" y="494"/>
                  </a:cubicBezTo>
                  <a:cubicBezTo>
                    <a:pt x="156" y="503"/>
                    <a:pt x="158" y="512"/>
                    <a:pt x="161" y="520"/>
                  </a:cubicBezTo>
                  <a:cubicBezTo>
                    <a:pt x="52" y="520"/>
                    <a:pt x="52" y="520"/>
                    <a:pt x="52" y="520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780" y="52"/>
                    <a:pt x="780" y="52"/>
                    <a:pt x="780" y="52"/>
                  </a:cubicBezTo>
                  <a:lnTo>
                    <a:pt x="780" y="5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41" name="Freeform 73"/>
          <p:cNvSpPr>
            <a:spLocks/>
          </p:cNvSpPr>
          <p:nvPr/>
        </p:nvSpPr>
        <p:spPr bwMode="auto">
          <a:xfrm>
            <a:off x="7996115" y="2750611"/>
            <a:ext cx="309377" cy="308223"/>
          </a:xfrm>
          <a:custGeom>
            <a:avLst/>
            <a:gdLst>
              <a:gd name="T0" fmla="*/ 366 w 451"/>
              <a:gd name="T1" fmla="*/ 355 h 449"/>
              <a:gd name="T2" fmla="*/ 320 w 451"/>
              <a:gd name="T3" fmla="*/ 391 h 449"/>
              <a:gd name="T4" fmla="*/ 173 w 451"/>
              <a:gd name="T5" fmla="*/ 391 h 449"/>
              <a:gd name="T6" fmla="*/ 154 w 451"/>
              <a:gd name="T7" fmla="*/ 363 h 449"/>
              <a:gd name="T8" fmla="*/ 173 w 451"/>
              <a:gd name="T9" fmla="*/ 304 h 449"/>
              <a:gd name="T10" fmla="*/ 405 w 451"/>
              <a:gd name="T11" fmla="*/ 304 h 449"/>
              <a:gd name="T12" fmla="*/ 451 w 451"/>
              <a:gd name="T13" fmla="*/ 103 h 449"/>
              <a:gd name="T14" fmla="*/ 84 w 451"/>
              <a:gd name="T15" fmla="*/ 54 h 449"/>
              <a:gd name="T16" fmla="*/ 55 w 451"/>
              <a:gd name="T17" fmla="*/ 35 h 449"/>
              <a:gd name="T18" fmla="*/ 56 w 451"/>
              <a:gd name="T19" fmla="*/ 28 h 449"/>
              <a:gd name="T20" fmla="*/ 28 w 451"/>
              <a:gd name="T21" fmla="*/ 0 h 449"/>
              <a:gd name="T22" fmla="*/ 0 w 451"/>
              <a:gd name="T23" fmla="*/ 28 h 449"/>
              <a:gd name="T24" fmla="*/ 28 w 451"/>
              <a:gd name="T25" fmla="*/ 56 h 449"/>
              <a:gd name="T26" fmla="*/ 33 w 451"/>
              <a:gd name="T27" fmla="*/ 55 h 449"/>
              <a:gd name="T28" fmla="*/ 68 w 451"/>
              <a:gd name="T29" fmla="*/ 78 h 449"/>
              <a:gd name="T30" fmla="*/ 125 w 451"/>
              <a:gd name="T31" fmla="*/ 304 h 449"/>
              <a:gd name="T32" fmla="*/ 142 w 451"/>
              <a:gd name="T33" fmla="*/ 304 h 449"/>
              <a:gd name="T34" fmla="*/ 127 w 451"/>
              <a:gd name="T35" fmla="*/ 353 h 449"/>
              <a:gd name="T36" fmla="*/ 125 w 451"/>
              <a:gd name="T37" fmla="*/ 353 h 449"/>
              <a:gd name="T38" fmla="*/ 77 w 451"/>
              <a:gd name="T39" fmla="*/ 401 h 449"/>
              <a:gd name="T40" fmla="*/ 125 w 451"/>
              <a:gd name="T41" fmla="*/ 449 h 449"/>
              <a:gd name="T42" fmla="*/ 170 w 451"/>
              <a:gd name="T43" fmla="*/ 420 h 449"/>
              <a:gd name="T44" fmla="*/ 322 w 451"/>
              <a:gd name="T45" fmla="*/ 420 h 449"/>
              <a:gd name="T46" fmla="*/ 366 w 451"/>
              <a:gd name="T47" fmla="*/ 449 h 449"/>
              <a:gd name="T48" fmla="*/ 413 w 451"/>
              <a:gd name="T49" fmla="*/ 402 h 449"/>
              <a:gd name="T50" fmla="*/ 366 w 451"/>
              <a:gd name="T51" fmla="*/ 355 h 4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51" h="449">
                <a:moveTo>
                  <a:pt x="366" y="355"/>
                </a:moveTo>
                <a:cubicBezTo>
                  <a:pt x="343" y="355"/>
                  <a:pt x="325" y="371"/>
                  <a:pt x="320" y="391"/>
                </a:cubicBezTo>
                <a:cubicBezTo>
                  <a:pt x="173" y="391"/>
                  <a:pt x="173" y="391"/>
                  <a:pt x="173" y="391"/>
                </a:cubicBezTo>
                <a:cubicBezTo>
                  <a:pt x="170" y="380"/>
                  <a:pt x="164" y="370"/>
                  <a:pt x="154" y="363"/>
                </a:cubicBezTo>
                <a:cubicBezTo>
                  <a:pt x="173" y="304"/>
                  <a:pt x="173" y="304"/>
                  <a:pt x="173" y="304"/>
                </a:cubicBezTo>
                <a:cubicBezTo>
                  <a:pt x="405" y="304"/>
                  <a:pt x="405" y="304"/>
                  <a:pt x="405" y="304"/>
                </a:cubicBezTo>
                <a:cubicBezTo>
                  <a:pt x="451" y="103"/>
                  <a:pt x="451" y="103"/>
                  <a:pt x="451" y="103"/>
                </a:cubicBezTo>
                <a:cubicBezTo>
                  <a:pt x="84" y="54"/>
                  <a:pt x="84" y="54"/>
                  <a:pt x="84" y="54"/>
                </a:cubicBezTo>
                <a:cubicBezTo>
                  <a:pt x="55" y="35"/>
                  <a:pt x="55" y="35"/>
                  <a:pt x="55" y="35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13"/>
                  <a:pt x="43" y="0"/>
                  <a:pt x="28" y="0"/>
                </a:cubicBezTo>
                <a:cubicBezTo>
                  <a:pt x="12" y="0"/>
                  <a:pt x="0" y="13"/>
                  <a:pt x="0" y="28"/>
                </a:cubicBezTo>
                <a:cubicBezTo>
                  <a:pt x="0" y="44"/>
                  <a:pt x="12" y="56"/>
                  <a:pt x="28" y="56"/>
                </a:cubicBezTo>
                <a:cubicBezTo>
                  <a:pt x="33" y="55"/>
                  <a:pt x="33" y="55"/>
                  <a:pt x="33" y="55"/>
                </a:cubicBezTo>
                <a:cubicBezTo>
                  <a:pt x="68" y="78"/>
                  <a:pt x="68" y="78"/>
                  <a:pt x="68" y="78"/>
                </a:cubicBezTo>
                <a:cubicBezTo>
                  <a:pt x="125" y="304"/>
                  <a:pt x="125" y="304"/>
                  <a:pt x="125" y="304"/>
                </a:cubicBezTo>
                <a:cubicBezTo>
                  <a:pt x="142" y="304"/>
                  <a:pt x="142" y="304"/>
                  <a:pt x="142" y="304"/>
                </a:cubicBezTo>
                <a:cubicBezTo>
                  <a:pt x="127" y="353"/>
                  <a:pt x="127" y="353"/>
                  <a:pt x="127" y="353"/>
                </a:cubicBezTo>
                <a:cubicBezTo>
                  <a:pt x="125" y="353"/>
                  <a:pt x="125" y="353"/>
                  <a:pt x="125" y="353"/>
                </a:cubicBezTo>
                <a:cubicBezTo>
                  <a:pt x="99" y="353"/>
                  <a:pt x="77" y="374"/>
                  <a:pt x="77" y="401"/>
                </a:cubicBezTo>
                <a:cubicBezTo>
                  <a:pt x="77" y="428"/>
                  <a:pt x="99" y="449"/>
                  <a:pt x="125" y="449"/>
                </a:cubicBezTo>
                <a:cubicBezTo>
                  <a:pt x="145" y="449"/>
                  <a:pt x="162" y="437"/>
                  <a:pt x="170" y="420"/>
                </a:cubicBezTo>
                <a:cubicBezTo>
                  <a:pt x="322" y="420"/>
                  <a:pt x="322" y="420"/>
                  <a:pt x="322" y="420"/>
                </a:cubicBezTo>
                <a:cubicBezTo>
                  <a:pt x="329" y="437"/>
                  <a:pt x="346" y="449"/>
                  <a:pt x="366" y="449"/>
                </a:cubicBezTo>
                <a:cubicBezTo>
                  <a:pt x="392" y="449"/>
                  <a:pt x="413" y="428"/>
                  <a:pt x="413" y="402"/>
                </a:cubicBezTo>
                <a:cubicBezTo>
                  <a:pt x="413" y="376"/>
                  <a:pt x="392" y="355"/>
                  <a:pt x="366" y="3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605270834"/>
      </p:ext>
    </p:extLst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500"/>
                            </p:stCondLst>
                            <p:childTnLst>
                              <p:par>
                                <p:cTn id="7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000"/>
                            </p:stCondLst>
                            <p:childTnLst>
                              <p:par>
                                <p:cTn id="7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5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000"/>
                            </p:stCondLst>
                            <p:childTnLst>
                              <p:par>
                                <p:cTn id="9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8500"/>
                            </p:stCondLst>
                            <p:childTnLst>
                              <p:par>
                                <p:cTn id="9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9000"/>
                            </p:stCondLst>
                            <p:childTnLst>
                              <p:par>
                                <p:cTn id="10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9500"/>
                            </p:stCondLst>
                            <p:childTnLst>
                              <p:par>
                                <p:cTn id="10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 animBg="1"/>
      <p:bldP spid="122" grpId="0"/>
      <p:bldP spid="123" grpId="0"/>
      <p:bldP spid="124" grpId="0"/>
      <p:bldP spid="125" grpId="0"/>
      <p:bldP spid="126" grpId="0"/>
      <p:bldP spid="127" grpId="0"/>
      <p:bldP spid="128" grpId="0"/>
      <p:bldP spid="129" grpId="0"/>
      <p:bldP spid="130" grpId="0" animBg="1"/>
      <p:bldP spid="14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l="23629"/>
          <a:stretch/>
        </p:blipFill>
        <p:spPr>
          <a:xfrm>
            <a:off x="0" y="372164"/>
            <a:ext cx="330200" cy="58555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5" name="组合 4"/>
          <p:cNvGrpSpPr/>
          <p:nvPr/>
        </p:nvGrpSpPr>
        <p:grpSpPr>
          <a:xfrm>
            <a:off x="674196" y="261758"/>
            <a:ext cx="2133918" cy="746428"/>
            <a:chOff x="673852" y="234212"/>
            <a:chExt cx="2133916" cy="746429"/>
          </a:xfrm>
        </p:grpSpPr>
        <p:sp>
          <p:nvSpPr>
            <p:cNvPr id="6" name="Text Box 7"/>
            <p:cNvSpPr txBox="1">
              <a:spLocks noChangeArrowheads="1"/>
            </p:cNvSpPr>
            <p:nvPr/>
          </p:nvSpPr>
          <p:spPr bwMode="auto">
            <a:xfrm>
              <a:off x="741387" y="770262"/>
              <a:ext cx="1878076" cy="210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8205"/>
              <a:r>
                <a:rPr lang="en-CA" sz="1067" spc="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TEACHING GOAL</a:t>
              </a:r>
              <a:endParaRPr lang="en-CA" sz="1067" spc="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673852" y="234212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088205"/>
              <a:r>
                <a:rPr lang="zh-CN" altLang="en-US" sz="3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教学目标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658" y="225438"/>
            <a:ext cx="874486" cy="758908"/>
          </a:xfrm>
          <a:prstGeom prst="rect">
            <a:avLst/>
          </a:prstGeom>
        </p:spPr>
      </p:pic>
      <p:sp>
        <p:nvSpPr>
          <p:cNvPr id="9" name="9 Rectángulo redondeado"/>
          <p:cNvSpPr>
            <a:spLocks noChangeAspect="1"/>
          </p:cNvSpPr>
          <p:nvPr/>
        </p:nvSpPr>
        <p:spPr>
          <a:xfrm>
            <a:off x="6891324" y="2106742"/>
            <a:ext cx="710445" cy="710445"/>
          </a:xfrm>
          <a:prstGeom prst="roundRect">
            <a:avLst>
              <a:gd name="adj" fmla="val 722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999" dirty="0">
                <a:solidFill>
                  <a:schemeClr val="tx1"/>
                </a:solidFill>
                <a:latin typeface="Impact" panose="020B0806030902050204" pitchFamily="34" charset="0"/>
                <a:ea typeface="Open Sans Extrabold" panose="020B0604020202020204" charset="0"/>
                <a:cs typeface="Open Sans Extrabold" panose="020B0604020202020204" charset="0"/>
              </a:rPr>
              <a:t>01</a:t>
            </a:r>
          </a:p>
        </p:txBody>
      </p:sp>
      <p:sp>
        <p:nvSpPr>
          <p:cNvPr id="10" name="10 Rectángulo redondeado"/>
          <p:cNvSpPr>
            <a:spLocks noChangeAspect="1"/>
          </p:cNvSpPr>
          <p:nvPr/>
        </p:nvSpPr>
        <p:spPr>
          <a:xfrm>
            <a:off x="6891324" y="3366736"/>
            <a:ext cx="710445" cy="710445"/>
          </a:xfrm>
          <a:prstGeom prst="roundRect">
            <a:avLst>
              <a:gd name="adj" fmla="val 7225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999" dirty="0">
                <a:solidFill>
                  <a:schemeClr val="tx1"/>
                </a:solidFill>
                <a:latin typeface="Impact" panose="020B0806030902050204" pitchFamily="34" charset="0"/>
                <a:ea typeface="Open Sans Extrabold" panose="020B0604020202020204" charset="0"/>
                <a:cs typeface="Open Sans Extrabold" panose="020B0604020202020204" charset="0"/>
              </a:rPr>
              <a:t>02</a:t>
            </a:r>
          </a:p>
        </p:txBody>
      </p:sp>
      <p:sp>
        <p:nvSpPr>
          <p:cNvPr id="11" name="Textbox 1"/>
          <p:cNvSpPr/>
          <p:nvPr/>
        </p:nvSpPr>
        <p:spPr>
          <a:xfrm>
            <a:off x="7935006" y="2106742"/>
            <a:ext cx="2677488" cy="602158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b="1" spc="300" dirty="0"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</a:p>
          <a:p>
            <a:pPr>
              <a:lnSpc>
                <a:spcPct val="120000"/>
              </a:lnSpc>
            </a:pPr>
            <a:r>
              <a:rPr lang="zh-CN" altLang="en-US" sz="700" spc="300" dirty="0">
                <a:solidFill>
                  <a:schemeClr val="tx2"/>
                </a:solidFill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700" spc="300" dirty="0">
                <a:solidFill>
                  <a:schemeClr val="tx2"/>
                </a:solidFill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700" spc="300" dirty="0">
                <a:solidFill>
                  <a:schemeClr val="tx2"/>
                </a:solidFill>
                <a:ea typeface="Open Sans Condensed" panose="020B0604020202020204" charset="0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n-US" sz="700" spc="300" dirty="0">
              <a:solidFill>
                <a:schemeClr val="bg2"/>
              </a:solidFill>
            </a:endParaRPr>
          </a:p>
        </p:txBody>
      </p:sp>
      <p:sp>
        <p:nvSpPr>
          <p:cNvPr id="12" name="Textbox 1"/>
          <p:cNvSpPr/>
          <p:nvPr/>
        </p:nvSpPr>
        <p:spPr>
          <a:xfrm>
            <a:off x="7933849" y="3366736"/>
            <a:ext cx="2678580" cy="602158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b="1" spc="300" dirty="0"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</a:p>
          <a:p>
            <a:pPr>
              <a:lnSpc>
                <a:spcPct val="120000"/>
              </a:lnSpc>
            </a:pPr>
            <a:r>
              <a:rPr lang="zh-CN" altLang="en-US" sz="700" spc="300" dirty="0">
                <a:solidFill>
                  <a:schemeClr val="tx2"/>
                </a:solidFill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700" spc="300" dirty="0">
                <a:solidFill>
                  <a:schemeClr val="tx2"/>
                </a:solidFill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700" spc="300" dirty="0">
                <a:solidFill>
                  <a:schemeClr val="tx2"/>
                </a:solidFill>
                <a:ea typeface="Open Sans Condensed" panose="020B0604020202020204" charset="0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n-US" sz="700" spc="300" dirty="0">
              <a:solidFill>
                <a:schemeClr val="bg2"/>
              </a:solidFill>
            </a:endParaRPr>
          </a:p>
        </p:txBody>
      </p:sp>
      <p:sp>
        <p:nvSpPr>
          <p:cNvPr id="13" name="Textbox 1"/>
          <p:cNvSpPr/>
          <p:nvPr/>
        </p:nvSpPr>
        <p:spPr>
          <a:xfrm>
            <a:off x="7933849" y="4626730"/>
            <a:ext cx="2678580" cy="602158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b="1" spc="300" dirty="0"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</a:p>
          <a:p>
            <a:pPr>
              <a:lnSpc>
                <a:spcPct val="120000"/>
              </a:lnSpc>
            </a:pPr>
            <a:r>
              <a:rPr lang="zh-CN" altLang="en-US" sz="700" spc="300" dirty="0">
                <a:solidFill>
                  <a:schemeClr val="tx2"/>
                </a:solidFill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700" spc="300" dirty="0">
                <a:solidFill>
                  <a:schemeClr val="tx2"/>
                </a:solidFill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700" spc="300" dirty="0">
                <a:solidFill>
                  <a:schemeClr val="tx2"/>
                </a:solidFill>
                <a:ea typeface="Open Sans Condensed" panose="020B0604020202020204" charset="0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n-US" sz="700" spc="300" dirty="0">
              <a:solidFill>
                <a:schemeClr val="bg2"/>
              </a:solidFill>
            </a:endParaRPr>
          </a:p>
        </p:txBody>
      </p:sp>
      <p:sp>
        <p:nvSpPr>
          <p:cNvPr id="14" name="18 Rectángulo redondeado"/>
          <p:cNvSpPr>
            <a:spLocks noChangeAspect="1"/>
          </p:cNvSpPr>
          <p:nvPr/>
        </p:nvSpPr>
        <p:spPr>
          <a:xfrm>
            <a:off x="6891324" y="4626730"/>
            <a:ext cx="710445" cy="710445"/>
          </a:xfrm>
          <a:prstGeom prst="roundRect">
            <a:avLst>
              <a:gd name="adj" fmla="val 7225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SV" sz="2999" dirty="0">
                <a:solidFill>
                  <a:schemeClr val="tx1"/>
                </a:solidFill>
                <a:latin typeface="Impact" panose="020B0806030902050204" pitchFamily="34" charset="0"/>
                <a:ea typeface="Open Sans Extrabold" panose="020B0604020202020204" charset="0"/>
                <a:cs typeface="Open Sans Extrabold" panose="020B0604020202020204" charset="0"/>
              </a:rPr>
              <a:t>03</a:t>
            </a:r>
          </a:p>
        </p:txBody>
      </p:sp>
      <p:sp>
        <p:nvSpPr>
          <p:cNvPr id="15" name="Freeform 55"/>
          <p:cNvSpPr>
            <a:spLocks/>
          </p:cNvSpPr>
          <p:nvPr/>
        </p:nvSpPr>
        <p:spPr bwMode="auto">
          <a:xfrm>
            <a:off x="1671348" y="3550687"/>
            <a:ext cx="2294264" cy="1670602"/>
          </a:xfrm>
          <a:custGeom>
            <a:avLst/>
            <a:gdLst>
              <a:gd name="T0" fmla="*/ 904 w 3131"/>
              <a:gd name="T1" fmla="*/ 2 h 2280"/>
              <a:gd name="T2" fmla="*/ 838 w 3131"/>
              <a:gd name="T3" fmla="*/ 208 h 2280"/>
              <a:gd name="T4" fmla="*/ 816 w 3131"/>
              <a:gd name="T5" fmla="*/ 404 h 2280"/>
              <a:gd name="T6" fmla="*/ 832 w 3131"/>
              <a:gd name="T7" fmla="*/ 588 h 2280"/>
              <a:gd name="T8" fmla="*/ 882 w 3131"/>
              <a:gd name="T9" fmla="*/ 757 h 2280"/>
              <a:gd name="T10" fmla="*/ 962 w 3131"/>
              <a:gd name="T11" fmla="*/ 910 h 2280"/>
              <a:gd name="T12" fmla="*/ 1069 w 3131"/>
              <a:gd name="T13" fmla="*/ 1046 h 2280"/>
              <a:gd name="T14" fmla="*/ 1197 w 3131"/>
              <a:gd name="T15" fmla="*/ 1162 h 2280"/>
              <a:gd name="T16" fmla="*/ 1354 w 3131"/>
              <a:gd name="T17" fmla="*/ 1265 h 2280"/>
              <a:gd name="T18" fmla="*/ 1538 w 3131"/>
              <a:gd name="T19" fmla="*/ 1345 h 2280"/>
              <a:gd name="T20" fmla="*/ 1736 w 3131"/>
              <a:gd name="T21" fmla="*/ 1395 h 2280"/>
              <a:gd name="T22" fmla="*/ 1942 w 3131"/>
              <a:gd name="T23" fmla="*/ 1411 h 2280"/>
              <a:gd name="T24" fmla="*/ 2153 w 3131"/>
              <a:gd name="T25" fmla="*/ 1389 h 2280"/>
              <a:gd name="T26" fmla="*/ 2361 w 3131"/>
              <a:gd name="T27" fmla="*/ 1331 h 2280"/>
              <a:gd name="T28" fmla="*/ 2564 w 3131"/>
              <a:gd name="T29" fmla="*/ 1228 h 2280"/>
              <a:gd name="T30" fmla="*/ 2719 w 3131"/>
              <a:gd name="T31" fmla="*/ 1104 h 2280"/>
              <a:gd name="T32" fmla="*/ 2813 w 3131"/>
              <a:gd name="T33" fmla="*/ 972 h 2280"/>
              <a:gd name="T34" fmla="*/ 2871 w 3131"/>
              <a:gd name="T35" fmla="*/ 819 h 2280"/>
              <a:gd name="T36" fmla="*/ 2892 w 3131"/>
              <a:gd name="T37" fmla="*/ 652 h 2280"/>
              <a:gd name="T38" fmla="*/ 2873 w 3131"/>
              <a:gd name="T39" fmla="*/ 489 h 2280"/>
              <a:gd name="T40" fmla="*/ 2818 w 3131"/>
              <a:gd name="T41" fmla="*/ 344 h 2280"/>
              <a:gd name="T42" fmla="*/ 2733 w 3131"/>
              <a:gd name="T43" fmla="*/ 217 h 2280"/>
              <a:gd name="T44" fmla="*/ 2621 w 3131"/>
              <a:gd name="T45" fmla="*/ 111 h 2280"/>
              <a:gd name="T46" fmla="*/ 2636 w 3131"/>
              <a:gd name="T47" fmla="*/ 122 h 2280"/>
              <a:gd name="T48" fmla="*/ 2778 w 3131"/>
              <a:gd name="T49" fmla="*/ 248 h 2280"/>
              <a:gd name="T50" fmla="*/ 2898 w 3131"/>
              <a:gd name="T51" fmla="*/ 396 h 2280"/>
              <a:gd name="T52" fmla="*/ 2991 w 3131"/>
              <a:gd name="T53" fmla="*/ 559 h 2280"/>
              <a:gd name="T54" fmla="*/ 3061 w 3131"/>
              <a:gd name="T55" fmla="*/ 733 h 2280"/>
              <a:gd name="T56" fmla="*/ 3107 w 3131"/>
              <a:gd name="T57" fmla="*/ 916 h 2280"/>
              <a:gd name="T58" fmla="*/ 3129 w 3131"/>
              <a:gd name="T59" fmla="*/ 1100 h 2280"/>
              <a:gd name="T60" fmla="*/ 3127 w 3131"/>
              <a:gd name="T61" fmla="*/ 1286 h 2280"/>
              <a:gd name="T62" fmla="*/ 3100 w 3131"/>
              <a:gd name="T63" fmla="*/ 1467 h 2280"/>
              <a:gd name="T64" fmla="*/ 3049 w 3131"/>
              <a:gd name="T65" fmla="*/ 1637 h 2280"/>
              <a:gd name="T66" fmla="*/ 2976 w 3131"/>
              <a:gd name="T67" fmla="*/ 1799 h 2280"/>
              <a:gd name="T68" fmla="*/ 2879 w 3131"/>
              <a:gd name="T69" fmla="*/ 1942 h 2280"/>
              <a:gd name="T70" fmla="*/ 2756 w 3131"/>
              <a:gd name="T71" fmla="*/ 2064 h 2280"/>
              <a:gd name="T72" fmla="*/ 2611 w 3131"/>
              <a:gd name="T73" fmla="*/ 2163 h 2280"/>
              <a:gd name="T74" fmla="*/ 2442 w 3131"/>
              <a:gd name="T75" fmla="*/ 2235 h 2280"/>
              <a:gd name="T76" fmla="*/ 2248 w 3131"/>
              <a:gd name="T77" fmla="*/ 2274 h 2280"/>
              <a:gd name="T78" fmla="*/ 2143 w 3131"/>
              <a:gd name="T79" fmla="*/ 2280 h 2280"/>
              <a:gd name="T80" fmla="*/ 475 w 3131"/>
              <a:gd name="T81" fmla="*/ 2274 h 2280"/>
              <a:gd name="T82" fmla="*/ 324 w 3131"/>
              <a:gd name="T83" fmla="*/ 2227 h 2280"/>
              <a:gd name="T84" fmla="*/ 192 w 3131"/>
              <a:gd name="T85" fmla="*/ 2142 h 2280"/>
              <a:gd name="T86" fmla="*/ 91 w 3131"/>
              <a:gd name="T87" fmla="*/ 2025 h 2280"/>
              <a:gd name="T88" fmla="*/ 25 w 3131"/>
              <a:gd name="T89" fmla="*/ 1882 h 2280"/>
              <a:gd name="T90" fmla="*/ 0 w 3131"/>
              <a:gd name="T91" fmla="*/ 1721 h 2280"/>
              <a:gd name="T92" fmla="*/ 19 w 3131"/>
              <a:gd name="T93" fmla="*/ 1575 h 2280"/>
              <a:gd name="T94" fmla="*/ 73 w 3131"/>
              <a:gd name="T95" fmla="*/ 1443 h 2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131" h="2280">
                <a:moveTo>
                  <a:pt x="904" y="0"/>
                </a:moveTo>
                <a:lnTo>
                  <a:pt x="904" y="2"/>
                </a:lnTo>
                <a:lnTo>
                  <a:pt x="865" y="107"/>
                </a:lnTo>
                <a:lnTo>
                  <a:pt x="838" y="208"/>
                </a:lnTo>
                <a:lnTo>
                  <a:pt x="822" y="309"/>
                </a:lnTo>
                <a:lnTo>
                  <a:pt x="816" y="404"/>
                </a:lnTo>
                <a:lnTo>
                  <a:pt x="818" y="497"/>
                </a:lnTo>
                <a:lnTo>
                  <a:pt x="832" y="588"/>
                </a:lnTo>
                <a:lnTo>
                  <a:pt x="853" y="673"/>
                </a:lnTo>
                <a:lnTo>
                  <a:pt x="882" y="757"/>
                </a:lnTo>
                <a:lnTo>
                  <a:pt x="917" y="834"/>
                </a:lnTo>
                <a:lnTo>
                  <a:pt x="962" y="910"/>
                </a:lnTo>
                <a:lnTo>
                  <a:pt x="1012" y="980"/>
                </a:lnTo>
                <a:lnTo>
                  <a:pt x="1069" y="1046"/>
                </a:lnTo>
                <a:lnTo>
                  <a:pt x="1131" y="1106"/>
                </a:lnTo>
                <a:lnTo>
                  <a:pt x="1197" y="1162"/>
                </a:lnTo>
                <a:lnTo>
                  <a:pt x="1268" y="1213"/>
                </a:lnTo>
                <a:lnTo>
                  <a:pt x="1354" y="1265"/>
                </a:lnTo>
                <a:lnTo>
                  <a:pt x="1445" y="1308"/>
                </a:lnTo>
                <a:lnTo>
                  <a:pt x="1538" y="1345"/>
                </a:lnTo>
                <a:lnTo>
                  <a:pt x="1635" y="1374"/>
                </a:lnTo>
                <a:lnTo>
                  <a:pt x="1736" y="1395"/>
                </a:lnTo>
                <a:lnTo>
                  <a:pt x="1839" y="1407"/>
                </a:lnTo>
                <a:lnTo>
                  <a:pt x="1942" y="1411"/>
                </a:lnTo>
                <a:lnTo>
                  <a:pt x="2046" y="1405"/>
                </a:lnTo>
                <a:lnTo>
                  <a:pt x="2153" y="1389"/>
                </a:lnTo>
                <a:lnTo>
                  <a:pt x="2258" y="1366"/>
                </a:lnTo>
                <a:lnTo>
                  <a:pt x="2361" y="1331"/>
                </a:lnTo>
                <a:lnTo>
                  <a:pt x="2463" y="1284"/>
                </a:lnTo>
                <a:lnTo>
                  <a:pt x="2564" y="1228"/>
                </a:lnTo>
                <a:lnTo>
                  <a:pt x="2661" y="1160"/>
                </a:lnTo>
                <a:lnTo>
                  <a:pt x="2719" y="1104"/>
                </a:lnTo>
                <a:lnTo>
                  <a:pt x="2770" y="1040"/>
                </a:lnTo>
                <a:lnTo>
                  <a:pt x="2813" y="972"/>
                </a:lnTo>
                <a:lnTo>
                  <a:pt x="2846" y="898"/>
                </a:lnTo>
                <a:lnTo>
                  <a:pt x="2871" y="819"/>
                </a:lnTo>
                <a:lnTo>
                  <a:pt x="2886" y="737"/>
                </a:lnTo>
                <a:lnTo>
                  <a:pt x="2892" y="652"/>
                </a:lnTo>
                <a:lnTo>
                  <a:pt x="2888" y="567"/>
                </a:lnTo>
                <a:lnTo>
                  <a:pt x="2873" y="489"/>
                </a:lnTo>
                <a:lnTo>
                  <a:pt x="2849" y="413"/>
                </a:lnTo>
                <a:lnTo>
                  <a:pt x="2818" y="344"/>
                </a:lnTo>
                <a:lnTo>
                  <a:pt x="2780" y="278"/>
                </a:lnTo>
                <a:lnTo>
                  <a:pt x="2733" y="217"/>
                </a:lnTo>
                <a:lnTo>
                  <a:pt x="2679" y="161"/>
                </a:lnTo>
                <a:lnTo>
                  <a:pt x="2621" y="111"/>
                </a:lnTo>
                <a:lnTo>
                  <a:pt x="2555" y="66"/>
                </a:lnTo>
                <a:lnTo>
                  <a:pt x="2636" y="122"/>
                </a:lnTo>
                <a:lnTo>
                  <a:pt x="2710" y="182"/>
                </a:lnTo>
                <a:lnTo>
                  <a:pt x="2778" y="248"/>
                </a:lnTo>
                <a:lnTo>
                  <a:pt x="2842" y="320"/>
                </a:lnTo>
                <a:lnTo>
                  <a:pt x="2898" y="396"/>
                </a:lnTo>
                <a:lnTo>
                  <a:pt x="2946" y="475"/>
                </a:lnTo>
                <a:lnTo>
                  <a:pt x="2991" y="559"/>
                </a:lnTo>
                <a:lnTo>
                  <a:pt x="3030" y="644"/>
                </a:lnTo>
                <a:lnTo>
                  <a:pt x="3061" y="733"/>
                </a:lnTo>
                <a:lnTo>
                  <a:pt x="3088" y="823"/>
                </a:lnTo>
                <a:lnTo>
                  <a:pt x="3107" y="916"/>
                </a:lnTo>
                <a:lnTo>
                  <a:pt x="3121" y="1007"/>
                </a:lnTo>
                <a:lnTo>
                  <a:pt x="3129" y="1100"/>
                </a:lnTo>
                <a:lnTo>
                  <a:pt x="3131" y="1193"/>
                </a:lnTo>
                <a:lnTo>
                  <a:pt x="3127" y="1286"/>
                </a:lnTo>
                <a:lnTo>
                  <a:pt x="3117" y="1376"/>
                </a:lnTo>
                <a:lnTo>
                  <a:pt x="3100" y="1467"/>
                </a:lnTo>
                <a:lnTo>
                  <a:pt x="3078" y="1554"/>
                </a:lnTo>
                <a:lnTo>
                  <a:pt x="3049" y="1637"/>
                </a:lnTo>
                <a:lnTo>
                  <a:pt x="3016" y="1721"/>
                </a:lnTo>
                <a:lnTo>
                  <a:pt x="2976" y="1799"/>
                </a:lnTo>
                <a:lnTo>
                  <a:pt x="2929" y="1872"/>
                </a:lnTo>
                <a:lnTo>
                  <a:pt x="2879" y="1942"/>
                </a:lnTo>
                <a:lnTo>
                  <a:pt x="2820" y="2006"/>
                </a:lnTo>
                <a:lnTo>
                  <a:pt x="2756" y="2064"/>
                </a:lnTo>
                <a:lnTo>
                  <a:pt x="2686" y="2119"/>
                </a:lnTo>
                <a:lnTo>
                  <a:pt x="2611" y="2163"/>
                </a:lnTo>
                <a:lnTo>
                  <a:pt x="2529" y="2204"/>
                </a:lnTo>
                <a:lnTo>
                  <a:pt x="2442" y="2235"/>
                </a:lnTo>
                <a:lnTo>
                  <a:pt x="2347" y="2258"/>
                </a:lnTo>
                <a:lnTo>
                  <a:pt x="2248" y="2274"/>
                </a:lnTo>
                <a:lnTo>
                  <a:pt x="2143" y="2280"/>
                </a:lnTo>
                <a:lnTo>
                  <a:pt x="2143" y="2280"/>
                </a:lnTo>
                <a:lnTo>
                  <a:pt x="558" y="2280"/>
                </a:lnTo>
                <a:lnTo>
                  <a:pt x="475" y="2274"/>
                </a:lnTo>
                <a:lnTo>
                  <a:pt x="397" y="2256"/>
                </a:lnTo>
                <a:lnTo>
                  <a:pt x="324" y="2227"/>
                </a:lnTo>
                <a:lnTo>
                  <a:pt x="254" y="2190"/>
                </a:lnTo>
                <a:lnTo>
                  <a:pt x="192" y="2142"/>
                </a:lnTo>
                <a:lnTo>
                  <a:pt x="137" y="2088"/>
                </a:lnTo>
                <a:lnTo>
                  <a:pt x="91" y="2025"/>
                </a:lnTo>
                <a:lnTo>
                  <a:pt x="52" y="1958"/>
                </a:lnTo>
                <a:lnTo>
                  <a:pt x="25" y="1882"/>
                </a:lnTo>
                <a:lnTo>
                  <a:pt x="7" y="1804"/>
                </a:lnTo>
                <a:lnTo>
                  <a:pt x="0" y="1721"/>
                </a:lnTo>
                <a:lnTo>
                  <a:pt x="5" y="1647"/>
                </a:lnTo>
                <a:lnTo>
                  <a:pt x="19" y="1575"/>
                </a:lnTo>
                <a:lnTo>
                  <a:pt x="42" y="1508"/>
                </a:lnTo>
                <a:lnTo>
                  <a:pt x="73" y="1443"/>
                </a:lnTo>
                <a:lnTo>
                  <a:pt x="904" y="0"/>
                </a:lnTo>
                <a:close/>
              </a:path>
            </a:pathLst>
          </a:custGeom>
          <a:solidFill>
            <a:schemeClr val="accent3"/>
          </a:solidFill>
          <a:ln w="76200">
            <a:solidFill>
              <a:schemeClr val="bg1"/>
            </a:solidFill>
          </a:ln>
          <a:effectLst>
            <a:reflection blurRad="6350" stA="50000" endA="300" endPos="38500" dist="50800" dir="5400000" sy="-100000" algn="bl" rotWithShape="0"/>
          </a:effectLst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16" name="Freeform 56"/>
          <p:cNvSpPr>
            <a:spLocks noEditPoints="1"/>
          </p:cNvSpPr>
          <p:nvPr/>
        </p:nvSpPr>
        <p:spPr bwMode="auto">
          <a:xfrm>
            <a:off x="2266347" y="2286741"/>
            <a:ext cx="1987972" cy="2296348"/>
          </a:xfrm>
          <a:custGeom>
            <a:avLst/>
            <a:gdLst>
              <a:gd name="T0" fmla="*/ 1768 w 2713"/>
              <a:gd name="T1" fmla="*/ 2947 h 3134"/>
              <a:gd name="T2" fmla="*/ 1828 w 2713"/>
              <a:gd name="T3" fmla="*/ 2903 h 3134"/>
              <a:gd name="T4" fmla="*/ 1481 w 2713"/>
              <a:gd name="T5" fmla="*/ 4 h 3134"/>
              <a:gd name="T6" fmla="*/ 1620 w 2713"/>
              <a:gd name="T7" fmla="*/ 43 h 3134"/>
              <a:gd name="T8" fmla="*/ 1743 w 2713"/>
              <a:gd name="T9" fmla="*/ 115 h 3134"/>
              <a:gd name="T10" fmla="*/ 1843 w 2713"/>
              <a:gd name="T11" fmla="*/ 214 h 3134"/>
              <a:gd name="T12" fmla="*/ 2713 w 2713"/>
              <a:gd name="T13" fmla="*/ 1715 h 3134"/>
              <a:gd name="T14" fmla="*/ 2652 w 2713"/>
              <a:gd name="T15" fmla="*/ 1624 h 3134"/>
              <a:gd name="T16" fmla="*/ 2522 w 2713"/>
              <a:gd name="T17" fmla="*/ 1469 h 3134"/>
              <a:gd name="T18" fmla="*/ 2375 w 2713"/>
              <a:gd name="T19" fmla="*/ 1353 h 3134"/>
              <a:gd name="T20" fmla="*/ 2218 w 2713"/>
              <a:gd name="T21" fmla="*/ 1271 h 3134"/>
              <a:gd name="T22" fmla="*/ 2051 w 2713"/>
              <a:gd name="T23" fmla="*/ 1225 h 3134"/>
              <a:gd name="T24" fmla="*/ 1880 w 2713"/>
              <a:gd name="T25" fmla="*/ 1209 h 3134"/>
              <a:gd name="T26" fmla="*/ 1710 w 2713"/>
              <a:gd name="T27" fmla="*/ 1225 h 3134"/>
              <a:gd name="T28" fmla="*/ 1543 w 2713"/>
              <a:gd name="T29" fmla="*/ 1267 h 3134"/>
              <a:gd name="T30" fmla="*/ 1382 w 2713"/>
              <a:gd name="T31" fmla="*/ 1335 h 3134"/>
              <a:gd name="T32" fmla="*/ 1228 w 2713"/>
              <a:gd name="T33" fmla="*/ 1428 h 3134"/>
              <a:gd name="T34" fmla="*/ 1091 w 2713"/>
              <a:gd name="T35" fmla="*/ 1543 h 3134"/>
              <a:gd name="T36" fmla="*/ 970 w 2713"/>
              <a:gd name="T37" fmla="*/ 1679 h 3134"/>
              <a:gd name="T38" fmla="*/ 870 w 2713"/>
              <a:gd name="T39" fmla="*/ 1830 h 3134"/>
              <a:gd name="T40" fmla="*/ 794 w 2713"/>
              <a:gd name="T41" fmla="*/ 1999 h 3134"/>
              <a:gd name="T42" fmla="*/ 745 w 2713"/>
              <a:gd name="T43" fmla="*/ 2181 h 3134"/>
              <a:gd name="T44" fmla="*/ 730 w 2713"/>
              <a:gd name="T45" fmla="*/ 2377 h 3134"/>
              <a:gd name="T46" fmla="*/ 749 w 2713"/>
              <a:gd name="T47" fmla="*/ 2542 h 3134"/>
              <a:gd name="T48" fmla="*/ 807 w 2713"/>
              <a:gd name="T49" fmla="*/ 2693 h 3134"/>
              <a:gd name="T50" fmla="*/ 899 w 2713"/>
              <a:gd name="T51" fmla="*/ 2825 h 3134"/>
              <a:gd name="T52" fmla="*/ 1019 w 2713"/>
              <a:gd name="T53" fmla="*/ 2932 h 3134"/>
              <a:gd name="T54" fmla="*/ 1161 w 2713"/>
              <a:gd name="T55" fmla="*/ 3007 h 3134"/>
              <a:gd name="T56" fmla="*/ 1320 w 2713"/>
              <a:gd name="T57" fmla="*/ 3046 h 3134"/>
              <a:gd name="T58" fmla="*/ 1485 w 2713"/>
              <a:gd name="T59" fmla="*/ 3048 h 3134"/>
              <a:gd name="T60" fmla="*/ 1632 w 2713"/>
              <a:gd name="T61" fmla="*/ 3013 h 3134"/>
              <a:gd name="T62" fmla="*/ 1752 w 2713"/>
              <a:gd name="T63" fmla="*/ 2955 h 3134"/>
              <a:gd name="T64" fmla="*/ 1649 w 2713"/>
              <a:gd name="T65" fmla="*/ 3013 h 3134"/>
              <a:gd name="T66" fmla="*/ 1461 w 2713"/>
              <a:gd name="T67" fmla="*/ 3087 h 3134"/>
              <a:gd name="T68" fmla="*/ 1267 w 2713"/>
              <a:gd name="T69" fmla="*/ 3126 h 3134"/>
              <a:gd name="T70" fmla="*/ 1071 w 2713"/>
              <a:gd name="T71" fmla="*/ 3134 h 3134"/>
              <a:gd name="T72" fmla="*/ 877 w 2713"/>
              <a:gd name="T73" fmla="*/ 3108 h 3134"/>
              <a:gd name="T74" fmla="*/ 693 w 2713"/>
              <a:gd name="T75" fmla="*/ 3056 h 3134"/>
              <a:gd name="T76" fmla="*/ 520 w 2713"/>
              <a:gd name="T77" fmla="*/ 2976 h 3134"/>
              <a:gd name="T78" fmla="*/ 365 w 2713"/>
              <a:gd name="T79" fmla="*/ 2872 h 3134"/>
              <a:gd name="T80" fmla="*/ 231 w 2713"/>
              <a:gd name="T81" fmla="*/ 2746 h 3134"/>
              <a:gd name="T82" fmla="*/ 123 w 2713"/>
              <a:gd name="T83" fmla="*/ 2596 h 3134"/>
              <a:gd name="T84" fmla="*/ 47 w 2713"/>
              <a:gd name="T85" fmla="*/ 2429 h 3134"/>
              <a:gd name="T86" fmla="*/ 6 w 2713"/>
              <a:gd name="T87" fmla="*/ 2247 h 3134"/>
              <a:gd name="T88" fmla="*/ 6 w 2713"/>
              <a:gd name="T89" fmla="*/ 2047 h 3134"/>
              <a:gd name="T90" fmla="*/ 51 w 2713"/>
              <a:gd name="T91" fmla="*/ 1836 h 3134"/>
              <a:gd name="T92" fmla="*/ 92 w 2713"/>
              <a:gd name="T93" fmla="*/ 1725 h 3134"/>
              <a:gd name="T94" fmla="*/ 959 w 2713"/>
              <a:gd name="T95" fmla="*/ 222 h 3134"/>
              <a:gd name="T96" fmla="*/ 1060 w 2713"/>
              <a:gd name="T97" fmla="*/ 119 h 3134"/>
              <a:gd name="T98" fmla="*/ 1186 w 2713"/>
              <a:gd name="T99" fmla="*/ 45 h 3134"/>
              <a:gd name="T100" fmla="*/ 1327 w 2713"/>
              <a:gd name="T101" fmla="*/ 6 h 3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713" h="3134">
                <a:moveTo>
                  <a:pt x="1828" y="2903"/>
                </a:moveTo>
                <a:lnTo>
                  <a:pt x="1768" y="2947"/>
                </a:lnTo>
                <a:lnTo>
                  <a:pt x="1752" y="2955"/>
                </a:lnTo>
                <a:lnTo>
                  <a:pt x="1828" y="2903"/>
                </a:lnTo>
                <a:close/>
                <a:moveTo>
                  <a:pt x="1403" y="0"/>
                </a:moveTo>
                <a:lnTo>
                  <a:pt x="1481" y="4"/>
                </a:lnTo>
                <a:lnTo>
                  <a:pt x="1552" y="20"/>
                </a:lnTo>
                <a:lnTo>
                  <a:pt x="1620" y="43"/>
                </a:lnTo>
                <a:lnTo>
                  <a:pt x="1684" y="76"/>
                </a:lnTo>
                <a:lnTo>
                  <a:pt x="1743" y="115"/>
                </a:lnTo>
                <a:lnTo>
                  <a:pt x="1797" y="161"/>
                </a:lnTo>
                <a:lnTo>
                  <a:pt x="1843" y="214"/>
                </a:lnTo>
                <a:lnTo>
                  <a:pt x="1884" y="272"/>
                </a:lnTo>
                <a:lnTo>
                  <a:pt x="2713" y="1715"/>
                </a:lnTo>
                <a:lnTo>
                  <a:pt x="2713" y="1715"/>
                </a:lnTo>
                <a:lnTo>
                  <a:pt x="2652" y="1624"/>
                </a:lnTo>
                <a:lnTo>
                  <a:pt x="2590" y="1541"/>
                </a:lnTo>
                <a:lnTo>
                  <a:pt x="2522" y="1469"/>
                </a:lnTo>
                <a:lnTo>
                  <a:pt x="2451" y="1407"/>
                </a:lnTo>
                <a:lnTo>
                  <a:pt x="2375" y="1353"/>
                </a:lnTo>
                <a:lnTo>
                  <a:pt x="2297" y="1308"/>
                </a:lnTo>
                <a:lnTo>
                  <a:pt x="2218" y="1271"/>
                </a:lnTo>
                <a:lnTo>
                  <a:pt x="2134" y="1244"/>
                </a:lnTo>
                <a:lnTo>
                  <a:pt x="2051" y="1225"/>
                </a:lnTo>
                <a:lnTo>
                  <a:pt x="1966" y="1213"/>
                </a:lnTo>
                <a:lnTo>
                  <a:pt x="1880" y="1209"/>
                </a:lnTo>
                <a:lnTo>
                  <a:pt x="1795" y="1213"/>
                </a:lnTo>
                <a:lnTo>
                  <a:pt x="1710" y="1225"/>
                </a:lnTo>
                <a:lnTo>
                  <a:pt x="1626" y="1242"/>
                </a:lnTo>
                <a:lnTo>
                  <a:pt x="1543" y="1267"/>
                </a:lnTo>
                <a:lnTo>
                  <a:pt x="1461" y="1298"/>
                </a:lnTo>
                <a:lnTo>
                  <a:pt x="1382" y="1335"/>
                </a:lnTo>
                <a:lnTo>
                  <a:pt x="1304" y="1380"/>
                </a:lnTo>
                <a:lnTo>
                  <a:pt x="1228" y="1428"/>
                </a:lnTo>
                <a:lnTo>
                  <a:pt x="1159" y="1483"/>
                </a:lnTo>
                <a:lnTo>
                  <a:pt x="1091" y="1543"/>
                </a:lnTo>
                <a:lnTo>
                  <a:pt x="1029" y="1609"/>
                </a:lnTo>
                <a:lnTo>
                  <a:pt x="970" y="1679"/>
                </a:lnTo>
                <a:lnTo>
                  <a:pt x="918" y="1752"/>
                </a:lnTo>
                <a:lnTo>
                  <a:pt x="870" y="1830"/>
                </a:lnTo>
                <a:lnTo>
                  <a:pt x="829" y="1913"/>
                </a:lnTo>
                <a:lnTo>
                  <a:pt x="794" y="1999"/>
                </a:lnTo>
                <a:lnTo>
                  <a:pt x="767" y="2088"/>
                </a:lnTo>
                <a:lnTo>
                  <a:pt x="745" y="2181"/>
                </a:lnTo>
                <a:lnTo>
                  <a:pt x="734" y="2278"/>
                </a:lnTo>
                <a:lnTo>
                  <a:pt x="730" y="2377"/>
                </a:lnTo>
                <a:lnTo>
                  <a:pt x="734" y="2460"/>
                </a:lnTo>
                <a:lnTo>
                  <a:pt x="749" y="2542"/>
                </a:lnTo>
                <a:lnTo>
                  <a:pt x="775" y="2621"/>
                </a:lnTo>
                <a:lnTo>
                  <a:pt x="807" y="2693"/>
                </a:lnTo>
                <a:lnTo>
                  <a:pt x="850" y="2763"/>
                </a:lnTo>
                <a:lnTo>
                  <a:pt x="899" y="2825"/>
                </a:lnTo>
                <a:lnTo>
                  <a:pt x="957" y="2881"/>
                </a:lnTo>
                <a:lnTo>
                  <a:pt x="1019" y="2932"/>
                </a:lnTo>
                <a:lnTo>
                  <a:pt x="1087" y="2973"/>
                </a:lnTo>
                <a:lnTo>
                  <a:pt x="1161" y="3007"/>
                </a:lnTo>
                <a:lnTo>
                  <a:pt x="1238" y="3031"/>
                </a:lnTo>
                <a:lnTo>
                  <a:pt x="1320" y="3046"/>
                </a:lnTo>
                <a:lnTo>
                  <a:pt x="1403" y="3052"/>
                </a:lnTo>
                <a:lnTo>
                  <a:pt x="1485" y="3048"/>
                </a:lnTo>
                <a:lnTo>
                  <a:pt x="1560" y="3035"/>
                </a:lnTo>
                <a:lnTo>
                  <a:pt x="1632" y="3013"/>
                </a:lnTo>
                <a:lnTo>
                  <a:pt x="1702" y="2984"/>
                </a:lnTo>
                <a:lnTo>
                  <a:pt x="1752" y="2955"/>
                </a:lnTo>
                <a:lnTo>
                  <a:pt x="1741" y="2963"/>
                </a:lnTo>
                <a:lnTo>
                  <a:pt x="1649" y="3013"/>
                </a:lnTo>
                <a:lnTo>
                  <a:pt x="1556" y="3056"/>
                </a:lnTo>
                <a:lnTo>
                  <a:pt x="1461" y="3087"/>
                </a:lnTo>
                <a:lnTo>
                  <a:pt x="1364" y="3112"/>
                </a:lnTo>
                <a:lnTo>
                  <a:pt x="1267" y="3126"/>
                </a:lnTo>
                <a:lnTo>
                  <a:pt x="1168" y="3134"/>
                </a:lnTo>
                <a:lnTo>
                  <a:pt x="1071" y="3134"/>
                </a:lnTo>
                <a:lnTo>
                  <a:pt x="974" y="3124"/>
                </a:lnTo>
                <a:lnTo>
                  <a:pt x="877" y="3108"/>
                </a:lnTo>
                <a:lnTo>
                  <a:pt x="784" y="3085"/>
                </a:lnTo>
                <a:lnTo>
                  <a:pt x="693" y="3056"/>
                </a:lnTo>
                <a:lnTo>
                  <a:pt x="604" y="3019"/>
                </a:lnTo>
                <a:lnTo>
                  <a:pt x="520" y="2976"/>
                </a:lnTo>
                <a:lnTo>
                  <a:pt x="441" y="2928"/>
                </a:lnTo>
                <a:lnTo>
                  <a:pt x="365" y="2872"/>
                </a:lnTo>
                <a:lnTo>
                  <a:pt x="295" y="2812"/>
                </a:lnTo>
                <a:lnTo>
                  <a:pt x="231" y="2746"/>
                </a:lnTo>
                <a:lnTo>
                  <a:pt x="173" y="2674"/>
                </a:lnTo>
                <a:lnTo>
                  <a:pt x="123" y="2596"/>
                </a:lnTo>
                <a:lnTo>
                  <a:pt x="82" y="2515"/>
                </a:lnTo>
                <a:lnTo>
                  <a:pt x="47" y="2429"/>
                </a:lnTo>
                <a:lnTo>
                  <a:pt x="22" y="2340"/>
                </a:lnTo>
                <a:lnTo>
                  <a:pt x="6" y="2247"/>
                </a:lnTo>
                <a:lnTo>
                  <a:pt x="0" y="2148"/>
                </a:lnTo>
                <a:lnTo>
                  <a:pt x="6" y="2047"/>
                </a:lnTo>
                <a:lnTo>
                  <a:pt x="22" y="1944"/>
                </a:lnTo>
                <a:lnTo>
                  <a:pt x="51" y="1836"/>
                </a:lnTo>
                <a:lnTo>
                  <a:pt x="92" y="1727"/>
                </a:lnTo>
                <a:lnTo>
                  <a:pt x="92" y="1725"/>
                </a:lnTo>
                <a:lnTo>
                  <a:pt x="920" y="284"/>
                </a:lnTo>
                <a:lnTo>
                  <a:pt x="959" y="222"/>
                </a:lnTo>
                <a:lnTo>
                  <a:pt x="1005" y="167"/>
                </a:lnTo>
                <a:lnTo>
                  <a:pt x="1060" y="119"/>
                </a:lnTo>
                <a:lnTo>
                  <a:pt x="1120" y="78"/>
                </a:lnTo>
                <a:lnTo>
                  <a:pt x="1186" y="45"/>
                </a:lnTo>
                <a:lnTo>
                  <a:pt x="1254" y="20"/>
                </a:lnTo>
                <a:lnTo>
                  <a:pt x="1327" y="6"/>
                </a:lnTo>
                <a:lnTo>
                  <a:pt x="1403" y="0"/>
                </a:lnTo>
                <a:close/>
              </a:path>
            </a:pathLst>
          </a:custGeom>
          <a:solidFill>
            <a:schemeClr val="accent1"/>
          </a:solidFill>
          <a:ln w="76200">
            <a:solidFill>
              <a:schemeClr val="bg1"/>
            </a:solidFill>
          </a:ln>
          <a:effectLst/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17" name="Freeform 57"/>
          <p:cNvSpPr>
            <a:spLocks/>
          </p:cNvSpPr>
          <p:nvPr/>
        </p:nvSpPr>
        <p:spPr bwMode="auto">
          <a:xfrm>
            <a:off x="2801260" y="3172602"/>
            <a:ext cx="2117670" cy="2048686"/>
          </a:xfrm>
          <a:custGeom>
            <a:avLst/>
            <a:gdLst>
              <a:gd name="T0" fmla="*/ 1236 w 2890"/>
              <a:gd name="T1" fmla="*/ 4 h 2796"/>
              <a:gd name="T2" fmla="*/ 1404 w 2890"/>
              <a:gd name="T3" fmla="*/ 35 h 2796"/>
              <a:gd name="T4" fmla="*/ 1567 w 2890"/>
              <a:gd name="T5" fmla="*/ 99 h 2796"/>
              <a:gd name="T6" fmla="*/ 1721 w 2890"/>
              <a:gd name="T7" fmla="*/ 198 h 2796"/>
              <a:gd name="T8" fmla="*/ 1860 w 2890"/>
              <a:gd name="T9" fmla="*/ 332 h 2796"/>
              <a:gd name="T10" fmla="*/ 1983 w 2890"/>
              <a:gd name="T11" fmla="*/ 506 h 2796"/>
              <a:gd name="T12" fmla="*/ 2817 w 2890"/>
              <a:gd name="T13" fmla="*/ 1959 h 2796"/>
              <a:gd name="T14" fmla="*/ 2871 w 2890"/>
              <a:gd name="T15" fmla="*/ 2091 h 2796"/>
              <a:gd name="T16" fmla="*/ 2890 w 2890"/>
              <a:gd name="T17" fmla="*/ 2237 h 2796"/>
              <a:gd name="T18" fmla="*/ 2867 w 2890"/>
              <a:gd name="T19" fmla="*/ 2398 h 2796"/>
              <a:gd name="T20" fmla="*/ 2801 w 2890"/>
              <a:gd name="T21" fmla="*/ 2541 h 2796"/>
              <a:gd name="T22" fmla="*/ 2698 w 2890"/>
              <a:gd name="T23" fmla="*/ 2658 h 2796"/>
              <a:gd name="T24" fmla="*/ 2568 w 2890"/>
              <a:gd name="T25" fmla="*/ 2743 h 2796"/>
              <a:gd name="T26" fmla="*/ 2415 w 2890"/>
              <a:gd name="T27" fmla="*/ 2790 h 2796"/>
              <a:gd name="T28" fmla="*/ 586 w 2890"/>
              <a:gd name="T29" fmla="*/ 2796 h 2796"/>
              <a:gd name="T30" fmla="*/ 788 w 2890"/>
              <a:gd name="T31" fmla="*/ 2778 h 2796"/>
              <a:gd name="T32" fmla="*/ 966 w 2890"/>
              <a:gd name="T33" fmla="*/ 2728 h 2796"/>
              <a:gd name="T34" fmla="*/ 1123 w 2890"/>
              <a:gd name="T35" fmla="*/ 2648 h 2796"/>
              <a:gd name="T36" fmla="*/ 1257 w 2890"/>
              <a:gd name="T37" fmla="*/ 2543 h 2796"/>
              <a:gd name="T38" fmla="*/ 1368 w 2890"/>
              <a:gd name="T39" fmla="*/ 2415 h 2796"/>
              <a:gd name="T40" fmla="*/ 1457 w 2890"/>
              <a:gd name="T41" fmla="*/ 2272 h 2796"/>
              <a:gd name="T42" fmla="*/ 1523 w 2890"/>
              <a:gd name="T43" fmla="*/ 2113 h 2796"/>
              <a:gd name="T44" fmla="*/ 1565 w 2890"/>
              <a:gd name="T45" fmla="*/ 1942 h 2796"/>
              <a:gd name="T46" fmla="*/ 1587 w 2890"/>
              <a:gd name="T47" fmla="*/ 1765 h 2796"/>
              <a:gd name="T48" fmla="*/ 1585 w 2890"/>
              <a:gd name="T49" fmla="*/ 1585 h 2796"/>
              <a:gd name="T50" fmla="*/ 1560 w 2890"/>
              <a:gd name="T51" fmla="*/ 1405 h 2796"/>
              <a:gd name="T52" fmla="*/ 1513 w 2890"/>
              <a:gd name="T53" fmla="*/ 1228 h 2796"/>
              <a:gd name="T54" fmla="*/ 1441 w 2890"/>
              <a:gd name="T55" fmla="*/ 1059 h 2796"/>
              <a:gd name="T56" fmla="*/ 1348 w 2890"/>
              <a:gd name="T57" fmla="*/ 902 h 2796"/>
              <a:gd name="T58" fmla="*/ 1232 w 2890"/>
              <a:gd name="T59" fmla="*/ 759 h 2796"/>
              <a:gd name="T60" fmla="*/ 1092 w 2890"/>
              <a:gd name="T61" fmla="*/ 636 h 2796"/>
              <a:gd name="T62" fmla="*/ 935 w 2890"/>
              <a:gd name="T63" fmla="*/ 543 h 2796"/>
              <a:gd name="T64" fmla="*/ 766 w 2890"/>
              <a:gd name="T65" fmla="*/ 497 h 2796"/>
              <a:gd name="T66" fmla="*/ 590 w 2890"/>
              <a:gd name="T67" fmla="*/ 497 h 2796"/>
              <a:gd name="T68" fmla="*/ 431 w 2890"/>
              <a:gd name="T69" fmla="*/ 537 h 2796"/>
              <a:gd name="T70" fmla="*/ 289 w 2890"/>
              <a:gd name="T71" fmla="*/ 613 h 2796"/>
              <a:gd name="T72" fmla="*/ 169 w 2890"/>
              <a:gd name="T73" fmla="*/ 718 h 2796"/>
              <a:gd name="T74" fmla="*/ 77 w 2890"/>
              <a:gd name="T75" fmla="*/ 850 h 2796"/>
              <a:gd name="T76" fmla="*/ 19 w 2890"/>
              <a:gd name="T77" fmla="*/ 1001 h 2796"/>
              <a:gd name="T78" fmla="*/ 0 w 2890"/>
              <a:gd name="T79" fmla="*/ 1168 h 2796"/>
              <a:gd name="T80" fmla="*/ 15 w 2890"/>
              <a:gd name="T81" fmla="*/ 972 h 2796"/>
              <a:gd name="T82" fmla="*/ 64 w 2890"/>
              <a:gd name="T83" fmla="*/ 790 h 2796"/>
              <a:gd name="T84" fmla="*/ 140 w 2890"/>
              <a:gd name="T85" fmla="*/ 621 h 2796"/>
              <a:gd name="T86" fmla="*/ 240 w 2890"/>
              <a:gd name="T87" fmla="*/ 470 h 2796"/>
              <a:gd name="T88" fmla="*/ 361 w 2890"/>
              <a:gd name="T89" fmla="*/ 334 h 2796"/>
              <a:gd name="T90" fmla="*/ 498 w 2890"/>
              <a:gd name="T91" fmla="*/ 219 h 2796"/>
              <a:gd name="T92" fmla="*/ 652 w 2890"/>
              <a:gd name="T93" fmla="*/ 126 h 2796"/>
              <a:gd name="T94" fmla="*/ 813 w 2890"/>
              <a:gd name="T95" fmla="*/ 58 h 2796"/>
              <a:gd name="T96" fmla="*/ 980 w 2890"/>
              <a:gd name="T97" fmla="*/ 16 h 2796"/>
              <a:gd name="T98" fmla="*/ 1150 w 2890"/>
              <a:gd name="T99" fmla="*/ 0 h 27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890" h="2796">
                <a:moveTo>
                  <a:pt x="1150" y="0"/>
                </a:moveTo>
                <a:lnTo>
                  <a:pt x="1236" y="4"/>
                </a:lnTo>
                <a:lnTo>
                  <a:pt x="1321" y="16"/>
                </a:lnTo>
                <a:lnTo>
                  <a:pt x="1404" y="35"/>
                </a:lnTo>
                <a:lnTo>
                  <a:pt x="1488" y="62"/>
                </a:lnTo>
                <a:lnTo>
                  <a:pt x="1567" y="99"/>
                </a:lnTo>
                <a:lnTo>
                  <a:pt x="1645" y="144"/>
                </a:lnTo>
                <a:lnTo>
                  <a:pt x="1721" y="198"/>
                </a:lnTo>
                <a:lnTo>
                  <a:pt x="1792" y="260"/>
                </a:lnTo>
                <a:lnTo>
                  <a:pt x="1860" y="332"/>
                </a:lnTo>
                <a:lnTo>
                  <a:pt x="1922" y="415"/>
                </a:lnTo>
                <a:lnTo>
                  <a:pt x="1983" y="506"/>
                </a:lnTo>
                <a:lnTo>
                  <a:pt x="1983" y="506"/>
                </a:lnTo>
                <a:lnTo>
                  <a:pt x="2817" y="1959"/>
                </a:lnTo>
                <a:lnTo>
                  <a:pt x="2848" y="2024"/>
                </a:lnTo>
                <a:lnTo>
                  <a:pt x="2871" y="2091"/>
                </a:lnTo>
                <a:lnTo>
                  <a:pt x="2887" y="2163"/>
                </a:lnTo>
                <a:lnTo>
                  <a:pt x="2890" y="2237"/>
                </a:lnTo>
                <a:lnTo>
                  <a:pt x="2885" y="2320"/>
                </a:lnTo>
                <a:lnTo>
                  <a:pt x="2867" y="2398"/>
                </a:lnTo>
                <a:lnTo>
                  <a:pt x="2840" y="2474"/>
                </a:lnTo>
                <a:lnTo>
                  <a:pt x="2801" y="2541"/>
                </a:lnTo>
                <a:lnTo>
                  <a:pt x="2755" y="2604"/>
                </a:lnTo>
                <a:lnTo>
                  <a:pt x="2698" y="2658"/>
                </a:lnTo>
                <a:lnTo>
                  <a:pt x="2636" y="2706"/>
                </a:lnTo>
                <a:lnTo>
                  <a:pt x="2568" y="2743"/>
                </a:lnTo>
                <a:lnTo>
                  <a:pt x="2495" y="2772"/>
                </a:lnTo>
                <a:lnTo>
                  <a:pt x="2415" y="2790"/>
                </a:lnTo>
                <a:lnTo>
                  <a:pt x="2334" y="2796"/>
                </a:lnTo>
                <a:lnTo>
                  <a:pt x="586" y="2796"/>
                </a:lnTo>
                <a:lnTo>
                  <a:pt x="691" y="2792"/>
                </a:lnTo>
                <a:lnTo>
                  <a:pt x="788" y="2778"/>
                </a:lnTo>
                <a:lnTo>
                  <a:pt x="881" y="2757"/>
                </a:lnTo>
                <a:lnTo>
                  <a:pt x="966" y="2728"/>
                </a:lnTo>
                <a:lnTo>
                  <a:pt x="1047" y="2691"/>
                </a:lnTo>
                <a:lnTo>
                  <a:pt x="1123" y="2648"/>
                </a:lnTo>
                <a:lnTo>
                  <a:pt x="1193" y="2598"/>
                </a:lnTo>
                <a:lnTo>
                  <a:pt x="1257" y="2543"/>
                </a:lnTo>
                <a:lnTo>
                  <a:pt x="1315" y="2481"/>
                </a:lnTo>
                <a:lnTo>
                  <a:pt x="1368" y="2415"/>
                </a:lnTo>
                <a:lnTo>
                  <a:pt x="1414" y="2346"/>
                </a:lnTo>
                <a:lnTo>
                  <a:pt x="1457" y="2272"/>
                </a:lnTo>
                <a:lnTo>
                  <a:pt x="1492" y="2194"/>
                </a:lnTo>
                <a:lnTo>
                  <a:pt x="1523" y="2113"/>
                </a:lnTo>
                <a:lnTo>
                  <a:pt x="1548" y="2027"/>
                </a:lnTo>
                <a:lnTo>
                  <a:pt x="1565" y="1942"/>
                </a:lnTo>
                <a:lnTo>
                  <a:pt x="1579" y="1855"/>
                </a:lnTo>
                <a:lnTo>
                  <a:pt x="1587" y="1765"/>
                </a:lnTo>
                <a:lnTo>
                  <a:pt x="1589" y="1674"/>
                </a:lnTo>
                <a:lnTo>
                  <a:pt x="1585" y="1585"/>
                </a:lnTo>
                <a:lnTo>
                  <a:pt x="1575" y="1494"/>
                </a:lnTo>
                <a:lnTo>
                  <a:pt x="1560" y="1405"/>
                </a:lnTo>
                <a:lnTo>
                  <a:pt x="1538" y="1315"/>
                </a:lnTo>
                <a:lnTo>
                  <a:pt x="1513" y="1228"/>
                </a:lnTo>
                <a:lnTo>
                  <a:pt x="1480" y="1143"/>
                </a:lnTo>
                <a:lnTo>
                  <a:pt x="1441" y="1059"/>
                </a:lnTo>
                <a:lnTo>
                  <a:pt x="1399" y="980"/>
                </a:lnTo>
                <a:lnTo>
                  <a:pt x="1348" y="902"/>
                </a:lnTo>
                <a:lnTo>
                  <a:pt x="1292" y="828"/>
                </a:lnTo>
                <a:lnTo>
                  <a:pt x="1232" y="759"/>
                </a:lnTo>
                <a:lnTo>
                  <a:pt x="1164" y="695"/>
                </a:lnTo>
                <a:lnTo>
                  <a:pt x="1092" y="636"/>
                </a:lnTo>
                <a:lnTo>
                  <a:pt x="1013" y="582"/>
                </a:lnTo>
                <a:lnTo>
                  <a:pt x="935" y="543"/>
                </a:lnTo>
                <a:lnTo>
                  <a:pt x="853" y="514"/>
                </a:lnTo>
                <a:lnTo>
                  <a:pt x="766" y="497"/>
                </a:lnTo>
                <a:lnTo>
                  <a:pt x="673" y="491"/>
                </a:lnTo>
                <a:lnTo>
                  <a:pt x="590" y="497"/>
                </a:lnTo>
                <a:lnTo>
                  <a:pt x="508" y="512"/>
                </a:lnTo>
                <a:lnTo>
                  <a:pt x="431" y="537"/>
                </a:lnTo>
                <a:lnTo>
                  <a:pt x="357" y="570"/>
                </a:lnTo>
                <a:lnTo>
                  <a:pt x="289" y="613"/>
                </a:lnTo>
                <a:lnTo>
                  <a:pt x="227" y="662"/>
                </a:lnTo>
                <a:lnTo>
                  <a:pt x="169" y="718"/>
                </a:lnTo>
                <a:lnTo>
                  <a:pt x="120" y="782"/>
                </a:lnTo>
                <a:lnTo>
                  <a:pt x="77" y="850"/>
                </a:lnTo>
                <a:lnTo>
                  <a:pt x="45" y="924"/>
                </a:lnTo>
                <a:lnTo>
                  <a:pt x="19" y="1001"/>
                </a:lnTo>
                <a:lnTo>
                  <a:pt x="4" y="1083"/>
                </a:lnTo>
                <a:lnTo>
                  <a:pt x="0" y="1168"/>
                </a:lnTo>
                <a:lnTo>
                  <a:pt x="4" y="1069"/>
                </a:lnTo>
                <a:lnTo>
                  <a:pt x="15" y="972"/>
                </a:lnTo>
                <a:lnTo>
                  <a:pt x="37" y="879"/>
                </a:lnTo>
                <a:lnTo>
                  <a:pt x="64" y="790"/>
                </a:lnTo>
                <a:lnTo>
                  <a:pt x="99" y="704"/>
                </a:lnTo>
                <a:lnTo>
                  <a:pt x="140" y="621"/>
                </a:lnTo>
                <a:lnTo>
                  <a:pt x="188" y="543"/>
                </a:lnTo>
                <a:lnTo>
                  <a:pt x="240" y="470"/>
                </a:lnTo>
                <a:lnTo>
                  <a:pt x="299" y="400"/>
                </a:lnTo>
                <a:lnTo>
                  <a:pt x="361" y="334"/>
                </a:lnTo>
                <a:lnTo>
                  <a:pt x="429" y="274"/>
                </a:lnTo>
                <a:lnTo>
                  <a:pt x="498" y="219"/>
                </a:lnTo>
                <a:lnTo>
                  <a:pt x="574" y="171"/>
                </a:lnTo>
                <a:lnTo>
                  <a:pt x="652" y="126"/>
                </a:lnTo>
                <a:lnTo>
                  <a:pt x="731" y="89"/>
                </a:lnTo>
                <a:lnTo>
                  <a:pt x="813" y="58"/>
                </a:lnTo>
                <a:lnTo>
                  <a:pt x="896" y="33"/>
                </a:lnTo>
                <a:lnTo>
                  <a:pt x="980" y="16"/>
                </a:lnTo>
                <a:lnTo>
                  <a:pt x="1065" y="4"/>
                </a:lnTo>
                <a:lnTo>
                  <a:pt x="1150" y="0"/>
                </a:lnTo>
                <a:close/>
              </a:path>
            </a:pathLst>
          </a:custGeom>
          <a:solidFill>
            <a:schemeClr val="accent4"/>
          </a:solidFill>
          <a:ln w="76200">
            <a:solidFill>
              <a:schemeClr val="bg1"/>
            </a:solidFill>
          </a:ln>
          <a:effectLst>
            <a:reflection blurRad="6350" stA="50000" endA="300" endPos="38500" dist="50800" dir="5400000" sy="-100000" algn="bl" rotWithShape="0"/>
          </a:effectLst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grpSp>
        <p:nvGrpSpPr>
          <p:cNvPr id="18" name="Group 4"/>
          <p:cNvGrpSpPr>
            <a:grpSpLocks noChangeAspect="1"/>
          </p:cNvGrpSpPr>
          <p:nvPr/>
        </p:nvGrpSpPr>
        <p:grpSpPr bwMode="auto">
          <a:xfrm>
            <a:off x="3172804" y="3770089"/>
            <a:ext cx="276646" cy="402256"/>
            <a:chOff x="14052" y="2464"/>
            <a:chExt cx="1099" cy="1598"/>
          </a:xfrm>
          <a:solidFill>
            <a:schemeClr val="tx2"/>
          </a:solidFill>
        </p:grpSpPr>
        <p:sp>
          <p:nvSpPr>
            <p:cNvPr id="19" name="Freeform 6"/>
            <p:cNvSpPr>
              <a:spLocks noEditPoints="1"/>
            </p:cNvSpPr>
            <p:nvPr/>
          </p:nvSpPr>
          <p:spPr bwMode="auto">
            <a:xfrm>
              <a:off x="14052" y="2464"/>
              <a:ext cx="1099" cy="1598"/>
            </a:xfrm>
            <a:custGeom>
              <a:avLst/>
              <a:gdLst>
                <a:gd name="T0" fmla="*/ 934 w 2198"/>
                <a:gd name="T1" fmla="*/ 2932 h 3195"/>
                <a:gd name="T2" fmla="*/ 1014 w 2198"/>
                <a:gd name="T3" fmla="*/ 2988 h 3195"/>
                <a:gd name="T4" fmla="*/ 1127 w 2198"/>
                <a:gd name="T5" fmla="*/ 2995 h 3195"/>
                <a:gd name="T6" fmla="*/ 1215 w 2198"/>
                <a:gd name="T7" fmla="*/ 2979 h 3195"/>
                <a:gd name="T8" fmla="*/ 1278 w 2198"/>
                <a:gd name="T9" fmla="*/ 2915 h 3195"/>
                <a:gd name="T10" fmla="*/ 1420 w 2198"/>
                <a:gd name="T11" fmla="*/ 2506 h 3195"/>
                <a:gd name="T12" fmla="*/ 816 w 2198"/>
                <a:gd name="T13" fmla="*/ 2631 h 3195"/>
                <a:gd name="T14" fmla="*/ 862 w 2198"/>
                <a:gd name="T15" fmla="*/ 2775 h 3195"/>
                <a:gd name="T16" fmla="*/ 1394 w 2198"/>
                <a:gd name="T17" fmla="*/ 2594 h 3195"/>
                <a:gd name="T18" fmla="*/ 734 w 2198"/>
                <a:gd name="T19" fmla="*/ 2362 h 3195"/>
                <a:gd name="T20" fmla="*/ 1469 w 2198"/>
                <a:gd name="T21" fmla="*/ 2350 h 3195"/>
                <a:gd name="T22" fmla="*/ 1026 w 2198"/>
                <a:gd name="T23" fmla="*/ 203 h 3195"/>
                <a:gd name="T24" fmla="*/ 749 w 2198"/>
                <a:gd name="T25" fmla="*/ 271 h 3195"/>
                <a:gd name="T26" fmla="*/ 514 w 2198"/>
                <a:gd name="T27" fmla="*/ 417 h 3195"/>
                <a:gd name="T28" fmla="*/ 335 w 2198"/>
                <a:gd name="T29" fmla="*/ 625 h 3195"/>
                <a:gd name="T30" fmla="*/ 226 w 2198"/>
                <a:gd name="T31" fmla="*/ 882 h 3195"/>
                <a:gd name="T32" fmla="*/ 202 w 2198"/>
                <a:gd name="T33" fmla="*/ 1150 h 3195"/>
                <a:gd name="T34" fmla="*/ 261 w 2198"/>
                <a:gd name="T35" fmla="*/ 1368 h 3195"/>
                <a:gd name="T36" fmla="*/ 369 w 2198"/>
                <a:gd name="T37" fmla="*/ 1600 h 3195"/>
                <a:gd name="T38" fmla="*/ 524 w 2198"/>
                <a:gd name="T39" fmla="*/ 1882 h 3195"/>
                <a:gd name="T40" fmla="*/ 1619 w 2198"/>
                <a:gd name="T41" fmla="*/ 1989 h 3195"/>
                <a:gd name="T42" fmla="*/ 1798 w 2198"/>
                <a:gd name="T43" fmla="*/ 1658 h 3195"/>
                <a:gd name="T44" fmla="*/ 1915 w 2198"/>
                <a:gd name="T45" fmla="*/ 1425 h 3195"/>
                <a:gd name="T46" fmla="*/ 1987 w 2198"/>
                <a:gd name="T47" fmla="*/ 1202 h 3195"/>
                <a:gd name="T48" fmla="*/ 1986 w 2198"/>
                <a:gd name="T49" fmla="*/ 953 h 3195"/>
                <a:gd name="T50" fmla="*/ 1898 w 2198"/>
                <a:gd name="T51" fmla="*/ 685 h 3195"/>
                <a:gd name="T52" fmla="*/ 1735 w 2198"/>
                <a:gd name="T53" fmla="*/ 464 h 3195"/>
                <a:gd name="T54" fmla="*/ 1512 w 2198"/>
                <a:gd name="T55" fmla="*/ 300 h 3195"/>
                <a:gd name="T56" fmla="*/ 1245 w 2198"/>
                <a:gd name="T57" fmla="*/ 211 h 3195"/>
                <a:gd name="T58" fmla="*/ 1181 w 2198"/>
                <a:gd name="T59" fmla="*/ 3 h 3195"/>
                <a:gd name="T60" fmla="*/ 1491 w 2198"/>
                <a:gd name="T61" fmla="*/ 72 h 3195"/>
                <a:gd name="T62" fmla="*/ 1761 w 2198"/>
                <a:gd name="T63" fmla="*/ 221 h 3195"/>
                <a:gd name="T64" fmla="*/ 1977 w 2198"/>
                <a:gd name="T65" fmla="*/ 437 h 3195"/>
                <a:gd name="T66" fmla="*/ 2126 w 2198"/>
                <a:gd name="T67" fmla="*/ 707 h 3195"/>
                <a:gd name="T68" fmla="*/ 2195 w 2198"/>
                <a:gd name="T69" fmla="*/ 1016 h 3195"/>
                <a:gd name="T70" fmla="*/ 2170 w 2198"/>
                <a:gd name="T71" fmla="*/ 1300 h 3195"/>
                <a:gd name="T72" fmla="*/ 2066 w 2198"/>
                <a:gd name="T73" fmla="*/ 1574 h 3195"/>
                <a:gd name="T74" fmla="*/ 1923 w 2198"/>
                <a:gd name="T75" fmla="*/ 1846 h 3195"/>
                <a:gd name="T76" fmla="*/ 1779 w 2198"/>
                <a:gd name="T77" fmla="*/ 2112 h 3195"/>
                <a:gd name="T78" fmla="*/ 1673 w 2198"/>
                <a:gd name="T79" fmla="*/ 2370 h 3195"/>
                <a:gd name="T80" fmla="*/ 1597 w 2198"/>
                <a:gd name="T81" fmla="*/ 2611 h 3195"/>
                <a:gd name="T82" fmla="*/ 1536 w 2198"/>
                <a:gd name="T83" fmla="*/ 2815 h 3195"/>
                <a:gd name="T84" fmla="*/ 1472 w 2198"/>
                <a:gd name="T85" fmla="*/ 2977 h 3195"/>
                <a:gd name="T86" fmla="*/ 1390 w 2198"/>
                <a:gd name="T87" fmla="*/ 3096 h 3195"/>
                <a:gd name="T88" fmla="*/ 1271 w 2198"/>
                <a:gd name="T89" fmla="*/ 3170 h 3195"/>
                <a:gd name="T90" fmla="*/ 1099 w 2198"/>
                <a:gd name="T91" fmla="*/ 3195 h 3195"/>
                <a:gd name="T92" fmla="*/ 924 w 2198"/>
                <a:gd name="T93" fmla="*/ 3168 h 3195"/>
                <a:gd name="T94" fmla="*/ 803 w 2198"/>
                <a:gd name="T95" fmla="*/ 3088 h 3195"/>
                <a:gd name="T96" fmla="*/ 719 w 2198"/>
                <a:gd name="T97" fmla="*/ 2958 h 3195"/>
                <a:gd name="T98" fmla="*/ 653 w 2198"/>
                <a:gd name="T99" fmla="*/ 2782 h 3195"/>
                <a:gd name="T100" fmla="*/ 588 w 2198"/>
                <a:gd name="T101" fmla="*/ 2562 h 3195"/>
                <a:gd name="T102" fmla="*/ 503 w 2198"/>
                <a:gd name="T103" fmla="*/ 2302 h 3195"/>
                <a:gd name="T104" fmla="*/ 377 w 2198"/>
                <a:gd name="T105" fmla="*/ 2030 h 3195"/>
                <a:gd name="T106" fmla="*/ 221 w 2198"/>
                <a:gd name="T107" fmla="*/ 1746 h 3195"/>
                <a:gd name="T108" fmla="*/ 81 w 2198"/>
                <a:gd name="T109" fmla="*/ 1457 h 3195"/>
                <a:gd name="T110" fmla="*/ 4 w 2198"/>
                <a:gd name="T111" fmla="*/ 1169 h 3195"/>
                <a:gd name="T112" fmla="*/ 27 w 2198"/>
                <a:gd name="T113" fmla="*/ 858 h 3195"/>
                <a:gd name="T114" fmla="*/ 137 w 2198"/>
                <a:gd name="T115" fmla="*/ 566 h 3195"/>
                <a:gd name="T116" fmla="*/ 322 w 2198"/>
                <a:gd name="T117" fmla="*/ 322 h 3195"/>
                <a:gd name="T118" fmla="*/ 567 w 2198"/>
                <a:gd name="T119" fmla="*/ 137 h 3195"/>
                <a:gd name="T120" fmla="*/ 858 w 2198"/>
                <a:gd name="T121" fmla="*/ 27 h 3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198" h="3195">
                  <a:moveTo>
                    <a:pt x="1323" y="2818"/>
                  </a:moveTo>
                  <a:lnTo>
                    <a:pt x="899" y="2871"/>
                  </a:lnTo>
                  <a:lnTo>
                    <a:pt x="917" y="2904"/>
                  </a:lnTo>
                  <a:lnTo>
                    <a:pt x="934" y="2932"/>
                  </a:lnTo>
                  <a:lnTo>
                    <a:pt x="951" y="2953"/>
                  </a:lnTo>
                  <a:lnTo>
                    <a:pt x="971" y="2970"/>
                  </a:lnTo>
                  <a:lnTo>
                    <a:pt x="991" y="2981"/>
                  </a:lnTo>
                  <a:lnTo>
                    <a:pt x="1014" y="2988"/>
                  </a:lnTo>
                  <a:lnTo>
                    <a:pt x="1039" y="2993"/>
                  </a:lnTo>
                  <a:lnTo>
                    <a:pt x="1067" y="2995"/>
                  </a:lnTo>
                  <a:lnTo>
                    <a:pt x="1099" y="2995"/>
                  </a:lnTo>
                  <a:lnTo>
                    <a:pt x="1127" y="2995"/>
                  </a:lnTo>
                  <a:lnTo>
                    <a:pt x="1153" y="2994"/>
                  </a:lnTo>
                  <a:lnTo>
                    <a:pt x="1175" y="2991"/>
                  </a:lnTo>
                  <a:lnTo>
                    <a:pt x="1196" y="2986"/>
                  </a:lnTo>
                  <a:lnTo>
                    <a:pt x="1215" y="2979"/>
                  </a:lnTo>
                  <a:lnTo>
                    <a:pt x="1232" y="2969"/>
                  </a:lnTo>
                  <a:lnTo>
                    <a:pt x="1249" y="2954"/>
                  </a:lnTo>
                  <a:lnTo>
                    <a:pt x="1264" y="2937"/>
                  </a:lnTo>
                  <a:lnTo>
                    <a:pt x="1278" y="2915"/>
                  </a:lnTo>
                  <a:lnTo>
                    <a:pt x="1294" y="2888"/>
                  </a:lnTo>
                  <a:lnTo>
                    <a:pt x="1308" y="2855"/>
                  </a:lnTo>
                  <a:lnTo>
                    <a:pt x="1323" y="2818"/>
                  </a:lnTo>
                  <a:close/>
                  <a:moveTo>
                    <a:pt x="1420" y="2506"/>
                  </a:moveTo>
                  <a:lnTo>
                    <a:pt x="802" y="2583"/>
                  </a:lnTo>
                  <a:lnTo>
                    <a:pt x="802" y="2585"/>
                  </a:lnTo>
                  <a:lnTo>
                    <a:pt x="803" y="2587"/>
                  </a:lnTo>
                  <a:lnTo>
                    <a:pt x="816" y="2631"/>
                  </a:lnTo>
                  <a:lnTo>
                    <a:pt x="829" y="2672"/>
                  </a:lnTo>
                  <a:lnTo>
                    <a:pt x="841" y="2709"/>
                  </a:lnTo>
                  <a:lnTo>
                    <a:pt x="852" y="2743"/>
                  </a:lnTo>
                  <a:lnTo>
                    <a:pt x="862" y="2775"/>
                  </a:lnTo>
                  <a:lnTo>
                    <a:pt x="1358" y="2713"/>
                  </a:lnTo>
                  <a:lnTo>
                    <a:pt x="1369" y="2677"/>
                  </a:lnTo>
                  <a:lnTo>
                    <a:pt x="1381" y="2637"/>
                  </a:lnTo>
                  <a:lnTo>
                    <a:pt x="1394" y="2594"/>
                  </a:lnTo>
                  <a:lnTo>
                    <a:pt x="1407" y="2551"/>
                  </a:lnTo>
                  <a:lnTo>
                    <a:pt x="1420" y="2506"/>
                  </a:lnTo>
                  <a:close/>
                  <a:moveTo>
                    <a:pt x="711" y="2297"/>
                  </a:moveTo>
                  <a:lnTo>
                    <a:pt x="734" y="2362"/>
                  </a:lnTo>
                  <a:lnTo>
                    <a:pt x="754" y="2425"/>
                  </a:lnTo>
                  <a:lnTo>
                    <a:pt x="772" y="2487"/>
                  </a:lnTo>
                  <a:lnTo>
                    <a:pt x="1452" y="2402"/>
                  </a:lnTo>
                  <a:lnTo>
                    <a:pt x="1469" y="2350"/>
                  </a:lnTo>
                  <a:lnTo>
                    <a:pt x="1488" y="2297"/>
                  </a:lnTo>
                  <a:lnTo>
                    <a:pt x="711" y="2297"/>
                  </a:lnTo>
                  <a:close/>
                  <a:moveTo>
                    <a:pt x="1099" y="200"/>
                  </a:moveTo>
                  <a:lnTo>
                    <a:pt x="1026" y="203"/>
                  </a:lnTo>
                  <a:lnTo>
                    <a:pt x="953" y="211"/>
                  </a:lnTo>
                  <a:lnTo>
                    <a:pt x="883" y="226"/>
                  </a:lnTo>
                  <a:lnTo>
                    <a:pt x="815" y="246"/>
                  </a:lnTo>
                  <a:lnTo>
                    <a:pt x="749" y="271"/>
                  </a:lnTo>
                  <a:lnTo>
                    <a:pt x="686" y="300"/>
                  </a:lnTo>
                  <a:lnTo>
                    <a:pt x="625" y="335"/>
                  </a:lnTo>
                  <a:lnTo>
                    <a:pt x="568" y="374"/>
                  </a:lnTo>
                  <a:lnTo>
                    <a:pt x="514" y="417"/>
                  </a:lnTo>
                  <a:lnTo>
                    <a:pt x="464" y="464"/>
                  </a:lnTo>
                  <a:lnTo>
                    <a:pt x="417" y="514"/>
                  </a:lnTo>
                  <a:lnTo>
                    <a:pt x="374" y="568"/>
                  </a:lnTo>
                  <a:lnTo>
                    <a:pt x="335" y="625"/>
                  </a:lnTo>
                  <a:lnTo>
                    <a:pt x="300" y="685"/>
                  </a:lnTo>
                  <a:lnTo>
                    <a:pt x="271" y="749"/>
                  </a:lnTo>
                  <a:lnTo>
                    <a:pt x="246" y="815"/>
                  </a:lnTo>
                  <a:lnTo>
                    <a:pt x="226" y="882"/>
                  </a:lnTo>
                  <a:lnTo>
                    <a:pt x="212" y="953"/>
                  </a:lnTo>
                  <a:lnTo>
                    <a:pt x="203" y="1024"/>
                  </a:lnTo>
                  <a:lnTo>
                    <a:pt x="200" y="1099"/>
                  </a:lnTo>
                  <a:lnTo>
                    <a:pt x="202" y="1150"/>
                  </a:lnTo>
                  <a:lnTo>
                    <a:pt x="210" y="1203"/>
                  </a:lnTo>
                  <a:lnTo>
                    <a:pt x="223" y="1257"/>
                  </a:lnTo>
                  <a:lnTo>
                    <a:pt x="240" y="1312"/>
                  </a:lnTo>
                  <a:lnTo>
                    <a:pt x="261" y="1368"/>
                  </a:lnTo>
                  <a:lnTo>
                    <a:pt x="284" y="1426"/>
                  </a:lnTo>
                  <a:lnTo>
                    <a:pt x="310" y="1484"/>
                  </a:lnTo>
                  <a:lnTo>
                    <a:pt x="338" y="1541"/>
                  </a:lnTo>
                  <a:lnTo>
                    <a:pt x="369" y="1600"/>
                  </a:lnTo>
                  <a:lnTo>
                    <a:pt x="401" y="1658"/>
                  </a:lnTo>
                  <a:lnTo>
                    <a:pt x="432" y="1718"/>
                  </a:lnTo>
                  <a:lnTo>
                    <a:pt x="465" y="1776"/>
                  </a:lnTo>
                  <a:lnTo>
                    <a:pt x="524" y="1882"/>
                  </a:lnTo>
                  <a:lnTo>
                    <a:pt x="580" y="1989"/>
                  </a:lnTo>
                  <a:lnTo>
                    <a:pt x="634" y="2097"/>
                  </a:lnTo>
                  <a:lnTo>
                    <a:pt x="1566" y="2097"/>
                  </a:lnTo>
                  <a:lnTo>
                    <a:pt x="1619" y="1989"/>
                  </a:lnTo>
                  <a:lnTo>
                    <a:pt x="1675" y="1882"/>
                  </a:lnTo>
                  <a:lnTo>
                    <a:pt x="1733" y="1777"/>
                  </a:lnTo>
                  <a:lnTo>
                    <a:pt x="1766" y="1718"/>
                  </a:lnTo>
                  <a:lnTo>
                    <a:pt x="1798" y="1658"/>
                  </a:lnTo>
                  <a:lnTo>
                    <a:pt x="1829" y="1600"/>
                  </a:lnTo>
                  <a:lnTo>
                    <a:pt x="1860" y="1541"/>
                  </a:lnTo>
                  <a:lnTo>
                    <a:pt x="1888" y="1483"/>
                  </a:lnTo>
                  <a:lnTo>
                    <a:pt x="1915" y="1425"/>
                  </a:lnTo>
                  <a:lnTo>
                    <a:pt x="1938" y="1367"/>
                  </a:lnTo>
                  <a:lnTo>
                    <a:pt x="1959" y="1311"/>
                  </a:lnTo>
                  <a:lnTo>
                    <a:pt x="1975" y="1256"/>
                  </a:lnTo>
                  <a:lnTo>
                    <a:pt x="1987" y="1202"/>
                  </a:lnTo>
                  <a:lnTo>
                    <a:pt x="1996" y="1150"/>
                  </a:lnTo>
                  <a:lnTo>
                    <a:pt x="1999" y="1099"/>
                  </a:lnTo>
                  <a:lnTo>
                    <a:pt x="1996" y="1024"/>
                  </a:lnTo>
                  <a:lnTo>
                    <a:pt x="1986" y="953"/>
                  </a:lnTo>
                  <a:lnTo>
                    <a:pt x="1972" y="882"/>
                  </a:lnTo>
                  <a:lnTo>
                    <a:pt x="1953" y="815"/>
                  </a:lnTo>
                  <a:lnTo>
                    <a:pt x="1927" y="749"/>
                  </a:lnTo>
                  <a:lnTo>
                    <a:pt x="1898" y="685"/>
                  </a:lnTo>
                  <a:lnTo>
                    <a:pt x="1864" y="625"/>
                  </a:lnTo>
                  <a:lnTo>
                    <a:pt x="1825" y="568"/>
                  </a:lnTo>
                  <a:lnTo>
                    <a:pt x="1781" y="514"/>
                  </a:lnTo>
                  <a:lnTo>
                    <a:pt x="1735" y="464"/>
                  </a:lnTo>
                  <a:lnTo>
                    <a:pt x="1684" y="417"/>
                  </a:lnTo>
                  <a:lnTo>
                    <a:pt x="1630" y="374"/>
                  </a:lnTo>
                  <a:lnTo>
                    <a:pt x="1573" y="335"/>
                  </a:lnTo>
                  <a:lnTo>
                    <a:pt x="1512" y="300"/>
                  </a:lnTo>
                  <a:lnTo>
                    <a:pt x="1449" y="271"/>
                  </a:lnTo>
                  <a:lnTo>
                    <a:pt x="1383" y="246"/>
                  </a:lnTo>
                  <a:lnTo>
                    <a:pt x="1315" y="226"/>
                  </a:lnTo>
                  <a:lnTo>
                    <a:pt x="1245" y="211"/>
                  </a:lnTo>
                  <a:lnTo>
                    <a:pt x="1173" y="203"/>
                  </a:lnTo>
                  <a:lnTo>
                    <a:pt x="1099" y="200"/>
                  </a:lnTo>
                  <a:close/>
                  <a:moveTo>
                    <a:pt x="1099" y="0"/>
                  </a:moveTo>
                  <a:lnTo>
                    <a:pt x="1181" y="3"/>
                  </a:lnTo>
                  <a:lnTo>
                    <a:pt x="1262" y="12"/>
                  </a:lnTo>
                  <a:lnTo>
                    <a:pt x="1340" y="27"/>
                  </a:lnTo>
                  <a:lnTo>
                    <a:pt x="1416" y="46"/>
                  </a:lnTo>
                  <a:lnTo>
                    <a:pt x="1491" y="72"/>
                  </a:lnTo>
                  <a:lnTo>
                    <a:pt x="1562" y="102"/>
                  </a:lnTo>
                  <a:lnTo>
                    <a:pt x="1632" y="137"/>
                  </a:lnTo>
                  <a:lnTo>
                    <a:pt x="1697" y="177"/>
                  </a:lnTo>
                  <a:lnTo>
                    <a:pt x="1761" y="221"/>
                  </a:lnTo>
                  <a:lnTo>
                    <a:pt x="1820" y="270"/>
                  </a:lnTo>
                  <a:lnTo>
                    <a:pt x="1876" y="322"/>
                  </a:lnTo>
                  <a:lnTo>
                    <a:pt x="1928" y="378"/>
                  </a:lnTo>
                  <a:lnTo>
                    <a:pt x="1977" y="437"/>
                  </a:lnTo>
                  <a:lnTo>
                    <a:pt x="2021" y="500"/>
                  </a:lnTo>
                  <a:lnTo>
                    <a:pt x="2061" y="566"/>
                  </a:lnTo>
                  <a:lnTo>
                    <a:pt x="2096" y="635"/>
                  </a:lnTo>
                  <a:lnTo>
                    <a:pt x="2126" y="707"/>
                  </a:lnTo>
                  <a:lnTo>
                    <a:pt x="2152" y="781"/>
                  </a:lnTo>
                  <a:lnTo>
                    <a:pt x="2171" y="858"/>
                  </a:lnTo>
                  <a:lnTo>
                    <a:pt x="2187" y="936"/>
                  </a:lnTo>
                  <a:lnTo>
                    <a:pt x="2195" y="1016"/>
                  </a:lnTo>
                  <a:lnTo>
                    <a:pt x="2198" y="1099"/>
                  </a:lnTo>
                  <a:lnTo>
                    <a:pt x="2195" y="1165"/>
                  </a:lnTo>
                  <a:lnTo>
                    <a:pt x="2186" y="1233"/>
                  </a:lnTo>
                  <a:lnTo>
                    <a:pt x="2170" y="1300"/>
                  </a:lnTo>
                  <a:lnTo>
                    <a:pt x="2150" y="1368"/>
                  </a:lnTo>
                  <a:lnTo>
                    <a:pt x="2126" y="1437"/>
                  </a:lnTo>
                  <a:lnTo>
                    <a:pt x="2098" y="1505"/>
                  </a:lnTo>
                  <a:lnTo>
                    <a:pt x="2066" y="1574"/>
                  </a:lnTo>
                  <a:lnTo>
                    <a:pt x="2032" y="1642"/>
                  </a:lnTo>
                  <a:lnTo>
                    <a:pt x="1998" y="1711"/>
                  </a:lnTo>
                  <a:lnTo>
                    <a:pt x="1961" y="1778"/>
                  </a:lnTo>
                  <a:lnTo>
                    <a:pt x="1923" y="1846"/>
                  </a:lnTo>
                  <a:lnTo>
                    <a:pt x="1885" y="1914"/>
                  </a:lnTo>
                  <a:lnTo>
                    <a:pt x="1848" y="1980"/>
                  </a:lnTo>
                  <a:lnTo>
                    <a:pt x="1813" y="2047"/>
                  </a:lnTo>
                  <a:lnTo>
                    <a:pt x="1779" y="2112"/>
                  </a:lnTo>
                  <a:lnTo>
                    <a:pt x="1748" y="2177"/>
                  </a:lnTo>
                  <a:lnTo>
                    <a:pt x="1720" y="2241"/>
                  </a:lnTo>
                  <a:lnTo>
                    <a:pt x="1695" y="2304"/>
                  </a:lnTo>
                  <a:lnTo>
                    <a:pt x="1673" y="2370"/>
                  </a:lnTo>
                  <a:lnTo>
                    <a:pt x="1651" y="2434"/>
                  </a:lnTo>
                  <a:lnTo>
                    <a:pt x="1632" y="2495"/>
                  </a:lnTo>
                  <a:lnTo>
                    <a:pt x="1614" y="2554"/>
                  </a:lnTo>
                  <a:lnTo>
                    <a:pt x="1597" y="2611"/>
                  </a:lnTo>
                  <a:lnTo>
                    <a:pt x="1582" y="2665"/>
                  </a:lnTo>
                  <a:lnTo>
                    <a:pt x="1566" y="2717"/>
                  </a:lnTo>
                  <a:lnTo>
                    <a:pt x="1551" y="2768"/>
                  </a:lnTo>
                  <a:lnTo>
                    <a:pt x="1536" y="2815"/>
                  </a:lnTo>
                  <a:lnTo>
                    <a:pt x="1521" y="2859"/>
                  </a:lnTo>
                  <a:lnTo>
                    <a:pt x="1506" y="2901"/>
                  </a:lnTo>
                  <a:lnTo>
                    <a:pt x="1490" y="2940"/>
                  </a:lnTo>
                  <a:lnTo>
                    <a:pt x="1472" y="2977"/>
                  </a:lnTo>
                  <a:lnTo>
                    <a:pt x="1454" y="3012"/>
                  </a:lnTo>
                  <a:lnTo>
                    <a:pt x="1435" y="3042"/>
                  </a:lnTo>
                  <a:lnTo>
                    <a:pt x="1413" y="3071"/>
                  </a:lnTo>
                  <a:lnTo>
                    <a:pt x="1390" y="3096"/>
                  </a:lnTo>
                  <a:lnTo>
                    <a:pt x="1364" y="3120"/>
                  </a:lnTo>
                  <a:lnTo>
                    <a:pt x="1336" y="3139"/>
                  </a:lnTo>
                  <a:lnTo>
                    <a:pt x="1305" y="3157"/>
                  </a:lnTo>
                  <a:lnTo>
                    <a:pt x="1271" y="3170"/>
                  </a:lnTo>
                  <a:lnTo>
                    <a:pt x="1233" y="3181"/>
                  </a:lnTo>
                  <a:lnTo>
                    <a:pt x="1192" y="3189"/>
                  </a:lnTo>
                  <a:lnTo>
                    <a:pt x="1148" y="3193"/>
                  </a:lnTo>
                  <a:lnTo>
                    <a:pt x="1099" y="3195"/>
                  </a:lnTo>
                  <a:lnTo>
                    <a:pt x="1049" y="3193"/>
                  </a:lnTo>
                  <a:lnTo>
                    <a:pt x="1003" y="3188"/>
                  </a:lnTo>
                  <a:lnTo>
                    <a:pt x="962" y="3180"/>
                  </a:lnTo>
                  <a:lnTo>
                    <a:pt x="924" y="3168"/>
                  </a:lnTo>
                  <a:lnTo>
                    <a:pt x="889" y="3153"/>
                  </a:lnTo>
                  <a:lnTo>
                    <a:pt x="857" y="3134"/>
                  </a:lnTo>
                  <a:lnTo>
                    <a:pt x="829" y="3113"/>
                  </a:lnTo>
                  <a:lnTo>
                    <a:pt x="803" y="3088"/>
                  </a:lnTo>
                  <a:lnTo>
                    <a:pt x="780" y="3061"/>
                  </a:lnTo>
                  <a:lnTo>
                    <a:pt x="757" y="3029"/>
                  </a:lnTo>
                  <a:lnTo>
                    <a:pt x="738" y="2995"/>
                  </a:lnTo>
                  <a:lnTo>
                    <a:pt x="719" y="2958"/>
                  </a:lnTo>
                  <a:lnTo>
                    <a:pt x="702" y="2919"/>
                  </a:lnTo>
                  <a:lnTo>
                    <a:pt x="685" y="2876"/>
                  </a:lnTo>
                  <a:lnTo>
                    <a:pt x="669" y="2831"/>
                  </a:lnTo>
                  <a:lnTo>
                    <a:pt x="653" y="2782"/>
                  </a:lnTo>
                  <a:lnTo>
                    <a:pt x="638" y="2731"/>
                  </a:lnTo>
                  <a:lnTo>
                    <a:pt x="621" y="2678"/>
                  </a:lnTo>
                  <a:lnTo>
                    <a:pt x="605" y="2621"/>
                  </a:lnTo>
                  <a:lnTo>
                    <a:pt x="588" y="2562"/>
                  </a:lnTo>
                  <a:lnTo>
                    <a:pt x="568" y="2501"/>
                  </a:lnTo>
                  <a:lnTo>
                    <a:pt x="549" y="2437"/>
                  </a:lnTo>
                  <a:lnTo>
                    <a:pt x="526" y="2371"/>
                  </a:lnTo>
                  <a:lnTo>
                    <a:pt x="503" y="2302"/>
                  </a:lnTo>
                  <a:lnTo>
                    <a:pt x="476" y="2235"/>
                  </a:lnTo>
                  <a:lnTo>
                    <a:pt x="447" y="2168"/>
                  </a:lnTo>
                  <a:lnTo>
                    <a:pt x="413" y="2100"/>
                  </a:lnTo>
                  <a:lnTo>
                    <a:pt x="377" y="2030"/>
                  </a:lnTo>
                  <a:lnTo>
                    <a:pt x="338" y="1960"/>
                  </a:lnTo>
                  <a:lnTo>
                    <a:pt x="299" y="1889"/>
                  </a:lnTo>
                  <a:lnTo>
                    <a:pt x="260" y="1818"/>
                  </a:lnTo>
                  <a:lnTo>
                    <a:pt x="221" y="1746"/>
                  </a:lnTo>
                  <a:lnTo>
                    <a:pt x="182" y="1675"/>
                  </a:lnTo>
                  <a:lnTo>
                    <a:pt x="145" y="1602"/>
                  </a:lnTo>
                  <a:lnTo>
                    <a:pt x="111" y="1530"/>
                  </a:lnTo>
                  <a:lnTo>
                    <a:pt x="81" y="1457"/>
                  </a:lnTo>
                  <a:lnTo>
                    <a:pt x="53" y="1386"/>
                  </a:lnTo>
                  <a:lnTo>
                    <a:pt x="31" y="1313"/>
                  </a:lnTo>
                  <a:lnTo>
                    <a:pt x="14" y="1241"/>
                  </a:lnTo>
                  <a:lnTo>
                    <a:pt x="4" y="1169"/>
                  </a:lnTo>
                  <a:lnTo>
                    <a:pt x="0" y="1099"/>
                  </a:lnTo>
                  <a:lnTo>
                    <a:pt x="3" y="1016"/>
                  </a:lnTo>
                  <a:lnTo>
                    <a:pt x="12" y="936"/>
                  </a:lnTo>
                  <a:lnTo>
                    <a:pt x="27" y="858"/>
                  </a:lnTo>
                  <a:lnTo>
                    <a:pt x="47" y="781"/>
                  </a:lnTo>
                  <a:lnTo>
                    <a:pt x="72" y="707"/>
                  </a:lnTo>
                  <a:lnTo>
                    <a:pt x="102" y="635"/>
                  </a:lnTo>
                  <a:lnTo>
                    <a:pt x="137" y="566"/>
                  </a:lnTo>
                  <a:lnTo>
                    <a:pt x="177" y="500"/>
                  </a:lnTo>
                  <a:lnTo>
                    <a:pt x="221" y="437"/>
                  </a:lnTo>
                  <a:lnTo>
                    <a:pt x="270" y="378"/>
                  </a:lnTo>
                  <a:lnTo>
                    <a:pt x="322" y="322"/>
                  </a:lnTo>
                  <a:lnTo>
                    <a:pt x="378" y="270"/>
                  </a:lnTo>
                  <a:lnTo>
                    <a:pt x="437" y="221"/>
                  </a:lnTo>
                  <a:lnTo>
                    <a:pt x="501" y="177"/>
                  </a:lnTo>
                  <a:lnTo>
                    <a:pt x="567" y="137"/>
                  </a:lnTo>
                  <a:lnTo>
                    <a:pt x="636" y="102"/>
                  </a:lnTo>
                  <a:lnTo>
                    <a:pt x="707" y="72"/>
                  </a:lnTo>
                  <a:lnTo>
                    <a:pt x="782" y="46"/>
                  </a:lnTo>
                  <a:lnTo>
                    <a:pt x="858" y="27"/>
                  </a:lnTo>
                  <a:lnTo>
                    <a:pt x="937" y="12"/>
                  </a:lnTo>
                  <a:lnTo>
                    <a:pt x="1017" y="3"/>
                  </a:lnTo>
                  <a:lnTo>
                    <a:pt x="10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ES" sz="900"/>
            </a:p>
          </p:txBody>
        </p:sp>
        <p:sp>
          <p:nvSpPr>
            <p:cNvPr id="20" name="Freeform 7"/>
            <p:cNvSpPr>
              <a:spLocks/>
            </p:cNvSpPr>
            <p:nvPr/>
          </p:nvSpPr>
          <p:spPr bwMode="auto">
            <a:xfrm>
              <a:off x="14302" y="2714"/>
              <a:ext cx="324" cy="324"/>
            </a:xfrm>
            <a:custGeom>
              <a:avLst/>
              <a:gdLst>
                <a:gd name="T0" fmla="*/ 599 w 649"/>
                <a:gd name="T1" fmla="*/ 0 h 649"/>
                <a:gd name="T2" fmla="*/ 615 w 649"/>
                <a:gd name="T3" fmla="*/ 2 h 649"/>
                <a:gd name="T4" fmla="*/ 628 w 649"/>
                <a:gd name="T5" fmla="*/ 10 h 649"/>
                <a:gd name="T6" fmla="*/ 639 w 649"/>
                <a:gd name="T7" fmla="*/ 21 h 649"/>
                <a:gd name="T8" fmla="*/ 646 w 649"/>
                <a:gd name="T9" fmla="*/ 34 h 649"/>
                <a:gd name="T10" fmla="*/ 649 w 649"/>
                <a:gd name="T11" fmla="*/ 49 h 649"/>
                <a:gd name="T12" fmla="*/ 646 w 649"/>
                <a:gd name="T13" fmla="*/ 66 h 649"/>
                <a:gd name="T14" fmla="*/ 639 w 649"/>
                <a:gd name="T15" fmla="*/ 80 h 649"/>
                <a:gd name="T16" fmla="*/ 628 w 649"/>
                <a:gd name="T17" fmla="*/ 90 h 649"/>
                <a:gd name="T18" fmla="*/ 615 w 649"/>
                <a:gd name="T19" fmla="*/ 97 h 649"/>
                <a:gd name="T20" fmla="*/ 599 w 649"/>
                <a:gd name="T21" fmla="*/ 100 h 649"/>
                <a:gd name="T22" fmla="*/ 544 w 649"/>
                <a:gd name="T23" fmla="*/ 104 h 649"/>
                <a:gd name="T24" fmla="*/ 492 w 649"/>
                <a:gd name="T25" fmla="*/ 112 h 649"/>
                <a:gd name="T26" fmla="*/ 441 w 649"/>
                <a:gd name="T27" fmla="*/ 126 h 649"/>
                <a:gd name="T28" fmla="*/ 393 w 649"/>
                <a:gd name="T29" fmla="*/ 144 h 649"/>
                <a:gd name="T30" fmla="*/ 347 w 649"/>
                <a:gd name="T31" fmla="*/ 168 h 649"/>
                <a:gd name="T32" fmla="*/ 304 w 649"/>
                <a:gd name="T33" fmla="*/ 196 h 649"/>
                <a:gd name="T34" fmla="*/ 264 w 649"/>
                <a:gd name="T35" fmla="*/ 229 h 649"/>
                <a:gd name="T36" fmla="*/ 229 w 649"/>
                <a:gd name="T37" fmla="*/ 265 h 649"/>
                <a:gd name="T38" fmla="*/ 196 w 649"/>
                <a:gd name="T39" fmla="*/ 305 h 649"/>
                <a:gd name="T40" fmla="*/ 168 w 649"/>
                <a:gd name="T41" fmla="*/ 348 h 649"/>
                <a:gd name="T42" fmla="*/ 144 w 649"/>
                <a:gd name="T43" fmla="*/ 394 h 649"/>
                <a:gd name="T44" fmla="*/ 125 w 649"/>
                <a:gd name="T45" fmla="*/ 442 h 649"/>
                <a:gd name="T46" fmla="*/ 111 w 649"/>
                <a:gd name="T47" fmla="*/ 493 h 649"/>
                <a:gd name="T48" fmla="*/ 103 w 649"/>
                <a:gd name="T49" fmla="*/ 545 h 649"/>
                <a:gd name="T50" fmla="*/ 100 w 649"/>
                <a:gd name="T51" fmla="*/ 600 h 649"/>
                <a:gd name="T52" fmla="*/ 97 w 649"/>
                <a:gd name="T53" fmla="*/ 615 h 649"/>
                <a:gd name="T54" fmla="*/ 90 w 649"/>
                <a:gd name="T55" fmla="*/ 628 h 649"/>
                <a:gd name="T56" fmla="*/ 79 w 649"/>
                <a:gd name="T57" fmla="*/ 640 h 649"/>
                <a:gd name="T58" fmla="*/ 65 w 649"/>
                <a:gd name="T59" fmla="*/ 647 h 649"/>
                <a:gd name="T60" fmla="*/ 50 w 649"/>
                <a:gd name="T61" fmla="*/ 649 h 649"/>
                <a:gd name="T62" fmla="*/ 33 w 649"/>
                <a:gd name="T63" fmla="*/ 647 h 649"/>
                <a:gd name="T64" fmla="*/ 20 w 649"/>
                <a:gd name="T65" fmla="*/ 640 h 649"/>
                <a:gd name="T66" fmla="*/ 9 w 649"/>
                <a:gd name="T67" fmla="*/ 628 h 649"/>
                <a:gd name="T68" fmla="*/ 2 w 649"/>
                <a:gd name="T69" fmla="*/ 615 h 649"/>
                <a:gd name="T70" fmla="*/ 0 w 649"/>
                <a:gd name="T71" fmla="*/ 600 h 649"/>
                <a:gd name="T72" fmla="*/ 3 w 649"/>
                <a:gd name="T73" fmla="*/ 539 h 649"/>
                <a:gd name="T74" fmla="*/ 12 w 649"/>
                <a:gd name="T75" fmla="*/ 478 h 649"/>
                <a:gd name="T76" fmla="*/ 26 w 649"/>
                <a:gd name="T77" fmla="*/ 421 h 649"/>
                <a:gd name="T78" fmla="*/ 47 w 649"/>
                <a:gd name="T79" fmla="*/ 366 h 649"/>
                <a:gd name="T80" fmla="*/ 72 w 649"/>
                <a:gd name="T81" fmla="*/ 314 h 649"/>
                <a:gd name="T82" fmla="*/ 102 w 649"/>
                <a:gd name="T83" fmla="*/ 265 h 649"/>
                <a:gd name="T84" fmla="*/ 137 w 649"/>
                <a:gd name="T85" fmla="*/ 218 h 649"/>
                <a:gd name="T86" fmla="*/ 175 w 649"/>
                <a:gd name="T87" fmla="*/ 176 h 649"/>
                <a:gd name="T88" fmla="*/ 218 w 649"/>
                <a:gd name="T89" fmla="*/ 137 h 649"/>
                <a:gd name="T90" fmla="*/ 264 w 649"/>
                <a:gd name="T91" fmla="*/ 103 h 649"/>
                <a:gd name="T92" fmla="*/ 313 w 649"/>
                <a:gd name="T93" fmla="*/ 73 h 649"/>
                <a:gd name="T94" fmla="*/ 365 w 649"/>
                <a:gd name="T95" fmla="*/ 47 h 649"/>
                <a:gd name="T96" fmla="*/ 421 w 649"/>
                <a:gd name="T97" fmla="*/ 27 h 649"/>
                <a:gd name="T98" fmla="*/ 479 w 649"/>
                <a:gd name="T99" fmla="*/ 13 h 649"/>
                <a:gd name="T100" fmla="*/ 538 w 649"/>
                <a:gd name="T101" fmla="*/ 3 h 649"/>
                <a:gd name="T102" fmla="*/ 599 w 649"/>
                <a:gd name="T103" fmla="*/ 0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49" h="649">
                  <a:moveTo>
                    <a:pt x="599" y="0"/>
                  </a:moveTo>
                  <a:lnTo>
                    <a:pt x="615" y="2"/>
                  </a:lnTo>
                  <a:lnTo>
                    <a:pt x="628" y="10"/>
                  </a:lnTo>
                  <a:lnTo>
                    <a:pt x="639" y="21"/>
                  </a:lnTo>
                  <a:lnTo>
                    <a:pt x="646" y="34"/>
                  </a:lnTo>
                  <a:lnTo>
                    <a:pt x="649" y="49"/>
                  </a:lnTo>
                  <a:lnTo>
                    <a:pt x="646" y="66"/>
                  </a:lnTo>
                  <a:lnTo>
                    <a:pt x="639" y="80"/>
                  </a:lnTo>
                  <a:lnTo>
                    <a:pt x="628" y="90"/>
                  </a:lnTo>
                  <a:lnTo>
                    <a:pt x="615" y="97"/>
                  </a:lnTo>
                  <a:lnTo>
                    <a:pt x="599" y="100"/>
                  </a:lnTo>
                  <a:lnTo>
                    <a:pt x="544" y="104"/>
                  </a:lnTo>
                  <a:lnTo>
                    <a:pt x="492" y="112"/>
                  </a:lnTo>
                  <a:lnTo>
                    <a:pt x="441" y="126"/>
                  </a:lnTo>
                  <a:lnTo>
                    <a:pt x="393" y="144"/>
                  </a:lnTo>
                  <a:lnTo>
                    <a:pt x="347" y="168"/>
                  </a:lnTo>
                  <a:lnTo>
                    <a:pt x="304" y="196"/>
                  </a:lnTo>
                  <a:lnTo>
                    <a:pt x="264" y="229"/>
                  </a:lnTo>
                  <a:lnTo>
                    <a:pt x="229" y="265"/>
                  </a:lnTo>
                  <a:lnTo>
                    <a:pt x="196" y="305"/>
                  </a:lnTo>
                  <a:lnTo>
                    <a:pt x="168" y="348"/>
                  </a:lnTo>
                  <a:lnTo>
                    <a:pt x="144" y="394"/>
                  </a:lnTo>
                  <a:lnTo>
                    <a:pt x="125" y="442"/>
                  </a:lnTo>
                  <a:lnTo>
                    <a:pt x="111" y="493"/>
                  </a:lnTo>
                  <a:lnTo>
                    <a:pt x="103" y="545"/>
                  </a:lnTo>
                  <a:lnTo>
                    <a:pt x="100" y="600"/>
                  </a:lnTo>
                  <a:lnTo>
                    <a:pt x="97" y="615"/>
                  </a:lnTo>
                  <a:lnTo>
                    <a:pt x="90" y="628"/>
                  </a:lnTo>
                  <a:lnTo>
                    <a:pt x="79" y="640"/>
                  </a:lnTo>
                  <a:lnTo>
                    <a:pt x="65" y="647"/>
                  </a:lnTo>
                  <a:lnTo>
                    <a:pt x="50" y="649"/>
                  </a:lnTo>
                  <a:lnTo>
                    <a:pt x="33" y="647"/>
                  </a:lnTo>
                  <a:lnTo>
                    <a:pt x="20" y="640"/>
                  </a:lnTo>
                  <a:lnTo>
                    <a:pt x="9" y="628"/>
                  </a:lnTo>
                  <a:lnTo>
                    <a:pt x="2" y="615"/>
                  </a:lnTo>
                  <a:lnTo>
                    <a:pt x="0" y="600"/>
                  </a:lnTo>
                  <a:lnTo>
                    <a:pt x="3" y="539"/>
                  </a:lnTo>
                  <a:lnTo>
                    <a:pt x="12" y="478"/>
                  </a:lnTo>
                  <a:lnTo>
                    <a:pt x="26" y="421"/>
                  </a:lnTo>
                  <a:lnTo>
                    <a:pt x="47" y="366"/>
                  </a:lnTo>
                  <a:lnTo>
                    <a:pt x="72" y="314"/>
                  </a:lnTo>
                  <a:lnTo>
                    <a:pt x="102" y="265"/>
                  </a:lnTo>
                  <a:lnTo>
                    <a:pt x="137" y="218"/>
                  </a:lnTo>
                  <a:lnTo>
                    <a:pt x="175" y="176"/>
                  </a:lnTo>
                  <a:lnTo>
                    <a:pt x="218" y="137"/>
                  </a:lnTo>
                  <a:lnTo>
                    <a:pt x="264" y="103"/>
                  </a:lnTo>
                  <a:lnTo>
                    <a:pt x="313" y="73"/>
                  </a:lnTo>
                  <a:lnTo>
                    <a:pt x="365" y="47"/>
                  </a:lnTo>
                  <a:lnTo>
                    <a:pt x="421" y="27"/>
                  </a:lnTo>
                  <a:lnTo>
                    <a:pt x="479" y="13"/>
                  </a:lnTo>
                  <a:lnTo>
                    <a:pt x="538" y="3"/>
                  </a:lnTo>
                  <a:lnTo>
                    <a:pt x="5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ES" sz="900"/>
            </a:p>
          </p:txBody>
        </p:sp>
      </p:grpSp>
    </p:spTree>
    <p:extLst>
      <p:ext uri="{BB962C8B-B14F-4D97-AF65-F5344CB8AC3E}">
        <p14:creationId xmlns:p14="http://schemas.microsoft.com/office/powerpoint/2010/main" val="1298703649"/>
      </p:ext>
    </p:extLst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750"/>
                            </p:stCondLst>
                            <p:childTnLst>
                              <p:par>
                                <p:cTn id="36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/>
      <p:bldP spid="12" grpId="0"/>
      <p:bldP spid="13" grpId="0"/>
      <p:bldP spid="14" grpId="0" animBg="1"/>
      <p:bldP spid="15" grpId="0" animBg="1"/>
      <p:bldP spid="16" grpId="0" animBg="1"/>
      <p:bldP spid="1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l="49807" b="34887"/>
          <a:stretch/>
        </p:blipFill>
        <p:spPr>
          <a:xfrm rot="16200000">
            <a:off x="2634430" y="-2634432"/>
            <a:ext cx="6961242" cy="12230100"/>
          </a:xfrm>
          <a:prstGeom prst="rect">
            <a:avLst/>
          </a:prstGeom>
        </p:spPr>
      </p:pic>
      <p:sp>
        <p:nvSpPr>
          <p:cNvPr id="10" name="椭圆 9"/>
          <p:cNvSpPr/>
          <p:nvPr/>
        </p:nvSpPr>
        <p:spPr>
          <a:xfrm>
            <a:off x="4204379" y="1409475"/>
            <a:ext cx="3745140" cy="374514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12"/>
          <p:cNvSpPr txBox="1"/>
          <p:nvPr/>
        </p:nvSpPr>
        <p:spPr>
          <a:xfrm>
            <a:off x="3466411" y="2589548"/>
            <a:ext cx="5221077" cy="130805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088205"/>
            <a:r>
              <a:rPr lang="zh-CN" altLang="en-US" sz="6000" b="1" dirty="0" smtClean="0">
                <a:latin typeface="陈继世-硬笔行书" panose="02010609030101010101" pitchFamily="49" charset="-122"/>
                <a:ea typeface="陈继世-硬笔行书" panose="02010609030101010101" pitchFamily="49" charset="-122"/>
                <a:cs typeface="Open Sans" pitchFamily="34" charset="0"/>
              </a:rPr>
              <a:t>教学准备</a:t>
            </a:r>
            <a:endParaRPr lang="en-US" altLang="zh-CN" sz="6000" b="1" dirty="0" smtClean="0">
              <a:latin typeface="陈继世-硬笔行书" panose="02010609030101010101" pitchFamily="49" charset="-122"/>
              <a:ea typeface="陈继世-硬笔行书" panose="02010609030101010101" pitchFamily="49" charset="-122"/>
              <a:cs typeface="Open Sans" pitchFamily="34" charset="0"/>
            </a:endParaRPr>
          </a:p>
          <a:p>
            <a:pPr algn="ctr" defTabSz="1088205"/>
            <a:r>
              <a:rPr lang="en-US" altLang="zh-CN" sz="2500" dirty="0" smtClean="0">
                <a:latin typeface="陈继世-硬笔行书" panose="02010609030101010101" pitchFamily="49" charset="-122"/>
                <a:ea typeface="陈继世-硬笔行书" panose="02010609030101010101" pitchFamily="49" charset="-122"/>
              </a:rPr>
              <a:t>TEACHING PREPARATION</a:t>
            </a:r>
            <a:endParaRPr lang="en-AU" sz="2500" dirty="0">
              <a:latin typeface="陈继世-硬笔行书" panose="02010609030101010101" pitchFamily="49" charset="-122"/>
              <a:ea typeface="陈继世-硬笔行书" panose="0201060903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790023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Click="0" advTm="0">
        <p14:vortex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l="23629"/>
          <a:stretch/>
        </p:blipFill>
        <p:spPr>
          <a:xfrm>
            <a:off x="0" y="372164"/>
            <a:ext cx="330200" cy="58555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5" name="组合 4"/>
          <p:cNvGrpSpPr/>
          <p:nvPr/>
        </p:nvGrpSpPr>
        <p:grpSpPr>
          <a:xfrm>
            <a:off x="674196" y="261758"/>
            <a:ext cx="2856171" cy="743093"/>
            <a:chOff x="673852" y="234212"/>
            <a:chExt cx="2856168" cy="743094"/>
          </a:xfrm>
        </p:grpSpPr>
        <p:sp>
          <p:nvSpPr>
            <p:cNvPr id="6" name="Text Box 7"/>
            <p:cNvSpPr txBox="1">
              <a:spLocks noChangeArrowheads="1"/>
            </p:cNvSpPr>
            <p:nvPr/>
          </p:nvSpPr>
          <p:spPr bwMode="auto">
            <a:xfrm>
              <a:off x="717394" y="766927"/>
              <a:ext cx="2812626" cy="210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8205"/>
              <a:r>
                <a:rPr lang="en-CA" sz="1067" spc="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TEACHING PREPARATION</a:t>
              </a:r>
              <a:endParaRPr lang="en-CA" sz="1067" spc="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673852" y="234212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088205"/>
              <a:r>
                <a:rPr lang="zh-CN" altLang="en-US" sz="3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教学准备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658" y="225438"/>
            <a:ext cx="874486" cy="758908"/>
          </a:xfrm>
          <a:prstGeom prst="rect">
            <a:avLst/>
          </a:prstGeom>
        </p:spPr>
      </p:pic>
      <p:sp>
        <p:nvSpPr>
          <p:cNvPr id="9" name="Marcador de texto 4"/>
          <p:cNvSpPr txBox="1">
            <a:spLocks/>
          </p:cNvSpPr>
          <p:nvPr/>
        </p:nvSpPr>
        <p:spPr>
          <a:xfrm>
            <a:off x="1650590" y="5064724"/>
            <a:ext cx="1953628" cy="889137"/>
          </a:xfrm>
          <a:prstGeom prst="rect">
            <a:avLst/>
          </a:prstGeom>
        </p:spPr>
        <p:txBody>
          <a:bodyPr/>
          <a:lstStyle>
            <a:lvl1pPr marL="0" indent="0" algn="l" defTabSz="1812040" rtl="0" eaLnBrk="1" latinLnBrk="0" hangingPunct="1">
              <a:spcBef>
                <a:spcPct val="20000"/>
              </a:spcBef>
              <a:spcAft>
                <a:spcPts val="1199"/>
              </a:spcAft>
              <a:buFont typeface="Arial" pitchFamily="34" charset="0"/>
              <a:buNone/>
              <a:defRPr sz="4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06009" indent="-362365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265040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7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171046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7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077068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702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983081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889088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795112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01118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208049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s-MX" sz="11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Condensed" panose="020B0604020202020204" charset="0"/>
              </a:rPr>
              <a:t>2012-13</a:t>
            </a:r>
          </a:p>
          <a:p>
            <a:pPr indent="-276737" algn="ctr" defTabSz="1208049">
              <a:lnSpc>
                <a:spcPct val="120000"/>
              </a:lnSpc>
              <a:spcBef>
                <a:spcPts val="0"/>
              </a:spcBef>
            </a:pPr>
            <a:r>
              <a:rPr lang="zh-CN" altLang="en-US" sz="900" b="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详细内容</a:t>
            </a:r>
            <a:r>
              <a:rPr lang="en-US" altLang="zh-CN" sz="900" b="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900" b="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</a:t>
            </a:r>
            <a:r>
              <a:rPr lang="zh-CN" altLang="en-US" sz="9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s-ES" sz="9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Marcador de texto 4"/>
          <p:cNvSpPr txBox="1">
            <a:spLocks/>
          </p:cNvSpPr>
          <p:nvPr/>
        </p:nvSpPr>
        <p:spPr>
          <a:xfrm>
            <a:off x="3943807" y="5130276"/>
            <a:ext cx="1953628" cy="889137"/>
          </a:xfrm>
          <a:prstGeom prst="rect">
            <a:avLst/>
          </a:prstGeom>
        </p:spPr>
        <p:txBody>
          <a:bodyPr/>
          <a:lstStyle>
            <a:lvl1pPr marL="0" indent="0" algn="l" defTabSz="1812040" rtl="0" eaLnBrk="1" latinLnBrk="0" hangingPunct="1">
              <a:spcBef>
                <a:spcPct val="20000"/>
              </a:spcBef>
              <a:spcAft>
                <a:spcPts val="1199"/>
              </a:spcAft>
              <a:buFont typeface="Arial" pitchFamily="34" charset="0"/>
              <a:buNone/>
              <a:defRPr sz="4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06009" indent="-362365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265040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7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171046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7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077068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702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983081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889088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795112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01118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208049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s-MX" sz="11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Condensed" panose="020B0604020202020204" charset="0"/>
              </a:rPr>
              <a:t>2013-14</a:t>
            </a:r>
          </a:p>
          <a:p>
            <a:pPr indent="-276737" algn="ctr" defTabSz="1208049">
              <a:lnSpc>
                <a:spcPct val="120000"/>
              </a:lnSpc>
              <a:spcBef>
                <a:spcPts val="0"/>
              </a:spcBef>
            </a:pPr>
            <a:r>
              <a:rPr lang="zh-CN" altLang="en-US" sz="900" b="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详细内容</a:t>
            </a:r>
            <a:r>
              <a:rPr lang="en-US" altLang="zh-CN" sz="900" b="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900" b="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点击输入本栏的具体文字，简明扼要的说明分项内容，此为概念图解。</a:t>
            </a:r>
            <a:endParaRPr lang="es-ES" sz="900" b="0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Marcador de texto 4"/>
          <p:cNvSpPr txBox="1">
            <a:spLocks/>
          </p:cNvSpPr>
          <p:nvPr/>
        </p:nvSpPr>
        <p:spPr>
          <a:xfrm>
            <a:off x="6237025" y="5130276"/>
            <a:ext cx="1953628" cy="889137"/>
          </a:xfrm>
          <a:prstGeom prst="rect">
            <a:avLst/>
          </a:prstGeom>
        </p:spPr>
        <p:txBody>
          <a:bodyPr/>
          <a:lstStyle>
            <a:lvl1pPr marL="0" indent="0" algn="l" defTabSz="1812040" rtl="0" eaLnBrk="1" latinLnBrk="0" hangingPunct="1">
              <a:spcBef>
                <a:spcPct val="20000"/>
              </a:spcBef>
              <a:spcAft>
                <a:spcPts val="1199"/>
              </a:spcAft>
              <a:buFont typeface="Arial" pitchFamily="34" charset="0"/>
              <a:buNone/>
              <a:defRPr sz="4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06009" indent="-362365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265040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7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171046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7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077068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702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983081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889088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795112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01118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208049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s-MX" sz="11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Condensed" panose="020B0604020202020204" charset="0"/>
              </a:rPr>
              <a:t>2014-15</a:t>
            </a:r>
          </a:p>
          <a:p>
            <a:pPr indent="-276737" algn="ctr" defTabSz="1208049">
              <a:lnSpc>
                <a:spcPct val="120000"/>
              </a:lnSpc>
              <a:spcBef>
                <a:spcPts val="0"/>
              </a:spcBef>
            </a:pPr>
            <a:r>
              <a:rPr lang="zh-CN" altLang="en-US" sz="900" b="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详细内容</a:t>
            </a:r>
            <a:r>
              <a:rPr lang="en-US" altLang="zh-CN" sz="900" b="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900" b="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点击输入本栏的具体文字，简明扼要的说明分项内容，此为概念图解。</a:t>
            </a:r>
            <a:endParaRPr lang="es-ES" sz="900" b="0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3078 Grupo"/>
          <p:cNvGrpSpPr/>
          <p:nvPr/>
        </p:nvGrpSpPr>
        <p:grpSpPr>
          <a:xfrm>
            <a:off x="2353756" y="3006116"/>
            <a:ext cx="547295" cy="944241"/>
            <a:chOff x="6955600" y="6480583"/>
            <a:chExt cx="1094717" cy="1888700"/>
          </a:xfrm>
          <a:solidFill>
            <a:schemeClr val="tx2"/>
          </a:solidFill>
        </p:grpSpPr>
        <p:grpSp>
          <p:nvGrpSpPr>
            <p:cNvPr id="13" name="Group 23"/>
            <p:cNvGrpSpPr>
              <a:grpSpLocks noChangeAspect="1"/>
            </p:cNvGrpSpPr>
            <p:nvPr/>
          </p:nvGrpSpPr>
          <p:grpSpPr bwMode="auto">
            <a:xfrm>
              <a:off x="6955600" y="6480583"/>
              <a:ext cx="1094717" cy="1627981"/>
              <a:chOff x="6291" y="3307"/>
              <a:chExt cx="1903" cy="2830"/>
            </a:xfrm>
            <a:grpFill/>
          </p:grpSpPr>
          <p:sp>
            <p:nvSpPr>
              <p:cNvPr id="15" name="Freeform 25"/>
              <p:cNvSpPr>
                <a:spLocks noEditPoints="1"/>
              </p:cNvSpPr>
              <p:nvPr/>
            </p:nvSpPr>
            <p:spPr bwMode="auto">
              <a:xfrm>
                <a:off x="6291" y="3307"/>
                <a:ext cx="1903" cy="2175"/>
              </a:xfrm>
              <a:custGeom>
                <a:avLst/>
                <a:gdLst>
                  <a:gd name="T0" fmla="*/ 1508 w 3806"/>
                  <a:gd name="T1" fmla="*/ 304 h 4349"/>
                  <a:gd name="T2" fmla="*/ 1036 w 3806"/>
                  <a:gd name="T3" fmla="*/ 502 h 4349"/>
                  <a:gd name="T4" fmla="*/ 652 w 3806"/>
                  <a:gd name="T5" fmla="*/ 831 h 4349"/>
                  <a:gd name="T6" fmla="*/ 386 w 3806"/>
                  <a:gd name="T7" fmla="*/ 1263 h 4349"/>
                  <a:gd name="T8" fmla="*/ 262 w 3806"/>
                  <a:gd name="T9" fmla="*/ 1769 h 4349"/>
                  <a:gd name="T10" fmla="*/ 293 w 3806"/>
                  <a:gd name="T11" fmla="*/ 2251 h 4349"/>
                  <a:gd name="T12" fmla="*/ 453 w 3806"/>
                  <a:gd name="T13" fmla="*/ 2683 h 4349"/>
                  <a:gd name="T14" fmla="*/ 725 w 3806"/>
                  <a:gd name="T15" fmla="*/ 3053 h 4349"/>
                  <a:gd name="T16" fmla="*/ 1093 w 3806"/>
                  <a:gd name="T17" fmla="*/ 3337 h 4349"/>
                  <a:gd name="T18" fmla="*/ 1157 w 3806"/>
                  <a:gd name="T19" fmla="*/ 3432 h 4349"/>
                  <a:gd name="T20" fmla="*/ 1279 w 3806"/>
                  <a:gd name="T21" fmla="*/ 4050 h 4349"/>
                  <a:gd name="T22" fmla="*/ 2424 w 3806"/>
                  <a:gd name="T23" fmla="*/ 4094 h 4349"/>
                  <a:gd name="T24" fmla="*/ 2551 w 3806"/>
                  <a:gd name="T25" fmla="*/ 4020 h 4349"/>
                  <a:gd name="T26" fmla="*/ 2658 w 3806"/>
                  <a:gd name="T27" fmla="*/ 3403 h 4349"/>
                  <a:gd name="T28" fmla="*/ 2815 w 3806"/>
                  <a:gd name="T29" fmla="*/ 3275 h 4349"/>
                  <a:gd name="T30" fmla="*/ 3161 w 3806"/>
                  <a:gd name="T31" fmla="*/ 2967 h 4349"/>
                  <a:gd name="T32" fmla="*/ 3405 w 3806"/>
                  <a:gd name="T33" fmla="*/ 2580 h 4349"/>
                  <a:gd name="T34" fmla="*/ 3534 w 3806"/>
                  <a:gd name="T35" fmla="*/ 2137 h 4349"/>
                  <a:gd name="T36" fmla="*/ 3529 w 3806"/>
                  <a:gd name="T37" fmla="*/ 1637 h 4349"/>
                  <a:gd name="T38" fmla="*/ 3367 w 3806"/>
                  <a:gd name="T39" fmla="*/ 1146 h 4349"/>
                  <a:gd name="T40" fmla="*/ 3068 w 3806"/>
                  <a:gd name="T41" fmla="*/ 738 h 4349"/>
                  <a:gd name="T42" fmla="*/ 2660 w 3806"/>
                  <a:gd name="T43" fmla="*/ 440 h 4349"/>
                  <a:gd name="T44" fmla="*/ 2171 w 3806"/>
                  <a:gd name="T45" fmla="*/ 277 h 4349"/>
                  <a:gd name="T46" fmla="*/ 2045 w 3806"/>
                  <a:gd name="T47" fmla="*/ 5 h 4349"/>
                  <a:gd name="T48" fmla="*/ 2581 w 3806"/>
                  <a:gd name="T49" fmla="*/ 124 h 4349"/>
                  <a:gd name="T50" fmla="*/ 3049 w 3806"/>
                  <a:gd name="T51" fmla="*/ 384 h 4349"/>
                  <a:gd name="T52" fmla="*/ 3424 w 3806"/>
                  <a:gd name="T53" fmla="*/ 759 h 4349"/>
                  <a:gd name="T54" fmla="*/ 3682 w 3806"/>
                  <a:gd name="T55" fmla="*/ 1225 h 4349"/>
                  <a:gd name="T56" fmla="*/ 3801 w 3806"/>
                  <a:gd name="T57" fmla="*/ 1761 h 4349"/>
                  <a:gd name="T58" fmla="*/ 3767 w 3806"/>
                  <a:gd name="T59" fmla="*/ 2294 h 4349"/>
                  <a:gd name="T60" fmla="*/ 3593 w 3806"/>
                  <a:gd name="T61" fmla="*/ 2778 h 4349"/>
                  <a:gd name="T62" fmla="*/ 3298 w 3806"/>
                  <a:gd name="T63" fmla="*/ 3198 h 4349"/>
                  <a:gd name="T64" fmla="*/ 2896 w 3806"/>
                  <a:gd name="T65" fmla="*/ 3528 h 4349"/>
                  <a:gd name="T66" fmla="*/ 2772 w 3806"/>
                  <a:gd name="T67" fmla="*/ 4151 h 4349"/>
                  <a:gd name="T68" fmla="*/ 2598 w 3806"/>
                  <a:gd name="T69" fmla="*/ 4310 h 4349"/>
                  <a:gd name="T70" fmla="*/ 1382 w 3806"/>
                  <a:gd name="T71" fmla="*/ 4349 h 4349"/>
                  <a:gd name="T72" fmla="*/ 1157 w 3806"/>
                  <a:gd name="T73" fmla="*/ 4280 h 4349"/>
                  <a:gd name="T74" fmla="*/ 1005 w 3806"/>
                  <a:gd name="T75" fmla="*/ 4098 h 4349"/>
                  <a:gd name="T76" fmla="*/ 802 w 3806"/>
                  <a:gd name="T77" fmla="*/ 3456 h 4349"/>
                  <a:gd name="T78" fmla="*/ 423 w 3806"/>
                  <a:gd name="T79" fmla="*/ 3101 h 4349"/>
                  <a:gd name="T80" fmla="*/ 158 w 3806"/>
                  <a:gd name="T81" fmla="*/ 2662 h 4349"/>
                  <a:gd name="T82" fmla="*/ 17 w 3806"/>
                  <a:gd name="T83" fmla="*/ 2165 h 4349"/>
                  <a:gd name="T84" fmla="*/ 21 w 3806"/>
                  <a:gd name="T85" fmla="*/ 1623 h 4349"/>
                  <a:gd name="T86" fmla="*/ 177 w 3806"/>
                  <a:gd name="T87" fmla="*/ 1101 h 4349"/>
                  <a:gd name="T88" fmla="*/ 467 w 3806"/>
                  <a:gd name="T89" fmla="*/ 656 h 4349"/>
                  <a:gd name="T90" fmla="*/ 868 w 3806"/>
                  <a:gd name="T91" fmla="*/ 306 h 4349"/>
                  <a:gd name="T92" fmla="*/ 1355 w 3806"/>
                  <a:gd name="T93" fmla="*/ 81 h 4349"/>
                  <a:gd name="T94" fmla="*/ 1902 w 3806"/>
                  <a:gd name="T95" fmla="*/ 0 h 4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806" h="4349">
                    <a:moveTo>
                      <a:pt x="1902" y="256"/>
                    </a:moveTo>
                    <a:lnTo>
                      <a:pt x="1768" y="261"/>
                    </a:lnTo>
                    <a:lnTo>
                      <a:pt x="1637" y="277"/>
                    </a:lnTo>
                    <a:lnTo>
                      <a:pt x="1508" y="304"/>
                    </a:lnTo>
                    <a:lnTo>
                      <a:pt x="1382" y="341"/>
                    </a:lnTo>
                    <a:lnTo>
                      <a:pt x="1262" y="385"/>
                    </a:lnTo>
                    <a:lnTo>
                      <a:pt x="1147" y="440"/>
                    </a:lnTo>
                    <a:lnTo>
                      <a:pt x="1036" y="502"/>
                    </a:lnTo>
                    <a:lnTo>
                      <a:pt x="931" y="575"/>
                    </a:lnTo>
                    <a:lnTo>
                      <a:pt x="831" y="654"/>
                    </a:lnTo>
                    <a:lnTo>
                      <a:pt x="739" y="738"/>
                    </a:lnTo>
                    <a:lnTo>
                      <a:pt x="652" y="831"/>
                    </a:lnTo>
                    <a:lnTo>
                      <a:pt x="573" y="931"/>
                    </a:lnTo>
                    <a:lnTo>
                      <a:pt x="503" y="1036"/>
                    </a:lnTo>
                    <a:lnTo>
                      <a:pt x="441" y="1146"/>
                    </a:lnTo>
                    <a:lnTo>
                      <a:pt x="386" y="1263"/>
                    </a:lnTo>
                    <a:lnTo>
                      <a:pt x="339" y="1384"/>
                    </a:lnTo>
                    <a:lnTo>
                      <a:pt x="303" y="1508"/>
                    </a:lnTo>
                    <a:lnTo>
                      <a:pt x="277" y="1637"/>
                    </a:lnTo>
                    <a:lnTo>
                      <a:pt x="262" y="1769"/>
                    </a:lnTo>
                    <a:lnTo>
                      <a:pt x="257" y="1903"/>
                    </a:lnTo>
                    <a:lnTo>
                      <a:pt x="260" y="2020"/>
                    </a:lnTo>
                    <a:lnTo>
                      <a:pt x="272" y="2137"/>
                    </a:lnTo>
                    <a:lnTo>
                      <a:pt x="293" y="2251"/>
                    </a:lnTo>
                    <a:lnTo>
                      <a:pt x="322" y="2365"/>
                    </a:lnTo>
                    <a:lnTo>
                      <a:pt x="358" y="2473"/>
                    </a:lnTo>
                    <a:lnTo>
                      <a:pt x="401" y="2580"/>
                    </a:lnTo>
                    <a:lnTo>
                      <a:pt x="453" y="2683"/>
                    </a:lnTo>
                    <a:lnTo>
                      <a:pt x="511" y="2783"/>
                    </a:lnTo>
                    <a:lnTo>
                      <a:pt x="575" y="2878"/>
                    </a:lnTo>
                    <a:lnTo>
                      <a:pt x="646" y="2967"/>
                    </a:lnTo>
                    <a:lnTo>
                      <a:pt x="725" y="3053"/>
                    </a:lnTo>
                    <a:lnTo>
                      <a:pt x="807" y="3132"/>
                    </a:lnTo>
                    <a:lnTo>
                      <a:pt x="897" y="3208"/>
                    </a:lnTo>
                    <a:lnTo>
                      <a:pt x="992" y="3275"/>
                    </a:lnTo>
                    <a:lnTo>
                      <a:pt x="1093" y="3337"/>
                    </a:lnTo>
                    <a:lnTo>
                      <a:pt x="1117" y="3354"/>
                    </a:lnTo>
                    <a:lnTo>
                      <a:pt x="1136" y="3377"/>
                    </a:lnTo>
                    <a:lnTo>
                      <a:pt x="1150" y="3403"/>
                    </a:lnTo>
                    <a:lnTo>
                      <a:pt x="1157" y="3432"/>
                    </a:lnTo>
                    <a:lnTo>
                      <a:pt x="1226" y="3943"/>
                    </a:lnTo>
                    <a:lnTo>
                      <a:pt x="1236" y="3983"/>
                    </a:lnTo>
                    <a:lnTo>
                      <a:pt x="1255" y="4020"/>
                    </a:lnTo>
                    <a:lnTo>
                      <a:pt x="1279" y="4050"/>
                    </a:lnTo>
                    <a:lnTo>
                      <a:pt x="1310" y="4074"/>
                    </a:lnTo>
                    <a:lnTo>
                      <a:pt x="1345" y="4089"/>
                    </a:lnTo>
                    <a:lnTo>
                      <a:pt x="1382" y="4094"/>
                    </a:lnTo>
                    <a:lnTo>
                      <a:pt x="2424" y="4094"/>
                    </a:lnTo>
                    <a:lnTo>
                      <a:pt x="2462" y="4089"/>
                    </a:lnTo>
                    <a:lnTo>
                      <a:pt x="2496" y="4074"/>
                    </a:lnTo>
                    <a:lnTo>
                      <a:pt x="2527" y="4050"/>
                    </a:lnTo>
                    <a:lnTo>
                      <a:pt x="2551" y="4020"/>
                    </a:lnTo>
                    <a:lnTo>
                      <a:pt x="2570" y="3983"/>
                    </a:lnTo>
                    <a:lnTo>
                      <a:pt x="2581" y="3943"/>
                    </a:lnTo>
                    <a:lnTo>
                      <a:pt x="2649" y="3432"/>
                    </a:lnTo>
                    <a:lnTo>
                      <a:pt x="2658" y="3403"/>
                    </a:lnTo>
                    <a:lnTo>
                      <a:pt x="2670" y="3377"/>
                    </a:lnTo>
                    <a:lnTo>
                      <a:pt x="2689" y="3354"/>
                    </a:lnTo>
                    <a:lnTo>
                      <a:pt x="2713" y="3337"/>
                    </a:lnTo>
                    <a:lnTo>
                      <a:pt x="2815" y="3275"/>
                    </a:lnTo>
                    <a:lnTo>
                      <a:pt x="2909" y="3208"/>
                    </a:lnTo>
                    <a:lnTo>
                      <a:pt x="2999" y="3132"/>
                    </a:lnTo>
                    <a:lnTo>
                      <a:pt x="3083" y="3053"/>
                    </a:lnTo>
                    <a:lnTo>
                      <a:pt x="3161" y="2967"/>
                    </a:lnTo>
                    <a:lnTo>
                      <a:pt x="3231" y="2878"/>
                    </a:lnTo>
                    <a:lnTo>
                      <a:pt x="3297" y="2783"/>
                    </a:lnTo>
                    <a:lnTo>
                      <a:pt x="3354" y="2683"/>
                    </a:lnTo>
                    <a:lnTo>
                      <a:pt x="3405" y="2580"/>
                    </a:lnTo>
                    <a:lnTo>
                      <a:pt x="3448" y="2473"/>
                    </a:lnTo>
                    <a:lnTo>
                      <a:pt x="3484" y="2365"/>
                    </a:lnTo>
                    <a:lnTo>
                      <a:pt x="3514" y="2251"/>
                    </a:lnTo>
                    <a:lnTo>
                      <a:pt x="3534" y="2137"/>
                    </a:lnTo>
                    <a:lnTo>
                      <a:pt x="3546" y="2020"/>
                    </a:lnTo>
                    <a:lnTo>
                      <a:pt x="3551" y="1903"/>
                    </a:lnTo>
                    <a:lnTo>
                      <a:pt x="3545" y="1769"/>
                    </a:lnTo>
                    <a:lnTo>
                      <a:pt x="3529" y="1637"/>
                    </a:lnTo>
                    <a:lnTo>
                      <a:pt x="3503" y="1508"/>
                    </a:lnTo>
                    <a:lnTo>
                      <a:pt x="3467" y="1384"/>
                    </a:lnTo>
                    <a:lnTo>
                      <a:pt x="3421" y="1263"/>
                    </a:lnTo>
                    <a:lnTo>
                      <a:pt x="3367" y="1146"/>
                    </a:lnTo>
                    <a:lnTo>
                      <a:pt x="3304" y="1036"/>
                    </a:lnTo>
                    <a:lnTo>
                      <a:pt x="3233" y="931"/>
                    </a:lnTo>
                    <a:lnTo>
                      <a:pt x="3154" y="831"/>
                    </a:lnTo>
                    <a:lnTo>
                      <a:pt x="3068" y="738"/>
                    </a:lnTo>
                    <a:lnTo>
                      <a:pt x="2975" y="654"/>
                    </a:lnTo>
                    <a:lnTo>
                      <a:pt x="2875" y="575"/>
                    </a:lnTo>
                    <a:lnTo>
                      <a:pt x="2770" y="502"/>
                    </a:lnTo>
                    <a:lnTo>
                      <a:pt x="2660" y="440"/>
                    </a:lnTo>
                    <a:lnTo>
                      <a:pt x="2544" y="385"/>
                    </a:lnTo>
                    <a:lnTo>
                      <a:pt x="2424" y="341"/>
                    </a:lnTo>
                    <a:lnTo>
                      <a:pt x="2298" y="304"/>
                    </a:lnTo>
                    <a:lnTo>
                      <a:pt x="2171" y="277"/>
                    </a:lnTo>
                    <a:lnTo>
                      <a:pt x="2038" y="261"/>
                    </a:lnTo>
                    <a:lnTo>
                      <a:pt x="1902" y="256"/>
                    </a:lnTo>
                    <a:close/>
                    <a:moveTo>
                      <a:pt x="1902" y="0"/>
                    </a:moveTo>
                    <a:lnTo>
                      <a:pt x="2045" y="5"/>
                    </a:lnTo>
                    <a:lnTo>
                      <a:pt x="2185" y="20"/>
                    </a:lnTo>
                    <a:lnTo>
                      <a:pt x="2321" y="46"/>
                    </a:lnTo>
                    <a:lnTo>
                      <a:pt x="2453" y="81"/>
                    </a:lnTo>
                    <a:lnTo>
                      <a:pt x="2581" y="124"/>
                    </a:lnTo>
                    <a:lnTo>
                      <a:pt x="2705" y="177"/>
                    </a:lnTo>
                    <a:lnTo>
                      <a:pt x="2825" y="237"/>
                    </a:lnTo>
                    <a:lnTo>
                      <a:pt x="2939" y="306"/>
                    </a:lnTo>
                    <a:lnTo>
                      <a:pt x="3049" y="384"/>
                    </a:lnTo>
                    <a:lnTo>
                      <a:pt x="3152" y="468"/>
                    </a:lnTo>
                    <a:lnTo>
                      <a:pt x="3249" y="557"/>
                    </a:lnTo>
                    <a:lnTo>
                      <a:pt x="3340" y="656"/>
                    </a:lnTo>
                    <a:lnTo>
                      <a:pt x="3424" y="759"/>
                    </a:lnTo>
                    <a:lnTo>
                      <a:pt x="3500" y="867"/>
                    </a:lnTo>
                    <a:lnTo>
                      <a:pt x="3569" y="983"/>
                    </a:lnTo>
                    <a:lnTo>
                      <a:pt x="3629" y="1101"/>
                    </a:lnTo>
                    <a:lnTo>
                      <a:pt x="3682" y="1225"/>
                    </a:lnTo>
                    <a:lnTo>
                      <a:pt x="3727" y="1354"/>
                    </a:lnTo>
                    <a:lnTo>
                      <a:pt x="3762" y="1487"/>
                    </a:lnTo>
                    <a:lnTo>
                      <a:pt x="3786" y="1623"/>
                    </a:lnTo>
                    <a:lnTo>
                      <a:pt x="3801" y="1761"/>
                    </a:lnTo>
                    <a:lnTo>
                      <a:pt x="3806" y="1903"/>
                    </a:lnTo>
                    <a:lnTo>
                      <a:pt x="3803" y="2036"/>
                    </a:lnTo>
                    <a:lnTo>
                      <a:pt x="3789" y="2165"/>
                    </a:lnTo>
                    <a:lnTo>
                      <a:pt x="3767" y="2294"/>
                    </a:lnTo>
                    <a:lnTo>
                      <a:pt x="3736" y="2420"/>
                    </a:lnTo>
                    <a:lnTo>
                      <a:pt x="3696" y="2542"/>
                    </a:lnTo>
                    <a:lnTo>
                      <a:pt x="3648" y="2662"/>
                    </a:lnTo>
                    <a:lnTo>
                      <a:pt x="3593" y="2778"/>
                    </a:lnTo>
                    <a:lnTo>
                      <a:pt x="3531" y="2890"/>
                    </a:lnTo>
                    <a:lnTo>
                      <a:pt x="3460" y="2998"/>
                    </a:lnTo>
                    <a:lnTo>
                      <a:pt x="3383" y="3101"/>
                    </a:lnTo>
                    <a:lnTo>
                      <a:pt x="3298" y="3198"/>
                    </a:lnTo>
                    <a:lnTo>
                      <a:pt x="3207" y="3291"/>
                    </a:lnTo>
                    <a:lnTo>
                      <a:pt x="3109" y="3377"/>
                    </a:lnTo>
                    <a:lnTo>
                      <a:pt x="3006" y="3456"/>
                    </a:lnTo>
                    <a:lnTo>
                      <a:pt x="2896" y="3528"/>
                    </a:lnTo>
                    <a:lnTo>
                      <a:pt x="2834" y="3977"/>
                    </a:lnTo>
                    <a:lnTo>
                      <a:pt x="2822" y="4039"/>
                    </a:lnTo>
                    <a:lnTo>
                      <a:pt x="2801" y="4098"/>
                    </a:lnTo>
                    <a:lnTo>
                      <a:pt x="2772" y="4151"/>
                    </a:lnTo>
                    <a:lnTo>
                      <a:pt x="2737" y="4199"/>
                    </a:lnTo>
                    <a:lnTo>
                      <a:pt x="2696" y="4243"/>
                    </a:lnTo>
                    <a:lnTo>
                      <a:pt x="2649" y="4280"/>
                    </a:lnTo>
                    <a:lnTo>
                      <a:pt x="2598" y="4310"/>
                    </a:lnTo>
                    <a:lnTo>
                      <a:pt x="2543" y="4332"/>
                    </a:lnTo>
                    <a:lnTo>
                      <a:pt x="2486" y="4346"/>
                    </a:lnTo>
                    <a:lnTo>
                      <a:pt x="2424" y="4349"/>
                    </a:lnTo>
                    <a:lnTo>
                      <a:pt x="1382" y="4349"/>
                    </a:lnTo>
                    <a:lnTo>
                      <a:pt x="1322" y="4346"/>
                    </a:lnTo>
                    <a:lnTo>
                      <a:pt x="1264" y="4332"/>
                    </a:lnTo>
                    <a:lnTo>
                      <a:pt x="1209" y="4310"/>
                    </a:lnTo>
                    <a:lnTo>
                      <a:pt x="1157" y="4280"/>
                    </a:lnTo>
                    <a:lnTo>
                      <a:pt x="1110" y="4243"/>
                    </a:lnTo>
                    <a:lnTo>
                      <a:pt x="1069" y="4199"/>
                    </a:lnTo>
                    <a:lnTo>
                      <a:pt x="1035" y="4151"/>
                    </a:lnTo>
                    <a:lnTo>
                      <a:pt x="1005" y="4098"/>
                    </a:lnTo>
                    <a:lnTo>
                      <a:pt x="985" y="4039"/>
                    </a:lnTo>
                    <a:lnTo>
                      <a:pt x="973" y="3977"/>
                    </a:lnTo>
                    <a:lnTo>
                      <a:pt x="911" y="3528"/>
                    </a:lnTo>
                    <a:lnTo>
                      <a:pt x="802" y="3456"/>
                    </a:lnTo>
                    <a:lnTo>
                      <a:pt x="697" y="3377"/>
                    </a:lnTo>
                    <a:lnTo>
                      <a:pt x="601" y="3291"/>
                    </a:lnTo>
                    <a:lnTo>
                      <a:pt x="510" y="3198"/>
                    </a:lnTo>
                    <a:lnTo>
                      <a:pt x="423" y="3101"/>
                    </a:lnTo>
                    <a:lnTo>
                      <a:pt x="346" y="2998"/>
                    </a:lnTo>
                    <a:lnTo>
                      <a:pt x="277" y="2890"/>
                    </a:lnTo>
                    <a:lnTo>
                      <a:pt x="213" y="2778"/>
                    </a:lnTo>
                    <a:lnTo>
                      <a:pt x="158" y="2662"/>
                    </a:lnTo>
                    <a:lnTo>
                      <a:pt x="110" y="2542"/>
                    </a:lnTo>
                    <a:lnTo>
                      <a:pt x="71" y="2420"/>
                    </a:lnTo>
                    <a:lnTo>
                      <a:pt x="40" y="2294"/>
                    </a:lnTo>
                    <a:lnTo>
                      <a:pt x="17" y="2165"/>
                    </a:lnTo>
                    <a:lnTo>
                      <a:pt x="3" y="2036"/>
                    </a:lnTo>
                    <a:lnTo>
                      <a:pt x="0" y="1903"/>
                    </a:lnTo>
                    <a:lnTo>
                      <a:pt x="5" y="1761"/>
                    </a:lnTo>
                    <a:lnTo>
                      <a:pt x="21" y="1623"/>
                    </a:lnTo>
                    <a:lnTo>
                      <a:pt x="46" y="1487"/>
                    </a:lnTo>
                    <a:lnTo>
                      <a:pt x="81" y="1354"/>
                    </a:lnTo>
                    <a:lnTo>
                      <a:pt x="124" y="1225"/>
                    </a:lnTo>
                    <a:lnTo>
                      <a:pt x="177" y="1101"/>
                    </a:lnTo>
                    <a:lnTo>
                      <a:pt x="238" y="983"/>
                    </a:lnTo>
                    <a:lnTo>
                      <a:pt x="306" y="867"/>
                    </a:lnTo>
                    <a:lnTo>
                      <a:pt x="384" y="759"/>
                    </a:lnTo>
                    <a:lnTo>
                      <a:pt x="467" y="656"/>
                    </a:lnTo>
                    <a:lnTo>
                      <a:pt x="558" y="557"/>
                    </a:lnTo>
                    <a:lnTo>
                      <a:pt x="656" y="468"/>
                    </a:lnTo>
                    <a:lnTo>
                      <a:pt x="759" y="384"/>
                    </a:lnTo>
                    <a:lnTo>
                      <a:pt x="868" y="306"/>
                    </a:lnTo>
                    <a:lnTo>
                      <a:pt x="981" y="237"/>
                    </a:lnTo>
                    <a:lnTo>
                      <a:pt x="1102" y="177"/>
                    </a:lnTo>
                    <a:lnTo>
                      <a:pt x="1226" y="124"/>
                    </a:lnTo>
                    <a:lnTo>
                      <a:pt x="1355" y="81"/>
                    </a:lnTo>
                    <a:lnTo>
                      <a:pt x="1486" y="46"/>
                    </a:lnTo>
                    <a:lnTo>
                      <a:pt x="1622" y="20"/>
                    </a:lnTo>
                    <a:lnTo>
                      <a:pt x="1761" y="5"/>
                    </a:lnTo>
                    <a:lnTo>
                      <a:pt x="190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  <p:sp>
            <p:nvSpPr>
              <p:cNvPr id="16" name="Freeform 26"/>
              <p:cNvSpPr>
                <a:spLocks/>
              </p:cNvSpPr>
              <p:nvPr/>
            </p:nvSpPr>
            <p:spPr bwMode="auto">
              <a:xfrm>
                <a:off x="6844" y="5555"/>
                <a:ext cx="798" cy="128"/>
              </a:xfrm>
              <a:custGeom>
                <a:avLst/>
                <a:gdLst>
                  <a:gd name="T0" fmla="*/ 128 w 1596"/>
                  <a:gd name="T1" fmla="*/ 0 h 256"/>
                  <a:gd name="T2" fmla="*/ 1469 w 1596"/>
                  <a:gd name="T3" fmla="*/ 0 h 256"/>
                  <a:gd name="T4" fmla="*/ 1503 w 1596"/>
                  <a:gd name="T5" fmla="*/ 3 h 256"/>
                  <a:gd name="T6" fmla="*/ 1534 w 1596"/>
                  <a:gd name="T7" fmla="*/ 17 h 256"/>
                  <a:gd name="T8" fmla="*/ 1560 w 1596"/>
                  <a:gd name="T9" fmla="*/ 37 h 256"/>
                  <a:gd name="T10" fmla="*/ 1579 w 1596"/>
                  <a:gd name="T11" fmla="*/ 63 h 256"/>
                  <a:gd name="T12" fmla="*/ 1593 w 1596"/>
                  <a:gd name="T13" fmla="*/ 92 h 256"/>
                  <a:gd name="T14" fmla="*/ 1596 w 1596"/>
                  <a:gd name="T15" fmla="*/ 127 h 256"/>
                  <a:gd name="T16" fmla="*/ 1593 w 1596"/>
                  <a:gd name="T17" fmla="*/ 161 h 256"/>
                  <a:gd name="T18" fmla="*/ 1579 w 1596"/>
                  <a:gd name="T19" fmla="*/ 192 h 256"/>
                  <a:gd name="T20" fmla="*/ 1560 w 1596"/>
                  <a:gd name="T21" fmla="*/ 218 h 256"/>
                  <a:gd name="T22" fmla="*/ 1534 w 1596"/>
                  <a:gd name="T23" fmla="*/ 237 h 256"/>
                  <a:gd name="T24" fmla="*/ 1503 w 1596"/>
                  <a:gd name="T25" fmla="*/ 251 h 256"/>
                  <a:gd name="T26" fmla="*/ 1469 w 1596"/>
                  <a:gd name="T27" fmla="*/ 256 h 256"/>
                  <a:gd name="T28" fmla="*/ 128 w 1596"/>
                  <a:gd name="T29" fmla="*/ 256 h 256"/>
                  <a:gd name="T30" fmla="*/ 93 w 1596"/>
                  <a:gd name="T31" fmla="*/ 251 h 256"/>
                  <a:gd name="T32" fmla="*/ 64 w 1596"/>
                  <a:gd name="T33" fmla="*/ 237 h 256"/>
                  <a:gd name="T34" fmla="*/ 38 w 1596"/>
                  <a:gd name="T35" fmla="*/ 218 h 256"/>
                  <a:gd name="T36" fmla="*/ 17 w 1596"/>
                  <a:gd name="T37" fmla="*/ 192 h 256"/>
                  <a:gd name="T38" fmla="*/ 4 w 1596"/>
                  <a:gd name="T39" fmla="*/ 161 h 256"/>
                  <a:gd name="T40" fmla="*/ 0 w 1596"/>
                  <a:gd name="T41" fmla="*/ 127 h 256"/>
                  <a:gd name="T42" fmla="*/ 4 w 1596"/>
                  <a:gd name="T43" fmla="*/ 92 h 256"/>
                  <a:gd name="T44" fmla="*/ 17 w 1596"/>
                  <a:gd name="T45" fmla="*/ 63 h 256"/>
                  <a:gd name="T46" fmla="*/ 38 w 1596"/>
                  <a:gd name="T47" fmla="*/ 37 h 256"/>
                  <a:gd name="T48" fmla="*/ 64 w 1596"/>
                  <a:gd name="T49" fmla="*/ 17 h 256"/>
                  <a:gd name="T50" fmla="*/ 93 w 1596"/>
                  <a:gd name="T51" fmla="*/ 3 h 256"/>
                  <a:gd name="T52" fmla="*/ 128 w 1596"/>
                  <a:gd name="T53" fmla="*/ 0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596" h="256">
                    <a:moveTo>
                      <a:pt x="128" y="0"/>
                    </a:moveTo>
                    <a:lnTo>
                      <a:pt x="1469" y="0"/>
                    </a:lnTo>
                    <a:lnTo>
                      <a:pt x="1503" y="3"/>
                    </a:lnTo>
                    <a:lnTo>
                      <a:pt x="1534" y="17"/>
                    </a:lnTo>
                    <a:lnTo>
                      <a:pt x="1560" y="37"/>
                    </a:lnTo>
                    <a:lnTo>
                      <a:pt x="1579" y="63"/>
                    </a:lnTo>
                    <a:lnTo>
                      <a:pt x="1593" y="92"/>
                    </a:lnTo>
                    <a:lnTo>
                      <a:pt x="1596" y="127"/>
                    </a:lnTo>
                    <a:lnTo>
                      <a:pt x="1593" y="161"/>
                    </a:lnTo>
                    <a:lnTo>
                      <a:pt x="1579" y="192"/>
                    </a:lnTo>
                    <a:lnTo>
                      <a:pt x="1560" y="218"/>
                    </a:lnTo>
                    <a:lnTo>
                      <a:pt x="1534" y="237"/>
                    </a:lnTo>
                    <a:lnTo>
                      <a:pt x="1503" y="251"/>
                    </a:lnTo>
                    <a:lnTo>
                      <a:pt x="1469" y="256"/>
                    </a:lnTo>
                    <a:lnTo>
                      <a:pt x="128" y="256"/>
                    </a:lnTo>
                    <a:lnTo>
                      <a:pt x="93" y="251"/>
                    </a:lnTo>
                    <a:lnTo>
                      <a:pt x="64" y="237"/>
                    </a:lnTo>
                    <a:lnTo>
                      <a:pt x="38" y="218"/>
                    </a:lnTo>
                    <a:lnTo>
                      <a:pt x="17" y="192"/>
                    </a:lnTo>
                    <a:lnTo>
                      <a:pt x="4" y="161"/>
                    </a:lnTo>
                    <a:lnTo>
                      <a:pt x="0" y="127"/>
                    </a:lnTo>
                    <a:lnTo>
                      <a:pt x="4" y="92"/>
                    </a:lnTo>
                    <a:lnTo>
                      <a:pt x="17" y="63"/>
                    </a:lnTo>
                    <a:lnTo>
                      <a:pt x="38" y="37"/>
                    </a:lnTo>
                    <a:lnTo>
                      <a:pt x="64" y="17"/>
                    </a:lnTo>
                    <a:lnTo>
                      <a:pt x="93" y="3"/>
                    </a:lnTo>
                    <a:lnTo>
                      <a:pt x="12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  <p:sp>
            <p:nvSpPr>
              <p:cNvPr id="17" name="Freeform 27"/>
              <p:cNvSpPr>
                <a:spLocks noEditPoints="1"/>
              </p:cNvSpPr>
              <p:nvPr/>
            </p:nvSpPr>
            <p:spPr bwMode="auto">
              <a:xfrm>
                <a:off x="6925" y="5755"/>
                <a:ext cx="636" cy="382"/>
              </a:xfrm>
              <a:custGeom>
                <a:avLst/>
                <a:gdLst>
                  <a:gd name="T0" fmla="*/ 279 w 1272"/>
                  <a:gd name="T1" fmla="*/ 256 h 764"/>
                  <a:gd name="T2" fmla="*/ 301 w 1272"/>
                  <a:gd name="T3" fmla="*/ 308 h 764"/>
                  <a:gd name="T4" fmla="*/ 334 w 1272"/>
                  <a:gd name="T5" fmla="*/ 356 h 764"/>
                  <a:gd name="T6" fmla="*/ 372 w 1272"/>
                  <a:gd name="T7" fmla="*/ 399 h 764"/>
                  <a:gd name="T8" fmla="*/ 415 w 1272"/>
                  <a:gd name="T9" fmla="*/ 437 h 764"/>
                  <a:gd name="T10" fmla="*/ 465 w 1272"/>
                  <a:gd name="T11" fmla="*/ 466 h 764"/>
                  <a:gd name="T12" fmla="*/ 518 w 1272"/>
                  <a:gd name="T13" fmla="*/ 488 h 764"/>
                  <a:gd name="T14" fmla="*/ 575 w 1272"/>
                  <a:gd name="T15" fmla="*/ 502 h 764"/>
                  <a:gd name="T16" fmla="*/ 635 w 1272"/>
                  <a:gd name="T17" fmla="*/ 507 h 764"/>
                  <a:gd name="T18" fmla="*/ 697 w 1272"/>
                  <a:gd name="T19" fmla="*/ 502 h 764"/>
                  <a:gd name="T20" fmla="*/ 754 w 1272"/>
                  <a:gd name="T21" fmla="*/ 488 h 764"/>
                  <a:gd name="T22" fmla="*/ 807 w 1272"/>
                  <a:gd name="T23" fmla="*/ 466 h 764"/>
                  <a:gd name="T24" fmla="*/ 857 w 1272"/>
                  <a:gd name="T25" fmla="*/ 437 h 764"/>
                  <a:gd name="T26" fmla="*/ 902 w 1272"/>
                  <a:gd name="T27" fmla="*/ 399 h 764"/>
                  <a:gd name="T28" fmla="*/ 940 w 1272"/>
                  <a:gd name="T29" fmla="*/ 356 h 764"/>
                  <a:gd name="T30" fmla="*/ 971 w 1272"/>
                  <a:gd name="T31" fmla="*/ 308 h 764"/>
                  <a:gd name="T32" fmla="*/ 995 w 1272"/>
                  <a:gd name="T33" fmla="*/ 256 h 764"/>
                  <a:gd name="T34" fmla="*/ 279 w 1272"/>
                  <a:gd name="T35" fmla="*/ 256 h 764"/>
                  <a:gd name="T36" fmla="*/ 127 w 1272"/>
                  <a:gd name="T37" fmla="*/ 0 h 764"/>
                  <a:gd name="T38" fmla="*/ 1145 w 1272"/>
                  <a:gd name="T39" fmla="*/ 0 h 764"/>
                  <a:gd name="T40" fmla="*/ 1179 w 1272"/>
                  <a:gd name="T41" fmla="*/ 3 h 764"/>
                  <a:gd name="T42" fmla="*/ 1209 w 1272"/>
                  <a:gd name="T43" fmla="*/ 17 h 764"/>
                  <a:gd name="T44" fmla="*/ 1234 w 1272"/>
                  <a:gd name="T45" fmla="*/ 37 h 764"/>
                  <a:gd name="T46" fmla="*/ 1255 w 1272"/>
                  <a:gd name="T47" fmla="*/ 63 h 764"/>
                  <a:gd name="T48" fmla="*/ 1267 w 1272"/>
                  <a:gd name="T49" fmla="*/ 93 h 764"/>
                  <a:gd name="T50" fmla="*/ 1272 w 1272"/>
                  <a:gd name="T51" fmla="*/ 127 h 764"/>
                  <a:gd name="T52" fmla="*/ 1267 w 1272"/>
                  <a:gd name="T53" fmla="*/ 206 h 764"/>
                  <a:gd name="T54" fmla="*/ 1253 w 1272"/>
                  <a:gd name="T55" fmla="*/ 284 h 764"/>
                  <a:gd name="T56" fmla="*/ 1229 w 1272"/>
                  <a:gd name="T57" fmla="*/ 358 h 764"/>
                  <a:gd name="T58" fmla="*/ 1198 w 1272"/>
                  <a:gd name="T59" fmla="*/ 426 h 764"/>
                  <a:gd name="T60" fmla="*/ 1159 w 1272"/>
                  <a:gd name="T61" fmla="*/ 490 h 764"/>
                  <a:gd name="T62" fmla="*/ 1112 w 1272"/>
                  <a:gd name="T63" fmla="*/ 549 h 764"/>
                  <a:gd name="T64" fmla="*/ 1059 w 1272"/>
                  <a:gd name="T65" fmla="*/ 602 h 764"/>
                  <a:gd name="T66" fmla="*/ 1000 w 1272"/>
                  <a:gd name="T67" fmla="*/ 648 h 764"/>
                  <a:gd name="T68" fmla="*/ 935 w 1272"/>
                  <a:gd name="T69" fmla="*/ 688 h 764"/>
                  <a:gd name="T70" fmla="*/ 866 w 1272"/>
                  <a:gd name="T71" fmla="*/ 721 h 764"/>
                  <a:gd name="T72" fmla="*/ 792 w 1272"/>
                  <a:gd name="T73" fmla="*/ 743 h 764"/>
                  <a:gd name="T74" fmla="*/ 716 w 1272"/>
                  <a:gd name="T75" fmla="*/ 759 h 764"/>
                  <a:gd name="T76" fmla="*/ 635 w 1272"/>
                  <a:gd name="T77" fmla="*/ 764 h 764"/>
                  <a:gd name="T78" fmla="*/ 556 w 1272"/>
                  <a:gd name="T79" fmla="*/ 759 h 764"/>
                  <a:gd name="T80" fmla="*/ 480 w 1272"/>
                  <a:gd name="T81" fmla="*/ 743 h 764"/>
                  <a:gd name="T82" fmla="*/ 406 w 1272"/>
                  <a:gd name="T83" fmla="*/ 721 h 764"/>
                  <a:gd name="T84" fmla="*/ 337 w 1272"/>
                  <a:gd name="T85" fmla="*/ 688 h 764"/>
                  <a:gd name="T86" fmla="*/ 274 w 1272"/>
                  <a:gd name="T87" fmla="*/ 648 h 764"/>
                  <a:gd name="T88" fmla="*/ 214 w 1272"/>
                  <a:gd name="T89" fmla="*/ 602 h 764"/>
                  <a:gd name="T90" fmla="*/ 160 w 1272"/>
                  <a:gd name="T91" fmla="*/ 549 h 764"/>
                  <a:gd name="T92" fmla="*/ 114 w 1272"/>
                  <a:gd name="T93" fmla="*/ 490 h 764"/>
                  <a:gd name="T94" fmla="*/ 74 w 1272"/>
                  <a:gd name="T95" fmla="*/ 426 h 764"/>
                  <a:gd name="T96" fmla="*/ 43 w 1272"/>
                  <a:gd name="T97" fmla="*/ 358 h 764"/>
                  <a:gd name="T98" fmla="*/ 19 w 1272"/>
                  <a:gd name="T99" fmla="*/ 284 h 764"/>
                  <a:gd name="T100" fmla="*/ 5 w 1272"/>
                  <a:gd name="T101" fmla="*/ 206 h 764"/>
                  <a:gd name="T102" fmla="*/ 0 w 1272"/>
                  <a:gd name="T103" fmla="*/ 127 h 764"/>
                  <a:gd name="T104" fmla="*/ 5 w 1272"/>
                  <a:gd name="T105" fmla="*/ 93 h 764"/>
                  <a:gd name="T106" fmla="*/ 17 w 1272"/>
                  <a:gd name="T107" fmla="*/ 63 h 764"/>
                  <a:gd name="T108" fmla="*/ 38 w 1272"/>
                  <a:gd name="T109" fmla="*/ 37 h 764"/>
                  <a:gd name="T110" fmla="*/ 64 w 1272"/>
                  <a:gd name="T111" fmla="*/ 17 h 764"/>
                  <a:gd name="T112" fmla="*/ 95 w 1272"/>
                  <a:gd name="T113" fmla="*/ 3 h 764"/>
                  <a:gd name="T114" fmla="*/ 127 w 1272"/>
                  <a:gd name="T115" fmla="*/ 0 h 7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272" h="764">
                    <a:moveTo>
                      <a:pt x="279" y="256"/>
                    </a:moveTo>
                    <a:lnTo>
                      <a:pt x="301" y="308"/>
                    </a:lnTo>
                    <a:lnTo>
                      <a:pt x="334" y="356"/>
                    </a:lnTo>
                    <a:lnTo>
                      <a:pt x="372" y="399"/>
                    </a:lnTo>
                    <a:lnTo>
                      <a:pt x="415" y="437"/>
                    </a:lnTo>
                    <a:lnTo>
                      <a:pt x="465" y="466"/>
                    </a:lnTo>
                    <a:lnTo>
                      <a:pt x="518" y="488"/>
                    </a:lnTo>
                    <a:lnTo>
                      <a:pt x="575" y="502"/>
                    </a:lnTo>
                    <a:lnTo>
                      <a:pt x="635" y="507"/>
                    </a:lnTo>
                    <a:lnTo>
                      <a:pt x="697" y="502"/>
                    </a:lnTo>
                    <a:lnTo>
                      <a:pt x="754" y="488"/>
                    </a:lnTo>
                    <a:lnTo>
                      <a:pt x="807" y="466"/>
                    </a:lnTo>
                    <a:lnTo>
                      <a:pt x="857" y="437"/>
                    </a:lnTo>
                    <a:lnTo>
                      <a:pt x="902" y="399"/>
                    </a:lnTo>
                    <a:lnTo>
                      <a:pt x="940" y="356"/>
                    </a:lnTo>
                    <a:lnTo>
                      <a:pt x="971" y="308"/>
                    </a:lnTo>
                    <a:lnTo>
                      <a:pt x="995" y="256"/>
                    </a:lnTo>
                    <a:lnTo>
                      <a:pt x="279" y="256"/>
                    </a:lnTo>
                    <a:close/>
                    <a:moveTo>
                      <a:pt x="127" y="0"/>
                    </a:moveTo>
                    <a:lnTo>
                      <a:pt x="1145" y="0"/>
                    </a:lnTo>
                    <a:lnTo>
                      <a:pt x="1179" y="3"/>
                    </a:lnTo>
                    <a:lnTo>
                      <a:pt x="1209" y="17"/>
                    </a:lnTo>
                    <a:lnTo>
                      <a:pt x="1234" y="37"/>
                    </a:lnTo>
                    <a:lnTo>
                      <a:pt x="1255" y="63"/>
                    </a:lnTo>
                    <a:lnTo>
                      <a:pt x="1267" y="93"/>
                    </a:lnTo>
                    <a:lnTo>
                      <a:pt x="1272" y="127"/>
                    </a:lnTo>
                    <a:lnTo>
                      <a:pt x="1267" y="206"/>
                    </a:lnTo>
                    <a:lnTo>
                      <a:pt x="1253" y="284"/>
                    </a:lnTo>
                    <a:lnTo>
                      <a:pt x="1229" y="358"/>
                    </a:lnTo>
                    <a:lnTo>
                      <a:pt x="1198" y="426"/>
                    </a:lnTo>
                    <a:lnTo>
                      <a:pt x="1159" y="490"/>
                    </a:lnTo>
                    <a:lnTo>
                      <a:pt x="1112" y="549"/>
                    </a:lnTo>
                    <a:lnTo>
                      <a:pt x="1059" y="602"/>
                    </a:lnTo>
                    <a:lnTo>
                      <a:pt x="1000" y="648"/>
                    </a:lnTo>
                    <a:lnTo>
                      <a:pt x="935" y="688"/>
                    </a:lnTo>
                    <a:lnTo>
                      <a:pt x="866" y="721"/>
                    </a:lnTo>
                    <a:lnTo>
                      <a:pt x="792" y="743"/>
                    </a:lnTo>
                    <a:lnTo>
                      <a:pt x="716" y="759"/>
                    </a:lnTo>
                    <a:lnTo>
                      <a:pt x="635" y="764"/>
                    </a:lnTo>
                    <a:lnTo>
                      <a:pt x="556" y="759"/>
                    </a:lnTo>
                    <a:lnTo>
                      <a:pt x="480" y="743"/>
                    </a:lnTo>
                    <a:lnTo>
                      <a:pt x="406" y="721"/>
                    </a:lnTo>
                    <a:lnTo>
                      <a:pt x="337" y="688"/>
                    </a:lnTo>
                    <a:lnTo>
                      <a:pt x="274" y="648"/>
                    </a:lnTo>
                    <a:lnTo>
                      <a:pt x="214" y="602"/>
                    </a:lnTo>
                    <a:lnTo>
                      <a:pt x="160" y="549"/>
                    </a:lnTo>
                    <a:lnTo>
                      <a:pt x="114" y="490"/>
                    </a:lnTo>
                    <a:lnTo>
                      <a:pt x="74" y="426"/>
                    </a:lnTo>
                    <a:lnTo>
                      <a:pt x="43" y="358"/>
                    </a:lnTo>
                    <a:lnTo>
                      <a:pt x="19" y="284"/>
                    </a:lnTo>
                    <a:lnTo>
                      <a:pt x="5" y="206"/>
                    </a:lnTo>
                    <a:lnTo>
                      <a:pt x="0" y="127"/>
                    </a:lnTo>
                    <a:lnTo>
                      <a:pt x="5" y="93"/>
                    </a:lnTo>
                    <a:lnTo>
                      <a:pt x="17" y="63"/>
                    </a:lnTo>
                    <a:lnTo>
                      <a:pt x="38" y="37"/>
                    </a:lnTo>
                    <a:lnTo>
                      <a:pt x="64" y="17"/>
                    </a:lnTo>
                    <a:lnTo>
                      <a:pt x="95" y="3"/>
                    </a:lnTo>
                    <a:lnTo>
                      <a:pt x="12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  <p:sp>
            <p:nvSpPr>
              <p:cNvPr id="18" name="Freeform 28"/>
              <p:cNvSpPr>
                <a:spLocks/>
              </p:cNvSpPr>
              <p:nvPr/>
            </p:nvSpPr>
            <p:spPr bwMode="auto">
              <a:xfrm>
                <a:off x="6837" y="4232"/>
                <a:ext cx="811" cy="1049"/>
              </a:xfrm>
              <a:custGeom>
                <a:avLst/>
                <a:gdLst>
                  <a:gd name="T0" fmla="*/ 142 w 1624"/>
                  <a:gd name="T1" fmla="*/ 2 h 2098"/>
                  <a:gd name="T2" fmla="*/ 161 w 1624"/>
                  <a:gd name="T3" fmla="*/ 5 h 2098"/>
                  <a:gd name="T4" fmla="*/ 178 w 1624"/>
                  <a:gd name="T5" fmla="*/ 10 h 2098"/>
                  <a:gd name="T6" fmla="*/ 195 w 1624"/>
                  <a:gd name="T7" fmla="*/ 19 h 2098"/>
                  <a:gd name="T8" fmla="*/ 207 w 1624"/>
                  <a:gd name="T9" fmla="*/ 28 h 2098"/>
                  <a:gd name="T10" fmla="*/ 763 w 1624"/>
                  <a:gd name="T11" fmla="*/ 10 h 2098"/>
                  <a:gd name="T12" fmla="*/ 861 w 1624"/>
                  <a:gd name="T13" fmla="*/ 10 h 2098"/>
                  <a:gd name="T14" fmla="*/ 1417 w 1624"/>
                  <a:gd name="T15" fmla="*/ 28 h 2098"/>
                  <a:gd name="T16" fmla="*/ 1429 w 1624"/>
                  <a:gd name="T17" fmla="*/ 19 h 2098"/>
                  <a:gd name="T18" fmla="*/ 1447 w 1624"/>
                  <a:gd name="T19" fmla="*/ 10 h 2098"/>
                  <a:gd name="T20" fmla="*/ 1464 w 1624"/>
                  <a:gd name="T21" fmla="*/ 5 h 2098"/>
                  <a:gd name="T22" fmla="*/ 1483 w 1624"/>
                  <a:gd name="T23" fmla="*/ 2 h 2098"/>
                  <a:gd name="T24" fmla="*/ 1502 w 1624"/>
                  <a:gd name="T25" fmla="*/ 0 h 2098"/>
                  <a:gd name="T26" fmla="*/ 1519 w 1624"/>
                  <a:gd name="T27" fmla="*/ 3 h 2098"/>
                  <a:gd name="T28" fmla="*/ 1531 w 1624"/>
                  <a:gd name="T29" fmla="*/ 5 h 2098"/>
                  <a:gd name="T30" fmla="*/ 1550 w 1624"/>
                  <a:gd name="T31" fmla="*/ 12 h 2098"/>
                  <a:gd name="T32" fmla="*/ 1567 w 1624"/>
                  <a:gd name="T33" fmla="*/ 22 h 2098"/>
                  <a:gd name="T34" fmla="*/ 1581 w 1624"/>
                  <a:gd name="T35" fmla="*/ 33 h 2098"/>
                  <a:gd name="T36" fmla="*/ 1595 w 1624"/>
                  <a:gd name="T37" fmla="*/ 46 h 2098"/>
                  <a:gd name="T38" fmla="*/ 1601 w 1624"/>
                  <a:gd name="T39" fmla="*/ 57 h 2098"/>
                  <a:gd name="T40" fmla="*/ 1612 w 1624"/>
                  <a:gd name="T41" fmla="*/ 74 h 2098"/>
                  <a:gd name="T42" fmla="*/ 1619 w 1624"/>
                  <a:gd name="T43" fmla="*/ 91 h 2098"/>
                  <a:gd name="T44" fmla="*/ 1622 w 1624"/>
                  <a:gd name="T45" fmla="*/ 108 h 2098"/>
                  <a:gd name="T46" fmla="*/ 1624 w 1624"/>
                  <a:gd name="T47" fmla="*/ 127 h 2098"/>
                  <a:gd name="T48" fmla="*/ 1622 w 1624"/>
                  <a:gd name="T49" fmla="*/ 146 h 2098"/>
                  <a:gd name="T50" fmla="*/ 1619 w 1624"/>
                  <a:gd name="T51" fmla="*/ 162 h 2098"/>
                  <a:gd name="T52" fmla="*/ 1094 w 1624"/>
                  <a:gd name="T53" fmla="*/ 2062 h 2098"/>
                  <a:gd name="T54" fmla="*/ 1002 w 1624"/>
                  <a:gd name="T55" fmla="*/ 2098 h 2098"/>
                  <a:gd name="T56" fmla="*/ 913 w 1624"/>
                  <a:gd name="T57" fmla="*/ 2060 h 2098"/>
                  <a:gd name="T58" fmla="*/ 875 w 1624"/>
                  <a:gd name="T59" fmla="*/ 1973 h 2098"/>
                  <a:gd name="T60" fmla="*/ 1233 w 1624"/>
                  <a:gd name="T61" fmla="*/ 496 h 2098"/>
                  <a:gd name="T62" fmla="*/ 1137 w 1624"/>
                  <a:gd name="T63" fmla="*/ 523 h 2098"/>
                  <a:gd name="T64" fmla="*/ 811 w 1624"/>
                  <a:gd name="T65" fmla="*/ 291 h 2098"/>
                  <a:gd name="T66" fmla="*/ 498 w 1624"/>
                  <a:gd name="T67" fmla="*/ 522 h 2098"/>
                  <a:gd name="T68" fmla="*/ 417 w 1624"/>
                  <a:gd name="T69" fmla="*/ 511 h 2098"/>
                  <a:gd name="T70" fmla="*/ 746 w 1624"/>
                  <a:gd name="T71" fmla="*/ 1938 h 2098"/>
                  <a:gd name="T72" fmla="*/ 732 w 1624"/>
                  <a:gd name="T73" fmla="*/ 2034 h 2098"/>
                  <a:gd name="T74" fmla="*/ 655 w 1624"/>
                  <a:gd name="T75" fmla="*/ 2095 h 2098"/>
                  <a:gd name="T76" fmla="*/ 558 w 1624"/>
                  <a:gd name="T77" fmla="*/ 2083 h 2098"/>
                  <a:gd name="T78" fmla="*/ 498 w 1624"/>
                  <a:gd name="T79" fmla="*/ 2004 h 2098"/>
                  <a:gd name="T80" fmla="*/ 4 w 1624"/>
                  <a:gd name="T81" fmla="*/ 151 h 2098"/>
                  <a:gd name="T82" fmla="*/ 0 w 1624"/>
                  <a:gd name="T83" fmla="*/ 133 h 2098"/>
                  <a:gd name="T84" fmla="*/ 2 w 1624"/>
                  <a:gd name="T85" fmla="*/ 115 h 2098"/>
                  <a:gd name="T86" fmla="*/ 6 w 1624"/>
                  <a:gd name="T87" fmla="*/ 96 h 2098"/>
                  <a:gd name="T88" fmla="*/ 11 w 1624"/>
                  <a:gd name="T89" fmla="*/ 79 h 2098"/>
                  <a:gd name="T90" fmla="*/ 19 w 1624"/>
                  <a:gd name="T91" fmla="*/ 62 h 2098"/>
                  <a:gd name="T92" fmla="*/ 28 w 1624"/>
                  <a:gd name="T93" fmla="*/ 50 h 2098"/>
                  <a:gd name="T94" fmla="*/ 38 w 1624"/>
                  <a:gd name="T95" fmla="*/ 38 h 2098"/>
                  <a:gd name="T96" fmla="*/ 54 w 1624"/>
                  <a:gd name="T97" fmla="*/ 26 h 2098"/>
                  <a:gd name="T98" fmla="*/ 69 w 1624"/>
                  <a:gd name="T99" fmla="*/ 16 h 2098"/>
                  <a:gd name="T100" fmla="*/ 87 w 1624"/>
                  <a:gd name="T101" fmla="*/ 9 h 2098"/>
                  <a:gd name="T102" fmla="*/ 99 w 1624"/>
                  <a:gd name="T103" fmla="*/ 3 h 2098"/>
                  <a:gd name="T104" fmla="*/ 118 w 1624"/>
                  <a:gd name="T105" fmla="*/ 2 h 20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624" h="2098">
                    <a:moveTo>
                      <a:pt x="130" y="0"/>
                    </a:moveTo>
                    <a:lnTo>
                      <a:pt x="136" y="0"/>
                    </a:lnTo>
                    <a:lnTo>
                      <a:pt x="142" y="2"/>
                    </a:lnTo>
                    <a:lnTo>
                      <a:pt x="148" y="2"/>
                    </a:lnTo>
                    <a:lnTo>
                      <a:pt x="154" y="3"/>
                    </a:lnTo>
                    <a:lnTo>
                      <a:pt x="161" y="5"/>
                    </a:lnTo>
                    <a:lnTo>
                      <a:pt x="167" y="7"/>
                    </a:lnTo>
                    <a:lnTo>
                      <a:pt x="173" y="9"/>
                    </a:lnTo>
                    <a:lnTo>
                      <a:pt x="178" y="10"/>
                    </a:lnTo>
                    <a:lnTo>
                      <a:pt x="183" y="12"/>
                    </a:lnTo>
                    <a:lnTo>
                      <a:pt x="190" y="16"/>
                    </a:lnTo>
                    <a:lnTo>
                      <a:pt x="195" y="19"/>
                    </a:lnTo>
                    <a:lnTo>
                      <a:pt x="200" y="22"/>
                    </a:lnTo>
                    <a:lnTo>
                      <a:pt x="205" y="26"/>
                    </a:lnTo>
                    <a:lnTo>
                      <a:pt x="207" y="28"/>
                    </a:lnTo>
                    <a:lnTo>
                      <a:pt x="470" y="232"/>
                    </a:lnTo>
                    <a:lnTo>
                      <a:pt x="734" y="28"/>
                    </a:lnTo>
                    <a:lnTo>
                      <a:pt x="763" y="10"/>
                    </a:lnTo>
                    <a:lnTo>
                      <a:pt x="796" y="2"/>
                    </a:lnTo>
                    <a:lnTo>
                      <a:pt x="828" y="2"/>
                    </a:lnTo>
                    <a:lnTo>
                      <a:pt x="861" y="10"/>
                    </a:lnTo>
                    <a:lnTo>
                      <a:pt x="890" y="28"/>
                    </a:lnTo>
                    <a:lnTo>
                      <a:pt x="1154" y="234"/>
                    </a:lnTo>
                    <a:lnTo>
                      <a:pt x="1417" y="28"/>
                    </a:lnTo>
                    <a:lnTo>
                      <a:pt x="1419" y="26"/>
                    </a:lnTo>
                    <a:lnTo>
                      <a:pt x="1424" y="22"/>
                    </a:lnTo>
                    <a:lnTo>
                      <a:pt x="1429" y="19"/>
                    </a:lnTo>
                    <a:lnTo>
                      <a:pt x="1434" y="16"/>
                    </a:lnTo>
                    <a:lnTo>
                      <a:pt x="1441" y="12"/>
                    </a:lnTo>
                    <a:lnTo>
                      <a:pt x="1447" y="10"/>
                    </a:lnTo>
                    <a:lnTo>
                      <a:pt x="1452" y="9"/>
                    </a:lnTo>
                    <a:lnTo>
                      <a:pt x="1459" y="7"/>
                    </a:lnTo>
                    <a:lnTo>
                      <a:pt x="1464" y="5"/>
                    </a:lnTo>
                    <a:lnTo>
                      <a:pt x="1471" y="3"/>
                    </a:lnTo>
                    <a:lnTo>
                      <a:pt x="1476" y="2"/>
                    </a:lnTo>
                    <a:lnTo>
                      <a:pt x="1483" y="2"/>
                    </a:lnTo>
                    <a:lnTo>
                      <a:pt x="1488" y="0"/>
                    </a:lnTo>
                    <a:lnTo>
                      <a:pt x="1495" y="0"/>
                    </a:lnTo>
                    <a:lnTo>
                      <a:pt x="1502" y="0"/>
                    </a:lnTo>
                    <a:lnTo>
                      <a:pt x="1507" y="2"/>
                    </a:lnTo>
                    <a:lnTo>
                      <a:pt x="1514" y="2"/>
                    </a:lnTo>
                    <a:lnTo>
                      <a:pt x="1519" y="3"/>
                    </a:lnTo>
                    <a:lnTo>
                      <a:pt x="1526" y="3"/>
                    </a:lnTo>
                    <a:lnTo>
                      <a:pt x="1529" y="5"/>
                    </a:lnTo>
                    <a:lnTo>
                      <a:pt x="1531" y="5"/>
                    </a:lnTo>
                    <a:lnTo>
                      <a:pt x="1539" y="9"/>
                    </a:lnTo>
                    <a:lnTo>
                      <a:pt x="1545" y="10"/>
                    </a:lnTo>
                    <a:lnTo>
                      <a:pt x="1550" y="12"/>
                    </a:lnTo>
                    <a:lnTo>
                      <a:pt x="1555" y="16"/>
                    </a:lnTo>
                    <a:lnTo>
                      <a:pt x="1562" y="19"/>
                    </a:lnTo>
                    <a:lnTo>
                      <a:pt x="1567" y="22"/>
                    </a:lnTo>
                    <a:lnTo>
                      <a:pt x="1572" y="26"/>
                    </a:lnTo>
                    <a:lnTo>
                      <a:pt x="1577" y="29"/>
                    </a:lnTo>
                    <a:lnTo>
                      <a:pt x="1581" y="33"/>
                    </a:lnTo>
                    <a:lnTo>
                      <a:pt x="1586" y="38"/>
                    </a:lnTo>
                    <a:lnTo>
                      <a:pt x="1589" y="41"/>
                    </a:lnTo>
                    <a:lnTo>
                      <a:pt x="1595" y="46"/>
                    </a:lnTo>
                    <a:lnTo>
                      <a:pt x="1596" y="50"/>
                    </a:lnTo>
                    <a:lnTo>
                      <a:pt x="1598" y="52"/>
                    </a:lnTo>
                    <a:lnTo>
                      <a:pt x="1601" y="57"/>
                    </a:lnTo>
                    <a:lnTo>
                      <a:pt x="1605" y="62"/>
                    </a:lnTo>
                    <a:lnTo>
                      <a:pt x="1608" y="67"/>
                    </a:lnTo>
                    <a:lnTo>
                      <a:pt x="1612" y="74"/>
                    </a:lnTo>
                    <a:lnTo>
                      <a:pt x="1614" y="79"/>
                    </a:lnTo>
                    <a:lnTo>
                      <a:pt x="1617" y="84"/>
                    </a:lnTo>
                    <a:lnTo>
                      <a:pt x="1619" y="91"/>
                    </a:lnTo>
                    <a:lnTo>
                      <a:pt x="1620" y="96"/>
                    </a:lnTo>
                    <a:lnTo>
                      <a:pt x="1620" y="103"/>
                    </a:lnTo>
                    <a:lnTo>
                      <a:pt x="1622" y="108"/>
                    </a:lnTo>
                    <a:lnTo>
                      <a:pt x="1624" y="115"/>
                    </a:lnTo>
                    <a:lnTo>
                      <a:pt x="1624" y="121"/>
                    </a:lnTo>
                    <a:lnTo>
                      <a:pt x="1624" y="127"/>
                    </a:lnTo>
                    <a:lnTo>
                      <a:pt x="1624" y="133"/>
                    </a:lnTo>
                    <a:lnTo>
                      <a:pt x="1624" y="139"/>
                    </a:lnTo>
                    <a:lnTo>
                      <a:pt x="1622" y="146"/>
                    </a:lnTo>
                    <a:lnTo>
                      <a:pt x="1622" y="151"/>
                    </a:lnTo>
                    <a:lnTo>
                      <a:pt x="1620" y="158"/>
                    </a:lnTo>
                    <a:lnTo>
                      <a:pt x="1619" y="162"/>
                    </a:lnTo>
                    <a:lnTo>
                      <a:pt x="1126" y="2004"/>
                    </a:lnTo>
                    <a:lnTo>
                      <a:pt x="1114" y="2036"/>
                    </a:lnTo>
                    <a:lnTo>
                      <a:pt x="1094" y="2062"/>
                    </a:lnTo>
                    <a:lnTo>
                      <a:pt x="1066" y="2083"/>
                    </a:lnTo>
                    <a:lnTo>
                      <a:pt x="1037" y="2095"/>
                    </a:lnTo>
                    <a:lnTo>
                      <a:pt x="1002" y="2098"/>
                    </a:lnTo>
                    <a:lnTo>
                      <a:pt x="970" y="2095"/>
                    </a:lnTo>
                    <a:lnTo>
                      <a:pt x="939" y="2081"/>
                    </a:lnTo>
                    <a:lnTo>
                      <a:pt x="913" y="2060"/>
                    </a:lnTo>
                    <a:lnTo>
                      <a:pt x="892" y="2034"/>
                    </a:lnTo>
                    <a:lnTo>
                      <a:pt x="880" y="2005"/>
                    </a:lnTo>
                    <a:lnTo>
                      <a:pt x="875" y="1973"/>
                    </a:lnTo>
                    <a:lnTo>
                      <a:pt x="880" y="1938"/>
                    </a:lnTo>
                    <a:lnTo>
                      <a:pt x="1273" y="465"/>
                    </a:lnTo>
                    <a:lnTo>
                      <a:pt x="1233" y="496"/>
                    </a:lnTo>
                    <a:lnTo>
                      <a:pt x="1204" y="515"/>
                    </a:lnTo>
                    <a:lnTo>
                      <a:pt x="1171" y="523"/>
                    </a:lnTo>
                    <a:lnTo>
                      <a:pt x="1137" y="523"/>
                    </a:lnTo>
                    <a:lnTo>
                      <a:pt x="1106" y="515"/>
                    </a:lnTo>
                    <a:lnTo>
                      <a:pt x="1075" y="496"/>
                    </a:lnTo>
                    <a:lnTo>
                      <a:pt x="811" y="291"/>
                    </a:lnTo>
                    <a:lnTo>
                      <a:pt x="550" y="496"/>
                    </a:lnTo>
                    <a:lnTo>
                      <a:pt x="526" y="511"/>
                    </a:lnTo>
                    <a:lnTo>
                      <a:pt x="498" y="522"/>
                    </a:lnTo>
                    <a:lnTo>
                      <a:pt x="470" y="523"/>
                    </a:lnTo>
                    <a:lnTo>
                      <a:pt x="443" y="522"/>
                    </a:lnTo>
                    <a:lnTo>
                      <a:pt x="417" y="511"/>
                    </a:lnTo>
                    <a:lnTo>
                      <a:pt x="391" y="496"/>
                    </a:lnTo>
                    <a:lnTo>
                      <a:pt x="352" y="465"/>
                    </a:lnTo>
                    <a:lnTo>
                      <a:pt x="746" y="1938"/>
                    </a:lnTo>
                    <a:lnTo>
                      <a:pt x="749" y="1973"/>
                    </a:lnTo>
                    <a:lnTo>
                      <a:pt x="746" y="2005"/>
                    </a:lnTo>
                    <a:lnTo>
                      <a:pt x="732" y="2034"/>
                    </a:lnTo>
                    <a:lnTo>
                      <a:pt x="713" y="2060"/>
                    </a:lnTo>
                    <a:lnTo>
                      <a:pt x="686" y="2081"/>
                    </a:lnTo>
                    <a:lnTo>
                      <a:pt x="655" y="2095"/>
                    </a:lnTo>
                    <a:lnTo>
                      <a:pt x="622" y="2098"/>
                    </a:lnTo>
                    <a:lnTo>
                      <a:pt x="589" y="2095"/>
                    </a:lnTo>
                    <a:lnTo>
                      <a:pt x="558" y="2083"/>
                    </a:lnTo>
                    <a:lnTo>
                      <a:pt x="532" y="2062"/>
                    </a:lnTo>
                    <a:lnTo>
                      <a:pt x="512" y="2036"/>
                    </a:lnTo>
                    <a:lnTo>
                      <a:pt x="498" y="2004"/>
                    </a:lnTo>
                    <a:lnTo>
                      <a:pt x="6" y="162"/>
                    </a:lnTo>
                    <a:lnTo>
                      <a:pt x="4" y="158"/>
                    </a:lnTo>
                    <a:lnTo>
                      <a:pt x="4" y="151"/>
                    </a:lnTo>
                    <a:lnTo>
                      <a:pt x="2" y="146"/>
                    </a:lnTo>
                    <a:lnTo>
                      <a:pt x="2" y="139"/>
                    </a:lnTo>
                    <a:lnTo>
                      <a:pt x="0" y="133"/>
                    </a:lnTo>
                    <a:lnTo>
                      <a:pt x="0" y="127"/>
                    </a:lnTo>
                    <a:lnTo>
                      <a:pt x="0" y="121"/>
                    </a:lnTo>
                    <a:lnTo>
                      <a:pt x="2" y="115"/>
                    </a:lnTo>
                    <a:lnTo>
                      <a:pt x="2" y="108"/>
                    </a:lnTo>
                    <a:lnTo>
                      <a:pt x="4" y="103"/>
                    </a:lnTo>
                    <a:lnTo>
                      <a:pt x="6" y="96"/>
                    </a:lnTo>
                    <a:lnTo>
                      <a:pt x="7" y="91"/>
                    </a:lnTo>
                    <a:lnTo>
                      <a:pt x="9" y="84"/>
                    </a:lnTo>
                    <a:lnTo>
                      <a:pt x="11" y="79"/>
                    </a:lnTo>
                    <a:lnTo>
                      <a:pt x="12" y="74"/>
                    </a:lnTo>
                    <a:lnTo>
                      <a:pt x="16" y="67"/>
                    </a:lnTo>
                    <a:lnTo>
                      <a:pt x="19" y="62"/>
                    </a:lnTo>
                    <a:lnTo>
                      <a:pt x="23" y="57"/>
                    </a:lnTo>
                    <a:lnTo>
                      <a:pt x="26" y="52"/>
                    </a:lnTo>
                    <a:lnTo>
                      <a:pt x="28" y="50"/>
                    </a:lnTo>
                    <a:lnTo>
                      <a:pt x="30" y="46"/>
                    </a:lnTo>
                    <a:lnTo>
                      <a:pt x="35" y="41"/>
                    </a:lnTo>
                    <a:lnTo>
                      <a:pt x="38" y="38"/>
                    </a:lnTo>
                    <a:lnTo>
                      <a:pt x="43" y="33"/>
                    </a:lnTo>
                    <a:lnTo>
                      <a:pt x="49" y="29"/>
                    </a:lnTo>
                    <a:lnTo>
                      <a:pt x="54" y="26"/>
                    </a:lnTo>
                    <a:lnTo>
                      <a:pt x="59" y="22"/>
                    </a:lnTo>
                    <a:lnTo>
                      <a:pt x="64" y="19"/>
                    </a:lnTo>
                    <a:lnTo>
                      <a:pt x="69" y="16"/>
                    </a:lnTo>
                    <a:lnTo>
                      <a:pt x="74" y="12"/>
                    </a:lnTo>
                    <a:lnTo>
                      <a:pt x="81" y="10"/>
                    </a:lnTo>
                    <a:lnTo>
                      <a:pt x="87" y="9"/>
                    </a:lnTo>
                    <a:lnTo>
                      <a:pt x="93" y="5"/>
                    </a:lnTo>
                    <a:lnTo>
                      <a:pt x="95" y="5"/>
                    </a:lnTo>
                    <a:lnTo>
                      <a:pt x="99" y="3"/>
                    </a:lnTo>
                    <a:lnTo>
                      <a:pt x="105" y="3"/>
                    </a:lnTo>
                    <a:lnTo>
                      <a:pt x="111" y="2"/>
                    </a:lnTo>
                    <a:lnTo>
                      <a:pt x="118" y="2"/>
                    </a:lnTo>
                    <a:lnTo>
                      <a:pt x="124" y="0"/>
                    </a:lnTo>
                    <a:lnTo>
                      <a:pt x="13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</p:grpSp>
        <p:cxnSp>
          <p:nvCxnSpPr>
            <p:cNvPr id="14" name="3072 Conector recto"/>
            <p:cNvCxnSpPr/>
            <p:nvPr/>
          </p:nvCxnSpPr>
          <p:spPr>
            <a:xfrm>
              <a:off x="7502958" y="8077128"/>
              <a:ext cx="0" cy="292155"/>
            </a:xfrm>
            <a:prstGeom prst="line">
              <a:avLst/>
            </a:prstGeom>
            <a:grpFill/>
            <a:ln w="57150">
              <a:solidFill>
                <a:srgbClr val="18272A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cxnSp>
      </p:grpSp>
      <p:sp>
        <p:nvSpPr>
          <p:cNvPr id="19" name="Marcador de texto 4"/>
          <p:cNvSpPr txBox="1">
            <a:spLocks/>
          </p:cNvSpPr>
          <p:nvPr/>
        </p:nvSpPr>
        <p:spPr>
          <a:xfrm>
            <a:off x="8530242" y="5130276"/>
            <a:ext cx="1953628" cy="889137"/>
          </a:xfrm>
          <a:prstGeom prst="rect">
            <a:avLst/>
          </a:prstGeom>
        </p:spPr>
        <p:txBody>
          <a:bodyPr/>
          <a:lstStyle>
            <a:lvl1pPr marL="0" indent="0" algn="l" defTabSz="1812040" rtl="0" eaLnBrk="1" latinLnBrk="0" hangingPunct="1">
              <a:spcBef>
                <a:spcPct val="20000"/>
              </a:spcBef>
              <a:spcAft>
                <a:spcPts val="1199"/>
              </a:spcAft>
              <a:buFont typeface="Arial" pitchFamily="34" charset="0"/>
              <a:buNone/>
              <a:defRPr sz="4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06009" indent="-362365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265040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7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171046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7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077068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702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983081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889088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795112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01118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208049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s-MX" sz="11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Condensed" panose="020B0604020202020204" charset="0"/>
              </a:rPr>
              <a:t>2015-16</a:t>
            </a:r>
          </a:p>
          <a:p>
            <a:pPr indent="-276737" algn="ctr" defTabSz="1208049">
              <a:lnSpc>
                <a:spcPct val="120000"/>
              </a:lnSpc>
              <a:spcBef>
                <a:spcPts val="0"/>
              </a:spcBef>
            </a:pPr>
            <a:r>
              <a:rPr lang="zh-CN" altLang="en-US" sz="900" b="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详细内容</a:t>
            </a:r>
            <a:r>
              <a:rPr lang="en-US" altLang="zh-CN" sz="900" b="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900" b="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点击输入本栏的具体文字，简明扼要的说明分项内容，此为概念图解。</a:t>
            </a:r>
            <a:endParaRPr lang="es-ES" sz="900" b="0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23 Trapecio"/>
          <p:cNvSpPr/>
          <p:nvPr/>
        </p:nvSpPr>
        <p:spPr>
          <a:xfrm>
            <a:off x="2053656" y="3950357"/>
            <a:ext cx="1153476" cy="774836"/>
          </a:xfrm>
          <a:custGeom>
            <a:avLst/>
            <a:gdLst>
              <a:gd name="connsiteX0" fmla="*/ 2295255 w 2296477"/>
              <a:gd name="connsiteY0" fmla="*/ 1540326 h 1540326"/>
              <a:gd name="connsiteX1" fmla="*/ 0 w 2296477"/>
              <a:gd name="connsiteY1" fmla="*/ 1540326 h 1540326"/>
              <a:gd name="connsiteX2" fmla="*/ 0 w 2296477"/>
              <a:gd name="connsiteY2" fmla="*/ 965739 h 1540326"/>
              <a:gd name="connsiteX3" fmla="*/ 180217 w 2296477"/>
              <a:gd name="connsiteY3" fmla="*/ 965739 h 1540326"/>
              <a:gd name="connsiteX4" fmla="*/ 332157 w 2296477"/>
              <a:gd name="connsiteY4" fmla="*/ 0 h 1540326"/>
              <a:gd name="connsiteX5" fmla="*/ 2296477 w 2296477"/>
              <a:gd name="connsiteY5" fmla="*/ 0 h 1540326"/>
              <a:gd name="connsiteX6" fmla="*/ 2115042 w 2296477"/>
              <a:gd name="connsiteY6" fmla="*/ 965739 h 1540326"/>
              <a:gd name="connsiteX7" fmla="*/ 2295255 w 2296477"/>
              <a:gd name="connsiteY7" fmla="*/ 965739 h 1540326"/>
              <a:gd name="connsiteX8" fmla="*/ 2295255 w 2296477"/>
              <a:gd name="connsiteY8" fmla="*/ 1540326 h 1540326"/>
              <a:gd name="connsiteX0" fmla="*/ 2295255 w 2299192"/>
              <a:gd name="connsiteY0" fmla="*/ 1540326 h 1540326"/>
              <a:gd name="connsiteX1" fmla="*/ 0 w 2299192"/>
              <a:gd name="connsiteY1" fmla="*/ 1540326 h 1540326"/>
              <a:gd name="connsiteX2" fmla="*/ 0 w 2299192"/>
              <a:gd name="connsiteY2" fmla="*/ 965739 h 1540326"/>
              <a:gd name="connsiteX3" fmla="*/ 180217 w 2299192"/>
              <a:gd name="connsiteY3" fmla="*/ 965739 h 1540326"/>
              <a:gd name="connsiteX4" fmla="*/ 332157 w 2299192"/>
              <a:gd name="connsiteY4" fmla="*/ 0 h 1540326"/>
              <a:gd name="connsiteX5" fmla="*/ 2296477 w 2299192"/>
              <a:gd name="connsiteY5" fmla="*/ 0 h 1540326"/>
              <a:gd name="connsiteX6" fmla="*/ 2299192 w 2299192"/>
              <a:gd name="connsiteY6" fmla="*/ 568864 h 1540326"/>
              <a:gd name="connsiteX7" fmla="*/ 2295255 w 2299192"/>
              <a:gd name="connsiteY7" fmla="*/ 965739 h 1540326"/>
              <a:gd name="connsiteX8" fmla="*/ 2295255 w 2299192"/>
              <a:gd name="connsiteY8" fmla="*/ 1540326 h 1540326"/>
              <a:gd name="connsiteX0" fmla="*/ 2295255 w 2299192"/>
              <a:gd name="connsiteY0" fmla="*/ 1540326 h 1540326"/>
              <a:gd name="connsiteX1" fmla="*/ 0 w 2299192"/>
              <a:gd name="connsiteY1" fmla="*/ 1540326 h 1540326"/>
              <a:gd name="connsiteX2" fmla="*/ 0 w 2299192"/>
              <a:gd name="connsiteY2" fmla="*/ 965739 h 1540326"/>
              <a:gd name="connsiteX3" fmla="*/ 180217 w 2299192"/>
              <a:gd name="connsiteY3" fmla="*/ 965739 h 1540326"/>
              <a:gd name="connsiteX4" fmla="*/ 332157 w 2299192"/>
              <a:gd name="connsiteY4" fmla="*/ 0 h 1540326"/>
              <a:gd name="connsiteX5" fmla="*/ 2296477 w 2299192"/>
              <a:gd name="connsiteY5" fmla="*/ 0 h 1540326"/>
              <a:gd name="connsiteX6" fmla="*/ 2299192 w 2299192"/>
              <a:gd name="connsiteY6" fmla="*/ 568864 h 1540326"/>
              <a:gd name="connsiteX7" fmla="*/ 2104755 w 2299192"/>
              <a:gd name="connsiteY7" fmla="*/ 578389 h 1540326"/>
              <a:gd name="connsiteX8" fmla="*/ 2295255 w 2299192"/>
              <a:gd name="connsiteY8" fmla="*/ 1540326 h 1540326"/>
              <a:gd name="connsiteX0" fmla="*/ 2295255 w 2299192"/>
              <a:gd name="connsiteY0" fmla="*/ 1540326 h 1540326"/>
              <a:gd name="connsiteX1" fmla="*/ 0 w 2299192"/>
              <a:gd name="connsiteY1" fmla="*/ 1540326 h 1540326"/>
              <a:gd name="connsiteX2" fmla="*/ 0 w 2299192"/>
              <a:gd name="connsiteY2" fmla="*/ 965739 h 1540326"/>
              <a:gd name="connsiteX3" fmla="*/ 180217 w 2299192"/>
              <a:gd name="connsiteY3" fmla="*/ 965739 h 1540326"/>
              <a:gd name="connsiteX4" fmla="*/ 332157 w 2299192"/>
              <a:gd name="connsiteY4" fmla="*/ 0 h 1540326"/>
              <a:gd name="connsiteX5" fmla="*/ 2296477 w 2299192"/>
              <a:gd name="connsiteY5" fmla="*/ 0 h 1540326"/>
              <a:gd name="connsiteX6" fmla="*/ 2299192 w 2299192"/>
              <a:gd name="connsiteY6" fmla="*/ 568864 h 1540326"/>
              <a:gd name="connsiteX7" fmla="*/ 2104755 w 2299192"/>
              <a:gd name="connsiteY7" fmla="*/ 578389 h 1540326"/>
              <a:gd name="connsiteX8" fmla="*/ 2295255 w 2299192"/>
              <a:gd name="connsiteY8" fmla="*/ 1540326 h 1540326"/>
              <a:gd name="connsiteX0" fmla="*/ 1717405 w 2299192"/>
              <a:gd name="connsiteY0" fmla="*/ 1413326 h 1540326"/>
              <a:gd name="connsiteX1" fmla="*/ 0 w 2299192"/>
              <a:gd name="connsiteY1" fmla="*/ 1540326 h 1540326"/>
              <a:gd name="connsiteX2" fmla="*/ 0 w 2299192"/>
              <a:gd name="connsiteY2" fmla="*/ 965739 h 1540326"/>
              <a:gd name="connsiteX3" fmla="*/ 180217 w 2299192"/>
              <a:gd name="connsiteY3" fmla="*/ 965739 h 1540326"/>
              <a:gd name="connsiteX4" fmla="*/ 332157 w 2299192"/>
              <a:gd name="connsiteY4" fmla="*/ 0 h 1540326"/>
              <a:gd name="connsiteX5" fmla="*/ 2296477 w 2299192"/>
              <a:gd name="connsiteY5" fmla="*/ 0 h 1540326"/>
              <a:gd name="connsiteX6" fmla="*/ 2299192 w 2299192"/>
              <a:gd name="connsiteY6" fmla="*/ 568864 h 1540326"/>
              <a:gd name="connsiteX7" fmla="*/ 2104755 w 2299192"/>
              <a:gd name="connsiteY7" fmla="*/ 578389 h 1540326"/>
              <a:gd name="connsiteX8" fmla="*/ 1717405 w 2299192"/>
              <a:gd name="connsiteY8" fmla="*/ 1413326 h 1540326"/>
              <a:gd name="connsiteX0" fmla="*/ 1968230 w 2299192"/>
              <a:gd name="connsiteY0" fmla="*/ 1543501 h 1543501"/>
              <a:gd name="connsiteX1" fmla="*/ 0 w 2299192"/>
              <a:gd name="connsiteY1" fmla="*/ 1540326 h 1543501"/>
              <a:gd name="connsiteX2" fmla="*/ 0 w 2299192"/>
              <a:gd name="connsiteY2" fmla="*/ 965739 h 1543501"/>
              <a:gd name="connsiteX3" fmla="*/ 180217 w 2299192"/>
              <a:gd name="connsiteY3" fmla="*/ 965739 h 1543501"/>
              <a:gd name="connsiteX4" fmla="*/ 332157 w 2299192"/>
              <a:gd name="connsiteY4" fmla="*/ 0 h 1543501"/>
              <a:gd name="connsiteX5" fmla="*/ 2296477 w 2299192"/>
              <a:gd name="connsiteY5" fmla="*/ 0 h 1543501"/>
              <a:gd name="connsiteX6" fmla="*/ 2299192 w 2299192"/>
              <a:gd name="connsiteY6" fmla="*/ 568864 h 1543501"/>
              <a:gd name="connsiteX7" fmla="*/ 2104755 w 2299192"/>
              <a:gd name="connsiteY7" fmla="*/ 578389 h 1543501"/>
              <a:gd name="connsiteX8" fmla="*/ 1968230 w 2299192"/>
              <a:gd name="connsiteY8" fmla="*/ 1543501 h 1543501"/>
              <a:gd name="connsiteX0" fmla="*/ 1968230 w 2299192"/>
              <a:gd name="connsiteY0" fmla="*/ 1543501 h 1543501"/>
              <a:gd name="connsiteX1" fmla="*/ 0 w 2299192"/>
              <a:gd name="connsiteY1" fmla="*/ 1540326 h 1543501"/>
              <a:gd name="connsiteX2" fmla="*/ 0 w 2299192"/>
              <a:gd name="connsiteY2" fmla="*/ 965739 h 1543501"/>
              <a:gd name="connsiteX3" fmla="*/ 180217 w 2299192"/>
              <a:gd name="connsiteY3" fmla="*/ 965739 h 1543501"/>
              <a:gd name="connsiteX4" fmla="*/ 332157 w 2299192"/>
              <a:gd name="connsiteY4" fmla="*/ 0 h 1543501"/>
              <a:gd name="connsiteX5" fmla="*/ 2296477 w 2299192"/>
              <a:gd name="connsiteY5" fmla="*/ 0 h 1543501"/>
              <a:gd name="connsiteX6" fmla="*/ 2299192 w 2299192"/>
              <a:gd name="connsiteY6" fmla="*/ 568864 h 1543501"/>
              <a:gd name="connsiteX7" fmla="*/ 2117455 w 2299192"/>
              <a:gd name="connsiteY7" fmla="*/ 572039 h 1543501"/>
              <a:gd name="connsiteX8" fmla="*/ 1968230 w 2299192"/>
              <a:gd name="connsiteY8" fmla="*/ 1543501 h 1543501"/>
              <a:gd name="connsiteX0" fmla="*/ 1968230 w 2296477"/>
              <a:gd name="connsiteY0" fmla="*/ 1543501 h 1543501"/>
              <a:gd name="connsiteX1" fmla="*/ 0 w 2296477"/>
              <a:gd name="connsiteY1" fmla="*/ 1540326 h 1543501"/>
              <a:gd name="connsiteX2" fmla="*/ 0 w 2296477"/>
              <a:gd name="connsiteY2" fmla="*/ 965739 h 1543501"/>
              <a:gd name="connsiteX3" fmla="*/ 180217 w 2296477"/>
              <a:gd name="connsiteY3" fmla="*/ 965739 h 1543501"/>
              <a:gd name="connsiteX4" fmla="*/ 332157 w 2296477"/>
              <a:gd name="connsiteY4" fmla="*/ 0 h 1543501"/>
              <a:gd name="connsiteX5" fmla="*/ 2296477 w 2296477"/>
              <a:gd name="connsiteY5" fmla="*/ 0 h 1543501"/>
              <a:gd name="connsiteX6" fmla="*/ 2292842 w 2296477"/>
              <a:gd name="connsiteY6" fmla="*/ 578389 h 1543501"/>
              <a:gd name="connsiteX7" fmla="*/ 2117455 w 2296477"/>
              <a:gd name="connsiteY7" fmla="*/ 572039 h 1543501"/>
              <a:gd name="connsiteX8" fmla="*/ 1968230 w 2296477"/>
              <a:gd name="connsiteY8" fmla="*/ 1543501 h 1543501"/>
              <a:gd name="connsiteX0" fmla="*/ 1968230 w 2296477"/>
              <a:gd name="connsiteY0" fmla="*/ 1543501 h 1543501"/>
              <a:gd name="connsiteX1" fmla="*/ 0 w 2296477"/>
              <a:gd name="connsiteY1" fmla="*/ 1540326 h 1543501"/>
              <a:gd name="connsiteX2" fmla="*/ 0 w 2296477"/>
              <a:gd name="connsiteY2" fmla="*/ 965739 h 1543501"/>
              <a:gd name="connsiteX3" fmla="*/ 180217 w 2296477"/>
              <a:gd name="connsiteY3" fmla="*/ 965739 h 1543501"/>
              <a:gd name="connsiteX4" fmla="*/ 332157 w 2296477"/>
              <a:gd name="connsiteY4" fmla="*/ 0 h 1543501"/>
              <a:gd name="connsiteX5" fmla="*/ 2296477 w 2296477"/>
              <a:gd name="connsiteY5" fmla="*/ 0 h 1543501"/>
              <a:gd name="connsiteX6" fmla="*/ 2292842 w 2296477"/>
              <a:gd name="connsiteY6" fmla="*/ 568864 h 1543501"/>
              <a:gd name="connsiteX7" fmla="*/ 2117455 w 2296477"/>
              <a:gd name="connsiteY7" fmla="*/ 572039 h 1543501"/>
              <a:gd name="connsiteX8" fmla="*/ 1968230 w 2296477"/>
              <a:gd name="connsiteY8" fmla="*/ 1543501 h 1543501"/>
              <a:gd name="connsiteX0" fmla="*/ 1968230 w 2296477"/>
              <a:gd name="connsiteY0" fmla="*/ 1543501 h 1543501"/>
              <a:gd name="connsiteX1" fmla="*/ 0 w 2296477"/>
              <a:gd name="connsiteY1" fmla="*/ 1540326 h 1543501"/>
              <a:gd name="connsiteX2" fmla="*/ 0 w 2296477"/>
              <a:gd name="connsiteY2" fmla="*/ 965739 h 1543501"/>
              <a:gd name="connsiteX3" fmla="*/ 180217 w 2296477"/>
              <a:gd name="connsiteY3" fmla="*/ 965739 h 1543501"/>
              <a:gd name="connsiteX4" fmla="*/ 332157 w 2296477"/>
              <a:gd name="connsiteY4" fmla="*/ 0 h 1543501"/>
              <a:gd name="connsiteX5" fmla="*/ 2296477 w 2296477"/>
              <a:gd name="connsiteY5" fmla="*/ 0 h 1543501"/>
              <a:gd name="connsiteX6" fmla="*/ 2289667 w 2296477"/>
              <a:gd name="connsiteY6" fmla="*/ 578389 h 1543501"/>
              <a:gd name="connsiteX7" fmla="*/ 2117455 w 2296477"/>
              <a:gd name="connsiteY7" fmla="*/ 572039 h 1543501"/>
              <a:gd name="connsiteX8" fmla="*/ 1968230 w 2296477"/>
              <a:gd name="connsiteY8" fmla="*/ 1543501 h 1543501"/>
              <a:gd name="connsiteX0" fmla="*/ 1968230 w 2296477"/>
              <a:gd name="connsiteY0" fmla="*/ 1543501 h 1543501"/>
              <a:gd name="connsiteX1" fmla="*/ 0 w 2296477"/>
              <a:gd name="connsiteY1" fmla="*/ 1540326 h 1543501"/>
              <a:gd name="connsiteX2" fmla="*/ 0 w 2296477"/>
              <a:gd name="connsiteY2" fmla="*/ 965739 h 1543501"/>
              <a:gd name="connsiteX3" fmla="*/ 180217 w 2296477"/>
              <a:gd name="connsiteY3" fmla="*/ 965739 h 1543501"/>
              <a:gd name="connsiteX4" fmla="*/ 332157 w 2296477"/>
              <a:gd name="connsiteY4" fmla="*/ 0 h 1543501"/>
              <a:gd name="connsiteX5" fmla="*/ 2296477 w 2296477"/>
              <a:gd name="connsiteY5" fmla="*/ 0 h 1543501"/>
              <a:gd name="connsiteX6" fmla="*/ 2296017 w 2296477"/>
              <a:gd name="connsiteY6" fmla="*/ 575214 h 1543501"/>
              <a:gd name="connsiteX7" fmla="*/ 2117455 w 2296477"/>
              <a:gd name="connsiteY7" fmla="*/ 572039 h 1543501"/>
              <a:gd name="connsiteX8" fmla="*/ 1968230 w 2296477"/>
              <a:gd name="connsiteY8" fmla="*/ 1543501 h 1543501"/>
              <a:gd name="connsiteX0" fmla="*/ 1965055 w 2296477"/>
              <a:gd name="connsiteY0" fmla="*/ 1543501 h 1543501"/>
              <a:gd name="connsiteX1" fmla="*/ 0 w 2296477"/>
              <a:gd name="connsiteY1" fmla="*/ 1540326 h 1543501"/>
              <a:gd name="connsiteX2" fmla="*/ 0 w 2296477"/>
              <a:gd name="connsiteY2" fmla="*/ 965739 h 1543501"/>
              <a:gd name="connsiteX3" fmla="*/ 180217 w 2296477"/>
              <a:gd name="connsiteY3" fmla="*/ 965739 h 1543501"/>
              <a:gd name="connsiteX4" fmla="*/ 332157 w 2296477"/>
              <a:gd name="connsiteY4" fmla="*/ 0 h 1543501"/>
              <a:gd name="connsiteX5" fmla="*/ 2296477 w 2296477"/>
              <a:gd name="connsiteY5" fmla="*/ 0 h 1543501"/>
              <a:gd name="connsiteX6" fmla="*/ 2296017 w 2296477"/>
              <a:gd name="connsiteY6" fmla="*/ 575214 h 1543501"/>
              <a:gd name="connsiteX7" fmla="*/ 2117455 w 2296477"/>
              <a:gd name="connsiteY7" fmla="*/ 572039 h 1543501"/>
              <a:gd name="connsiteX8" fmla="*/ 1965055 w 2296477"/>
              <a:gd name="connsiteY8" fmla="*/ 1543501 h 1543501"/>
              <a:gd name="connsiteX0" fmla="*/ 1965055 w 2296477"/>
              <a:gd name="connsiteY0" fmla="*/ 1549851 h 1549851"/>
              <a:gd name="connsiteX1" fmla="*/ 0 w 2296477"/>
              <a:gd name="connsiteY1" fmla="*/ 1546676 h 1549851"/>
              <a:gd name="connsiteX2" fmla="*/ 0 w 2296477"/>
              <a:gd name="connsiteY2" fmla="*/ 972089 h 1549851"/>
              <a:gd name="connsiteX3" fmla="*/ 180217 w 2296477"/>
              <a:gd name="connsiteY3" fmla="*/ 972089 h 1549851"/>
              <a:gd name="connsiteX4" fmla="*/ 5132 w 2296477"/>
              <a:gd name="connsiteY4" fmla="*/ 0 h 1549851"/>
              <a:gd name="connsiteX5" fmla="*/ 2296477 w 2296477"/>
              <a:gd name="connsiteY5" fmla="*/ 6350 h 1549851"/>
              <a:gd name="connsiteX6" fmla="*/ 2296017 w 2296477"/>
              <a:gd name="connsiteY6" fmla="*/ 581564 h 1549851"/>
              <a:gd name="connsiteX7" fmla="*/ 2117455 w 2296477"/>
              <a:gd name="connsiteY7" fmla="*/ 578389 h 1549851"/>
              <a:gd name="connsiteX8" fmla="*/ 1965055 w 2296477"/>
              <a:gd name="connsiteY8" fmla="*/ 1549851 h 1549851"/>
              <a:gd name="connsiteX0" fmla="*/ 1972163 w 2303585"/>
              <a:gd name="connsiteY0" fmla="*/ 1549851 h 1549851"/>
              <a:gd name="connsiteX1" fmla="*/ 7108 w 2303585"/>
              <a:gd name="connsiteY1" fmla="*/ 1546676 h 1549851"/>
              <a:gd name="connsiteX2" fmla="*/ 7108 w 2303585"/>
              <a:gd name="connsiteY2" fmla="*/ 972089 h 1549851"/>
              <a:gd name="connsiteX3" fmla="*/ 0 w 2303585"/>
              <a:gd name="connsiteY3" fmla="*/ 587914 h 1549851"/>
              <a:gd name="connsiteX4" fmla="*/ 12240 w 2303585"/>
              <a:gd name="connsiteY4" fmla="*/ 0 h 1549851"/>
              <a:gd name="connsiteX5" fmla="*/ 2303585 w 2303585"/>
              <a:gd name="connsiteY5" fmla="*/ 6350 h 1549851"/>
              <a:gd name="connsiteX6" fmla="*/ 2303125 w 2303585"/>
              <a:gd name="connsiteY6" fmla="*/ 581564 h 1549851"/>
              <a:gd name="connsiteX7" fmla="*/ 2124563 w 2303585"/>
              <a:gd name="connsiteY7" fmla="*/ 578389 h 1549851"/>
              <a:gd name="connsiteX8" fmla="*/ 1972163 w 2303585"/>
              <a:gd name="connsiteY8" fmla="*/ 1549851 h 1549851"/>
              <a:gd name="connsiteX0" fmla="*/ 1972163 w 2303585"/>
              <a:gd name="connsiteY0" fmla="*/ 1549851 h 1549851"/>
              <a:gd name="connsiteX1" fmla="*/ 7108 w 2303585"/>
              <a:gd name="connsiteY1" fmla="*/ 1546676 h 1549851"/>
              <a:gd name="connsiteX2" fmla="*/ 184908 w 2303585"/>
              <a:gd name="connsiteY2" fmla="*/ 581564 h 1549851"/>
              <a:gd name="connsiteX3" fmla="*/ 0 w 2303585"/>
              <a:gd name="connsiteY3" fmla="*/ 587914 h 1549851"/>
              <a:gd name="connsiteX4" fmla="*/ 12240 w 2303585"/>
              <a:gd name="connsiteY4" fmla="*/ 0 h 1549851"/>
              <a:gd name="connsiteX5" fmla="*/ 2303585 w 2303585"/>
              <a:gd name="connsiteY5" fmla="*/ 6350 h 1549851"/>
              <a:gd name="connsiteX6" fmla="*/ 2303125 w 2303585"/>
              <a:gd name="connsiteY6" fmla="*/ 581564 h 1549851"/>
              <a:gd name="connsiteX7" fmla="*/ 2124563 w 2303585"/>
              <a:gd name="connsiteY7" fmla="*/ 578389 h 1549851"/>
              <a:gd name="connsiteX8" fmla="*/ 1972163 w 2303585"/>
              <a:gd name="connsiteY8" fmla="*/ 1549851 h 1549851"/>
              <a:gd name="connsiteX0" fmla="*/ 1972163 w 2303585"/>
              <a:gd name="connsiteY0" fmla="*/ 1549851 h 1549851"/>
              <a:gd name="connsiteX1" fmla="*/ 330958 w 2303585"/>
              <a:gd name="connsiteY1" fmla="*/ 1530801 h 1549851"/>
              <a:gd name="connsiteX2" fmla="*/ 184908 w 2303585"/>
              <a:gd name="connsiteY2" fmla="*/ 581564 h 1549851"/>
              <a:gd name="connsiteX3" fmla="*/ 0 w 2303585"/>
              <a:gd name="connsiteY3" fmla="*/ 587914 h 1549851"/>
              <a:gd name="connsiteX4" fmla="*/ 12240 w 2303585"/>
              <a:gd name="connsiteY4" fmla="*/ 0 h 1549851"/>
              <a:gd name="connsiteX5" fmla="*/ 2303585 w 2303585"/>
              <a:gd name="connsiteY5" fmla="*/ 6350 h 1549851"/>
              <a:gd name="connsiteX6" fmla="*/ 2303125 w 2303585"/>
              <a:gd name="connsiteY6" fmla="*/ 581564 h 1549851"/>
              <a:gd name="connsiteX7" fmla="*/ 2124563 w 2303585"/>
              <a:gd name="connsiteY7" fmla="*/ 578389 h 1549851"/>
              <a:gd name="connsiteX8" fmla="*/ 1972163 w 2303585"/>
              <a:gd name="connsiteY8" fmla="*/ 1549851 h 1549851"/>
              <a:gd name="connsiteX0" fmla="*/ 1972163 w 2303585"/>
              <a:gd name="connsiteY0" fmla="*/ 1549851 h 1549851"/>
              <a:gd name="connsiteX1" fmla="*/ 340483 w 2303585"/>
              <a:gd name="connsiteY1" fmla="*/ 1546676 h 1549851"/>
              <a:gd name="connsiteX2" fmla="*/ 184908 w 2303585"/>
              <a:gd name="connsiteY2" fmla="*/ 581564 h 1549851"/>
              <a:gd name="connsiteX3" fmla="*/ 0 w 2303585"/>
              <a:gd name="connsiteY3" fmla="*/ 587914 h 1549851"/>
              <a:gd name="connsiteX4" fmla="*/ 12240 w 2303585"/>
              <a:gd name="connsiteY4" fmla="*/ 0 h 1549851"/>
              <a:gd name="connsiteX5" fmla="*/ 2303585 w 2303585"/>
              <a:gd name="connsiteY5" fmla="*/ 6350 h 1549851"/>
              <a:gd name="connsiteX6" fmla="*/ 2303125 w 2303585"/>
              <a:gd name="connsiteY6" fmla="*/ 581564 h 1549851"/>
              <a:gd name="connsiteX7" fmla="*/ 2124563 w 2303585"/>
              <a:gd name="connsiteY7" fmla="*/ 578389 h 1549851"/>
              <a:gd name="connsiteX8" fmla="*/ 1972163 w 2303585"/>
              <a:gd name="connsiteY8" fmla="*/ 1549851 h 1549851"/>
              <a:gd name="connsiteX0" fmla="*/ 1959923 w 2291345"/>
              <a:gd name="connsiteY0" fmla="*/ 1549851 h 1549851"/>
              <a:gd name="connsiteX1" fmla="*/ 328243 w 2291345"/>
              <a:gd name="connsiteY1" fmla="*/ 1546676 h 1549851"/>
              <a:gd name="connsiteX2" fmla="*/ 172668 w 2291345"/>
              <a:gd name="connsiteY2" fmla="*/ 581564 h 1549851"/>
              <a:gd name="connsiteX3" fmla="*/ 3635 w 2291345"/>
              <a:gd name="connsiteY3" fmla="*/ 578389 h 1549851"/>
              <a:gd name="connsiteX4" fmla="*/ 0 w 2291345"/>
              <a:gd name="connsiteY4" fmla="*/ 0 h 1549851"/>
              <a:gd name="connsiteX5" fmla="*/ 2291345 w 2291345"/>
              <a:gd name="connsiteY5" fmla="*/ 6350 h 1549851"/>
              <a:gd name="connsiteX6" fmla="*/ 2290885 w 2291345"/>
              <a:gd name="connsiteY6" fmla="*/ 581564 h 1549851"/>
              <a:gd name="connsiteX7" fmla="*/ 2112323 w 2291345"/>
              <a:gd name="connsiteY7" fmla="*/ 578389 h 1549851"/>
              <a:gd name="connsiteX8" fmla="*/ 1959923 w 2291345"/>
              <a:gd name="connsiteY8" fmla="*/ 1549851 h 1549851"/>
              <a:gd name="connsiteX0" fmla="*/ 1965934 w 2297356"/>
              <a:gd name="connsiteY0" fmla="*/ 1549851 h 1549851"/>
              <a:gd name="connsiteX1" fmla="*/ 334254 w 2297356"/>
              <a:gd name="connsiteY1" fmla="*/ 1546676 h 1549851"/>
              <a:gd name="connsiteX2" fmla="*/ 178679 w 2297356"/>
              <a:gd name="connsiteY2" fmla="*/ 581564 h 1549851"/>
              <a:gd name="connsiteX3" fmla="*/ 121 w 2297356"/>
              <a:gd name="connsiteY3" fmla="*/ 581564 h 1549851"/>
              <a:gd name="connsiteX4" fmla="*/ 6011 w 2297356"/>
              <a:gd name="connsiteY4" fmla="*/ 0 h 1549851"/>
              <a:gd name="connsiteX5" fmla="*/ 2297356 w 2297356"/>
              <a:gd name="connsiteY5" fmla="*/ 6350 h 1549851"/>
              <a:gd name="connsiteX6" fmla="*/ 2296896 w 2297356"/>
              <a:gd name="connsiteY6" fmla="*/ 581564 h 1549851"/>
              <a:gd name="connsiteX7" fmla="*/ 2118334 w 2297356"/>
              <a:gd name="connsiteY7" fmla="*/ 578389 h 1549851"/>
              <a:gd name="connsiteX8" fmla="*/ 1965934 w 2297356"/>
              <a:gd name="connsiteY8" fmla="*/ 1549851 h 1549851"/>
              <a:gd name="connsiteX0" fmla="*/ 1969448 w 2300870"/>
              <a:gd name="connsiteY0" fmla="*/ 1549851 h 1549851"/>
              <a:gd name="connsiteX1" fmla="*/ 337768 w 2300870"/>
              <a:gd name="connsiteY1" fmla="*/ 1546676 h 1549851"/>
              <a:gd name="connsiteX2" fmla="*/ 182193 w 2300870"/>
              <a:gd name="connsiteY2" fmla="*/ 581564 h 1549851"/>
              <a:gd name="connsiteX3" fmla="*/ 3635 w 2300870"/>
              <a:gd name="connsiteY3" fmla="*/ 581564 h 1549851"/>
              <a:gd name="connsiteX4" fmla="*/ 0 w 2300870"/>
              <a:gd name="connsiteY4" fmla="*/ 0 h 1549851"/>
              <a:gd name="connsiteX5" fmla="*/ 2300870 w 2300870"/>
              <a:gd name="connsiteY5" fmla="*/ 6350 h 1549851"/>
              <a:gd name="connsiteX6" fmla="*/ 2300410 w 2300870"/>
              <a:gd name="connsiteY6" fmla="*/ 581564 h 1549851"/>
              <a:gd name="connsiteX7" fmla="*/ 2121848 w 2300870"/>
              <a:gd name="connsiteY7" fmla="*/ 578389 h 1549851"/>
              <a:gd name="connsiteX8" fmla="*/ 1969448 w 2300870"/>
              <a:gd name="connsiteY8" fmla="*/ 1549851 h 1549851"/>
              <a:gd name="connsiteX0" fmla="*/ 1969448 w 2307220"/>
              <a:gd name="connsiteY0" fmla="*/ 1549851 h 1549851"/>
              <a:gd name="connsiteX1" fmla="*/ 337768 w 2307220"/>
              <a:gd name="connsiteY1" fmla="*/ 1546676 h 1549851"/>
              <a:gd name="connsiteX2" fmla="*/ 182193 w 2307220"/>
              <a:gd name="connsiteY2" fmla="*/ 581564 h 1549851"/>
              <a:gd name="connsiteX3" fmla="*/ 3635 w 2307220"/>
              <a:gd name="connsiteY3" fmla="*/ 581564 h 1549851"/>
              <a:gd name="connsiteX4" fmla="*/ 0 w 2307220"/>
              <a:gd name="connsiteY4" fmla="*/ 0 h 1549851"/>
              <a:gd name="connsiteX5" fmla="*/ 2307220 w 2307220"/>
              <a:gd name="connsiteY5" fmla="*/ 0 h 1549851"/>
              <a:gd name="connsiteX6" fmla="*/ 2300410 w 2307220"/>
              <a:gd name="connsiteY6" fmla="*/ 581564 h 1549851"/>
              <a:gd name="connsiteX7" fmla="*/ 2121848 w 2307220"/>
              <a:gd name="connsiteY7" fmla="*/ 578389 h 1549851"/>
              <a:gd name="connsiteX8" fmla="*/ 1969448 w 2307220"/>
              <a:gd name="connsiteY8" fmla="*/ 1549851 h 1549851"/>
              <a:gd name="connsiteX0" fmla="*/ 1969448 w 2307220"/>
              <a:gd name="connsiteY0" fmla="*/ 1549851 h 1549851"/>
              <a:gd name="connsiteX1" fmla="*/ 337768 w 2307220"/>
              <a:gd name="connsiteY1" fmla="*/ 1546676 h 1549851"/>
              <a:gd name="connsiteX2" fmla="*/ 182193 w 2307220"/>
              <a:gd name="connsiteY2" fmla="*/ 581564 h 1549851"/>
              <a:gd name="connsiteX3" fmla="*/ 3635 w 2307220"/>
              <a:gd name="connsiteY3" fmla="*/ 581564 h 1549851"/>
              <a:gd name="connsiteX4" fmla="*/ 0 w 2307220"/>
              <a:gd name="connsiteY4" fmla="*/ 0 h 1549851"/>
              <a:gd name="connsiteX5" fmla="*/ 2307220 w 2307220"/>
              <a:gd name="connsiteY5" fmla="*/ 0 h 1549851"/>
              <a:gd name="connsiteX6" fmla="*/ 2300410 w 2307220"/>
              <a:gd name="connsiteY6" fmla="*/ 581564 h 1549851"/>
              <a:gd name="connsiteX7" fmla="*/ 2118673 w 2307220"/>
              <a:gd name="connsiteY7" fmla="*/ 581564 h 1549851"/>
              <a:gd name="connsiteX8" fmla="*/ 1969448 w 2307220"/>
              <a:gd name="connsiteY8" fmla="*/ 1549851 h 1549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07220" h="1549851">
                <a:moveTo>
                  <a:pt x="1969448" y="1549851"/>
                </a:moveTo>
                <a:lnTo>
                  <a:pt x="337768" y="1546676"/>
                </a:lnTo>
                <a:lnTo>
                  <a:pt x="182193" y="581564"/>
                </a:lnTo>
                <a:lnTo>
                  <a:pt x="3635" y="581564"/>
                </a:lnTo>
                <a:cubicBezTo>
                  <a:pt x="2423" y="388768"/>
                  <a:pt x="1212" y="192796"/>
                  <a:pt x="0" y="0"/>
                </a:cubicBezTo>
                <a:lnTo>
                  <a:pt x="2307220" y="0"/>
                </a:lnTo>
                <a:cubicBezTo>
                  <a:pt x="2306008" y="192796"/>
                  <a:pt x="2301622" y="388768"/>
                  <a:pt x="2300410" y="581564"/>
                </a:cubicBezTo>
                <a:lnTo>
                  <a:pt x="2118673" y="581564"/>
                </a:lnTo>
                <a:lnTo>
                  <a:pt x="1969448" y="1549851"/>
                </a:lnTo>
                <a:close/>
              </a:path>
            </a:pathLst>
          </a:custGeom>
          <a:noFill/>
          <a:ln w="57150">
            <a:solidFill>
              <a:schemeClr val="tx2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rtlCol="0" anchor="ctr"/>
          <a:lstStyle/>
          <a:p>
            <a:pPr algn="ctr">
              <a:lnSpc>
                <a:spcPct val="120000"/>
              </a:lnSpc>
            </a:pPr>
            <a:r>
              <a:rPr lang="es-MX" sz="1600" b="1" spc="300" dirty="0">
                <a:solidFill>
                  <a:srgbClr val="00B050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25%</a:t>
            </a:r>
            <a:endParaRPr lang="es-SV" sz="1600" b="1" spc="300" dirty="0">
              <a:solidFill>
                <a:srgbClr val="00B050"/>
              </a:solidFill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21" name="23 Trapecio"/>
          <p:cNvSpPr/>
          <p:nvPr/>
        </p:nvSpPr>
        <p:spPr>
          <a:xfrm>
            <a:off x="4343883" y="3950357"/>
            <a:ext cx="1153476" cy="774836"/>
          </a:xfrm>
          <a:custGeom>
            <a:avLst/>
            <a:gdLst>
              <a:gd name="connsiteX0" fmla="*/ 2295255 w 2296477"/>
              <a:gd name="connsiteY0" fmla="*/ 1540326 h 1540326"/>
              <a:gd name="connsiteX1" fmla="*/ 0 w 2296477"/>
              <a:gd name="connsiteY1" fmla="*/ 1540326 h 1540326"/>
              <a:gd name="connsiteX2" fmla="*/ 0 w 2296477"/>
              <a:gd name="connsiteY2" fmla="*/ 965739 h 1540326"/>
              <a:gd name="connsiteX3" fmla="*/ 180217 w 2296477"/>
              <a:gd name="connsiteY3" fmla="*/ 965739 h 1540326"/>
              <a:gd name="connsiteX4" fmla="*/ 332157 w 2296477"/>
              <a:gd name="connsiteY4" fmla="*/ 0 h 1540326"/>
              <a:gd name="connsiteX5" fmla="*/ 2296477 w 2296477"/>
              <a:gd name="connsiteY5" fmla="*/ 0 h 1540326"/>
              <a:gd name="connsiteX6" fmla="*/ 2115042 w 2296477"/>
              <a:gd name="connsiteY6" fmla="*/ 965739 h 1540326"/>
              <a:gd name="connsiteX7" fmla="*/ 2295255 w 2296477"/>
              <a:gd name="connsiteY7" fmla="*/ 965739 h 1540326"/>
              <a:gd name="connsiteX8" fmla="*/ 2295255 w 2296477"/>
              <a:gd name="connsiteY8" fmla="*/ 1540326 h 1540326"/>
              <a:gd name="connsiteX0" fmla="*/ 2295255 w 2299192"/>
              <a:gd name="connsiteY0" fmla="*/ 1540326 h 1540326"/>
              <a:gd name="connsiteX1" fmla="*/ 0 w 2299192"/>
              <a:gd name="connsiteY1" fmla="*/ 1540326 h 1540326"/>
              <a:gd name="connsiteX2" fmla="*/ 0 w 2299192"/>
              <a:gd name="connsiteY2" fmla="*/ 965739 h 1540326"/>
              <a:gd name="connsiteX3" fmla="*/ 180217 w 2299192"/>
              <a:gd name="connsiteY3" fmla="*/ 965739 h 1540326"/>
              <a:gd name="connsiteX4" fmla="*/ 332157 w 2299192"/>
              <a:gd name="connsiteY4" fmla="*/ 0 h 1540326"/>
              <a:gd name="connsiteX5" fmla="*/ 2296477 w 2299192"/>
              <a:gd name="connsiteY5" fmla="*/ 0 h 1540326"/>
              <a:gd name="connsiteX6" fmla="*/ 2299192 w 2299192"/>
              <a:gd name="connsiteY6" fmla="*/ 568864 h 1540326"/>
              <a:gd name="connsiteX7" fmla="*/ 2295255 w 2299192"/>
              <a:gd name="connsiteY7" fmla="*/ 965739 h 1540326"/>
              <a:gd name="connsiteX8" fmla="*/ 2295255 w 2299192"/>
              <a:gd name="connsiteY8" fmla="*/ 1540326 h 1540326"/>
              <a:gd name="connsiteX0" fmla="*/ 2295255 w 2299192"/>
              <a:gd name="connsiteY0" fmla="*/ 1540326 h 1540326"/>
              <a:gd name="connsiteX1" fmla="*/ 0 w 2299192"/>
              <a:gd name="connsiteY1" fmla="*/ 1540326 h 1540326"/>
              <a:gd name="connsiteX2" fmla="*/ 0 w 2299192"/>
              <a:gd name="connsiteY2" fmla="*/ 965739 h 1540326"/>
              <a:gd name="connsiteX3" fmla="*/ 180217 w 2299192"/>
              <a:gd name="connsiteY3" fmla="*/ 965739 h 1540326"/>
              <a:gd name="connsiteX4" fmla="*/ 332157 w 2299192"/>
              <a:gd name="connsiteY4" fmla="*/ 0 h 1540326"/>
              <a:gd name="connsiteX5" fmla="*/ 2296477 w 2299192"/>
              <a:gd name="connsiteY5" fmla="*/ 0 h 1540326"/>
              <a:gd name="connsiteX6" fmla="*/ 2299192 w 2299192"/>
              <a:gd name="connsiteY6" fmla="*/ 568864 h 1540326"/>
              <a:gd name="connsiteX7" fmla="*/ 2104755 w 2299192"/>
              <a:gd name="connsiteY7" fmla="*/ 578389 h 1540326"/>
              <a:gd name="connsiteX8" fmla="*/ 2295255 w 2299192"/>
              <a:gd name="connsiteY8" fmla="*/ 1540326 h 1540326"/>
              <a:gd name="connsiteX0" fmla="*/ 2295255 w 2299192"/>
              <a:gd name="connsiteY0" fmla="*/ 1540326 h 1540326"/>
              <a:gd name="connsiteX1" fmla="*/ 0 w 2299192"/>
              <a:gd name="connsiteY1" fmla="*/ 1540326 h 1540326"/>
              <a:gd name="connsiteX2" fmla="*/ 0 w 2299192"/>
              <a:gd name="connsiteY2" fmla="*/ 965739 h 1540326"/>
              <a:gd name="connsiteX3" fmla="*/ 180217 w 2299192"/>
              <a:gd name="connsiteY3" fmla="*/ 965739 h 1540326"/>
              <a:gd name="connsiteX4" fmla="*/ 332157 w 2299192"/>
              <a:gd name="connsiteY4" fmla="*/ 0 h 1540326"/>
              <a:gd name="connsiteX5" fmla="*/ 2296477 w 2299192"/>
              <a:gd name="connsiteY5" fmla="*/ 0 h 1540326"/>
              <a:gd name="connsiteX6" fmla="*/ 2299192 w 2299192"/>
              <a:gd name="connsiteY6" fmla="*/ 568864 h 1540326"/>
              <a:gd name="connsiteX7" fmla="*/ 2104755 w 2299192"/>
              <a:gd name="connsiteY7" fmla="*/ 578389 h 1540326"/>
              <a:gd name="connsiteX8" fmla="*/ 2295255 w 2299192"/>
              <a:gd name="connsiteY8" fmla="*/ 1540326 h 1540326"/>
              <a:gd name="connsiteX0" fmla="*/ 1717405 w 2299192"/>
              <a:gd name="connsiteY0" fmla="*/ 1413326 h 1540326"/>
              <a:gd name="connsiteX1" fmla="*/ 0 w 2299192"/>
              <a:gd name="connsiteY1" fmla="*/ 1540326 h 1540326"/>
              <a:gd name="connsiteX2" fmla="*/ 0 w 2299192"/>
              <a:gd name="connsiteY2" fmla="*/ 965739 h 1540326"/>
              <a:gd name="connsiteX3" fmla="*/ 180217 w 2299192"/>
              <a:gd name="connsiteY3" fmla="*/ 965739 h 1540326"/>
              <a:gd name="connsiteX4" fmla="*/ 332157 w 2299192"/>
              <a:gd name="connsiteY4" fmla="*/ 0 h 1540326"/>
              <a:gd name="connsiteX5" fmla="*/ 2296477 w 2299192"/>
              <a:gd name="connsiteY5" fmla="*/ 0 h 1540326"/>
              <a:gd name="connsiteX6" fmla="*/ 2299192 w 2299192"/>
              <a:gd name="connsiteY6" fmla="*/ 568864 h 1540326"/>
              <a:gd name="connsiteX7" fmla="*/ 2104755 w 2299192"/>
              <a:gd name="connsiteY7" fmla="*/ 578389 h 1540326"/>
              <a:gd name="connsiteX8" fmla="*/ 1717405 w 2299192"/>
              <a:gd name="connsiteY8" fmla="*/ 1413326 h 1540326"/>
              <a:gd name="connsiteX0" fmla="*/ 1968230 w 2299192"/>
              <a:gd name="connsiteY0" fmla="*/ 1543501 h 1543501"/>
              <a:gd name="connsiteX1" fmla="*/ 0 w 2299192"/>
              <a:gd name="connsiteY1" fmla="*/ 1540326 h 1543501"/>
              <a:gd name="connsiteX2" fmla="*/ 0 w 2299192"/>
              <a:gd name="connsiteY2" fmla="*/ 965739 h 1543501"/>
              <a:gd name="connsiteX3" fmla="*/ 180217 w 2299192"/>
              <a:gd name="connsiteY3" fmla="*/ 965739 h 1543501"/>
              <a:gd name="connsiteX4" fmla="*/ 332157 w 2299192"/>
              <a:gd name="connsiteY4" fmla="*/ 0 h 1543501"/>
              <a:gd name="connsiteX5" fmla="*/ 2296477 w 2299192"/>
              <a:gd name="connsiteY5" fmla="*/ 0 h 1543501"/>
              <a:gd name="connsiteX6" fmla="*/ 2299192 w 2299192"/>
              <a:gd name="connsiteY6" fmla="*/ 568864 h 1543501"/>
              <a:gd name="connsiteX7" fmla="*/ 2104755 w 2299192"/>
              <a:gd name="connsiteY7" fmla="*/ 578389 h 1543501"/>
              <a:gd name="connsiteX8" fmla="*/ 1968230 w 2299192"/>
              <a:gd name="connsiteY8" fmla="*/ 1543501 h 1543501"/>
              <a:gd name="connsiteX0" fmla="*/ 1968230 w 2299192"/>
              <a:gd name="connsiteY0" fmla="*/ 1543501 h 1543501"/>
              <a:gd name="connsiteX1" fmla="*/ 0 w 2299192"/>
              <a:gd name="connsiteY1" fmla="*/ 1540326 h 1543501"/>
              <a:gd name="connsiteX2" fmla="*/ 0 w 2299192"/>
              <a:gd name="connsiteY2" fmla="*/ 965739 h 1543501"/>
              <a:gd name="connsiteX3" fmla="*/ 180217 w 2299192"/>
              <a:gd name="connsiteY3" fmla="*/ 965739 h 1543501"/>
              <a:gd name="connsiteX4" fmla="*/ 332157 w 2299192"/>
              <a:gd name="connsiteY4" fmla="*/ 0 h 1543501"/>
              <a:gd name="connsiteX5" fmla="*/ 2296477 w 2299192"/>
              <a:gd name="connsiteY5" fmla="*/ 0 h 1543501"/>
              <a:gd name="connsiteX6" fmla="*/ 2299192 w 2299192"/>
              <a:gd name="connsiteY6" fmla="*/ 568864 h 1543501"/>
              <a:gd name="connsiteX7" fmla="*/ 2117455 w 2299192"/>
              <a:gd name="connsiteY7" fmla="*/ 572039 h 1543501"/>
              <a:gd name="connsiteX8" fmla="*/ 1968230 w 2299192"/>
              <a:gd name="connsiteY8" fmla="*/ 1543501 h 1543501"/>
              <a:gd name="connsiteX0" fmla="*/ 1968230 w 2296477"/>
              <a:gd name="connsiteY0" fmla="*/ 1543501 h 1543501"/>
              <a:gd name="connsiteX1" fmla="*/ 0 w 2296477"/>
              <a:gd name="connsiteY1" fmla="*/ 1540326 h 1543501"/>
              <a:gd name="connsiteX2" fmla="*/ 0 w 2296477"/>
              <a:gd name="connsiteY2" fmla="*/ 965739 h 1543501"/>
              <a:gd name="connsiteX3" fmla="*/ 180217 w 2296477"/>
              <a:gd name="connsiteY3" fmla="*/ 965739 h 1543501"/>
              <a:gd name="connsiteX4" fmla="*/ 332157 w 2296477"/>
              <a:gd name="connsiteY4" fmla="*/ 0 h 1543501"/>
              <a:gd name="connsiteX5" fmla="*/ 2296477 w 2296477"/>
              <a:gd name="connsiteY5" fmla="*/ 0 h 1543501"/>
              <a:gd name="connsiteX6" fmla="*/ 2292842 w 2296477"/>
              <a:gd name="connsiteY6" fmla="*/ 578389 h 1543501"/>
              <a:gd name="connsiteX7" fmla="*/ 2117455 w 2296477"/>
              <a:gd name="connsiteY7" fmla="*/ 572039 h 1543501"/>
              <a:gd name="connsiteX8" fmla="*/ 1968230 w 2296477"/>
              <a:gd name="connsiteY8" fmla="*/ 1543501 h 1543501"/>
              <a:gd name="connsiteX0" fmla="*/ 1968230 w 2296477"/>
              <a:gd name="connsiteY0" fmla="*/ 1543501 h 1543501"/>
              <a:gd name="connsiteX1" fmla="*/ 0 w 2296477"/>
              <a:gd name="connsiteY1" fmla="*/ 1540326 h 1543501"/>
              <a:gd name="connsiteX2" fmla="*/ 0 w 2296477"/>
              <a:gd name="connsiteY2" fmla="*/ 965739 h 1543501"/>
              <a:gd name="connsiteX3" fmla="*/ 180217 w 2296477"/>
              <a:gd name="connsiteY3" fmla="*/ 965739 h 1543501"/>
              <a:gd name="connsiteX4" fmla="*/ 332157 w 2296477"/>
              <a:gd name="connsiteY4" fmla="*/ 0 h 1543501"/>
              <a:gd name="connsiteX5" fmla="*/ 2296477 w 2296477"/>
              <a:gd name="connsiteY5" fmla="*/ 0 h 1543501"/>
              <a:gd name="connsiteX6" fmla="*/ 2292842 w 2296477"/>
              <a:gd name="connsiteY6" fmla="*/ 568864 h 1543501"/>
              <a:gd name="connsiteX7" fmla="*/ 2117455 w 2296477"/>
              <a:gd name="connsiteY7" fmla="*/ 572039 h 1543501"/>
              <a:gd name="connsiteX8" fmla="*/ 1968230 w 2296477"/>
              <a:gd name="connsiteY8" fmla="*/ 1543501 h 1543501"/>
              <a:gd name="connsiteX0" fmla="*/ 1968230 w 2296477"/>
              <a:gd name="connsiteY0" fmla="*/ 1543501 h 1543501"/>
              <a:gd name="connsiteX1" fmla="*/ 0 w 2296477"/>
              <a:gd name="connsiteY1" fmla="*/ 1540326 h 1543501"/>
              <a:gd name="connsiteX2" fmla="*/ 0 w 2296477"/>
              <a:gd name="connsiteY2" fmla="*/ 965739 h 1543501"/>
              <a:gd name="connsiteX3" fmla="*/ 180217 w 2296477"/>
              <a:gd name="connsiteY3" fmla="*/ 965739 h 1543501"/>
              <a:gd name="connsiteX4" fmla="*/ 332157 w 2296477"/>
              <a:gd name="connsiteY4" fmla="*/ 0 h 1543501"/>
              <a:gd name="connsiteX5" fmla="*/ 2296477 w 2296477"/>
              <a:gd name="connsiteY5" fmla="*/ 0 h 1543501"/>
              <a:gd name="connsiteX6" fmla="*/ 2289667 w 2296477"/>
              <a:gd name="connsiteY6" fmla="*/ 578389 h 1543501"/>
              <a:gd name="connsiteX7" fmla="*/ 2117455 w 2296477"/>
              <a:gd name="connsiteY7" fmla="*/ 572039 h 1543501"/>
              <a:gd name="connsiteX8" fmla="*/ 1968230 w 2296477"/>
              <a:gd name="connsiteY8" fmla="*/ 1543501 h 1543501"/>
              <a:gd name="connsiteX0" fmla="*/ 1968230 w 2296477"/>
              <a:gd name="connsiteY0" fmla="*/ 1543501 h 1543501"/>
              <a:gd name="connsiteX1" fmla="*/ 0 w 2296477"/>
              <a:gd name="connsiteY1" fmla="*/ 1540326 h 1543501"/>
              <a:gd name="connsiteX2" fmla="*/ 0 w 2296477"/>
              <a:gd name="connsiteY2" fmla="*/ 965739 h 1543501"/>
              <a:gd name="connsiteX3" fmla="*/ 180217 w 2296477"/>
              <a:gd name="connsiteY3" fmla="*/ 965739 h 1543501"/>
              <a:gd name="connsiteX4" fmla="*/ 332157 w 2296477"/>
              <a:gd name="connsiteY4" fmla="*/ 0 h 1543501"/>
              <a:gd name="connsiteX5" fmla="*/ 2296477 w 2296477"/>
              <a:gd name="connsiteY5" fmla="*/ 0 h 1543501"/>
              <a:gd name="connsiteX6" fmla="*/ 2296017 w 2296477"/>
              <a:gd name="connsiteY6" fmla="*/ 575214 h 1543501"/>
              <a:gd name="connsiteX7" fmla="*/ 2117455 w 2296477"/>
              <a:gd name="connsiteY7" fmla="*/ 572039 h 1543501"/>
              <a:gd name="connsiteX8" fmla="*/ 1968230 w 2296477"/>
              <a:gd name="connsiteY8" fmla="*/ 1543501 h 1543501"/>
              <a:gd name="connsiteX0" fmla="*/ 1965055 w 2296477"/>
              <a:gd name="connsiteY0" fmla="*/ 1543501 h 1543501"/>
              <a:gd name="connsiteX1" fmla="*/ 0 w 2296477"/>
              <a:gd name="connsiteY1" fmla="*/ 1540326 h 1543501"/>
              <a:gd name="connsiteX2" fmla="*/ 0 w 2296477"/>
              <a:gd name="connsiteY2" fmla="*/ 965739 h 1543501"/>
              <a:gd name="connsiteX3" fmla="*/ 180217 w 2296477"/>
              <a:gd name="connsiteY3" fmla="*/ 965739 h 1543501"/>
              <a:gd name="connsiteX4" fmla="*/ 332157 w 2296477"/>
              <a:gd name="connsiteY4" fmla="*/ 0 h 1543501"/>
              <a:gd name="connsiteX5" fmla="*/ 2296477 w 2296477"/>
              <a:gd name="connsiteY5" fmla="*/ 0 h 1543501"/>
              <a:gd name="connsiteX6" fmla="*/ 2296017 w 2296477"/>
              <a:gd name="connsiteY6" fmla="*/ 575214 h 1543501"/>
              <a:gd name="connsiteX7" fmla="*/ 2117455 w 2296477"/>
              <a:gd name="connsiteY7" fmla="*/ 572039 h 1543501"/>
              <a:gd name="connsiteX8" fmla="*/ 1965055 w 2296477"/>
              <a:gd name="connsiteY8" fmla="*/ 1543501 h 1543501"/>
              <a:gd name="connsiteX0" fmla="*/ 1965055 w 2296477"/>
              <a:gd name="connsiteY0" fmla="*/ 1549851 h 1549851"/>
              <a:gd name="connsiteX1" fmla="*/ 0 w 2296477"/>
              <a:gd name="connsiteY1" fmla="*/ 1546676 h 1549851"/>
              <a:gd name="connsiteX2" fmla="*/ 0 w 2296477"/>
              <a:gd name="connsiteY2" fmla="*/ 972089 h 1549851"/>
              <a:gd name="connsiteX3" fmla="*/ 180217 w 2296477"/>
              <a:gd name="connsiteY3" fmla="*/ 972089 h 1549851"/>
              <a:gd name="connsiteX4" fmla="*/ 5132 w 2296477"/>
              <a:gd name="connsiteY4" fmla="*/ 0 h 1549851"/>
              <a:gd name="connsiteX5" fmla="*/ 2296477 w 2296477"/>
              <a:gd name="connsiteY5" fmla="*/ 6350 h 1549851"/>
              <a:gd name="connsiteX6" fmla="*/ 2296017 w 2296477"/>
              <a:gd name="connsiteY6" fmla="*/ 581564 h 1549851"/>
              <a:gd name="connsiteX7" fmla="*/ 2117455 w 2296477"/>
              <a:gd name="connsiteY7" fmla="*/ 578389 h 1549851"/>
              <a:gd name="connsiteX8" fmla="*/ 1965055 w 2296477"/>
              <a:gd name="connsiteY8" fmla="*/ 1549851 h 1549851"/>
              <a:gd name="connsiteX0" fmla="*/ 1972163 w 2303585"/>
              <a:gd name="connsiteY0" fmla="*/ 1549851 h 1549851"/>
              <a:gd name="connsiteX1" fmla="*/ 7108 w 2303585"/>
              <a:gd name="connsiteY1" fmla="*/ 1546676 h 1549851"/>
              <a:gd name="connsiteX2" fmla="*/ 7108 w 2303585"/>
              <a:gd name="connsiteY2" fmla="*/ 972089 h 1549851"/>
              <a:gd name="connsiteX3" fmla="*/ 0 w 2303585"/>
              <a:gd name="connsiteY3" fmla="*/ 587914 h 1549851"/>
              <a:gd name="connsiteX4" fmla="*/ 12240 w 2303585"/>
              <a:gd name="connsiteY4" fmla="*/ 0 h 1549851"/>
              <a:gd name="connsiteX5" fmla="*/ 2303585 w 2303585"/>
              <a:gd name="connsiteY5" fmla="*/ 6350 h 1549851"/>
              <a:gd name="connsiteX6" fmla="*/ 2303125 w 2303585"/>
              <a:gd name="connsiteY6" fmla="*/ 581564 h 1549851"/>
              <a:gd name="connsiteX7" fmla="*/ 2124563 w 2303585"/>
              <a:gd name="connsiteY7" fmla="*/ 578389 h 1549851"/>
              <a:gd name="connsiteX8" fmla="*/ 1972163 w 2303585"/>
              <a:gd name="connsiteY8" fmla="*/ 1549851 h 1549851"/>
              <a:gd name="connsiteX0" fmla="*/ 1972163 w 2303585"/>
              <a:gd name="connsiteY0" fmla="*/ 1549851 h 1549851"/>
              <a:gd name="connsiteX1" fmla="*/ 7108 w 2303585"/>
              <a:gd name="connsiteY1" fmla="*/ 1546676 h 1549851"/>
              <a:gd name="connsiteX2" fmla="*/ 184908 w 2303585"/>
              <a:gd name="connsiteY2" fmla="*/ 581564 h 1549851"/>
              <a:gd name="connsiteX3" fmla="*/ 0 w 2303585"/>
              <a:gd name="connsiteY3" fmla="*/ 587914 h 1549851"/>
              <a:gd name="connsiteX4" fmla="*/ 12240 w 2303585"/>
              <a:gd name="connsiteY4" fmla="*/ 0 h 1549851"/>
              <a:gd name="connsiteX5" fmla="*/ 2303585 w 2303585"/>
              <a:gd name="connsiteY5" fmla="*/ 6350 h 1549851"/>
              <a:gd name="connsiteX6" fmla="*/ 2303125 w 2303585"/>
              <a:gd name="connsiteY6" fmla="*/ 581564 h 1549851"/>
              <a:gd name="connsiteX7" fmla="*/ 2124563 w 2303585"/>
              <a:gd name="connsiteY7" fmla="*/ 578389 h 1549851"/>
              <a:gd name="connsiteX8" fmla="*/ 1972163 w 2303585"/>
              <a:gd name="connsiteY8" fmla="*/ 1549851 h 1549851"/>
              <a:gd name="connsiteX0" fmla="*/ 1972163 w 2303585"/>
              <a:gd name="connsiteY0" fmla="*/ 1549851 h 1549851"/>
              <a:gd name="connsiteX1" fmla="*/ 330958 w 2303585"/>
              <a:gd name="connsiteY1" fmla="*/ 1530801 h 1549851"/>
              <a:gd name="connsiteX2" fmla="*/ 184908 w 2303585"/>
              <a:gd name="connsiteY2" fmla="*/ 581564 h 1549851"/>
              <a:gd name="connsiteX3" fmla="*/ 0 w 2303585"/>
              <a:gd name="connsiteY3" fmla="*/ 587914 h 1549851"/>
              <a:gd name="connsiteX4" fmla="*/ 12240 w 2303585"/>
              <a:gd name="connsiteY4" fmla="*/ 0 h 1549851"/>
              <a:gd name="connsiteX5" fmla="*/ 2303585 w 2303585"/>
              <a:gd name="connsiteY5" fmla="*/ 6350 h 1549851"/>
              <a:gd name="connsiteX6" fmla="*/ 2303125 w 2303585"/>
              <a:gd name="connsiteY6" fmla="*/ 581564 h 1549851"/>
              <a:gd name="connsiteX7" fmla="*/ 2124563 w 2303585"/>
              <a:gd name="connsiteY7" fmla="*/ 578389 h 1549851"/>
              <a:gd name="connsiteX8" fmla="*/ 1972163 w 2303585"/>
              <a:gd name="connsiteY8" fmla="*/ 1549851 h 1549851"/>
              <a:gd name="connsiteX0" fmla="*/ 1972163 w 2303585"/>
              <a:gd name="connsiteY0" fmla="*/ 1549851 h 1549851"/>
              <a:gd name="connsiteX1" fmla="*/ 340483 w 2303585"/>
              <a:gd name="connsiteY1" fmla="*/ 1546676 h 1549851"/>
              <a:gd name="connsiteX2" fmla="*/ 184908 w 2303585"/>
              <a:gd name="connsiteY2" fmla="*/ 581564 h 1549851"/>
              <a:gd name="connsiteX3" fmla="*/ 0 w 2303585"/>
              <a:gd name="connsiteY3" fmla="*/ 587914 h 1549851"/>
              <a:gd name="connsiteX4" fmla="*/ 12240 w 2303585"/>
              <a:gd name="connsiteY4" fmla="*/ 0 h 1549851"/>
              <a:gd name="connsiteX5" fmla="*/ 2303585 w 2303585"/>
              <a:gd name="connsiteY5" fmla="*/ 6350 h 1549851"/>
              <a:gd name="connsiteX6" fmla="*/ 2303125 w 2303585"/>
              <a:gd name="connsiteY6" fmla="*/ 581564 h 1549851"/>
              <a:gd name="connsiteX7" fmla="*/ 2124563 w 2303585"/>
              <a:gd name="connsiteY7" fmla="*/ 578389 h 1549851"/>
              <a:gd name="connsiteX8" fmla="*/ 1972163 w 2303585"/>
              <a:gd name="connsiteY8" fmla="*/ 1549851 h 1549851"/>
              <a:gd name="connsiteX0" fmla="*/ 1959923 w 2291345"/>
              <a:gd name="connsiteY0" fmla="*/ 1549851 h 1549851"/>
              <a:gd name="connsiteX1" fmla="*/ 328243 w 2291345"/>
              <a:gd name="connsiteY1" fmla="*/ 1546676 h 1549851"/>
              <a:gd name="connsiteX2" fmla="*/ 172668 w 2291345"/>
              <a:gd name="connsiteY2" fmla="*/ 581564 h 1549851"/>
              <a:gd name="connsiteX3" fmla="*/ 3635 w 2291345"/>
              <a:gd name="connsiteY3" fmla="*/ 578389 h 1549851"/>
              <a:gd name="connsiteX4" fmla="*/ 0 w 2291345"/>
              <a:gd name="connsiteY4" fmla="*/ 0 h 1549851"/>
              <a:gd name="connsiteX5" fmla="*/ 2291345 w 2291345"/>
              <a:gd name="connsiteY5" fmla="*/ 6350 h 1549851"/>
              <a:gd name="connsiteX6" fmla="*/ 2290885 w 2291345"/>
              <a:gd name="connsiteY6" fmla="*/ 581564 h 1549851"/>
              <a:gd name="connsiteX7" fmla="*/ 2112323 w 2291345"/>
              <a:gd name="connsiteY7" fmla="*/ 578389 h 1549851"/>
              <a:gd name="connsiteX8" fmla="*/ 1959923 w 2291345"/>
              <a:gd name="connsiteY8" fmla="*/ 1549851 h 1549851"/>
              <a:gd name="connsiteX0" fmla="*/ 1965934 w 2297356"/>
              <a:gd name="connsiteY0" fmla="*/ 1549851 h 1549851"/>
              <a:gd name="connsiteX1" fmla="*/ 334254 w 2297356"/>
              <a:gd name="connsiteY1" fmla="*/ 1546676 h 1549851"/>
              <a:gd name="connsiteX2" fmla="*/ 178679 w 2297356"/>
              <a:gd name="connsiteY2" fmla="*/ 581564 h 1549851"/>
              <a:gd name="connsiteX3" fmla="*/ 121 w 2297356"/>
              <a:gd name="connsiteY3" fmla="*/ 581564 h 1549851"/>
              <a:gd name="connsiteX4" fmla="*/ 6011 w 2297356"/>
              <a:gd name="connsiteY4" fmla="*/ 0 h 1549851"/>
              <a:gd name="connsiteX5" fmla="*/ 2297356 w 2297356"/>
              <a:gd name="connsiteY5" fmla="*/ 6350 h 1549851"/>
              <a:gd name="connsiteX6" fmla="*/ 2296896 w 2297356"/>
              <a:gd name="connsiteY6" fmla="*/ 581564 h 1549851"/>
              <a:gd name="connsiteX7" fmla="*/ 2118334 w 2297356"/>
              <a:gd name="connsiteY7" fmla="*/ 578389 h 1549851"/>
              <a:gd name="connsiteX8" fmla="*/ 1965934 w 2297356"/>
              <a:gd name="connsiteY8" fmla="*/ 1549851 h 1549851"/>
              <a:gd name="connsiteX0" fmla="*/ 1969448 w 2300870"/>
              <a:gd name="connsiteY0" fmla="*/ 1549851 h 1549851"/>
              <a:gd name="connsiteX1" fmla="*/ 337768 w 2300870"/>
              <a:gd name="connsiteY1" fmla="*/ 1546676 h 1549851"/>
              <a:gd name="connsiteX2" fmla="*/ 182193 w 2300870"/>
              <a:gd name="connsiteY2" fmla="*/ 581564 h 1549851"/>
              <a:gd name="connsiteX3" fmla="*/ 3635 w 2300870"/>
              <a:gd name="connsiteY3" fmla="*/ 581564 h 1549851"/>
              <a:gd name="connsiteX4" fmla="*/ 0 w 2300870"/>
              <a:gd name="connsiteY4" fmla="*/ 0 h 1549851"/>
              <a:gd name="connsiteX5" fmla="*/ 2300870 w 2300870"/>
              <a:gd name="connsiteY5" fmla="*/ 6350 h 1549851"/>
              <a:gd name="connsiteX6" fmla="*/ 2300410 w 2300870"/>
              <a:gd name="connsiteY6" fmla="*/ 581564 h 1549851"/>
              <a:gd name="connsiteX7" fmla="*/ 2121848 w 2300870"/>
              <a:gd name="connsiteY7" fmla="*/ 578389 h 1549851"/>
              <a:gd name="connsiteX8" fmla="*/ 1969448 w 2300870"/>
              <a:gd name="connsiteY8" fmla="*/ 1549851 h 1549851"/>
              <a:gd name="connsiteX0" fmla="*/ 1969448 w 2307220"/>
              <a:gd name="connsiteY0" fmla="*/ 1549851 h 1549851"/>
              <a:gd name="connsiteX1" fmla="*/ 337768 w 2307220"/>
              <a:gd name="connsiteY1" fmla="*/ 1546676 h 1549851"/>
              <a:gd name="connsiteX2" fmla="*/ 182193 w 2307220"/>
              <a:gd name="connsiteY2" fmla="*/ 581564 h 1549851"/>
              <a:gd name="connsiteX3" fmla="*/ 3635 w 2307220"/>
              <a:gd name="connsiteY3" fmla="*/ 581564 h 1549851"/>
              <a:gd name="connsiteX4" fmla="*/ 0 w 2307220"/>
              <a:gd name="connsiteY4" fmla="*/ 0 h 1549851"/>
              <a:gd name="connsiteX5" fmla="*/ 2307220 w 2307220"/>
              <a:gd name="connsiteY5" fmla="*/ 0 h 1549851"/>
              <a:gd name="connsiteX6" fmla="*/ 2300410 w 2307220"/>
              <a:gd name="connsiteY6" fmla="*/ 581564 h 1549851"/>
              <a:gd name="connsiteX7" fmla="*/ 2121848 w 2307220"/>
              <a:gd name="connsiteY7" fmla="*/ 578389 h 1549851"/>
              <a:gd name="connsiteX8" fmla="*/ 1969448 w 2307220"/>
              <a:gd name="connsiteY8" fmla="*/ 1549851 h 1549851"/>
              <a:gd name="connsiteX0" fmla="*/ 1969448 w 2307220"/>
              <a:gd name="connsiteY0" fmla="*/ 1549851 h 1549851"/>
              <a:gd name="connsiteX1" fmla="*/ 337768 w 2307220"/>
              <a:gd name="connsiteY1" fmla="*/ 1546676 h 1549851"/>
              <a:gd name="connsiteX2" fmla="*/ 182193 w 2307220"/>
              <a:gd name="connsiteY2" fmla="*/ 581564 h 1549851"/>
              <a:gd name="connsiteX3" fmla="*/ 3635 w 2307220"/>
              <a:gd name="connsiteY3" fmla="*/ 581564 h 1549851"/>
              <a:gd name="connsiteX4" fmla="*/ 0 w 2307220"/>
              <a:gd name="connsiteY4" fmla="*/ 0 h 1549851"/>
              <a:gd name="connsiteX5" fmla="*/ 2307220 w 2307220"/>
              <a:gd name="connsiteY5" fmla="*/ 0 h 1549851"/>
              <a:gd name="connsiteX6" fmla="*/ 2300410 w 2307220"/>
              <a:gd name="connsiteY6" fmla="*/ 581564 h 1549851"/>
              <a:gd name="connsiteX7" fmla="*/ 2118673 w 2307220"/>
              <a:gd name="connsiteY7" fmla="*/ 581564 h 1549851"/>
              <a:gd name="connsiteX8" fmla="*/ 1969448 w 2307220"/>
              <a:gd name="connsiteY8" fmla="*/ 1549851 h 1549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07220" h="1549851">
                <a:moveTo>
                  <a:pt x="1969448" y="1549851"/>
                </a:moveTo>
                <a:lnTo>
                  <a:pt x="337768" y="1546676"/>
                </a:lnTo>
                <a:lnTo>
                  <a:pt x="182193" y="581564"/>
                </a:lnTo>
                <a:lnTo>
                  <a:pt x="3635" y="581564"/>
                </a:lnTo>
                <a:cubicBezTo>
                  <a:pt x="2423" y="388768"/>
                  <a:pt x="1212" y="192796"/>
                  <a:pt x="0" y="0"/>
                </a:cubicBezTo>
                <a:lnTo>
                  <a:pt x="2307220" y="0"/>
                </a:lnTo>
                <a:cubicBezTo>
                  <a:pt x="2306008" y="192796"/>
                  <a:pt x="2301622" y="388768"/>
                  <a:pt x="2300410" y="581564"/>
                </a:cubicBezTo>
                <a:lnTo>
                  <a:pt x="2118673" y="581564"/>
                </a:lnTo>
                <a:lnTo>
                  <a:pt x="1969448" y="1549851"/>
                </a:lnTo>
                <a:close/>
              </a:path>
            </a:pathLst>
          </a:custGeom>
          <a:noFill/>
          <a:ln w="57150">
            <a:solidFill>
              <a:schemeClr val="tx2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rtlCol="0" anchor="ctr"/>
          <a:lstStyle/>
          <a:p>
            <a:pPr algn="ctr">
              <a:lnSpc>
                <a:spcPct val="120000"/>
              </a:lnSpc>
            </a:pPr>
            <a:r>
              <a:rPr lang="es-MX" sz="1600" b="1" spc="300" dirty="0">
                <a:solidFill>
                  <a:srgbClr val="00B050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50%</a:t>
            </a:r>
            <a:endParaRPr lang="es-SV" sz="1600" b="1" spc="300" dirty="0">
              <a:solidFill>
                <a:srgbClr val="00B050"/>
              </a:solidFill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grpSp>
        <p:nvGrpSpPr>
          <p:cNvPr id="22" name="77 Grupo"/>
          <p:cNvGrpSpPr/>
          <p:nvPr/>
        </p:nvGrpSpPr>
        <p:grpSpPr>
          <a:xfrm>
            <a:off x="4646974" y="2794209"/>
            <a:ext cx="547295" cy="1156148"/>
            <a:chOff x="6955600" y="6480583"/>
            <a:chExt cx="1094717" cy="2312564"/>
          </a:xfrm>
          <a:solidFill>
            <a:schemeClr val="tx2"/>
          </a:solidFill>
        </p:grpSpPr>
        <p:grpSp>
          <p:nvGrpSpPr>
            <p:cNvPr id="23" name="Group 23"/>
            <p:cNvGrpSpPr>
              <a:grpSpLocks noChangeAspect="1"/>
            </p:cNvGrpSpPr>
            <p:nvPr/>
          </p:nvGrpSpPr>
          <p:grpSpPr bwMode="auto">
            <a:xfrm>
              <a:off x="6955600" y="6480583"/>
              <a:ext cx="1094717" cy="1627981"/>
              <a:chOff x="6291" y="3307"/>
              <a:chExt cx="1903" cy="2830"/>
            </a:xfrm>
            <a:grpFill/>
          </p:grpSpPr>
          <p:sp>
            <p:nvSpPr>
              <p:cNvPr id="25" name="Freeform 25"/>
              <p:cNvSpPr>
                <a:spLocks noEditPoints="1"/>
              </p:cNvSpPr>
              <p:nvPr/>
            </p:nvSpPr>
            <p:spPr bwMode="auto">
              <a:xfrm>
                <a:off x="6291" y="3307"/>
                <a:ext cx="1903" cy="2175"/>
              </a:xfrm>
              <a:custGeom>
                <a:avLst/>
                <a:gdLst>
                  <a:gd name="T0" fmla="*/ 1508 w 3806"/>
                  <a:gd name="T1" fmla="*/ 304 h 4349"/>
                  <a:gd name="T2" fmla="*/ 1036 w 3806"/>
                  <a:gd name="T3" fmla="*/ 502 h 4349"/>
                  <a:gd name="T4" fmla="*/ 652 w 3806"/>
                  <a:gd name="T5" fmla="*/ 831 h 4349"/>
                  <a:gd name="T6" fmla="*/ 386 w 3806"/>
                  <a:gd name="T7" fmla="*/ 1263 h 4349"/>
                  <a:gd name="T8" fmla="*/ 262 w 3806"/>
                  <a:gd name="T9" fmla="*/ 1769 h 4349"/>
                  <a:gd name="T10" fmla="*/ 293 w 3806"/>
                  <a:gd name="T11" fmla="*/ 2251 h 4349"/>
                  <a:gd name="T12" fmla="*/ 453 w 3806"/>
                  <a:gd name="T13" fmla="*/ 2683 h 4349"/>
                  <a:gd name="T14" fmla="*/ 725 w 3806"/>
                  <a:gd name="T15" fmla="*/ 3053 h 4349"/>
                  <a:gd name="T16" fmla="*/ 1093 w 3806"/>
                  <a:gd name="T17" fmla="*/ 3337 h 4349"/>
                  <a:gd name="T18" fmla="*/ 1157 w 3806"/>
                  <a:gd name="T19" fmla="*/ 3432 h 4349"/>
                  <a:gd name="T20" fmla="*/ 1279 w 3806"/>
                  <a:gd name="T21" fmla="*/ 4050 h 4349"/>
                  <a:gd name="T22" fmla="*/ 2424 w 3806"/>
                  <a:gd name="T23" fmla="*/ 4094 h 4349"/>
                  <a:gd name="T24" fmla="*/ 2551 w 3806"/>
                  <a:gd name="T25" fmla="*/ 4020 h 4349"/>
                  <a:gd name="T26" fmla="*/ 2658 w 3806"/>
                  <a:gd name="T27" fmla="*/ 3403 h 4349"/>
                  <a:gd name="T28" fmla="*/ 2815 w 3806"/>
                  <a:gd name="T29" fmla="*/ 3275 h 4349"/>
                  <a:gd name="T30" fmla="*/ 3161 w 3806"/>
                  <a:gd name="T31" fmla="*/ 2967 h 4349"/>
                  <a:gd name="T32" fmla="*/ 3405 w 3806"/>
                  <a:gd name="T33" fmla="*/ 2580 h 4349"/>
                  <a:gd name="T34" fmla="*/ 3534 w 3806"/>
                  <a:gd name="T35" fmla="*/ 2137 h 4349"/>
                  <a:gd name="T36" fmla="*/ 3529 w 3806"/>
                  <a:gd name="T37" fmla="*/ 1637 h 4349"/>
                  <a:gd name="T38" fmla="*/ 3367 w 3806"/>
                  <a:gd name="T39" fmla="*/ 1146 h 4349"/>
                  <a:gd name="T40" fmla="*/ 3068 w 3806"/>
                  <a:gd name="T41" fmla="*/ 738 h 4349"/>
                  <a:gd name="T42" fmla="*/ 2660 w 3806"/>
                  <a:gd name="T43" fmla="*/ 440 h 4349"/>
                  <a:gd name="T44" fmla="*/ 2171 w 3806"/>
                  <a:gd name="T45" fmla="*/ 277 h 4349"/>
                  <a:gd name="T46" fmla="*/ 2045 w 3806"/>
                  <a:gd name="T47" fmla="*/ 5 h 4349"/>
                  <a:gd name="T48" fmla="*/ 2581 w 3806"/>
                  <a:gd name="T49" fmla="*/ 124 h 4349"/>
                  <a:gd name="T50" fmla="*/ 3049 w 3806"/>
                  <a:gd name="T51" fmla="*/ 384 h 4349"/>
                  <a:gd name="T52" fmla="*/ 3424 w 3806"/>
                  <a:gd name="T53" fmla="*/ 759 h 4349"/>
                  <a:gd name="T54" fmla="*/ 3682 w 3806"/>
                  <a:gd name="T55" fmla="*/ 1225 h 4349"/>
                  <a:gd name="T56" fmla="*/ 3801 w 3806"/>
                  <a:gd name="T57" fmla="*/ 1761 h 4349"/>
                  <a:gd name="T58" fmla="*/ 3767 w 3806"/>
                  <a:gd name="T59" fmla="*/ 2294 h 4349"/>
                  <a:gd name="T60" fmla="*/ 3593 w 3806"/>
                  <a:gd name="T61" fmla="*/ 2778 h 4349"/>
                  <a:gd name="T62" fmla="*/ 3298 w 3806"/>
                  <a:gd name="T63" fmla="*/ 3198 h 4349"/>
                  <a:gd name="T64" fmla="*/ 2896 w 3806"/>
                  <a:gd name="T65" fmla="*/ 3528 h 4349"/>
                  <a:gd name="T66" fmla="*/ 2772 w 3806"/>
                  <a:gd name="T67" fmla="*/ 4151 h 4349"/>
                  <a:gd name="T68" fmla="*/ 2598 w 3806"/>
                  <a:gd name="T69" fmla="*/ 4310 h 4349"/>
                  <a:gd name="T70" fmla="*/ 1382 w 3806"/>
                  <a:gd name="T71" fmla="*/ 4349 h 4349"/>
                  <a:gd name="T72" fmla="*/ 1157 w 3806"/>
                  <a:gd name="T73" fmla="*/ 4280 h 4349"/>
                  <a:gd name="T74" fmla="*/ 1005 w 3806"/>
                  <a:gd name="T75" fmla="*/ 4098 h 4349"/>
                  <a:gd name="T76" fmla="*/ 802 w 3806"/>
                  <a:gd name="T77" fmla="*/ 3456 h 4349"/>
                  <a:gd name="T78" fmla="*/ 423 w 3806"/>
                  <a:gd name="T79" fmla="*/ 3101 h 4349"/>
                  <a:gd name="T80" fmla="*/ 158 w 3806"/>
                  <a:gd name="T81" fmla="*/ 2662 h 4349"/>
                  <a:gd name="T82" fmla="*/ 17 w 3806"/>
                  <a:gd name="T83" fmla="*/ 2165 h 4349"/>
                  <a:gd name="T84" fmla="*/ 21 w 3806"/>
                  <a:gd name="T85" fmla="*/ 1623 h 4349"/>
                  <a:gd name="T86" fmla="*/ 177 w 3806"/>
                  <a:gd name="T87" fmla="*/ 1101 h 4349"/>
                  <a:gd name="T88" fmla="*/ 467 w 3806"/>
                  <a:gd name="T89" fmla="*/ 656 h 4349"/>
                  <a:gd name="T90" fmla="*/ 868 w 3806"/>
                  <a:gd name="T91" fmla="*/ 306 h 4349"/>
                  <a:gd name="T92" fmla="*/ 1355 w 3806"/>
                  <a:gd name="T93" fmla="*/ 81 h 4349"/>
                  <a:gd name="T94" fmla="*/ 1902 w 3806"/>
                  <a:gd name="T95" fmla="*/ 0 h 4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806" h="4349">
                    <a:moveTo>
                      <a:pt x="1902" y="256"/>
                    </a:moveTo>
                    <a:lnTo>
                      <a:pt x="1768" y="261"/>
                    </a:lnTo>
                    <a:lnTo>
                      <a:pt x="1637" y="277"/>
                    </a:lnTo>
                    <a:lnTo>
                      <a:pt x="1508" y="304"/>
                    </a:lnTo>
                    <a:lnTo>
                      <a:pt x="1382" y="341"/>
                    </a:lnTo>
                    <a:lnTo>
                      <a:pt x="1262" y="385"/>
                    </a:lnTo>
                    <a:lnTo>
                      <a:pt x="1147" y="440"/>
                    </a:lnTo>
                    <a:lnTo>
                      <a:pt x="1036" y="502"/>
                    </a:lnTo>
                    <a:lnTo>
                      <a:pt x="931" y="575"/>
                    </a:lnTo>
                    <a:lnTo>
                      <a:pt x="831" y="654"/>
                    </a:lnTo>
                    <a:lnTo>
                      <a:pt x="739" y="738"/>
                    </a:lnTo>
                    <a:lnTo>
                      <a:pt x="652" y="831"/>
                    </a:lnTo>
                    <a:lnTo>
                      <a:pt x="573" y="931"/>
                    </a:lnTo>
                    <a:lnTo>
                      <a:pt x="503" y="1036"/>
                    </a:lnTo>
                    <a:lnTo>
                      <a:pt x="441" y="1146"/>
                    </a:lnTo>
                    <a:lnTo>
                      <a:pt x="386" y="1263"/>
                    </a:lnTo>
                    <a:lnTo>
                      <a:pt x="339" y="1384"/>
                    </a:lnTo>
                    <a:lnTo>
                      <a:pt x="303" y="1508"/>
                    </a:lnTo>
                    <a:lnTo>
                      <a:pt x="277" y="1637"/>
                    </a:lnTo>
                    <a:lnTo>
                      <a:pt x="262" y="1769"/>
                    </a:lnTo>
                    <a:lnTo>
                      <a:pt x="257" y="1903"/>
                    </a:lnTo>
                    <a:lnTo>
                      <a:pt x="260" y="2020"/>
                    </a:lnTo>
                    <a:lnTo>
                      <a:pt x="272" y="2137"/>
                    </a:lnTo>
                    <a:lnTo>
                      <a:pt x="293" y="2251"/>
                    </a:lnTo>
                    <a:lnTo>
                      <a:pt x="322" y="2365"/>
                    </a:lnTo>
                    <a:lnTo>
                      <a:pt x="358" y="2473"/>
                    </a:lnTo>
                    <a:lnTo>
                      <a:pt x="401" y="2580"/>
                    </a:lnTo>
                    <a:lnTo>
                      <a:pt x="453" y="2683"/>
                    </a:lnTo>
                    <a:lnTo>
                      <a:pt x="511" y="2783"/>
                    </a:lnTo>
                    <a:lnTo>
                      <a:pt x="575" y="2878"/>
                    </a:lnTo>
                    <a:lnTo>
                      <a:pt x="646" y="2967"/>
                    </a:lnTo>
                    <a:lnTo>
                      <a:pt x="725" y="3053"/>
                    </a:lnTo>
                    <a:lnTo>
                      <a:pt x="807" y="3132"/>
                    </a:lnTo>
                    <a:lnTo>
                      <a:pt x="897" y="3208"/>
                    </a:lnTo>
                    <a:lnTo>
                      <a:pt x="992" y="3275"/>
                    </a:lnTo>
                    <a:lnTo>
                      <a:pt x="1093" y="3337"/>
                    </a:lnTo>
                    <a:lnTo>
                      <a:pt x="1117" y="3354"/>
                    </a:lnTo>
                    <a:lnTo>
                      <a:pt x="1136" y="3377"/>
                    </a:lnTo>
                    <a:lnTo>
                      <a:pt x="1150" y="3403"/>
                    </a:lnTo>
                    <a:lnTo>
                      <a:pt x="1157" y="3432"/>
                    </a:lnTo>
                    <a:lnTo>
                      <a:pt x="1226" y="3943"/>
                    </a:lnTo>
                    <a:lnTo>
                      <a:pt x="1236" y="3983"/>
                    </a:lnTo>
                    <a:lnTo>
                      <a:pt x="1255" y="4020"/>
                    </a:lnTo>
                    <a:lnTo>
                      <a:pt x="1279" y="4050"/>
                    </a:lnTo>
                    <a:lnTo>
                      <a:pt x="1310" y="4074"/>
                    </a:lnTo>
                    <a:lnTo>
                      <a:pt x="1345" y="4089"/>
                    </a:lnTo>
                    <a:lnTo>
                      <a:pt x="1382" y="4094"/>
                    </a:lnTo>
                    <a:lnTo>
                      <a:pt x="2424" y="4094"/>
                    </a:lnTo>
                    <a:lnTo>
                      <a:pt x="2462" y="4089"/>
                    </a:lnTo>
                    <a:lnTo>
                      <a:pt x="2496" y="4074"/>
                    </a:lnTo>
                    <a:lnTo>
                      <a:pt x="2527" y="4050"/>
                    </a:lnTo>
                    <a:lnTo>
                      <a:pt x="2551" y="4020"/>
                    </a:lnTo>
                    <a:lnTo>
                      <a:pt x="2570" y="3983"/>
                    </a:lnTo>
                    <a:lnTo>
                      <a:pt x="2581" y="3943"/>
                    </a:lnTo>
                    <a:lnTo>
                      <a:pt x="2649" y="3432"/>
                    </a:lnTo>
                    <a:lnTo>
                      <a:pt x="2658" y="3403"/>
                    </a:lnTo>
                    <a:lnTo>
                      <a:pt x="2670" y="3377"/>
                    </a:lnTo>
                    <a:lnTo>
                      <a:pt x="2689" y="3354"/>
                    </a:lnTo>
                    <a:lnTo>
                      <a:pt x="2713" y="3337"/>
                    </a:lnTo>
                    <a:lnTo>
                      <a:pt x="2815" y="3275"/>
                    </a:lnTo>
                    <a:lnTo>
                      <a:pt x="2909" y="3208"/>
                    </a:lnTo>
                    <a:lnTo>
                      <a:pt x="2999" y="3132"/>
                    </a:lnTo>
                    <a:lnTo>
                      <a:pt x="3083" y="3053"/>
                    </a:lnTo>
                    <a:lnTo>
                      <a:pt x="3161" y="2967"/>
                    </a:lnTo>
                    <a:lnTo>
                      <a:pt x="3231" y="2878"/>
                    </a:lnTo>
                    <a:lnTo>
                      <a:pt x="3297" y="2783"/>
                    </a:lnTo>
                    <a:lnTo>
                      <a:pt x="3354" y="2683"/>
                    </a:lnTo>
                    <a:lnTo>
                      <a:pt x="3405" y="2580"/>
                    </a:lnTo>
                    <a:lnTo>
                      <a:pt x="3448" y="2473"/>
                    </a:lnTo>
                    <a:lnTo>
                      <a:pt x="3484" y="2365"/>
                    </a:lnTo>
                    <a:lnTo>
                      <a:pt x="3514" y="2251"/>
                    </a:lnTo>
                    <a:lnTo>
                      <a:pt x="3534" y="2137"/>
                    </a:lnTo>
                    <a:lnTo>
                      <a:pt x="3546" y="2020"/>
                    </a:lnTo>
                    <a:lnTo>
                      <a:pt x="3551" y="1903"/>
                    </a:lnTo>
                    <a:lnTo>
                      <a:pt x="3545" y="1769"/>
                    </a:lnTo>
                    <a:lnTo>
                      <a:pt x="3529" y="1637"/>
                    </a:lnTo>
                    <a:lnTo>
                      <a:pt x="3503" y="1508"/>
                    </a:lnTo>
                    <a:lnTo>
                      <a:pt x="3467" y="1384"/>
                    </a:lnTo>
                    <a:lnTo>
                      <a:pt x="3421" y="1263"/>
                    </a:lnTo>
                    <a:lnTo>
                      <a:pt x="3367" y="1146"/>
                    </a:lnTo>
                    <a:lnTo>
                      <a:pt x="3304" y="1036"/>
                    </a:lnTo>
                    <a:lnTo>
                      <a:pt x="3233" y="931"/>
                    </a:lnTo>
                    <a:lnTo>
                      <a:pt x="3154" y="831"/>
                    </a:lnTo>
                    <a:lnTo>
                      <a:pt x="3068" y="738"/>
                    </a:lnTo>
                    <a:lnTo>
                      <a:pt x="2975" y="654"/>
                    </a:lnTo>
                    <a:lnTo>
                      <a:pt x="2875" y="575"/>
                    </a:lnTo>
                    <a:lnTo>
                      <a:pt x="2770" y="502"/>
                    </a:lnTo>
                    <a:lnTo>
                      <a:pt x="2660" y="440"/>
                    </a:lnTo>
                    <a:lnTo>
                      <a:pt x="2544" y="385"/>
                    </a:lnTo>
                    <a:lnTo>
                      <a:pt x="2424" y="341"/>
                    </a:lnTo>
                    <a:lnTo>
                      <a:pt x="2298" y="304"/>
                    </a:lnTo>
                    <a:lnTo>
                      <a:pt x="2171" y="277"/>
                    </a:lnTo>
                    <a:lnTo>
                      <a:pt x="2038" y="261"/>
                    </a:lnTo>
                    <a:lnTo>
                      <a:pt x="1902" y="256"/>
                    </a:lnTo>
                    <a:close/>
                    <a:moveTo>
                      <a:pt x="1902" y="0"/>
                    </a:moveTo>
                    <a:lnTo>
                      <a:pt x="2045" y="5"/>
                    </a:lnTo>
                    <a:lnTo>
                      <a:pt x="2185" y="20"/>
                    </a:lnTo>
                    <a:lnTo>
                      <a:pt x="2321" y="46"/>
                    </a:lnTo>
                    <a:lnTo>
                      <a:pt x="2453" y="81"/>
                    </a:lnTo>
                    <a:lnTo>
                      <a:pt x="2581" y="124"/>
                    </a:lnTo>
                    <a:lnTo>
                      <a:pt x="2705" y="177"/>
                    </a:lnTo>
                    <a:lnTo>
                      <a:pt x="2825" y="237"/>
                    </a:lnTo>
                    <a:lnTo>
                      <a:pt x="2939" y="306"/>
                    </a:lnTo>
                    <a:lnTo>
                      <a:pt x="3049" y="384"/>
                    </a:lnTo>
                    <a:lnTo>
                      <a:pt x="3152" y="468"/>
                    </a:lnTo>
                    <a:lnTo>
                      <a:pt x="3249" y="557"/>
                    </a:lnTo>
                    <a:lnTo>
                      <a:pt x="3340" y="656"/>
                    </a:lnTo>
                    <a:lnTo>
                      <a:pt x="3424" y="759"/>
                    </a:lnTo>
                    <a:lnTo>
                      <a:pt x="3500" y="867"/>
                    </a:lnTo>
                    <a:lnTo>
                      <a:pt x="3569" y="983"/>
                    </a:lnTo>
                    <a:lnTo>
                      <a:pt x="3629" y="1101"/>
                    </a:lnTo>
                    <a:lnTo>
                      <a:pt x="3682" y="1225"/>
                    </a:lnTo>
                    <a:lnTo>
                      <a:pt x="3727" y="1354"/>
                    </a:lnTo>
                    <a:lnTo>
                      <a:pt x="3762" y="1487"/>
                    </a:lnTo>
                    <a:lnTo>
                      <a:pt x="3786" y="1623"/>
                    </a:lnTo>
                    <a:lnTo>
                      <a:pt x="3801" y="1761"/>
                    </a:lnTo>
                    <a:lnTo>
                      <a:pt x="3806" y="1903"/>
                    </a:lnTo>
                    <a:lnTo>
                      <a:pt x="3803" y="2036"/>
                    </a:lnTo>
                    <a:lnTo>
                      <a:pt x="3789" y="2165"/>
                    </a:lnTo>
                    <a:lnTo>
                      <a:pt x="3767" y="2294"/>
                    </a:lnTo>
                    <a:lnTo>
                      <a:pt x="3736" y="2420"/>
                    </a:lnTo>
                    <a:lnTo>
                      <a:pt x="3696" y="2542"/>
                    </a:lnTo>
                    <a:lnTo>
                      <a:pt x="3648" y="2662"/>
                    </a:lnTo>
                    <a:lnTo>
                      <a:pt x="3593" y="2778"/>
                    </a:lnTo>
                    <a:lnTo>
                      <a:pt x="3531" y="2890"/>
                    </a:lnTo>
                    <a:lnTo>
                      <a:pt x="3460" y="2998"/>
                    </a:lnTo>
                    <a:lnTo>
                      <a:pt x="3383" y="3101"/>
                    </a:lnTo>
                    <a:lnTo>
                      <a:pt x="3298" y="3198"/>
                    </a:lnTo>
                    <a:lnTo>
                      <a:pt x="3207" y="3291"/>
                    </a:lnTo>
                    <a:lnTo>
                      <a:pt x="3109" y="3377"/>
                    </a:lnTo>
                    <a:lnTo>
                      <a:pt x="3006" y="3456"/>
                    </a:lnTo>
                    <a:lnTo>
                      <a:pt x="2896" y="3528"/>
                    </a:lnTo>
                    <a:lnTo>
                      <a:pt x="2834" y="3977"/>
                    </a:lnTo>
                    <a:lnTo>
                      <a:pt x="2822" y="4039"/>
                    </a:lnTo>
                    <a:lnTo>
                      <a:pt x="2801" y="4098"/>
                    </a:lnTo>
                    <a:lnTo>
                      <a:pt x="2772" y="4151"/>
                    </a:lnTo>
                    <a:lnTo>
                      <a:pt x="2737" y="4199"/>
                    </a:lnTo>
                    <a:lnTo>
                      <a:pt x="2696" y="4243"/>
                    </a:lnTo>
                    <a:lnTo>
                      <a:pt x="2649" y="4280"/>
                    </a:lnTo>
                    <a:lnTo>
                      <a:pt x="2598" y="4310"/>
                    </a:lnTo>
                    <a:lnTo>
                      <a:pt x="2543" y="4332"/>
                    </a:lnTo>
                    <a:lnTo>
                      <a:pt x="2486" y="4346"/>
                    </a:lnTo>
                    <a:lnTo>
                      <a:pt x="2424" y="4349"/>
                    </a:lnTo>
                    <a:lnTo>
                      <a:pt x="1382" y="4349"/>
                    </a:lnTo>
                    <a:lnTo>
                      <a:pt x="1322" y="4346"/>
                    </a:lnTo>
                    <a:lnTo>
                      <a:pt x="1264" y="4332"/>
                    </a:lnTo>
                    <a:lnTo>
                      <a:pt x="1209" y="4310"/>
                    </a:lnTo>
                    <a:lnTo>
                      <a:pt x="1157" y="4280"/>
                    </a:lnTo>
                    <a:lnTo>
                      <a:pt x="1110" y="4243"/>
                    </a:lnTo>
                    <a:lnTo>
                      <a:pt x="1069" y="4199"/>
                    </a:lnTo>
                    <a:lnTo>
                      <a:pt x="1035" y="4151"/>
                    </a:lnTo>
                    <a:lnTo>
                      <a:pt x="1005" y="4098"/>
                    </a:lnTo>
                    <a:lnTo>
                      <a:pt x="985" y="4039"/>
                    </a:lnTo>
                    <a:lnTo>
                      <a:pt x="973" y="3977"/>
                    </a:lnTo>
                    <a:lnTo>
                      <a:pt x="911" y="3528"/>
                    </a:lnTo>
                    <a:lnTo>
                      <a:pt x="802" y="3456"/>
                    </a:lnTo>
                    <a:lnTo>
                      <a:pt x="697" y="3377"/>
                    </a:lnTo>
                    <a:lnTo>
                      <a:pt x="601" y="3291"/>
                    </a:lnTo>
                    <a:lnTo>
                      <a:pt x="510" y="3198"/>
                    </a:lnTo>
                    <a:lnTo>
                      <a:pt x="423" y="3101"/>
                    </a:lnTo>
                    <a:lnTo>
                      <a:pt x="346" y="2998"/>
                    </a:lnTo>
                    <a:lnTo>
                      <a:pt x="277" y="2890"/>
                    </a:lnTo>
                    <a:lnTo>
                      <a:pt x="213" y="2778"/>
                    </a:lnTo>
                    <a:lnTo>
                      <a:pt x="158" y="2662"/>
                    </a:lnTo>
                    <a:lnTo>
                      <a:pt x="110" y="2542"/>
                    </a:lnTo>
                    <a:lnTo>
                      <a:pt x="71" y="2420"/>
                    </a:lnTo>
                    <a:lnTo>
                      <a:pt x="40" y="2294"/>
                    </a:lnTo>
                    <a:lnTo>
                      <a:pt x="17" y="2165"/>
                    </a:lnTo>
                    <a:lnTo>
                      <a:pt x="3" y="2036"/>
                    </a:lnTo>
                    <a:lnTo>
                      <a:pt x="0" y="1903"/>
                    </a:lnTo>
                    <a:lnTo>
                      <a:pt x="5" y="1761"/>
                    </a:lnTo>
                    <a:lnTo>
                      <a:pt x="21" y="1623"/>
                    </a:lnTo>
                    <a:lnTo>
                      <a:pt x="46" y="1487"/>
                    </a:lnTo>
                    <a:lnTo>
                      <a:pt x="81" y="1354"/>
                    </a:lnTo>
                    <a:lnTo>
                      <a:pt x="124" y="1225"/>
                    </a:lnTo>
                    <a:lnTo>
                      <a:pt x="177" y="1101"/>
                    </a:lnTo>
                    <a:lnTo>
                      <a:pt x="238" y="983"/>
                    </a:lnTo>
                    <a:lnTo>
                      <a:pt x="306" y="867"/>
                    </a:lnTo>
                    <a:lnTo>
                      <a:pt x="384" y="759"/>
                    </a:lnTo>
                    <a:lnTo>
                      <a:pt x="467" y="656"/>
                    </a:lnTo>
                    <a:lnTo>
                      <a:pt x="558" y="557"/>
                    </a:lnTo>
                    <a:lnTo>
                      <a:pt x="656" y="468"/>
                    </a:lnTo>
                    <a:lnTo>
                      <a:pt x="759" y="384"/>
                    </a:lnTo>
                    <a:lnTo>
                      <a:pt x="868" y="306"/>
                    </a:lnTo>
                    <a:lnTo>
                      <a:pt x="981" y="237"/>
                    </a:lnTo>
                    <a:lnTo>
                      <a:pt x="1102" y="177"/>
                    </a:lnTo>
                    <a:lnTo>
                      <a:pt x="1226" y="124"/>
                    </a:lnTo>
                    <a:lnTo>
                      <a:pt x="1355" y="81"/>
                    </a:lnTo>
                    <a:lnTo>
                      <a:pt x="1486" y="46"/>
                    </a:lnTo>
                    <a:lnTo>
                      <a:pt x="1622" y="20"/>
                    </a:lnTo>
                    <a:lnTo>
                      <a:pt x="1761" y="5"/>
                    </a:lnTo>
                    <a:lnTo>
                      <a:pt x="190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  <p:sp>
            <p:nvSpPr>
              <p:cNvPr id="26" name="Freeform 26"/>
              <p:cNvSpPr>
                <a:spLocks/>
              </p:cNvSpPr>
              <p:nvPr/>
            </p:nvSpPr>
            <p:spPr bwMode="auto">
              <a:xfrm>
                <a:off x="6844" y="5555"/>
                <a:ext cx="798" cy="128"/>
              </a:xfrm>
              <a:custGeom>
                <a:avLst/>
                <a:gdLst>
                  <a:gd name="T0" fmla="*/ 128 w 1596"/>
                  <a:gd name="T1" fmla="*/ 0 h 256"/>
                  <a:gd name="T2" fmla="*/ 1469 w 1596"/>
                  <a:gd name="T3" fmla="*/ 0 h 256"/>
                  <a:gd name="T4" fmla="*/ 1503 w 1596"/>
                  <a:gd name="T5" fmla="*/ 3 h 256"/>
                  <a:gd name="T6" fmla="*/ 1534 w 1596"/>
                  <a:gd name="T7" fmla="*/ 17 h 256"/>
                  <a:gd name="T8" fmla="*/ 1560 w 1596"/>
                  <a:gd name="T9" fmla="*/ 37 h 256"/>
                  <a:gd name="T10" fmla="*/ 1579 w 1596"/>
                  <a:gd name="T11" fmla="*/ 63 h 256"/>
                  <a:gd name="T12" fmla="*/ 1593 w 1596"/>
                  <a:gd name="T13" fmla="*/ 92 h 256"/>
                  <a:gd name="T14" fmla="*/ 1596 w 1596"/>
                  <a:gd name="T15" fmla="*/ 127 h 256"/>
                  <a:gd name="T16" fmla="*/ 1593 w 1596"/>
                  <a:gd name="T17" fmla="*/ 161 h 256"/>
                  <a:gd name="T18" fmla="*/ 1579 w 1596"/>
                  <a:gd name="T19" fmla="*/ 192 h 256"/>
                  <a:gd name="T20" fmla="*/ 1560 w 1596"/>
                  <a:gd name="T21" fmla="*/ 218 h 256"/>
                  <a:gd name="T22" fmla="*/ 1534 w 1596"/>
                  <a:gd name="T23" fmla="*/ 237 h 256"/>
                  <a:gd name="T24" fmla="*/ 1503 w 1596"/>
                  <a:gd name="T25" fmla="*/ 251 h 256"/>
                  <a:gd name="T26" fmla="*/ 1469 w 1596"/>
                  <a:gd name="T27" fmla="*/ 256 h 256"/>
                  <a:gd name="T28" fmla="*/ 128 w 1596"/>
                  <a:gd name="T29" fmla="*/ 256 h 256"/>
                  <a:gd name="T30" fmla="*/ 93 w 1596"/>
                  <a:gd name="T31" fmla="*/ 251 h 256"/>
                  <a:gd name="T32" fmla="*/ 64 w 1596"/>
                  <a:gd name="T33" fmla="*/ 237 h 256"/>
                  <a:gd name="T34" fmla="*/ 38 w 1596"/>
                  <a:gd name="T35" fmla="*/ 218 h 256"/>
                  <a:gd name="T36" fmla="*/ 17 w 1596"/>
                  <a:gd name="T37" fmla="*/ 192 h 256"/>
                  <a:gd name="T38" fmla="*/ 4 w 1596"/>
                  <a:gd name="T39" fmla="*/ 161 h 256"/>
                  <a:gd name="T40" fmla="*/ 0 w 1596"/>
                  <a:gd name="T41" fmla="*/ 127 h 256"/>
                  <a:gd name="T42" fmla="*/ 4 w 1596"/>
                  <a:gd name="T43" fmla="*/ 92 h 256"/>
                  <a:gd name="T44" fmla="*/ 17 w 1596"/>
                  <a:gd name="T45" fmla="*/ 63 h 256"/>
                  <a:gd name="T46" fmla="*/ 38 w 1596"/>
                  <a:gd name="T47" fmla="*/ 37 h 256"/>
                  <a:gd name="T48" fmla="*/ 64 w 1596"/>
                  <a:gd name="T49" fmla="*/ 17 h 256"/>
                  <a:gd name="T50" fmla="*/ 93 w 1596"/>
                  <a:gd name="T51" fmla="*/ 3 h 256"/>
                  <a:gd name="T52" fmla="*/ 128 w 1596"/>
                  <a:gd name="T53" fmla="*/ 0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596" h="256">
                    <a:moveTo>
                      <a:pt x="128" y="0"/>
                    </a:moveTo>
                    <a:lnTo>
                      <a:pt x="1469" y="0"/>
                    </a:lnTo>
                    <a:lnTo>
                      <a:pt x="1503" y="3"/>
                    </a:lnTo>
                    <a:lnTo>
                      <a:pt x="1534" y="17"/>
                    </a:lnTo>
                    <a:lnTo>
                      <a:pt x="1560" y="37"/>
                    </a:lnTo>
                    <a:lnTo>
                      <a:pt x="1579" y="63"/>
                    </a:lnTo>
                    <a:lnTo>
                      <a:pt x="1593" y="92"/>
                    </a:lnTo>
                    <a:lnTo>
                      <a:pt x="1596" y="127"/>
                    </a:lnTo>
                    <a:lnTo>
                      <a:pt x="1593" y="161"/>
                    </a:lnTo>
                    <a:lnTo>
                      <a:pt x="1579" y="192"/>
                    </a:lnTo>
                    <a:lnTo>
                      <a:pt x="1560" y="218"/>
                    </a:lnTo>
                    <a:lnTo>
                      <a:pt x="1534" y="237"/>
                    </a:lnTo>
                    <a:lnTo>
                      <a:pt x="1503" y="251"/>
                    </a:lnTo>
                    <a:lnTo>
                      <a:pt x="1469" y="256"/>
                    </a:lnTo>
                    <a:lnTo>
                      <a:pt x="128" y="256"/>
                    </a:lnTo>
                    <a:lnTo>
                      <a:pt x="93" y="251"/>
                    </a:lnTo>
                    <a:lnTo>
                      <a:pt x="64" y="237"/>
                    </a:lnTo>
                    <a:lnTo>
                      <a:pt x="38" y="218"/>
                    </a:lnTo>
                    <a:lnTo>
                      <a:pt x="17" y="192"/>
                    </a:lnTo>
                    <a:lnTo>
                      <a:pt x="4" y="161"/>
                    </a:lnTo>
                    <a:lnTo>
                      <a:pt x="0" y="127"/>
                    </a:lnTo>
                    <a:lnTo>
                      <a:pt x="4" y="92"/>
                    </a:lnTo>
                    <a:lnTo>
                      <a:pt x="17" y="63"/>
                    </a:lnTo>
                    <a:lnTo>
                      <a:pt x="38" y="37"/>
                    </a:lnTo>
                    <a:lnTo>
                      <a:pt x="64" y="17"/>
                    </a:lnTo>
                    <a:lnTo>
                      <a:pt x="93" y="3"/>
                    </a:lnTo>
                    <a:lnTo>
                      <a:pt x="12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  <p:sp>
            <p:nvSpPr>
              <p:cNvPr id="27" name="Freeform 27"/>
              <p:cNvSpPr>
                <a:spLocks noEditPoints="1"/>
              </p:cNvSpPr>
              <p:nvPr/>
            </p:nvSpPr>
            <p:spPr bwMode="auto">
              <a:xfrm>
                <a:off x="6925" y="5755"/>
                <a:ext cx="636" cy="382"/>
              </a:xfrm>
              <a:custGeom>
                <a:avLst/>
                <a:gdLst>
                  <a:gd name="T0" fmla="*/ 279 w 1272"/>
                  <a:gd name="T1" fmla="*/ 256 h 764"/>
                  <a:gd name="T2" fmla="*/ 301 w 1272"/>
                  <a:gd name="T3" fmla="*/ 308 h 764"/>
                  <a:gd name="T4" fmla="*/ 334 w 1272"/>
                  <a:gd name="T5" fmla="*/ 356 h 764"/>
                  <a:gd name="T6" fmla="*/ 372 w 1272"/>
                  <a:gd name="T7" fmla="*/ 399 h 764"/>
                  <a:gd name="T8" fmla="*/ 415 w 1272"/>
                  <a:gd name="T9" fmla="*/ 437 h 764"/>
                  <a:gd name="T10" fmla="*/ 465 w 1272"/>
                  <a:gd name="T11" fmla="*/ 466 h 764"/>
                  <a:gd name="T12" fmla="*/ 518 w 1272"/>
                  <a:gd name="T13" fmla="*/ 488 h 764"/>
                  <a:gd name="T14" fmla="*/ 575 w 1272"/>
                  <a:gd name="T15" fmla="*/ 502 h 764"/>
                  <a:gd name="T16" fmla="*/ 635 w 1272"/>
                  <a:gd name="T17" fmla="*/ 507 h 764"/>
                  <a:gd name="T18" fmla="*/ 697 w 1272"/>
                  <a:gd name="T19" fmla="*/ 502 h 764"/>
                  <a:gd name="T20" fmla="*/ 754 w 1272"/>
                  <a:gd name="T21" fmla="*/ 488 h 764"/>
                  <a:gd name="T22" fmla="*/ 807 w 1272"/>
                  <a:gd name="T23" fmla="*/ 466 h 764"/>
                  <a:gd name="T24" fmla="*/ 857 w 1272"/>
                  <a:gd name="T25" fmla="*/ 437 h 764"/>
                  <a:gd name="T26" fmla="*/ 902 w 1272"/>
                  <a:gd name="T27" fmla="*/ 399 h 764"/>
                  <a:gd name="T28" fmla="*/ 940 w 1272"/>
                  <a:gd name="T29" fmla="*/ 356 h 764"/>
                  <a:gd name="T30" fmla="*/ 971 w 1272"/>
                  <a:gd name="T31" fmla="*/ 308 h 764"/>
                  <a:gd name="T32" fmla="*/ 995 w 1272"/>
                  <a:gd name="T33" fmla="*/ 256 h 764"/>
                  <a:gd name="T34" fmla="*/ 279 w 1272"/>
                  <a:gd name="T35" fmla="*/ 256 h 764"/>
                  <a:gd name="T36" fmla="*/ 127 w 1272"/>
                  <a:gd name="T37" fmla="*/ 0 h 764"/>
                  <a:gd name="T38" fmla="*/ 1145 w 1272"/>
                  <a:gd name="T39" fmla="*/ 0 h 764"/>
                  <a:gd name="T40" fmla="*/ 1179 w 1272"/>
                  <a:gd name="T41" fmla="*/ 3 h 764"/>
                  <a:gd name="T42" fmla="*/ 1209 w 1272"/>
                  <a:gd name="T43" fmla="*/ 17 h 764"/>
                  <a:gd name="T44" fmla="*/ 1234 w 1272"/>
                  <a:gd name="T45" fmla="*/ 37 h 764"/>
                  <a:gd name="T46" fmla="*/ 1255 w 1272"/>
                  <a:gd name="T47" fmla="*/ 63 h 764"/>
                  <a:gd name="T48" fmla="*/ 1267 w 1272"/>
                  <a:gd name="T49" fmla="*/ 93 h 764"/>
                  <a:gd name="T50" fmla="*/ 1272 w 1272"/>
                  <a:gd name="T51" fmla="*/ 127 h 764"/>
                  <a:gd name="T52" fmla="*/ 1267 w 1272"/>
                  <a:gd name="T53" fmla="*/ 206 h 764"/>
                  <a:gd name="T54" fmla="*/ 1253 w 1272"/>
                  <a:gd name="T55" fmla="*/ 284 h 764"/>
                  <a:gd name="T56" fmla="*/ 1229 w 1272"/>
                  <a:gd name="T57" fmla="*/ 358 h 764"/>
                  <a:gd name="T58" fmla="*/ 1198 w 1272"/>
                  <a:gd name="T59" fmla="*/ 426 h 764"/>
                  <a:gd name="T60" fmla="*/ 1159 w 1272"/>
                  <a:gd name="T61" fmla="*/ 490 h 764"/>
                  <a:gd name="T62" fmla="*/ 1112 w 1272"/>
                  <a:gd name="T63" fmla="*/ 549 h 764"/>
                  <a:gd name="T64" fmla="*/ 1059 w 1272"/>
                  <a:gd name="T65" fmla="*/ 602 h 764"/>
                  <a:gd name="T66" fmla="*/ 1000 w 1272"/>
                  <a:gd name="T67" fmla="*/ 648 h 764"/>
                  <a:gd name="T68" fmla="*/ 935 w 1272"/>
                  <a:gd name="T69" fmla="*/ 688 h 764"/>
                  <a:gd name="T70" fmla="*/ 866 w 1272"/>
                  <a:gd name="T71" fmla="*/ 721 h 764"/>
                  <a:gd name="T72" fmla="*/ 792 w 1272"/>
                  <a:gd name="T73" fmla="*/ 743 h 764"/>
                  <a:gd name="T74" fmla="*/ 716 w 1272"/>
                  <a:gd name="T75" fmla="*/ 759 h 764"/>
                  <a:gd name="T76" fmla="*/ 635 w 1272"/>
                  <a:gd name="T77" fmla="*/ 764 h 764"/>
                  <a:gd name="T78" fmla="*/ 556 w 1272"/>
                  <a:gd name="T79" fmla="*/ 759 h 764"/>
                  <a:gd name="T80" fmla="*/ 480 w 1272"/>
                  <a:gd name="T81" fmla="*/ 743 h 764"/>
                  <a:gd name="T82" fmla="*/ 406 w 1272"/>
                  <a:gd name="T83" fmla="*/ 721 h 764"/>
                  <a:gd name="T84" fmla="*/ 337 w 1272"/>
                  <a:gd name="T85" fmla="*/ 688 h 764"/>
                  <a:gd name="T86" fmla="*/ 274 w 1272"/>
                  <a:gd name="T87" fmla="*/ 648 h 764"/>
                  <a:gd name="T88" fmla="*/ 214 w 1272"/>
                  <a:gd name="T89" fmla="*/ 602 h 764"/>
                  <a:gd name="T90" fmla="*/ 160 w 1272"/>
                  <a:gd name="T91" fmla="*/ 549 h 764"/>
                  <a:gd name="T92" fmla="*/ 114 w 1272"/>
                  <a:gd name="T93" fmla="*/ 490 h 764"/>
                  <a:gd name="T94" fmla="*/ 74 w 1272"/>
                  <a:gd name="T95" fmla="*/ 426 h 764"/>
                  <a:gd name="T96" fmla="*/ 43 w 1272"/>
                  <a:gd name="T97" fmla="*/ 358 h 764"/>
                  <a:gd name="T98" fmla="*/ 19 w 1272"/>
                  <a:gd name="T99" fmla="*/ 284 h 764"/>
                  <a:gd name="T100" fmla="*/ 5 w 1272"/>
                  <a:gd name="T101" fmla="*/ 206 h 764"/>
                  <a:gd name="T102" fmla="*/ 0 w 1272"/>
                  <a:gd name="T103" fmla="*/ 127 h 764"/>
                  <a:gd name="T104" fmla="*/ 5 w 1272"/>
                  <a:gd name="T105" fmla="*/ 93 h 764"/>
                  <a:gd name="T106" fmla="*/ 17 w 1272"/>
                  <a:gd name="T107" fmla="*/ 63 h 764"/>
                  <a:gd name="T108" fmla="*/ 38 w 1272"/>
                  <a:gd name="T109" fmla="*/ 37 h 764"/>
                  <a:gd name="T110" fmla="*/ 64 w 1272"/>
                  <a:gd name="T111" fmla="*/ 17 h 764"/>
                  <a:gd name="T112" fmla="*/ 95 w 1272"/>
                  <a:gd name="T113" fmla="*/ 3 h 764"/>
                  <a:gd name="T114" fmla="*/ 127 w 1272"/>
                  <a:gd name="T115" fmla="*/ 0 h 7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272" h="764">
                    <a:moveTo>
                      <a:pt x="279" y="256"/>
                    </a:moveTo>
                    <a:lnTo>
                      <a:pt x="301" y="308"/>
                    </a:lnTo>
                    <a:lnTo>
                      <a:pt x="334" y="356"/>
                    </a:lnTo>
                    <a:lnTo>
                      <a:pt x="372" y="399"/>
                    </a:lnTo>
                    <a:lnTo>
                      <a:pt x="415" y="437"/>
                    </a:lnTo>
                    <a:lnTo>
                      <a:pt x="465" y="466"/>
                    </a:lnTo>
                    <a:lnTo>
                      <a:pt x="518" y="488"/>
                    </a:lnTo>
                    <a:lnTo>
                      <a:pt x="575" y="502"/>
                    </a:lnTo>
                    <a:lnTo>
                      <a:pt x="635" y="507"/>
                    </a:lnTo>
                    <a:lnTo>
                      <a:pt x="697" y="502"/>
                    </a:lnTo>
                    <a:lnTo>
                      <a:pt x="754" y="488"/>
                    </a:lnTo>
                    <a:lnTo>
                      <a:pt x="807" y="466"/>
                    </a:lnTo>
                    <a:lnTo>
                      <a:pt x="857" y="437"/>
                    </a:lnTo>
                    <a:lnTo>
                      <a:pt x="902" y="399"/>
                    </a:lnTo>
                    <a:lnTo>
                      <a:pt x="940" y="356"/>
                    </a:lnTo>
                    <a:lnTo>
                      <a:pt x="971" y="308"/>
                    </a:lnTo>
                    <a:lnTo>
                      <a:pt x="995" y="256"/>
                    </a:lnTo>
                    <a:lnTo>
                      <a:pt x="279" y="256"/>
                    </a:lnTo>
                    <a:close/>
                    <a:moveTo>
                      <a:pt x="127" y="0"/>
                    </a:moveTo>
                    <a:lnTo>
                      <a:pt x="1145" y="0"/>
                    </a:lnTo>
                    <a:lnTo>
                      <a:pt x="1179" y="3"/>
                    </a:lnTo>
                    <a:lnTo>
                      <a:pt x="1209" y="17"/>
                    </a:lnTo>
                    <a:lnTo>
                      <a:pt x="1234" y="37"/>
                    </a:lnTo>
                    <a:lnTo>
                      <a:pt x="1255" y="63"/>
                    </a:lnTo>
                    <a:lnTo>
                      <a:pt x="1267" y="93"/>
                    </a:lnTo>
                    <a:lnTo>
                      <a:pt x="1272" y="127"/>
                    </a:lnTo>
                    <a:lnTo>
                      <a:pt x="1267" y="206"/>
                    </a:lnTo>
                    <a:lnTo>
                      <a:pt x="1253" y="284"/>
                    </a:lnTo>
                    <a:lnTo>
                      <a:pt x="1229" y="358"/>
                    </a:lnTo>
                    <a:lnTo>
                      <a:pt x="1198" y="426"/>
                    </a:lnTo>
                    <a:lnTo>
                      <a:pt x="1159" y="490"/>
                    </a:lnTo>
                    <a:lnTo>
                      <a:pt x="1112" y="549"/>
                    </a:lnTo>
                    <a:lnTo>
                      <a:pt x="1059" y="602"/>
                    </a:lnTo>
                    <a:lnTo>
                      <a:pt x="1000" y="648"/>
                    </a:lnTo>
                    <a:lnTo>
                      <a:pt x="935" y="688"/>
                    </a:lnTo>
                    <a:lnTo>
                      <a:pt x="866" y="721"/>
                    </a:lnTo>
                    <a:lnTo>
                      <a:pt x="792" y="743"/>
                    </a:lnTo>
                    <a:lnTo>
                      <a:pt x="716" y="759"/>
                    </a:lnTo>
                    <a:lnTo>
                      <a:pt x="635" y="764"/>
                    </a:lnTo>
                    <a:lnTo>
                      <a:pt x="556" y="759"/>
                    </a:lnTo>
                    <a:lnTo>
                      <a:pt x="480" y="743"/>
                    </a:lnTo>
                    <a:lnTo>
                      <a:pt x="406" y="721"/>
                    </a:lnTo>
                    <a:lnTo>
                      <a:pt x="337" y="688"/>
                    </a:lnTo>
                    <a:lnTo>
                      <a:pt x="274" y="648"/>
                    </a:lnTo>
                    <a:lnTo>
                      <a:pt x="214" y="602"/>
                    </a:lnTo>
                    <a:lnTo>
                      <a:pt x="160" y="549"/>
                    </a:lnTo>
                    <a:lnTo>
                      <a:pt x="114" y="490"/>
                    </a:lnTo>
                    <a:lnTo>
                      <a:pt x="74" y="426"/>
                    </a:lnTo>
                    <a:lnTo>
                      <a:pt x="43" y="358"/>
                    </a:lnTo>
                    <a:lnTo>
                      <a:pt x="19" y="284"/>
                    </a:lnTo>
                    <a:lnTo>
                      <a:pt x="5" y="206"/>
                    </a:lnTo>
                    <a:lnTo>
                      <a:pt x="0" y="127"/>
                    </a:lnTo>
                    <a:lnTo>
                      <a:pt x="5" y="93"/>
                    </a:lnTo>
                    <a:lnTo>
                      <a:pt x="17" y="63"/>
                    </a:lnTo>
                    <a:lnTo>
                      <a:pt x="38" y="37"/>
                    </a:lnTo>
                    <a:lnTo>
                      <a:pt x="64" y="17"/>
                    </a:lnTo>
                    <a:lnTo>
                      <a:pt x="95" y="3"/>
                    </a:lnTo>
                    <a:lnTo>
                      <a:pt x="12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  <p:sp>
            <p:nvSpPr>
              <p:cNvPr id="28" name="Freeform 28"/>
              <p:cNvSpPr>
                <a:spLocks/>
              </p:cNvSpPr>
              <p:nvPr/>
            </p:nvSpPr>
            <p:spPr bwMode="auto">
              <a:xfrm>
                <a:off x="6837" y="4232"/>
                <a:ext cx="811" cy="1049"/>
              </a:xfrm>
              <a:custGeom>
                <a:avLst/>
                <a:gdLst>
                  <a:gd name="T0" fmla="*/ 142 w 1624"/>
                  <a:gd name="T1" fmla="*/ 2 h 2098"/>
                  <a:gd name="T2" fmla="*/ 161 w 1624"/>
                  <a:gd name="T3" fmla="*/ 5 h 2098"/>
                  <a:gd name="T4" fmla="*/ 178 w 1624"/>
                  <a:gd name="T5" fmla="*/ 10 h 2098"/>
                  <a:gd name="T6" fmla="*/ 195 w 1624"/>
                  <a:gd name="T7" fmla="*/ 19 h 2098"/>
                  <a:gd name="T8" fmla="*/ 207 w 1624"/>
                  <a:gd name="T9" fmla="*/ 28 h 2098"/>
                  <a:gd name="T10" fmla="*/ 763 w 1624"/>
                  <a:gd name="T11" fmla="*/ 10 h 2098"/>
                  <a:gd name="T12" fmla="*/ 861 w 1624"/>
                  <a:gd name="T13" fmla="*/ 10 h 2098"/>
                  <a:gd name="T14" fmla="*/ 1417 w 1624"/>
                  <a:gd name="T15" fmla="*/ 28 h 2098"/>
                  <a:gd name="T16" fmla="*/ 1429 w 1624"/>
                  <a:gd name="T17" fmla="*/ 19 h 2098"/>
                  <a:gd name="T18" fmla="*/ 1447 w 1624"/>
                  <a:gd name="T19" fmla="*/ 10 h 2098"/>
                  <a:gd name="T20" fmla="*/ 1464 w 1624"/>
                  <a:gd name="T21" fmla="*/ 5 h 2098"/>
                  <a:gd name="T22" fmla="*/ 1483 w 1624"/>
                  <a:gd name="T23" fmla="*/ 2 h 2098"/>
                  <a:gd name="T24" fmla="*/ 1502 w 1624"/>
                  <a:gd name="T25" fmla="*/ 0 h 2098"/>
                  <a:gd name="T26" fmla="*/ 1519 w 1624"/>
                  <a:gd name="T27" fmla="*/ 3 h 2098"/>
                  <a:gd name="T28" fmla="*/ 1531 w 1624"/>
                  <a:gd name="T29" fmla="*/ 5 h 2098"/>
                  <a:gd name="T30" fmla="*/ 1550 w 1624"/>
                  <a:gd name="T31" fmla="*/ 12 h 2098"/>
                  <a:gd name="T32" fmla="*/ 1567 w 1624"/>
                  <a:gd name="T33" fmla="*/ 22 h 2098"/>
                  <a:gd name="T34" fmla="*/ 1581 w 1624"/>
                  <a:gd name="T35" fmla="*/ 33 h 2098"/>
                  <a:gd name="T36" fmla="*/ 1595 w 1624"/>
                  <a:gd name="T37" fmla="*/ 46 h 2098"/>
                  <a:gd name="T38" fmla="*/ 1601 w 1624"/>
                  <a:gd name="T39" fmla="*/ 57 h 2098"/>
                  <a:gd name="T40" fmla="*/ 1612 w 1624"/>
                  <a:gd name="T41" fmla="*/ 74 h 2098"/>
                  <a:gd name="T42" fmla="*/ 1619 w 1624"/>
                  <a:gd name="T43" fmla="*/ 91 h 2098"/>
                  <a:gd name="T44" fmla="*/ 1622 w 1624"/>
                  <a:gd name="T45" fmla="*/ 108 h 2098"/>
                  <a:gd name="T46" fmla="*/ 1624 w 1624"/>
                  <a:gd name="T47" fmla="*/ 127 h 2098"/>
                  <a:gd name="T48" fmla="*/ 1622 w 1624"/>
                  <a:gd name="T49" fmla="*/ 146 h 2098"/>
                  <a:gd name="T50" fmla="*/ 1619 w 1624"/>
                  <a:gd name="T51" fmla="*/ 162 h 2098"/>
                  <a:gd name="T52" fmla="*/ 1094 w 1624"/>
                  <a:gd name="T53" fmla="*/ 2062 h 2098"/>
                  <a:gd name="T54" fmla="*/ 1002 w 1624"/>
                  <a:gd name="T55" fmla="*/ 2098 h 2098"/>
                  <a:gd name="T56" fmla="*/ 913 w 1624"/>
                  <a:gd name="T57" fmla="*/ 2060 h 2098"/>
                  <a:gd name="T58" fmla="*/ 875 w 1624"/>
                  <a:gd name="T59" fmla="*/ 1973 h 2098"/>
                  <a:gd name="T60" fmla="*/ 1233 w 1624"/>
                  <a:gd name="T61" fmla="*/ 496 h 2098"/>
                  <a:gd name="T62" fmla="*/ 1137 w 1624"/>
                  <a:gd name="T63" fmla="*/ 523 h 2098"/>
                  <a:gd name="T64" fmla="*/ 811 w 1624"/>
                  <a:gd name="T65" fmla="*/ 291 h 2098"/>
                  <a:gd name="T66" fmla="*/ 498 w 1624"/>
                  <a:gd name="T67" fmla="*/ 522 h 2098"/>
                  <a:gd name="T68" fmla="*/ 417 w 1624"/>
                  <a:gd name="T69" fmla="*/ 511 h 2098"/>
                  <a:gd name="T70" fmla="*/ 746 w 1624"/>
                  <a:gd name="T71" fmla="*/ 1938 h 2098"/>
                  <a:gd name="T72" fmla="*/ 732 w 1624"/>
                  <a:gd name="T73" fmla="*/ 2034 h 2098"/>
                  <a:gd name="T74" fmla="*/ 655 w 1624"/>
                  <a:gd name="T75" fmla="*/ 2095 h 2098"/>
                  <a:gd name="T76" fmla="*/ 558 w 1624"/>
                  <a:gd name="T77" fmla="*/ 2083 h 2098"/>
                  <a:gd name="T78" fmla="*/ 498 w 1624"/>
                  <a:gd name="T79" fmla="*/ 2004 h 2098"/>
                  <a:gd name="T80" fmla="*/ 4 w 1624"/>
                  <a:gd name="T81" fmla="*/ 151 h 2098"/>
                  <a:gd name="T82" fmla="*/ 0 w 1624"/>
                  <a:gd name="T83" fmla="*/ 133 h 2098"/>
                  <a:gd name="T84" fmla="*/ 2 w 1624"/>
                  <a:gd name="T85" fmla="*/ 115 h 2098"/>
                  <a:gd name="T86" fmla="*/ 6 w 1624"/>
                  <a:gd name="T87" fmla="*/ 96 h 2098"/>
                  <a:gd name="T88" fmla="*/ 11 w 1624"/>
                  <a:gd name="T89" fmla="*/ 79 h 2098"/>
                  <a:gd name="T90" fmla="*/ 19 w 1624"/>
                  <a:gd name="T91" fmla="*/ 62 h 2098"/>
                  <a:gd name="T92" fmla="*/ 28 w 1624"/>
                  <a:gd name="T93" fmla="*/ 50 h 2098"/>
                  <a:gd name="T94" fmla="*/ 38 w 1624"/>
                  <a:gd name="T95" fmla="*/ 38 h 2098"/>
                  <a:gd name="T96" fmla="*/ 54 w 1624"/>
                  <a:gd name="T97" fmla="*/ 26 h 2098"/>
                  <a:gd name="T98" fmla="*/ 69 w 1624"/>
                  <a:gd name="T99" fmla="*/ 16 h 2098"/>
                  <a:gd name="T100" fmla="*/ 87 w 1624"/>
                  <a:gd name="T101" fmla="*/ 9 h 2098"/>
                  <a:gd name="T102" fmla="*/ 99 w 1624"/>
                  <a:gd name="T103" fmla="*/ 3 h 2098"/>
                  <a:gd name="T104" fmla="*/ 118 w 1624"/>
                  <a:gd name="T105" fmla="*/ 2 h 20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624" h="2098">
                    <a:moveTo>
                      <a:pt x="130" y="0"/>
                    </a:moveTo>
                    <a:lnTo>
                      <a:pt x="136" y="0"/>
                    </a:lnTo>
                    <a:lnTo>
                      <a:pt x="142" y="2"/>
                    </a:lnTo>
                    <a:lnTo>
                      <a:pt x="148" y="2"/>
                    </a:lnTo>
                    <a:lnTo>
                      <a:pt x="154" y="3"/>
                    </a:lnTo>
                    <a:lnTo>
                      <a:pt x="161" y="5"/>
                    </a:lnTo>
                    <a:lnTo>
                      <a:pt x="167" y="7"/>
                    </a:lnTo>
                    <a:lnTo>
                      <a:pt x="173" y="9"/>
                    </a:lnTo>
                    <a:lnTo>
                      <a:pt x="178" y="10"/>
                    </a:lnTo>
                    <a:lnTo>
                      <a:pt x="183" y="12"/>
                    </a:lnTo>
                    <a:lnTo>
                      <a:pt x="190" y="16"/>
                    </a:lnTo>
                    <a:lnTo>
                      <a:pt x="195" y="19"/>
                    </a:lnTo>
                    <a:lnTo>
                      <a:pt x="200" y="22"/>
                    </a:lnTo>
                    <a:lnTo>
                      <a:pt x="205" y="26"/>
                    </a:lnTo>
                    <a:lnTo>
                      <a:pt x="207" y="28"/>
                    </a:lnTo>
                    <a:lnTo>
                      <a:pt x="470" y="232"/>
                    </a:lnTo>
                    <a:lnTo>
                      <a:pt x="734" y="28"/>
                    </a:lnTo>
                    <a:lnTo>
                      <a:pt x="763" y="10"/>
                    </a:lnTo>
                    <a:lnTo>
                      <a:pt x="796" y="2"/>
                    </a:lnTo>
                    <a:lnTo>
                      <a:pt x="828" y="2"/>
                    </a:lnTo>
                    <a:lnTo>
                      <a:pt x="861" y="10"/>
                    </a:lnTo>
                    <a:lnTo>
                      <a:pt x="890" y="28"/>
                    </a:lnTo>
                    <a:lnTo>
                      <a:pt x="1154" y="234"/>
                    </a:lnTo>
                    <a:lnTo>
                      <a:pt x="1417" y="28"/>
                    </a:lnTo>
                    <a:lnTo>
                      <a:pt x="1419" y="26"/>
                    </a:lnTo>
                    <a:lnTo>
                      <a:pt x="1424" y="22"/>
                    </a:lnTo>
                    <a:lnTo>
                      <a:pt x="1429" y="19"/>
                    </a:lnTo>
                    <a:lnTo>
                      <a:pt x="1434" y="16"/>
                    </a:lnTo>
                    <a:lnTo>
                      <a:pt x="1441" y="12"/>
                    </a:lnTo>
                    <a:lnTo>
                      <a:pt x="1447" y="10"/>
                    </a:lnTo>
                    <a:lnTo>
                      <a:pt x="1452" y="9"/>
                    </a:lnTo>
                    <a:lnTo>
                      <a:pt x="1459" y="7"/>
                    </a:lnTo>
                    <a:lnTo>
                      <a:pt x="1464" y="5"/>
                    </a:lnTo>
                    <a:lnTo>
                      <a:pt x="1471" y="3"/>
                    </a:lnTo>
                    <a:lnTo>
                      <a:pt x="1476" y="2"/>
                    </a:lnTo>
                    <a:lnTo>
                      <a:pt x="1483" y="2"/>
                    </a:lnTo>
                    <a:lnTo>
                      <a:pt x="1488" y="0"/>
                    </a:lnTo>
                    <a:lnTo>
                      <a:pt x="1495" y="0"/>
                    </a:lnTo>
                    <a:lnTo>
                      <a:pt x="1502" y="0"/>
                    </a:lnTo>
                    <a:lnTo>
                      <a:pt x="1507" y="2"/>
                    </a:lnTo>
                    <a:lnTo>
                      <a:pt x="1514" y="2"/>
                    </a:lnTo>
                    <a:lnTo>
                      <a:pt x="1519" y="3"/>
                    </a:lnTo>
                    <a:lnTo>
                      <a:pt x="1526" y="3"/>
                    </a:lnTo>
                    <a:lnTo>
                      <a:pt x="1529" y="5"/>
                    </a:lnTo>
                    <a:lnTo>
                      <a:pt x="1531" y="5"/>
                    </a:lnTo>
                    <a:lnTo>
                      <a:pt x="1539" y="9"/>
                    </a:lnTo>
                    <a:lnTo>
                      <a:pt x="1545" y="10"/>
                    </a:lnTo>
                    <a:lnTo>
                      <a:pt x="1550" y="12"/>
                    </a:lnTo>
                    <a:lnTo>
                      <a:pt x="1555" y="16"/>
                    </a:lnTo>
                    <a:lnTo>
                      <a:pt x="1562" y="19"/>
                    </a:lnTo>
                    <a:lnTo>
                      <a:pt x="1567" y="22"/>
                    </a:lnTo>
                    <a:lnTo>
                      <a:pt x="1572" y="26"/>
                    </a:lnTo>
                    <a:lnTo>
                      <a:pt x="1577" y="29"/>
                    </a:lnTo>
                    <a:lnTo>
                      <a:pt x="1581" y="33"/>
                    </a:lnTo>
                    <a:lnTo>
                      <a:pt x="1586" y="38"/>
                    </a:lnTo>
                    <a:lnTo>
                      <a:pt x="1589" y="41"/>
                    </a:lnTo>
                    <a:lnTo>
                      <a:pt x="1595" y="46"/>
                    </a:lnTo>
                    <a:lnTo>
                      <a:pt x="1596" y="50"/>
                    </a:lnTo>
                    <a:lnTo>
                      <a:pt x="1598" y="52"/>
                    </a:lnTo>
                    <a:lnTo>
                      <a:pt x="1601" y="57"/>
                    </a:lnTo>
                    <a:lnTo>
                      <a:pt x="1605" y="62"/>
                    </a:lnTo>
                    <a:lnTo>
                      <a:pt x="1608" y="67"/>
                    </a:lnTo>
                    <a:lnTo>
                      <a:pt x="1612" y="74"/>
                    </a:lnTo>
                    <a:lnTo>
                      <a:pt x="1614" y="79"/>
                    </a:lnTo>
                    <a:lnTo>
                      <a:pt x="1617" y="84"/>
                    </a:lnTo>
                    <a:lnTo>
                      <a:pt x="1619" y="91"/>
                    </a:lnTo>
                    <a:lnTo>
                      <a:pt x="1620" y="96"/>
                    </a:lnTo>
                    <a:lnTo>
                      <a:pt x="1620" y="103"/>
                    </a:lnTo>
                    <a:lnTo>
                      <a:pt x="1622" y="108"/>
                    </a:lnTo>
                    <a:lnTo>
                      <a:pt x="1624" y="115"/>
                    </a:lnTo>
                    <a:lnTo>
                      <a:pt x="1624" y="121"/>
                    </a:lnTo>
                    <a:lnTo>
                      <a:pt x="1624" y="127"/>
                    </a:lnTo>
                    <a:lnTo>
                      <a:pt x="1624" y="133"/>
                    </a:lnTo>
                    <a:lnTo>
                      <a:pt x="1624" y="139"/>
                    </a:lnTo>
                    <a:lnTo>
                      <a:pt x="1622" y="146"/>
                    </a:lnTo>
                    <a:lnTo>
                      <a:pt x="1622" y="151"/>
                    </a:lnTo>
                    <a:lnTo>
                      <a:pt x="1620" y="158"/>
                    </a:lnTo>
                    <a:lnTo>
                      <a:pt x="1619" y="162"/>
                    </a:lnTo>
                    <a:lnTo>
                      <a:pt x="1126" y="2004"/>
                    </a:lnTo>
                    <a:lnTo>
                      <a:pt x="1114" y="2036"/>
                    </a:lnTo>
                    <a:lnTo>
                      <a:pt x="1094" y="2062"/>
                    </a:lnTo>
                    <a:lnTo>
                      <a:pt x="1066" y="2083"/>
                    </a:lnTo>
                    <a:lnTo>
                      <a:pt x="1037" y="2095"/>
                    </a:lnTo>
                    <a:lnTo>
                      <a:pt x="1002" y="2098"/>
                    </a:lnTo>
                    <a:lnTo>
                      <a:pt x="970" y="2095"/>
                    </a:lnTo>
                    <a:lnTo>
                      <a:pt x="939" y="2081"/>
                    </a:lnTo>
                    <a:lnTo>
                      <a:pt x="913" y="2060"/>
                    </a:lnTo>
                    <a:lnTo>
                      <a:pt x="892" y="2034"/>
                    </a:lnTo>
                    <a:lnTo>
                      <a:pt x="880" y="2005"/>
                    </a:lnTo>
                    <a:lnTo>
                      <a:pt x="875" y="1973"/>
                    </a:lnTo>
                    <a:lnTo>
                      <a:pt x="880" y="1938"/>
                    </a:lnTo>
                    <a:lnTo>
                      <a:pt x="1273" y="465"/>
                    </a:lnTo>
                    <a:lnTo>
                      <a:pt x="1233" y="496"/>
                    </a:lnTo>
                    <a:lnTo>
                      <a:pt x="1204" y="515"/>
                    </a:lnTo>
                    <a:lnTo>
                      <a:pt x="1171" y="523"/>
                    </a:lnTo>
                    <a:lnTo>
                      <a:pt x="1137" y="523"/>
                    </a:lnTo>
                    <a:lnTo>
                      <a:pt x="1106" y="515"/>
                    </a:lnTo>
                    <a:lnTo>
                      <a:pt x="1075" y="496"/>
                    </a:lnTo>
                    <a:lnTo>
                      <a:pt x="811" y="291"/>
                    </a:lnTo>
                    <a:lnTo>
                      <a:pt x="550" y="496"/>
                    </a:lnTo>
                    <a:lnTo>
                      <a:pt x="526" y="511"/>
                    </a:lnTo>
                    <a:lnTo>
                      <a:pt x="498" y="522"/>
                    </a:lnTo>
                    <a:lnTo>
                      <a:pt x="470" y="523"/>
                    </a:lnTo>
                    <a:lnTo>
                      <a:pt x="443" y="522"/>
                    </a:lnTo>
                    <a:lnTo>
                      <a:pt x="417" y="511"/>
                    </a:lnTo>
                    <a:lnTo>
                      <a:pt x="391" y="496"/>
                    </a:lnTo>
                    <a:lnTo>
                      <a:pt x="352" y="465"/>
                    </a:lnTo>
                    <a:lnTo>
                      <a:pt x="746" y="1938"/>
                    </a:lnTo>
                    <a:lnTo>
                      <a:pt x="749" y="1973"/>
                    </a:lnTo>
                    <a:lnTo>
                      <a:pt x="746" y="2005"/>
                    </a:lnTo>
                    <a:lnTo>
                      <a:pt x="732" y="2034"/>
                    </a:lnTo>
                    <a:lnTo>
                      <a:pt x="713" y="2060"/>
                    </a:lnTo>
                    <a:lnTo>
                      <a:pt x="686" y="2081"/>
                    </a:lnTo>
                    <a:lnTo>
                      <a:pt x="655" y="2095"/>
                    </a:lnTo>
                    <a:lnTo>
                      <a:pt x="622" y="2098"/>
                    </a:lnTo>
                    <a:lnTo>
                      <a:pt x="589" y="2095"/>
                    </a:lnTo>
                    <a:lnTo>
                      <a:pt x="558" y="2083"/>
                    </a:lnTo>
                    <a:lnTo>
                      <a:pt x="532" y="2062"/>
                    </a:lnTo>
                    <a:lnTo>
                      <a:pt x="512" y="2036"/>
                    </a:lnTo>
                    <a:lnTo>
                      <a:pt x="498" y="2004"/>
                    </a:lnTo>
                    <a:lnTo>
                      <a:pt x="6" y="162"/>
                    </a:lnTo>
                    <a:lnTo>
                      <a:pt x="4" y="158"/>
                    </a:lnTo>
                    <a:lnTo>
                      <a:pt x="4" y="151"/>
                    </a:lnTo>
                    <a:lnTo>
                      <a:pt x="2" y="146"/>
                    </a:lnTo>
                    <a:lnTo>
                      <a:pt x="2" y="139"/>
                    </a:lnTo>
                    <a:lnTo>
                      <a:pt x="0" y="133"/>
                    </a:lnTo>
                    <a:lnTo>
                      <a:pt x="0" y="127"/>
                    </a:lnTo>
                    <a:lnTo>
                      <a:pt x="0" y="121"/>
                    </a:lnTo>
                    <a:lnTo>
                      <a:pt x="2" y="115"/>
                    </a:lnTo>
                    <a:lnTo>
                      <a:pt x="2" y="108"/>
                    </a:lnTo>
                    <a:lnTo>
                      <a:pt x="4" y="103"/>
                    </a:lnTo>
                    <a:lnTo>
                      <a:pt x="6" y="96"/>
                    </a:lnTo>
                    <a:lnTo>
                      <a:pt x="7" y="91"/>
                    </a:lnTo>
                    <a:lnTo>
                      <a:pt x="9" y="84"/>
                    </a:lnTo>
                    <a:lnTo>
                      <a:pt x="11" y="79"/>
                    </a:lnTo>
                    <a:lnTo>
                      <a:pt x="12" y="74"/>
                    </a:lnTo>
                    <a:lnTo>
                      <a:pt x="16" y="67"/>
                    </a:lnTo>
                    <a:lnTo>
                      <a:pt x="19" y="62"/>
                    </a:lnTo>
                    <a:lnTo>
                      <a:pt x="23" y="57"/>
                    </a:lnTo>
                    <a:lnTo>
                      <a:pt x="26" y="52"/>
                    </a:lnTo>
                    <a:lnTo>
                      <a:pt x="28" y="50"/>
                    </a:lnTo>
                    <a:lnTo>
                      <a:pt x="30" y="46"/>
                    </a:lnTo>
                    <a:lnTo>
                      <a:pt x="35" y="41"/>
                    </a:lnTo>
                    <a:lnTo>
                      <a:pt x="38" y="38"/>
                    </a:lnTo>
                    <a:lnTo>
                      <a:pt x="43" y="33"/>
                    </a:lnTo>
                    <a:lnTo>
                      <a:pt x="49" y="29"/>
                    </a:lnTo>
                    <a:lnTo>
                      <a:pt x="54" y="26"/>
                    </a:lnTo>
                    <a:lnTo>
                      <a:pt x="59" y="22"/>
                    </a:lnTo>
                    <a:lnTo>
                      <a:pt x="64" y="19"/>
                    </a:lnTo>
                    <a:lnTo>
                      <a:pt x="69" y="16"/>
                    </a:lnTo>
                    <a:lnTo>
                      <a:pt x="74" y="12"/>
                    </a:lnTo>
                    <a:lnTo>
                      <a:pt x="81" y="10"/>
                    </a:lnTo>
                    <a:lnTo>
                      <a:pt x="87" y="9"/>
                    </a:lnTo>
                    <a:lnTo>
                      <a:pt x="93" y="5"/>
                    </a:lnTo>
                    <a:lnTo>
                      <a:pt x="95" y="5"/>
                    </a:lnTo>
                    <a:lnTo>
                      <a:pt x="99" y="3"/>
                    </a:lnTo>
                    <a:lnTo>
                      <a:pt x="105" y="3"/>
                    </a:lnTo>
                    <a:lnTo>
                      <a:pt x="111" y="2"/>
                    </a:lnTo>
                    <a:lnTo>
                      <a:pt x="118" y="2"/>
                    </a:lnTo>
                    <a:lnTo>
                      <a:pt x="124" y="0"/>
                    </a:lnTo>
                    <a:lnTo>
                      <a:pt x="13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</p:grpSp>
        <p:cxnSp>
          <p:nvCxnSpPr>
            <p:cNvPr id="24" name="79 Conector recto"/>
            <p:cNvCxnSpPr/>
            <p:nvPr/>
          </p:nvCxnSpPr>
          <p:spPr>
            <a:xfrm>
              <a:off x="7502958" y="8077128"/>
              <a:ext cx="0" cy="716019"/>
            </a:xfrm>
            <a:prstGeom prst="line">
              <a:avLst/>
            </a:prstGeom>
            <a:grpFill/>
            <a:ln w="57150">
              <a:solidFill>
                <a:schemeClr val="tx2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cxnSp>
      </p:grpSp>
      <p:sp>
        <p:nvSpPr>
          <p:cNvPr id="29" name="23 Trapecio"/>
          <p:cNvSpPr/>
          <p:nvPr/>
        </p:nvSpPr>
        <p:spPr>
          <a:xfrm>
            <a:off x="6637101" y="3950357"/>
            <a:ext cx="1153476" cy="774836"/>
          </a:xfrm>
          <a:custGeom>
            <a:avLst/>
            <a:gdLst>
              <a:gd name="connsiteX0" fmla="*/ 2295255 w 2296477"/>
              <a:gd name="connsiteY0" fmla="*/ 1540326 h 1540326"/>
              <a:gd name="connsiteX1" fmla="*/ 0 w 2296477"/>
              <a:gd name="connsiteY1" fmla="*/ 1540326 h 1540326"/>
              <a:gd name="connsiteX2" fmla="*/ 0 w 2296477"/>
              <a:gd name="connsiteY2" fmla="*/ 965739 h 1540326"/>
              <a:gd name="connsiteX3" fmla="*/ 180217 w 2296477"/>
              <a:gd name="connsiteY3" fmla="*/ 965739 h 1540326"/>
              <a:gd name="connsiteX4" fmla="*/ 332157 w 2296477"/>
              <a:gd name="connsiteY4" fmla="*/ 0 h 1540326"/>
              <a:gd name="connsiteX5" fmla="*/ 2296477 w 2296477"/>
              <a:gd name="connsiteY5" fmla="*/ 0 h 1540326"/>
              <a:gd name="connsiteX6" fmla="*/ 2115042 w 2296477"/>
              <a:gd name="connsiteY6" fmla="*/ 965739 h 1540326"/>
              <a:gd name="connsiteX7" fmla="*/ 2295255 w 2296477"/>
              <a:gd name="connsiteY7" fmla="*/ 965739 h 1540326"/>
              <a:gd name="connsiteX8" fmla="*/ 2295255 w 2296477"/>
              <a:gd name="connsiteY8" fmla="*/ 1540326 h 1540326"/>
              <a:gd name="connsiteX0" fmla="*/ 2295255 w 2299192"/>
              <a:gd name="connsiteY0" fmla="*/ 1540326 h 1540326"/>
              <a:gd name="connsiteX1" fmla="*/ 0 w 2299192"/>
              <a:gd name="connsiteY1" fmla="*/ 1540326 h 1540326"/>
              <a:gd name="connsiteX2" fmla="*/ 0 w 2299192"/>
              <a:gd name="connsiteY2" fmla="*/ 965739 h 1540326"/>
              <a:gd name="connsiteX3" fmla="*/ 180217 w 2299192"/>
              <a:gd name="connsiteY3" fmla="*/ 965739 h 1540326"/>
              <a:gd name="connsiteX4" fmla="*/ 332157 w 2299192"/>
              <a:gd name="connsiteY4" fmla="*/ 0 h 1540326"/>
              <a:gd name="connsiteX5" fmla="*/ 2296477 w 2299192"/>
              <a:gd name="connsiteY5" fmla="*/ 0 h 1540326"/>
              <a:gd name="connsiteX6" fmla="*/ 2299192 w 2299192"/>
              <a:gd name="connsiteY6" fmla="*/ 568864 h 1540326"/>
              <a:gd name="connsiteX7" fmla="*/ 2295255 w 2299192"/>
              <a:gd name="connsiteY7" fmla="*/ 965739 h 1540326"/>
              <a:gd name="connsiteX8" fmla="*/ 2295255 w 2299192"/>
              <a:gd name="connsiteY8" fmla="*/ 1540326 h 1540326"/>
              <a:gd name="connsiteX0" fmla="*/ 2295255 w 2299192"/>
              <a:gd name="connsiteY0" fmla="*/ 1540326 h 1540326"/>
              <a:gd name="connsiteX1" fmla="*/ 0 w 2299192"/>
              <a:gd name="connsiteY1" fmla="*/ 1540326 h 1540326"/>
              <a:gd name="connsiteX2" fmla="*/ 0 w 2299192"/>
              <a:gd name="connsiteY2" fmla="*/ 965739 h 1540326"/>
              <a:gd name="connsiteX3" fmla="*/ 180217 w 2299192"/>
              <a:gd name="connsiteY3" fmla="*/ 965739 h 1540326"/>
              <a:gd name="connsiteX4" fmla="*/ 332157 w 2299192"/>
              <a:gd name="connsiteY4" fmla="*/ 0 h 1540326"/>
              <a:gd name="connsiteX5" fmla="*/ 2296477 w 2299192"/>
              <a:gd name="connsiteY5" fmla="*/ 0 h 1540326"/>
              <a:gd name="connsiteX6" fmla="*/ 2299192 w 2299192"/>
              <a:gd name="connsiteY6" fmla="*/ 568864 h 1540326"/>
              <a:gd name="connsiteX7" fmla="*/ 2104755 w 2299192"/>
              <a:gd name="connsiteY7" fmla="*/ 578389 h 1540326"/>
              <a:gd name="connsiteX8" fmla="*/ 2295255 w 2299192"/>
              <a:gd name="connsiteY8" fmla="*/ 1540326 h 1540326"/>
              <a:gd name="connsiteX0" fmla="*/ 2295255 w 2299192"/>
              <a:gd name="connsiteY0" fmla="*/ 1540326 h 1540326"/>
              <a:gd name="connsiteX1" fmla="*/ 0 w 2299192"/>
              <a:gd name="connsiteY1" fmla="*/ 1540326 h 1540326"/>
              <a:gd name="connsiteX2" fmla="*/ 0 w 2299192"/>
              <a:gd name="connsiteY2" fmla="*/ 965739 h 1540326"/>
              <a:gd name="connsiteX3" fmla="*/ 180217 w 2299192"/>
              <a:gd name="connsiteY3" fmla="*/ 965739 h 1540326"/>
              <a:gd name="connsiteX4" fmla="*/ 332157 w 2299192"/>
              <a:gd name="connsiteY4" fmla="*/ 0 h 1540326"/>
              <a:gd name="connsiteX5" fmla="*/ 2296477 w 2299192"/>
              <a:gd name="connsiteY5" fmla="*/ 0 h 1540326"/>
              <a:gd name="connsiteX6" fmla="*/ 2299192 w 2299192"/>
              <a:gd name="connsiteY6" fmla="*/ 568864 h 1540326"/>
              <a:gd name="connsiteX7" fmla="*/ 2104755 w 2299192"/>
              <a:gd name="connsiteY7" fmla="*/ 578389 h 1540326"/>
              <a:gd name="connsiteX8" fmla="*/ 2295255 w 2299192"/>
              <a:gd name="connsiteY8" fmla="*/ 1540326 h 1540326"/>
              <a:gd name="connsiteX0" fmla="*/ 1717405 w 2299192"/>
              <a:gd name="connsiteY0" fmla="*/ 1413326 h 1540326"/>
              <a:gd name="connsiteX1" fmla="*/ 0 w 2299192"/>
              <a:gd name="connsiteY1" fmla="*/ 1540326 h 1540326"/>
              <a:gd name="connsiteX2" fmla="*/ 0 w 2299192"/>
              <a:gd name="connsiteY2" fmla="*/ 965739 h 1540326"/>
              <a:gd name="connsiteX3" fmla="*/ 180217 w 2299192"/>
              <a:gd name="connsiteY3" fmla="*/ 965739 h 1540326"/>
              <a:gd name="connsiteX4" fmla="*/ 332157 w 2299192"/>
              <a:gd name="connsiteY4" fmla="*/ 0 h 1540326"/>
              <a:gd name="connsiteX5" fmla="*/ 2296477 w 2299192"/>
              <a:gd name="connsiteY5" fmla="*/ 0 h 1540326"/>
              <a:gd name="connsiteX6" fmla="*/ 2299192 w 2299192"/>
              <a:gd name="connsiteY6" fmla="*/ 568864 h 1540326"/>
              <a:gd name="connsiteX7" fmla="*/ 2104755 w 2299192"/>
              <a:gd name="connsiteY7" fmla="*/ 578389 h 1540326"/>
              <a:gd name="connsiteX8" fmla="*/ 1717405 w 2299192"/>
              <a:gd name="connsiteY8" fmla="*/ 1413326 h 1540326"/>
              <a:gd name="connsiteX0" fmla="*/ 1968230 w 2299192"/>
              <a:gd name="connsiteY0" fmla="*/ 1543501 h 1543501"/>
              <a:gd name="connsiteX1" fmla="*/ 0 w 2299192"/>
              <a:gd name="connsiteY1" fmla="*/ 1540326 h 1543501"/>
              <a:gd name="connsiteX2" fmla="*/ 0 w 2299192"/>
              <a:gd name="connsiteY2" fmla="*/ 965739 h 1543501"/>
              <a:gd name="connsiteX3" fmla="*/ 180217 w 2299192"/>
              <a:gd name="connsiteY3" fmla="*/ 965739 h 1543501"/>
              <a:gd name="connsiteX4" fmla="*/ 332157 w 2299192"/>
              <a:gd name="connsiteY4" fmla="*/ 0 h 1543501"/>
              <a:gd name="connsiteX5" fmla="*/ 2296477 w 2299192"/>
              <a:gd name="connsiteY5" fmla="*/ 0 h 1543501"/>
              <a:gd name="connsiteX6" fmla="*/ 2299192 w 2299192"/>
              <a:gd name="connsiteY6" fmla="*/ 568864 h 1543501"/>
              <a:gd name="connsiteX7" fmla="*/ 2104755 w 2299192"/>
              <a:gd name="connsiteY7" fmla="*/ 578389 h 1543501"/>
              <a:gd name="connsiteX8" fmla="*/ 1968230 w 2299192"/>
              <a:gd name="connsiteY8" fmla="*/ 1543501 h 1543501"/>
              <a:gd name="connsiteX0" fmla="*/ 1968230 w 2299192"/>
              <a:gd name="connsiteY0" fmla="*/ 1543501 h 1543501"/>
              <a:gd name="connsiteX1" fmla="*/ 0 w 2299192"/>
              <a:gd name="connsiteY1" fmla="*/ 1540326 h 1543501"/>
              <a:gd name="connsiteX2" fmla="*/ 0 w 2299192"/>
              <a:gd name="connsiteY2" fmla="*/ 965739 h 1543501"/>
              <a:gd name="connsiteX3" fmla="*/ 180217 w 2299192"/>
              <a:gd name="connsiteY3" fmla="*/ 965739 h 1543501"/>
              <a:gd name="connsiteX4" fmla="*/ 332157 w 2299192"/>
              <a:gd name="connsiteY4" fmla="*/ 0 h 1543501"/>
              <a:gd name="connsiteX5" fmla="*/ 2296477 w 2299192"/>
              <a:gd name="connsiteY5" fmla="*/ 0 h 1543501"/>
              <a:gd name="connsiteX6" fmla="*/ 2299192 w 2299192"/>
              <a:gd name="connsiteY6" fmla="*/ 568864 h 1543501"/>
              <a:gd name="connsiteX7" fmla="*/ 2117455 w 2299192"/>
              <a:gd name="connsiteY7" fmla="*/ 572039 h 1543501"/>
              <a:gd name="connsiteX8" fmla="*/ 1968230 w 2299192"/>
              <a:gd name="connsiteY8" fmla="*/ 1543501 h 1543501"/>
              <a:gd name="connsiteX0" fmla="*/ 1968230 w 2296477"/>
              <a:gd name="connsiteY0" fmla="*/ 1543501 h 1543501"/>
              <a:gd name="connsiteX1" fmla="*/ 0 w 2296477"/>
              <a:gd name="connsiteY1" fmla="*/ 1540326 h 1543501"/>
              <a:gd name="connsiteX2" fmla="*/ 0 w 2296477"/>
              <a:gd name="connsiteY2" fmla="*/ 965739 h 1543501"/>
              <a:gd name="connsiteX3" fmla="*/ 180217 w 2296477"/>
              <a:gd name="connsiteY3" fmla="*/ 965739 h 1543501"/>
              <a:gd name="connsiteX4" fmla="*/ 332157 w 2296477"/>
              <a:gd name="connsiteY4" fmla="*/ 0 h 1543501"/>
              <a:gd name="connsiteX5" fmla="*/ 2296477 w 2296477"/>
              <a:gd name="connsiteY5" fmla="*/ 0 h 1543501"/>
              <a:gd name="connsiteX6" fmla="*/ 2292842 w 2296477"/>
              <a:gd name="connsiteY6" fmla="*/ 578389 h 1543501"/>
              <a:gd name="connsiteX7" fmla="*/ 2117455 w 2296477"/>
              <a:gd name="connsiteY7" fmla="*/ 572039 h 1543501"/>
              <a:gd name="connsiteX8" fmla="*/ 1968230 w 2296477"/>
              <a:gd name="connsiteY8" fmla="*/ 1543501 h 1543501"/>
              <a:gd name="connsiteX0" fmla="*/ 1968230 w 2296477"/>
              <a:gd name="connsiteY0" fmla="*/ 1543501 h 1543501"/>
              <a:gd name="connsiteX1" fmla="*/ 0 w 2296477"/>
              <a:gd name="connsiteY1" fmla="*/ 1540326 h 1543501"/>
              <a:gd name="connsiteX2" fmla="*/ 0 w 2296477"/>
              <a:gd name="connsiteY2" fmla="*/ 965739 h 1543501"/>
              <a:gd name="connsiteX3" fmla="*/ 180217 w 2296477"/>
              <a:gd name="connsiteY3" fmla="*/ 965739 h 1543501"/>
              <a:gd name="connsiteX4" fmla="*/ 332157 w 2296477"/>
              <a:gd name="connsiteY4" fmla="*/ 0 h 1543501"/>
              <a:gd name="connsiteX5" fmla="*/ 2296477 w 2296477"/>
              <a:gd name="connsiteY5" fmla="*/ 0 h 1543501"/>
              <a:gd name="connsiteX6" fmla="*/ 2292842 w 2296477"/>
              <a:gd name="connsiteY6" fmla="*/ 568864 h 1543501"/>
              <a:gd name="connsiteX7" fmla="*/ 2117455 w 2296477"/>
              <a:gd name="connsiteY7" fmla="*/ 572039 h 1543501"/>
              <a:gd name="connsiteX8" fmla="*/ 1968230 w 2296477"/>
              <a:gd name="connsiteY8" fmla="*/ 1543501 h 1543501"/>
              <a:gd name="connsiteX0" fmla="*/ 1968230 w 2296477"/>
              <a:gd name="connsiteY0" fmla="*/ 1543501 h 1543501"/>
              <a:gd name="connsiteX1" fmla="*/ 0 w 2296477"/>
              <a:gd name="connsiteY1" fmla="*/ 1540326 h 1543501"/>
              <a:gd name="connsiteX2" fmla="*/ 0 w 2296477"/>
              <a:gd name="connsiteY2" fmla="*/ 965739 h 1543501"/>
              <a:gd name="connsiteX3" fmla="*/ 180217 w 2296477"/>
              <a:gd name="connsiteY3" fmla="*/ 965739 h 1543501"/>
              <a:gd name="connsiteX4" fmla="*/ 332157 w 2296477"/>
              <a:gd name="connsiteY4" fmla="*/ 0 h 1543501"/>
              <a:gd name="connsiteX5" fmla="*/ 2296477 w 2296477"/>
              <a:gd name="connsiteY5" fmla="*/ 0 h 1543501"/>
              <a:gd name="connsiteX6" fmla="*/ 2289667 w 2296477"/>
              <a:gd name="connsiteY6" fmla="*/ 578389 h 1543501"/>
              <a:gd name="connsiteX7" fmla="*/ 2117455 w 2296477"/>
              <a:gd name="connsiteY7" fmla="*/ 572039 h 1543501"/>
              <a:gd name="connsiteX8" fmla="*/ 1968230 w 2296477"/>
              <a:gd name="connsiteY8" fmla="*/ 1543501 h 1543501"/>
              <a:gd name="connsiteX0" fmla="*/ 1968230 w 2296477"/>
              <a:gd name="connsiteY0" fmla="*/ 1543501 h 1543501"/>
              <a:gd name="connsiteX1" fmla="*/ 0 w 2296477"/>
              <a:gd name="connsiteY1" fmla="*/ 1540326 h 1543501"/>
              <a:gd name="connsiteX2" fmla="*/ 0 w 2296477"/>
              <a:gd name="connsiteY2" fmla="*/ 965739 h 1543501"/>
              <a:gd name="connsiteX3" fmla="*/ 180217 w 2296477"/>
              <a:gd name="connsiteY3" fmla="*/ 965739 h 1543501"/>
              <a:gd name="connsiteX4" fmla="*/ 332157 w 2296477"/>
              <a:gd name="connsiteY4" fmla="*/ 0 h 1543501"/>
              <a:gd name="connsiteX5" fmla="*/ 2296477 w 2296477"/>
              <a:gd name="connsiteY5" fmla="*/ 0 h 1543501"/>
              <a:gd name="connsiteX6" fmla="*/ 2296017 w 2296477"/>
              <a:gd name="connsiteY6" fmla="*/ 575214 h 1543501"/>
              <a:gd name="connsiteX7" fmla="*/ 2117455 w 2296477"/>
              <a:gd name="connsiteY7" fmla="*/ 572039 h 1543501"/>
              <a:gd name="connsiteX8" fmla="*/ 1968230 w 2296477"/>
              <a:gd name="connsiteY8" fmla="*/ 1543501 h 1543501"/>
              <a:gd name="connsiteX0" fmla="*/ 1965055 w 2296477"/>
              <a:gd name="connsiteY0" fmla="*/ 1543501 h 1543501"/>
              <a:gd name="connsiteX1" fmla="*/ 0 w 2296477"/>
              <a:gd name="connsiteY1" fmla="*/ 1540326 h 1543501"/>
              <a:gd name="connsiteX2" fmla="*/ 0 w 2296477"/>
              <a:gd name="connsiteY2" fmla="*/ 965739 h 1543501"/>
              <a:gd name="connsiteX3" fmla="*/ 180217 w 2296477"/>
              <a:gd name="connsiteY3" fmla="*/ 965739 h 1543501"/>
              <a:gd name="connsiteX4" fmla="*/ 332157 w 2296477"/>
              <a:gd name="connsiteY4" fmla="*/ 0 h 1543501"/>
              <a:gd name="connsiteX5" fmla="*/ 2296477 w 2296477"/>
              <a:gd name="connsiteY5" fmla="*/ 0 h 1543501"/>
              <a:gd name="connsiteX6" fmla="*/ 2296017 w 2296477"/>
              <a:gd name="connsiteY6" fmla="*/ 575214 h 1543501"/>
              <a:gd name="connsiteX7" fmla="*/ 2117455 w 2296477"/>
              <a:gd name="connsiteY7" fmla="*/ 572039 h 1543501"/>
              <a:gd name="connsiteX8" fmla="*/ 1965055 w 2296477"/>
              <a:gd name="connsiteY8" fmla="*/ 1543501 h 1543501"/>
              <a:gd name="connsiteX0" fmla="*/ 1965055 w 2296477"/>
              <a:gd name="connsiteY0" fmla="*/ 1549851 h 1549851"/>
              <a:gd name="connsiteX1" fmla="*/ 0 w 2296477"/>
              <a:gd name="connsiteY1" fmla="*/ 1546676 h 1549851"/>
              <a:gd name="connsiteX2" fmla="*/ 0 w 2296477"/>
              <a:gd name="connsiteY2" fmla="*/ 972089 h 1549851"/>
              <a:gd name="connsiteX3" fmla="*/ 180217 w 2296477"/>
              <a:gd name="connsiteY3" fmla="*/ 972089 h 1549851"/>
              <a:gd name="connsiteX4" fmla="*/ 5132 w 2296477"/>
              <a:gd name="connsiteY4" fmla="*/ 0 h 1549851"/>
              <a:gd name="connsiteX5" fmla="*/ 2296477 w 2296477"/>
              <a:gd name="connsiteY5" fmla="*/ 6350 h 1549851"/>
              <a:gd name="connsiteX6" fmla="*/ 2296017 w 2296477"/>
              <a:gd name="connsiteY6" fmla="*/ 581564 h 1549851"/>
              <a:gd name="connsiteX7" fmla="*/ 2117455 w 2296477"/>
              <a:gd name="connsiteY7" fmla="*/ 578389 h 1549851"/>
              <a:gd name="connsiteX8" fmla="*/ 1965055 w 2296477"/>
              <a:gd name="connsiteY8" fmla="*/ 1549851 h 1549851"/>
              <a:gd name="connsiteX0" fmla="*/ 1972163 w 2303585"/>
              <a:gd name="connsiteY0" fmla="*/ 1549851 h 1549851"/>
              <a:gd name="connsiteX1" fmla="*/ 7108 w 2303585"/>
              <a:gd name="connsiteY1" fmla="*/ 1546676 h 1549851"/>
              <a:gd name="connsiteX2" fmla="*/ 7108 w 2303585"/>
              <a:gd name="connsiteY2" fmla="*/ 972089 h 1549851"/>
              <a:gd name="connsiteX3" fmla="*/ 0 w 2303585"/>
              <a:gd name="connsiteY3" fmla="*/ 587914 h 1549851"/>
              <a:gd name="connsiteX4" fmla="*/ 12240 w 2303585"/>
              <a:gd name="connsiteY4" fmla="*/ 0 h 1549851"/>
              <a:gd name="connsiteX5" fmla="*/ 2303585 w 2303585"/>
              <a:gd name="connsiteY5" fmla="*/ 6350 h 1549851"/>
              <a:gd name="connsiteX6" fmla="*/ 2303125 w 2303585"/>
              <a:gd name="connsiteY6" fmla="*/ 581564 h 1549851"/>
              <a:gd name="connsiteX7" fmla="*/ 2124563 w 2303585"/>
              <a:gd name="connsiteY7" fmla="*/ 578389 h 1549851"/>
              <a:gd name="connsiteX8" fmla="*/ 1972163 w 2303585"/>
              <a:gd name="connsiteY8" fmla="*/ 1549851 h 1549851"/>
              <a:gd name="connsiteX0" fmla="*/ 1972163 w 2303585"/>
              <a:gd name="connsiteY0" fmla="*/ 1549851 h 1549851"/>
              <a:gd name="connsiteX1" fmla="*/ 7108 w 2303585"/>
              <a:gd name="connsiteY1" fmla="*/ 1546676 h 1549851"/>
              <a:gd name="connsiteX2" fmla="*/ 184908 w 2303585"/>
              <a:gd name="connsiteY2" fmla="*/ 581564 h 1549851"/>
              <a:gd name="connsiteX3" fmla="*/ 0 w 2303585"/>
              <a:gd name="connsiteY3" fmla="*/ 587914 h 1549851"/>
              <a:gd name="connsiteX4" fmla="*/ 12240 w 2303585"/>
              <a:gd name="connsiteY4" fmla="*/ 0 h 1549851"/>
              <a:gd name="connsiteX5" fmla="*/ 2303585 w 2303585"/>
              <a:gd name="connsiteY5" fmla="*/ 6350 h 1549851"/>
              <a:gd name="connsiteX6" fmla="*/ 2303125 w 2303585"/>
              <a:gd name="connsiteY6" fmla="*/ 581564 h 1549851"/>
              <a:gd name="connsiteX7" fmla="*/ 2124563 w 2303585"/>
              <a:gd name="connsiteY7" fmla="*/ 578389 h 1549851"/>
              <a:gd name="connsiteX8" fmla="*/ 1972163 w 2303585"/>
              <a:gd name="connsiteY8" fmla="*/ 1549851 h 1549851"/>
              <a:gd name="connsiteX0" fmla="*/ 1972163 w 2303585"/>
              <a:gd name="connsiteY0" fmla="*/ 1549851 h 1549851"/>
              <a:gd name="connsiteX1" fmla="*/ 330958 w 2303585"/>
              <a:gd name="connsiteY1" fmla="*/ 1530801 h 1549851"/>
              <a:gd name="connsiteX2" fmla="*/ 184908 w 2303585"/>
              <a:gd name="connsiteY2" fmla="*/ 581564 h 1549851"/>
              <a:gd name="connsiteX3" fmla="*/ 0 w 2303585"/>
              <a:gd name="connsiteY3" fmla="*/ 587914 h 1549851"/>
              <a:gd name="connsiteX4" fmla="*/ 12240 w 2303585"/>
              <a:gd name="connsiteY4" fmla="*/ 0 h 1549851"/>
              <a:gd name="connsiteX5" fmla="*/ 2303585 w 2303585"/>
              <a:gd name="connsiteY5" fmla="*/ 6350 h 1549851"/>
              <a:gd name="connsiteX6" fmla="*/ 2303125 w 2303585"/>
              <a:gd name="connsiteY6" fmla="*/ 581564 h 1549851"/>
              <a:gd name="connsiteX7" fmla="*/ 2124563 w 2303585"/>
              <a:gd name="connsiteY7" fmla="*/ 578389 h 1549851"/>
              <a:gd name="connsiteX8" fmla="*/ 1972163 w 2303585"/>
              <a:gd name="connsiteY8" fmla="*/ 1549851 h 1549851"/>
              <a:gd name="connsiteX0" fmla="*/ 1972163 w 2303585"/>
              <a:gd name="connsiteY0" fmla="*/ 1549851 h 1549851"/>
              <a:gd name="connsiteX1" fmla="*/ 340483 w 2303585"/>
              <a:gd name="connsiteY1" fmla="*/ 1546676 h 1549851"/>
              <a:gd name="connsiteX2" fmla="*/ 184908 w 2303585"/>
              <a:gd name="connsiteY2" fmla="*/ 581564 h 1549851"/>
              <a:gd name="connsiteX3" fmla="*/ 0 w 2303585"/>
              <a:gd name="connsiteY3" fmla="*/ 587914 h 1549851"/>
              <a:gd name="connsiteX4" fmla="*/ 12240 w 2303585"/>
              <a:gd name="connsiteY4" fmla="*/ 0 h 1549851"/>
              <a:gd name="connsiteX5" fmla="*/ 2303585 w 2303585"/>
              <a:gd name="connsiteY5" fmla="*/ 6350 h 1549851"/>
              <a:gd name="connsiteX6" fmla="*/ 2303125 w 2303585"/>
              <a:gd name="connsiteY6" fmla="*/ 581564 h 1549851"/>
              <a:gd name="connsiteX7" fmla="*/ 2124563 w 2303585"/>
              <a:gd name="connsiteY7" fmla="*/ 578389 h 1549851"/>
              <a:gd name="connsiteX8" fmla="*/ 1972163 w 2303585"/>
              <a:gd name="connsiteY8" fmla="*/ 1549851 h 1549851"/>
              <a:gd name="connsiteX0" fmla="*/ 1959923 w 2291345"/>
              <a:gd name="connsiteY0" fmla="*/ 1549851 h 1549851"/>
              <a:gd name="connsiteX1" fmla="*/ 328243 w 2291345"/>
              <a:gd name="connsiteY1" fmla="*/ 1546676 h 1549851"/>
              <a:gd name="connsiteX2" fmla="*/ 172668 w 2291345"/>
              <a:gd name="connsiteY2" fmla="*/ 581564 h 1549851"/>
              <a:gd name="connsiteX3" fmla="*/ 3635 w 2291345"/>
              <a:gd name="connsiteY3" fmla="*/ 578389 h 1549851"/>
              <a:gd name="connsiteX4" fmla="*/ 0 w 2291345"/>
              <a:gd name="connsiteY4" fmla="*/ 0 h 1549851"/>
              <a:gd name="connsiteX5" fmla="*/ 2291345 w 2291345"/>
              <a:gd name="connsiteY5" fmla="*/ 6350 h 1549851"/>
              <a:gd name="connsiteX6" fmla="*/ 2290885 w 2291345"/>
              <a:gd name="connsiteY6" fmla="*/ 581564 h 1549851"/>
              <a:gd name="connsiteX7" fmla="*/ 2112323 w 2291345"/>
              <a:gd name="connsiteY7" fmla="*/ 578389 h 1549851"/>
              <a:gd name="connsiteX8" fmla="*/ 1959923 w 2291345"/>
              <a:gd name="connsiteY8" fmla="*/ 1549851 h 1549851"/>
              <a:gd name="connsiteX0" fmla="*/ 1965934 w 2297356"/>
              <a:gd name="connsiteY0" fmla="*/ 1549851 h 1549851"/>
              <a:gd name="connsiteX1" fmla="*/ 334254 w 2297356"/>
              <a:gd name="connsiteY1" fmla="*/ 1546676 h 1549851"/>
              <a:gd name="connsiteX2" fmla="*/ 178679 w 2297356"/>
              <a:gd name="connsiteY2" fmla="*/ 581564 h 1549851"/>
              <a:gd name="connsiteX3" fmla="*/ 121 w 2297356"/>
              <a:gd name="connsiteY3" fmla="*/ 581564 h 1549851"/>
              <a:gd name="connsiteX4" fmla="*/ 6011 w 2297356"/>
              <a:gd name="connsiteY4" fmla="*/ 0 h 1549851"/>
              <a:gd name="connsiteX5" fmla="*/ 2297356 w 2297356"/>
              <a:gd name="connsiteY5" fmla="*/ 6350 h 1549851"/>
              <a:gd name="connsiteX6" fmla="*/ 2296896 w 2297356"/>
              <a:gd name="connsiteY6" fmla="*/ 581564 h 1549851"/>
              <a:gd name="connsiteX7" fmla="*/ 2118334 w 2297356"/>
              <a:gd name="connsiteY7" fmla="*/ 578389 h 1549851"/>
              <a:gd name="connsiteX8" fmla="*/ 1965934 w 2297356"/>
              <a:gd name="connsiteY8" fmla="*/ 1549851 h 1549851"/>
              <a:gd name="connsiteX0" fmla="*/ 1969448 w 2300870"/>
              <a:gd name="connsiteY0" fmla="*/ 1549851 h 1549851"/>
              <a:gd name="connsiteX1" fmla="*/ 337768 w 2300870"/>
              <a:gd name="connsiteY1" fmla="*/ 1546676 h 1549851"/>
              <a:gd name="connsiteX2" fmla="*/ 182193 w 2300870"/>
              <a:gd name="connsiteY2" fmla="*/ 581564 h 1549851"/>
              <a:gd name="connsiteX3" fmla="*/ 3635 w 2300870"/>
              <a:gd name="connsiteY3" fmla="*/ 581564 h 1549851"/>
              <a:gd name="connsiteX4" fmla="*/ 0 w 2300870"/>
              <a:gd name="connsiteY4" fmla="*/ 0 h 1549851"/>
              <a:gd name="connsiteX5" fmla="*/ 2300870 w 2300870"/>
              <a:gd name="connsiteY5" fmla="*/ 6350 h 1549851"/>
              <a:gd name="connsiteX6" fmla="*/ 2300410 w 2300870"/>
              <a:gd name="connsiteY6" fmla="*/ 581564 h 1549851"/>
              <a:gd name="connsiteX7" fmla="*/ 2121848 w 2300870"/>
              <a:gd name="connsiteY7" fmla="*/ 578389 h 1549851"/>
              <a:gd name="connsiteX8" fmla="*/ 1969448 w 2300870"/>
              <a:gd name="connsiteY8" fmla="*/ 1549851 h 1549851"/>
              <a:gd name="connsiteX0" fmla="*/ 1969448 w 2307220"/>
              <a:gd name="connsiteY0" fmla="*/ 1549851 h 1549851"/>
              <a:gd name="connsiteX1" fmla="*/ 337768 w 2307220"/>
              <a:gd name="connsiteY1" fmla="*/ 1546676 h 1549851"/>
              <a:gd name="connsiteX2" fmla="*/ 182193 w 2307220"/>
              <a:gd name="connsiteY2" fmla="*/ 581564 h 1549851"/>
              <a:gd name="connsiteX3" fmla="*/ 3635 w 2307220"/>
              <a:gd name="connsiteY3" fmla="*/ 581564 h 1549851"/>
              <a:gd name="connsiteX4" fmla="*/ 0 w 2307220"/>
              <a:gd name="connsiteY4" fmla="*/ 0 h 1549851"/>
              <a:gd name="connsiteX5" fmla="*/ 2307220 w 2307220"/>
              <a:gd name="connsiteY5" fmla="*/ 0 h 1549851"/>
              <a:gd name="connsiteX6" fmla="*/ 2300410 w 2307220"/>
              <a:gd name="connsiteY6" fmla="*/ 581564 h 1549851"/>
              <a:gd name="connsiteX7" fmla="*/ 2121848 w 2307220"/>
              <a:gd name="connsiteY7" fmla="*/ 578389 h 1549851"/>
              <a:gd name="connsiteX8" fmla="*/ 1969448 w 2307220"/>
              <a:gd name="connsiteY8" fmla="*/ 1549851 h 1549851"/>
              <a:gd name="connsiteX0" fmla="*/ 1969448 w 2307220"/>
              <a:gd name="connsiteY0" fmla="*/ 1549851 h 1549851"/>
              <a:gd name="connsiteX1" fmla="*/ 337768 w 2307220"/>
              <a:gd name="connsiteY1" fmla="*/ 1546676 h 1549851"/>
              <a:gd name="connsiteX2" fmla="*/ 182193 w 2307220"/>
              <a:gd name="connsiteY2" fmla="*/ 581564 h 1549851"/>
              <a:gd name="connsiteX3" fmla="*/ 3635 w 2307220"/>
              <a:gd name="connsiteY3" fmla="*/ 581564 h 1549851"/>
              <a:gd name="connsiteX4" fmla="*/ 0 w 2307220"/>
              <a:gd name="connsiteY4" fmla="*/ 0 h 1549851"/>
              <a:gd name="connsiteX5" fmla="*/ 2307220 w 2307220"/>
              <a:gd name="connsiteY5" fmla="*/ 0 h 1549851"/>
              <a:gd name="connsiteX6" fmla="*/ 2300410 w 2307220"/>
              <a:gd name="connsiteY6" fmla="*/ 581564 h 1549851"/>
              <a:gd name="connsiteX7" fmla="*/ 2118673 w 2307220"/>
              <a:gd name="connsiteY7" fmla="*/ 581564 h 1549851"/>
              <a:gd name="connsiteX8" fmla="*/ 1969448 w 2307220"/>
              <a:gd name="connsiteY8" fmla="*/ 1549851 h 1549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07220" h="1549851">
                <a:moveTo>
                  <a:pt x="1969448" y="1549851"/>
                </a:moveTo>
                <a:lnTo>
                  <a:pt x="337768" y="1546676"/>
                </a:lnTo>
                <a:lnTo>
                  <a:pt x="182193" y="581564"/>
                </a:lnTo>
                <a:lnTo>
                  <a:pt x="3635" y="581564"/>
                </a:lnTo>
                <a:cubicBezTo>
                  <a:pt x="2423" y="388768"/>
                  <a:pt x="1212" y="192796"/>
                  <a:pt x="0" y="0"/>
                </a:cubicBezTo>
                <a:lnTo>
                  <a:pt x="2307220" y="0"/>
                </a:lnTo>
                <a:cubicBezTo>
                  <a:pt x="2306008" y="192796"/>
                  <a:pt x="2301622" y="388768"/>
                  <a:pt x="2300410" y="581564"/>
                </a:cubicBezTo>
                <a:lnTo>
                  <a:pt x="2118673" y="581564"/>
                </a:lnTo>
                <a:lnTo>
                  <a:pt x="1969448" y="1549851"/>
                </a:lnTo>
                <a:close/>
              </a:path>
            </a:pathLst>
          </a:custGeom>
          <a:noFill/>
          <a:ln w="57150">
            <a:solidFill>
              <a:schemeClr val="tx2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rtlCol="0" anchor="ctr"/>
          <a:lstStyle/>
          <a:p>
            <a:pPr algn="ctr">
              <a:lnSpc>
                <a:spcPct val="120000"/>
              </a:lnSpc>
            </a:pPr>
            <a:r>
              <a:rPr lang="es-MX" sz="1600" b="1" spc="300" dirty="0">
                <a:solidFill>
                  <a:srgbClr val="00B050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75%</a:t>
            </a:r>
            <a:endParaRPr lang="es-SV" sz="1600" b="1" spc="300" dirty="0">
              <a:solidFill>
                <a:srgbClr val="00B050"/>
              </a:solidFill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grpSp>
        <p:nvGrpSpPr>
          <p:cNvPr id="30" name="3081 Grupo"/>
          <p:cNvGrpSpPr/>
          <p:nvPr/>
        </p:nvGrpSpPr>
        <p:grpSpPr>
          <a:xfrm>
            <a:off x="6551541" y="2327598"/>
            <a:ext cx="1324883" cy="1622759"/>
            <a:chOff x="15352141" y="5250390"/>
            <a:chExt cx="2650073" cy="3245893"/>
          </a:xfrm>
        </p:grpSpPr>
        <p:sp>
          <p:nvSpPr>
            <p:cNvPr id="31" name="47 Rectángulo redondeado"/>
            <p:cNvSpPr>
              <a:spLocks noChangeAspect="1"/>
            </p:cNvSpPr>
            <p:nvPr/>
          </p:nvSpPr>
          <p:spPr>
            <a:xfrm>
              <a:off x="16185674" y="5809550"/>
              <a:ext cx="978966" cy="1162575"/>
            </a:xfrm>
            <a:custGeom>
              <a:avLst/>
              <a:gdLst/>
              <a:ahLst/>
              <a:cxnLst/>
              <a:rect l="l" t="t" r="r" b="b"/>
              <a:pathLst>
                <a:path w="2777262" h="3298153">
                  <a:moveTo>
                    <a:pt x="1388631" y="0"/>
                  </a:moveTo>
                  <a:cubicBezTo>
                    <a:pt x="2155551" y="0"/>
                    <a:pt x="2777262" y="658860"/>
                    <a:pt x="2777262" y="1471604"/>
                  </a:cubicBezTo>
                  <a:cubicBezTo>
                    <a:pt x="2777262" y="2008515"/>
                    <a:pt x="2505939" y="2478270"/>
                    <a:pt x="2099784" y="2733886"/>
                  </a:cubicBezTo>
                  <a:lnTo>
                    <a:pt x="2099784" y="3119913"/>
                  </a:lnTo>
                  <a:cubicBezTo>
                    <a:pt x="2099784" y="3218352"/>
                    <a:pt x="2019983" y="3298153"/>
                    <a:pt x="1921544" y="3298153"/>
                  </a:cubicBezTo>
                  <a:lnTo>
                    <a:pt x="924971" y="3298153"/>
                  </a:lnTo>
                  <a:cubicBezTo>
                    <a:pt x="826532" y="3298153"/>
                    <a:pt x="746731" y="3218352"/>
                    <a:pt x="746731" y="3119913"/>
                  </a:cubicBezTo>
                  <a:lnTo>
                    <a:pt x="746731" y="2775806"/>
                  </a:lnTo>
                  <a:cubicBezTo>
                    <a:pt x="302725" y="2530938"/>
                    <a:pt x="0" y="2038735"/>
                    <a:pt x="0" y="1471604"/>
                  </a:cubicBezTo>
                  <a:cubicBezTo>
                    <a:pt x="0" y="658860"/>
                    <a:pt x="621711" y="0"/>
                    <a:pt x="138863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900"/>
            </a:p>
          </p:txBody>
        </p:sp>
        <p:sp>
          <p:nvSpPr>
            <p:cNvPr id="32" name="Freeform 34"/>
            <p:cNvSpPr>
              <a:spLocks noChangeAspect="1"/>
            </p:cNvSpPr>
            <p:nvPr/>
          </p:nvSpPr>
          <p:spPr bwMode="auto">
            <a:xfrm rot="3106406">
              <a:off x="16775795" y="7599341"/>
              <a:ext cx="346074" cy="482360"/>
            </a:xfrm>
            <a:custGeom>
              <a:avLst/>
              <a:gdLst>
                <a:gd name="T0" fmla="*/ 2318 w 2711"/>
                <a:gd name="T1" fmla="*/ 24 h 3779"/>
                <a:gd name="T2" fmla="*/ 2379 w 2711"/>
                <a:gd name="T3" fmla="*/ 124 h 3779"/>
                <a:gd name="T4" fmla="*/ 2466 w 2711"/>
                <a:gd name="T5" fmla="*/ 297 h 3779"/>
                <a:gd name="T6" fmla="*/ 2561 w 2711"/>
                <a:gd name="T7" fmla="*/ 533 h 3779"/>
                <a:gd name="T8" fmla="*/ 2646 w 2711"/>
                <a:gd name="T9" fmla="*/ 824 h 3779"/>
                <a:gd name="T10" fmla="*/ 2701 w 2711"/>
                <a:gd name="T11" fmla="*/ 1162 h 3779"/>
                <a:gd name="T12" fmla="*/ 2707 w 2711"/>
                <a:gd name="T13" fmla="*/ 1539 h 3779"/>
                <a:gd name="T14" fmla="*/ 2672 w 2711"/>
                <a:gd name="T15" fmla="*/ 1808 h 3779"/>
                <a:gd name="T16" fmla="*/ 2626 w 2711"/>
                <a:gd name="T17" fmla="*/ 1973 h 3779"/>
                <a:gd name="T18" fmla="*/ 2548 w 2711"/>
                <a:gd name="T19" fmla="*/ 2166 h 3779"/>
                <a:gd name="T20" fmla="*/ 2438 w 2711"/>
                <a:gd name="T21" fmla="*/ 2374 h 3779"/>
                <a:gd name="T22" fmla="*/ 2289 w 2711"/>
                <a:gd name="T23" fmla="*/ 2583 h 3779"/>
                <a:gd name="T24" fmla="*/ 2099 w 2711"/>
                <a:gd name="T25" fmla="*/ 2780 h 3779"/>
                <a:gd name="T26" fmla="*/ 1865 w 2711"/>
                <a:gd name="T27" fmla="*/ 2953 h 3779"/>
                <a:gd name="T28" fmla="*/ 1584 w 2711"/>
                <a:gd name="T29" fmla="*/ 3089 h 3779"/>
                <a:gd name="T30" fmla="*/ 1250 w 2711"/>
                <a:gd name="T31" fmla="*/ 3174 h 3779"/>
                <a:gd name="T32" fmla="*/ 862 w 2711"/>
                <a:gd name="T33" fmla="*/ 3196 h 3779"/>
                <a:gd name="T34" fmla="*/ 571 w 2711"/>
                <a:gd name="T35" fmla="*/ 3318 h 3779"/>
                <a:gd name="T36" fmla="*/ 475 w 2711"/>
                <a:gd name="T37" fmla="*/ 3615 h 3779"/>
                <a:gd name="T38" fmla="*/ 399 w 2711"/>
                <a:gd name="T39" fmla="*/ 3713 h 3779"/>
                <a:gd name="T40" fmla="*/ 302 w 2711"/>
                <a:gd name="T41" fmla="*/ 3748 h 3779"/>
                <a:gd name="T42" fmla="*/ 233 w 2711"/>
                <a:gd name="T43" fmla="*/ 3775 h 3779"/>
                <a:gd name="T44" fmla="*/ 254 w 2711"/>
                <a:gd name="T45" fmla="*/ 3615 h 3779"/>
                <a:gd name="T46" fmla="*/ 347 w 2711"/>
                <a:gd name="T47" fmla="*/ 3300 h 3779"/>
                <a:gd name="T48" fmla="*/ 475 w 2711"/>
                <a:gd name="T49" fmla="*/ 3028 h 3779"/>
                <a:gd name="T50" fmla="*/ 638 w 2711"/>
                <a:gd name="T51" fmla="*/ 2824 h 3779"/>
                <a:gd name="T52" fmla="*/ 972 w 2711"/>
                <a:gd name="T53" fmla="*/ 2556 h 3779"/>
                <a:gd name="T54" fmla="*/ 1289 w 2711"/>
                <a:gd name="T55" fmla="*/ 2222 h 3779"/>
                <a:gd name="T56" fmla="*/ 1541 w 2711"/>
                <a:gd name="T57" fmla="*/ 1881 h 3779"/>
                <a:gd name="T58" fmla="*/ 1730 w 2711"/>
                <a:gd name="T59" fmla="*/ 1553 h 3779"/>
                <a:gd name="T60" fmla="*/ 1867 w 2711"/>
                <a:gd name="T61" fmla="*/ 1261 h 3779"/>
                <a:gd name="T62" fmla="*/ 1955 w 2711"/>
                <a:gd name="T63" fmla="*/ 1025 h 3779"/>
                <a:gd name="T64" fmla="*/ 2003 w 2711"/>
                <a:gd name="T65" fmla="*/ 868 h 3779"/>
                <a:gd name="T66" fmla="*/ 2018 w 2711"/>
                <a:gd name="T67" fmla="*/ 811 h 3779"/>
                <a:gd name="T68" fmla="*/ 2002 w 2711"/>
                <a:gd name="T69" fmla="*/ 866 h 3779"/>
                <a:gd name="T70" fmla="*/ 1947 w 2711"/>
                <a:gd name="T71" fmla="*/ 1018 h 3779"/>
                <a:gd name="T72" fmla="*/ 1842 w 2711"/>
                <a:gd name="T73" fmla="*/ 1250 h 3779"/>
                <a:gd name="T74" fmla="*/ 1676 w 2711"/>
                <a:gd name="T75" fmla="*/ 1543 h 3779"/>
                <a:gd name="T76" fmla="*/ 1437 w 2711"/>
                <a:gd name="T77" fmla="*/ 1880 h 3779"/>
                <a:gd name="T78" fmla="*/ 1115 w 2711"/>
                <a:gd name="T79" fmla="*/ 2242 h 3779"/>
                <a:gd name="T80" fmla="*/ 698 w 2711"/>
                <a:gd name="T81" fmla="*/ 2612 h 3779"/>
                <a:gd name="T82" fmla="*/ 477 w 2711"/>
                <a:gd name="T83" fmla="*/ 2790 h 3779"/>
                <a:gd name="T84" fmla="*/ 365 w 2711"/>
                <a:gd name="T85" fmla="*/ 2916 h 3779"/>
                <a:gd name="T86" fmla="*/ 287 w 2711"/>
                <a:gd name="T87" fmla="*/ 3024 h 3779"/>
                <a:gd name="T88" fmla="*/ 250 w 2711"/>
                <a:gd name="T89" fmla="*/ 3082 h 3779"/>
                <a:gd name="T90" fmla="*/ 235 w 2711"/>
                <a:gd name="T91" fmla="*/ 3068 h 3779"/>
                <a:gd name="T92" fmla="*/ 194 w 2711"/>
                <a:gd name="T93" fmla="*/ 3001 h 3779"/>
                <a:gd name="T94" fmla="*/ 141 w 2711"/>
                <a:gd name="T95" fmla="*/ 2886 h 3779"/>
                <a:gd name="T96" fmla="*/ 82 w 2711"/>
                <a:gd name="T97" fmla="*/ 2731 h 3779"/>
                <a:gd name="T98" fmla="*/ 34 w 2711"/>
                <a:gd name="T99" fmla="*/ 2542 h 3779"/>
                <a:gd name="T100" fmla="*/ 4 w 2711"/>
                <a:gd name="T101" fmla="*/ 2327 h 3779"/>
                <a:gd name="T102" fmla="*/ 6 w 2711"/>
                <a:gd name="T103" fmla="*/ 2090 h 3779"/>
                <a:gd name="T104" fmla="*/ 48 w 2711"/>
                <a:gd name="T105" fmla="*/ 1838 h 3779"/>
                <a:gd name="T106" fmla="*/ 143 w 2711"/>
                <a:gd name="T107" fmla="*/ 1578 h 3779"/>
                <a:gd name="T108" fmla="*/ 301 w 2711"/>
                <a:gd name="T109" fmla="*/ 1316 h 3779"/>
                <a:gd name="T110" fmla="*/ 535 w 2711"/>
                <a:gd name="T111" fmla="*/ 1059 h 3779"/>
                <a:gd name="T112" fmla="*/ 855 w 2711"/>
                <a:gd name="T113" fmla="*/ 811 h 3779"/>
                <a:gd name="T114" fmla="*/ 1272 w 2711"/>
                <a:gd name="T115" fmla="*/ 582 h 3779"/>
                <a:gd name="T116" fmla="*/ 1705 w 2711"/>
                <a:gd name="T117" fmla="*/ 404 h 3779"/>
                <a:gd name="T118" fmla="*/ 1898 w 2711"/>
                <a:gd name="T119" fmla="*/ 306 h 3779"/>
                <a:gd name="T120" fmla="*/ 2068 w 2711"/>
                <a:gd name="T121" fmla="*/ 194 h 3779"/>
                <a:gd name="T122" fmla="*/ 2199 w 2711"/>
                <a:gd name="T123" fmla="*/ 91 h 3779"/>
                <a:gd name="T124" fmla="*/ 2282 w 2711"/>
                <a:gd name="T125" fmla="*/ 20 h 37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711" h="3779">
                  <a:moveTo>
                    <a:pt x="2302" y="0"/>
                  </a:moveTo>
                  <a:lnTo>
                    <a:pt x="2304" y="3"/>
                  </a:lnTo>
                  <a:lnTo>
                    <a:pt x="2309" y="11"/>
                  </a:lnTo>
                  <a:lnTo>
                    <a:pt x="2318" y="24"/>
                  </a:lnTo>
                  <a:lnTo>
                    <a:pt x="2330" y="42"/>
                  </a:lnTo>
                  <a:lnTo>
                    <a:pt x="2344" y="65"/>
                  </a:lnTo>
                  <a:lnTo>
                    <a:pt x="2360" y="93"/>
                  </a:lnTo>
                  <a:lnTo>
                    <a:pt x="2379" y="124"/>
                  </a:lnTo>
                  <a:lnTo>
                    <a:pt x="2398" y="162"/>
                  </a:lnTo>
                  <a:lnTo>
                    <a:pt x="2419" y="202"/>
                  </a:lnTo>
                  <a:lnTo>
                    <a:pt x="2443" y="248"/>
                  </a:lnTo>
                  <a:lnTo>
                    <a:pt x="2466" y="297"/>
                  </a:lnTo>
                  <a:lnTo>
                    <a:pt x="2490" y="350"/>
                  </a:lnTo>
                  <a:lnTo>
                    <a:pt x="2514" y="407"/>
                  </a:lnTo>
                  <a:lnTo>
                    <a:pt x="2538" y="469"/>
                  </a:lnTo>
                  <a:lnTo>
                    <a:pt x="2561" y="533"/>
                  </a:lnTo>
                  <a:lnTo>
                    <a:pt x="2585" y="600"/>
                  </a:lnTo>
                  <a:lnTo>
                    <a:pt x="2607" y="671"/>
                  </a:lnTo>
                  <a:lnTo>
                    <a:pt x="2628" y="746"/>
                  </a:lnTo>
                  <a:lnTo>
                    <a:pt x="2646" y="824"/>
                  </a:lnTo>
                  <a:lnTo>
                    <a:pt x="2664" y="904"/>
                  </a:lnTo>
                  <a:lnTo>
                    <a:pt x="2679" y="988"/>
                  </a:lnTo>
                  <a:lnTo>
                    <a:pt x="2692" y="1074"/>
                  </a:lnTo>
                  <a:lnTo>
                    <a:pt x="2701" y="1162"/>
                  </a:lnTo>
                  <a:lnTo>
                    <a:pt x="2708" y="1253"/>
                  </a:lnTo>
                  <a:lnTo>
                    <a:pt x="2711" y="1346"/>
                  </a:lnTo>
                  <a:lnTo>
                    <a:pt x="2711" y="1442"/>
                  </a:lnTo>
                  <a:lnTo>
                    <a:pt x="2707" y="1539"/>
                  </a:lnTo>
                  <a:lnTo>
                    <a:pt x="2699" y="1639"/>
                  </a:lnTo>
                  <a:lnTo>
                    <a:pt x="2685" y="1741"/>
                  </a:lnTo>
                  <a:lnTo>
                    <a:pt x="2680" y="1773"/>
                  </a:lnTo>
                  <a:lnTo>
                    <a:pt x="2672" y="1808"/>
                  </a:lnTo>
                  <a:lnTo>
                    <a:pt x="2664" y="1846"/>
                  </a:lnTo>
                  <a:lnTo>
                    <a:pt x="2653" y="1887"/>
                  </a:lnTo>
                  <a:lnTo>
                    <a:pt x="2640" y="1929"/>
                  </a:lnTo>
                  <a:lnTo>
                    <a:pt x="2626" y="1973"/>
                  </a:lnTo>
                  <a:lnTo>
                    <a:pt x="2610" y="2020"/>
                  </a:lnTo>
                  <a:lnTo>
                    <a:pt x="2592" y="2068"/>
                  </a:lnTo>
                  <a:lnTo>
                    <a:pt x="2572" y="2116"/>
                  </a:lnTo>
                  <a:lnTo>
                    <a:pt x="2548" y="2166"/>
                  </a:lnTo>
                  <a:lnTo>
                    <a:pt x="2524" y="2218"/>
                  </a:lnTo>
                  <a:lnTo>
                    <a:pt x="2498" y="2269"/>
                  </a:lnTo>
                  <a:lnTo>
                    <a:pt x="2469" y="2321"/>
                  </a:lnTo>
                  <a:lnTo>
                    <a:pt x="2438" y="2374"/>
                  </a:lnTo>
                  <a:lnTo>
                    <a:pt x="2404" y="2426"/>
                  </a:lnTo>
                  <a:lnTo>
                    <a:pt x="2368" y="2478"/>
                  </a:lnTo>
                  <a:lnTo>
                    <a:pt x="2330" y="2531"/>
                  </a:lnTo>
                  <a:lnTo>
                    <a:pt x="2289" y="2583"/>
                  </a:lnTo>
                  <a:lnTo>
                    <a:pt x="2246" y="2633"/>
                  </a:lnTo>
                  <a:lnTo>
                    <a:pt x="2199" y="2683"/>
                  </a:lnTo>
                  <a:lnTo>
                    <a:pt x="2150" y="2732"/>
                  </a:lnTo>
                  <a:lnTo>
                    <a:pt x="2099" y="2780"/>
                  </a:lnTo>
                  <a:lnTo>
                    <a:pt x="2046" y="2826"/>
                  </a:lnTo>
                  <a:lnTo>
                    <a:pt x="1989" y="2870"/>
                  </a:lnTo>
                  <a:lnTo>
                    <a:pt x="1928" y="2912"/>
                  </a:lnTo>
                  <a:lnTo>
                    <a:pt x="1865" y="2953"/>
                  </a:lnTo>
                  <a:lnTo>
                    <a:pt x="1799" y="2992"/>
                  </a:lnTo>
                  <a:lnTo>
                    <a:pt x="1730" y="3026"/>
                  </a:lnTo>
                  <a:lnTo>
                    <a:pt x="1658" y="3059"/>
                  </a:lnTo>
                  <a:lnTo>
                    <a:pt x="1584" y="3089"/>
                  </a:lnTo>
                  <a:lnTo>
                    <a:pt x="1505" y="3116"/>
                  </a:lnTo>
                  <a:lnTo>
                    <a:pt x="1423" y="3138"/>
                  </a:lnTo>
                  <a:lnTo>
                    <a:pt x="1338" y="3158"/>
                  </a:lnTo>
                  <a:lnTo>
                    <a:pt x="1250" y="3174"/>
                  </a:lnTo>
                  <a:lnTo>
                    <a:pt x="1158" y="3187"/>
                  </a:lnTo>
                  <a:lnTo>
                    <a:pt x="1062" y="3194"/>
                  </a:lnTo>
                  <a:lnTo>
                    <a:pt x="965" y="3197"/>
                  </a:lnTo>
                  <a:lnTo>
                    <a:pt x="862" y="3196"/>
                  </a:lnTo>
                  <a:lnTo>
                    <a:pt x="755" y="3190"/>
                  </a:lnTo>
                  <a:lnTo>
                    <a:pt x="646" y="3180"/>
                  </a:lnTo>
                  <a:lnTo>
                    <a:pt x="606" y="3249"/>
                  </a:lnTo>
                  <a:lnTo>
                    <a:pt x="571" y="3318"/>
                  </a:lnTo>
                  <a:lnTo>
                    <a:pt x="540" y="3391"/>
                  </a:lnTo>
                  <a:lnTo>
                    <a:pt x="514" y="3464"/>
                  </a:lnTo>
                  <a:lnTo>
                    <a:pt x="492" y="3540"/>
                  </a:lnTo>
                  <a:lnTo>
                    <a:pt x="475" y="3615"/>
                  </a:lnTo>
                  <a:lnTo>
                    <a:pt x="461" y="3693"/>
                  </a:lnTo>
                  <a:lnTo>
                    <a:pt x="442" y="3699"/>
                  </a:lnTo>
                  <a:lnTo>
                    <a:pt x="422" y="3705"/>
                  </a:lnTo>
                  <a:lnTo>
                    <a:pt x="399" y="3713"/>
                  </a:lnTo>
                  <a:lnTo>
                    <a:pt x="375" y="3721"/>
                  </a:lnTo>
                  <a:lnTo>
                    <a:pt x="350" y="3729"/>
                  </a:lnTo>
                  <a:lnTo>
                    <a:pt x="327" y="3739"/>
                  </a:lnTo>
                  <a:lnTo>
                    <a:pt x="302" y="3748"/>
                  </a:lnTo>
                  <a:lnTo>
                    <a:pt x="281" y="3756"/>
                  </a:lnTo>
                  <a:lnTo>
                    <a:pt x="262" y="3763"/>
                  </a:lnTo>
                  <a:lnTo>
                    <a:pt x="245" y="3770"/>
                  </a:lnTo>
                  <a:lnTo>
                    <a:pt x="233" y="3775"/>
                  </a:lnTo>
                  <a:lnTo>
                    <a:pt x="224" y="3778"/>
                  </a:lnTo>
                  <a:lnTo>
                    <a:pt x="222" y="3779"/>
                  </a:lnTo>
                  <a:lnTo>
                    <a:pt x="237" y="3697"/>
                  </a:lnTo>
                  <a:lnTo>
                    <a:pt x="254" y="3615"/>
                  </a:lnTo>
                  <a:lnTo>
                    <a:pt x="273" y="3534"/>
                  </a:lnTo>
                  <a:lnTo>
                    <a:pt x="295" y="3453"/>
                  </a:lnTo>
                  <a:lnTo>
                    <a:pt x="320" y="3376"/>
                  </a:lnTo>
                  <a:lnTo>
                    <a:pt x="347" y="3300"/>
                  </a:lnTo>
                  <a:lnTo>
                    <a:pt x="375" y="3227"/>
                  </a:lnTo>
                  <a:lnTo>
                    <a:pt x="406" y="3157"/>
                  </a:lnTo>
                  <a:lnTo>
                    <a:pt x="440" y="3090"/>
                  </a:lnTo>
                  <a:lnTo>
                    <a:pt x="475" y="3028"/>
                  </a:lnTo>
                  <a:lnTo>
                    <a:pt x="512" y="2969"/>
                  </a:lnTo>
                  <a:lnTo>
                    <a:pt x="553" y="2916"/>
                  </a:lnTo>
                  <a:lnTo>
                    <a:pt x="595" y="2867"/>
                  </a:lnTo>
                  <a:lnTo>
                    <a:pt x="638" y="2824"/>
                  </a:lnTo>
                  <a:lnTo>
                    <a:pt x="684" y="2788"/>
                  </a:lnTo>
                  <a:lnTo>
                    <a:pt x="784" y="2712"/>
                  </a:lnTo>
                  <a:lnTo>
                    <a:pt x="881" y="2635"/>
                  </a:lnTo>
                  <a:lnTo>
                    <a:pt x="972" y="2556"/>
                  </a:lnTo>
                  <a:lnTo>
                    <a:pt x="1058" y="2475"/>
                  </a:lnTo>
                  <a:lnTo>
                    <a:pt x="1139" y="2392"/>
                  </a:lnTo>
                  <a:lnTo>
                    <a:pt x="1217" y="2307"/>
                  </a:lnTo>
                  <a:lnTo>
                    <a:pt x="1289" y="2222"/>
                  </a:lnTo>
                  <a:lnTo>
                    <a:pt x="1358" y="2137"/>
                  </a:lnTo>
                  <a:lnTo>
                    <a:pt x="1423" y="2051"/>
                  </a:lnTo>
                  <a:lnTo>
                    <a:pt x="1484" y="1966"/>
                  </a:lnTo>
                  <a:lnTo>
                    <a:pt x="1541" y="1881"/>
                  </a:lnTo>
                  <a:lnTo>
                    <a:pt x="1593" y="1798"/>
                  </a:lnTo>
                  <a:lnTo>
                    <a:pt x="1643" y="1715"/>
                  </a:lnTo>
                  <a:lnTo>
                    <a:pt x="1688" y="1634"/>
                  </a:lnTo>
                  <a:lnTo>
                    <a:pt x="1730" y="1553"/>
                  </a:lnTo>
                  <a:lnTo>
                    <a:pt x="1769" y="1476"/>
                  </a:lnTo>
                  <a:lnTo>
                    <a:pt x="1805" y="1402"/>
                  </a:lnTo>
                  <a:lnTo>
                    <a:pt x="1837" y="1330"/>
                  </a:lnTo>
                  <a:lnTo>
                    <a:pt x="1867" y="1261"/>
                  </a:lnTo>
                  <a:lnTo>
                    <a:pt x="1892" y="1196"/>
                  </a:lnTo>
                  <a:lnTo>
                    <a:pt x="1917" y="1134"/>
                  </a:lnTo>
                  <a:lnTo>
                    <a:pt x="1936" y="1077"/>
                  </a:lnTo>
                  <a:lnTo>
                    <a:pt x="1955" y="1025"/>
                  </a:lnTo>
                  <a:lnTo>
                    <a:pt x="1970" y="977"/>
                  </a:lnTo>
                  <a:lnTo>
                    <a:pt x="1984" y="935"/>
                  </a:lnTo>
                  <a:lnTo>
                    <a:pt x="1995" y="898"/>
                  </a:lnTo>
                  <a:lnTo>
                    <a:pt x="2003" y="868"/>
                  </a:lnTo>
                  <a:lnTo>
                    <a:pt x="2010" y="843"/>
                  </a:lnTo>
                  <a:lnTo>
                    <a:pt x="2014" y="825"/>
                  </a:lnTo>
                  <a:lnTo>
                    <a:pt x="2017" y="814"/>
                  </a:lnTo>
                  <a:lnTo>
                    <a:pt x="2018" y="811"/>
                  </a:lnTo>
                  <a:lnTo>
                    <a:pt x="2017" y="814"/>
                  </a:lnTo>
                  <a:lnTo>
                    <a:pt x="2014" y="825"/>
                  </a:lnTo>
                  <a:lnTo>
                    <a:pt x="2008" y="842"/>
                  </a:lnTo>
                  <a:lnTo>
                    <a:pt x="2002" y="866"/>
                  </a:lnTo>
                  <a:lnTo>
                    <a:pt x="1992" y="895"/>
                  </a:lnTo>
                  <a:lnTo>
                    <a:pt x="1981" y="931"/>
                  </a:lnTo>
                  <a:lnTo>
                    <a:pt x="1965" y="971"/>
                  </a:lnTo>
                  <a:lnTo>
                    <a:pt x="1947" y="1018"/>
                  </a:lnTo>
                  <a:lnTo>
                    <a:pt x="1926" y="1069"/>
                  </a:lnTo>
                  <a:lnTo>
                    <a:pt x="1901" y="1125"/>
                  </a:lnTo>
                  <a:lnTo>
                    <a:pt x="1873" y="1186"/>
                  </a:lnTo>
                  <a:lnTo>
                    <a:pt x="1842" y="1250"/>
                  </a:lnTo>
                  <a:lnTo>
                    <a:pt x="1807" y="1318"/>
                  </a:lnTo>
                  <a:lnTo>
                    <a:pt x="1768" y="1389"/>
                  </a:lnTo>
                  <a:lnTo>
                    <a:pt x="1725" y="1465"/>
                  </a:lnTo>
                  <a:lnTo>
                    <a:pt x="1676" y="1543"/>
                  </a:lnTo>
                  <a:lnTo>
                    <a:pt x="1623" y="1624"/>
                  </a:lnTo>
                  <a:lnTo>
                    <a:pt x="1566" y="1707"/>
                  </a:lnTo>
                  <a:lnTo>
                    <a:pt x="1505" y="1793"/>
                  </a:lnTo>
                  <a:lnTo>
                    <a:pt x="1437" y="1880"/>
                  </a:lnTo>
                  <a:lnTo>
                    <a:pt x="1365" y="1969"/>
                  </a:lnTo>
                  <a:lnTo>
                    <a:pt x="1287" y="2059"/>
                  </a:lnTo>
                  <a:lnTo>
                    <a:pt x="1204" y="2150"/>
                  </a:lnTo>
                  <a:lnTo>
                    <a:pt x="1115" y="2242"/>
                  </a:lnTo>
                  <a:lnTo>
                    <a:pt x="1020" y="2334"/>
                  </a:lnTo>
                  <a:lnTo>
                    <a:pt x="919" y="2427"/>
                  </a:lnTo>
                  <a:lnTo>
                    <a:pt x="811" y="2519"/>
                  </a:lnTo>
                  <a:lnTo>
                    <a:pt x="698" y="2612"/>
                  </a:lnTo>
                  <a:lnTo>
                    <a:pt x="577" y="2703"/>
                  </a:lnTo>
                  <a:lnTo>
                    <a:pt x="542" y="2730"/>
                  </a:lnTo>
                  <a:lnTo>
                    <a:pt x="510" y="2759"/>
                  </a:lnTo>
                  <a:lnTo>
                    <a:pt x="477" y="2790"/>
                  </a:lnTo>
                  <a:lnTo>
                    <a:pt x="447" y="2822"/>
                  </a:lnTo>
                  <a:lnTo>
                    <a:pt x="418" y="2853"/>
                  </a:lnTo>
                  <a:lnTo>
                    <a:pt x="391" y="2884"/>
                  </a:lnTo>
                  <a:lnTo>
                    <a:pt x="365" y="2916"/>
                  </a:lnTo>
                  <a:lnTo>
                    <a:pt x="342" y="2946"/>
                  </a:lnTo>
                  <a:lnTo>
                    <a:pt x="321" y="2974"/>
                  </a:lnTo>
                  <a:lnTo>
                    <a:pt x="304" y="3001"/>
                  </a:lnTo>
                  <a:lnTo>
                    <a:pt x="287" y="3024"/>
                  </a:lnTo>
                  <a:lnTo>
                    <a:pt x="273" y="3045"/>
                  </a:lnTo>
                  <a:lnTo>
                    <a:pt x="263" y="3061"/>
                  </a:lnTo>
                  <a:lnTo>
                    <a:pt x="256" y="3074"/>
                  </a:lnTo>
                  <a:lnTo>
                    <a:pt x="250" y="3082"/>
                  </a:lnTo>
                  <a:lnTo>
                    <a:pt x="249" y="3085"/>
                  </a:lnTo>
                  <a:lnTo>
                    <a:pt x="247" y="3083"/>
                  </a:lnTo>
                  <a:lnTo>
                    <a:pt x="241" y="3078"/>
                  </a:lnTo>
                  <a:lnTo>
                    <a:pt x="235" y="3068"/>
                  </a:lnTo>
                  <a:lnTo>
                    <a:pt x="227" y="3056"/>
                  </a:lnTo>
                  <a:lnTo>
                    <a:pt x="217" y="3040"/>
                  </a:lnTo>
                  <a:lnTo>
                    <a:pt x="206" y="3022"/>
                  </a:lnTo>
                  <a:lnTo>
                    <a:pt x="194" y="3001"/>
                  </a:lnTo>
                  <a:lnTo>
                    <a:pt x="181" y="2975"/>
                  </a:lnTo>
                  <a:lnTo>
                    <a:pt x="169" y="2948"/>
                  </a:lnTo>
                  <a:lnTo>
                    <a:pt x="155" y="2918"/>
                  </a:lnTo>
                  <a:lnTo>
                    <a:pt x="141" y="2886"/>
                  </a:lnTo>
                  <a:lnTo>
                    <a:pt x="126" y="2851"/>
                  </a:lnTo>
                  <a:lnTo>
                    <a:pt x="112" y="2813"/>
                  </a:lnTo>
                  <a:lnTo>
                    <a:pt x="96" y="2773"/>
                  </a:lnTo>
                  <a:lnTo>
                    <a:pt x="82" y="2731"/>
                  </a:lnTo>
                  <a:lnTo>
                    <a:pt x="70" y="2687"/>
                  </a:lnTo>
                  <a:lnTo>
                    <a:pt x="57" y="2641"/>
                  </a:lnTo>
                  <a:lnTo>
                    <a:pt x="45" y="2592"/>
                  </a:lnTo>
                  <a:lnTo>
                    <a:pt x="34" y="2542"/>
                  </a:lnTo>
                  <a:lnTo>
                    <a:pt x="24" y="2491"/>
                  </a:lnTo>
                  <a:lnTo>
                    <a:pt x="16" y="2438"/>
                  </a:lnTo>
                  <a:lnTo>
                    <a:pt x="9" y="2383"/>
                  </a:lnTo>
                  <a:lnTo>
                    <a:pt x="4" y="2327"/>
                  </a:lnTo>
                  <a:lnTo>
                    <a:pt x="1" y="2269"/>
                  </a:lnTo>
                  <a:lnTo>
                    <a:pt x="0" y="2211"/>
                  </a:lnTo>
                  <a:lnTo>
                    <a:pt x="1" y="2150"/>
                  </a:lnTo>
                  <a:lnTo>
                    <a:pt x="6" y="2090"/>
                  </a:lnTo>
                  <a:lnTo>
                    <a:pt x="11" y="2028"/>
                  </a:lnTo>
                  <a:lnTo>
                    <a:pt x="21" y="1965"/>
                  </a:lnTo>
                  <a:lnTo>
                    <a:pt x="32" y="1902"/>
                  </a:lnTo>
                  <a:lnTo>
                    <a:pt x="48" y="1838"/>
                  </a:lnTo>
                  <a:lnTo>
                    <a:pt x="66" y="1773"/>
                  </a:lnTo>
                  <a:lnTo>
                    <a:pt x="88" y="1709"/>
                  </a:lnTo>
                  <a:lnTo>
                    <a:pt x="114" y="1644"/>
                  </a:lnTo>
                  <a:lnTo>
                    <a:pt x="143" y="1578"/>
                  </a:lnTo>
                  <a:lnTo>
                    <a:pt x="176" y="1513"/>
                  </a:lnTo>
                  <a:lnTo>
                    <a:pt x="213" y="1447"/>
                  </a:lnTo>
                  <a:lnTo>
                    <a:pt x="255" y="1381"/>
                  </a:lnTo>
                  <a:lnTo>
                    <a:pt x="301" y="1316"/>
                  </a:lnTo>
                  <a:lnTo>
                    <a:pt x="352" y="1251"/>
                  </a:lnTo>
                  <a:lnTo>
                    <a:pt x="408" y="1187"/>
                  </a:lnTo>
                  <a:lnTo>
                    <a:pt x="469" y="1122"/>
                  </a:lnTo>
                  <a:lnTo>
                    <a:pt x="535" y="1059"/>
                  </a:lnTo>
                  <a:lnTo>
                    <a:pt x="606" y="995"/>
                  </a:lnTo>
                  <a:lnTo>
                    <a:pt x="684" y="933"/>
                  </a:lnTo>
                  <a:lnTo>
                    <a:pt x="767" y="871"/>
                  </a:lnTo>
                  <a:lnTo>
                    <a:pt x="855" y="811"/>
                  </a:lnTo>
                  <a:lnTo>
                    <a:pt x="949" y="752"/>
                  </a:lnTo>
                  <a:lnTo>
                    <a:pt x="1051" y="693"/>
                  </a:lnTo>
                  <a:lnTo>
                    <a:pt x="1158" y="636"/>
                  </a:lnTo>
                  <a:lnTo>
                    <a:pt x="1272" y="582"/>
                  </a:lnTo>
                  <a:lnTo>
                    <a:pt x="1393" y="527"/>
                  </a:lnTo>
                  <a:lnTo>
                    <a:pt x="1520" y="475"/>
                  </a:lnTo>
                  <a:lnTo>
                    <a:pt x="1655" y="423"/>
                  </a:lnTo>
                  <a:lnTo>
                    <a:pt x="1705" y="404"/>
                  </a:lnTo>
                  <a:lnTo>
                    <a:pt x="1755" y="383"/>
                  </a:lnTo>
                  <a:lnTo>
                    <a:pt x="1804" y="358"/>
                  </a:lnTo>
                  <a:lnTo>
                    <a:pt x="1851" y="333"/>
                  </a:lnTo>
                  <a:lnTo>
                    <a:pt x="1898" y="306"/>
                  </a:lnTo>
                  <a:lnTo>
                    <a:pt x="1943" y="278"/>
                  </a:lnTo>
                  <a:lnTo>
                    <a:pt x="1986" y="250"/>
                  </a:lnTo>
                  <a:lnTo>
                    <a:pt x="2028" y="222"/>
                  </a:lnTo>
                  <a:lnTo>
                    <a:pt x="2068" y="194"/>
                  </a:lnTo>
                  <a:lnTo>
                    <a:pt x="2104" y="166"/>
                  </a:lnTo>
                  <a:lnTo>
                    <a:pt x="2139" y="139"/>
                  </a:lnTo>
                  <a:lnTo>
                    <a:pt x="2171" y="114"/>
                  </a:lnTo>
                  <a:lnTo>
                    <a:pt x="2199" y="91"/>
                  </a:lnTo>
                  <a:lnTo>
                    <a:pt x="2226" y="68"/>
                  </a:lnTo>
                  <a:lnTo>
                    <a:pt x="2248" y="50"/>
                  </a:lnTo>
                  <a:lnTo>
                    <a:pt x="2267" y="32"/>
                  </a:lnTo>
                  <a:lnTo>
                    <a:pt x="2282" y="20"/>
                  </a:lnTo>
                  <a:lnTo>
                    <a:pt x="2292" y="9"/>
                  </a:lnTo>
                  <a:lnTo>
                    <a:pt x="2299" y="2"/>
                  </a:lnTo>
                  <a:lnTo>
                    <a:pt x="2302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s-SV" sz="900"/>
            </a:p>
          </p:txBody>
        </p:sp>
        <p:grpSp>
          <p:nvGrpSpPr>
            <p:cNvPr id="33" name="Group 23"/>
            <p:cNvGrpSpPr>
              <a:grpSpLocks noChangeAspect="1"/>
            </p:cNvGrpSpPr>
            <p:nvPr/>
          </p:nvGrpSpPr>
          <p:grpSpPr bwMode="auto">
            <a:xfrm>
              <a:off x="16129532" y="5778674"/>
              <a:ext cx="1094717" cy="1627981"/>
              <a:chOff x="6291" y="3307"/>
              <a:chExt cx="1903" cy="2830"/>
            </a:xfrm>
            <a:solidFill>
              <a:srgbClr val="18272A"/>
            </a:solidFill>
          </p:grpSpPr>
          <p:sp>
            <p:nvSpPr>
              <p:cNvPr id="43" name="Freeform 25"/>
              <p:cNvSpPr>
                <a:spLocks noEditPoints="1"/>
              </p:cNvSpPr>
              <p:nvPr/>
            </p:nvSpPr>
            <p:spPr bwMode="auto">
              <a:xfrm>
                <a:off x="6291" y="3307"/>
                <a:ext cx="1903" cy="2175"/>
              </a:xfrm>
              <a:custGeom>
                <a:avLst/>
                <a:gdLst>
                  <a:gd name="T0" fmla="*/ 1508 w 3806"/>
                  <a:gd name="T1" fmla="*/ 304 h 4349"/>
                  <a:gd name="T2" fmla="*/ 1036 w 3806"/>
                  <a:gd name="T3" fmla="*/ 502 h 4349"/>
                  <a:gd name="T4" fmla="*/ 652 w 3806"/>
                  <a:gd name="T5" fmla="*/ 831 h 4349"/>
                  <a:gd name="T6" fmla="*/ 386 w 3806"/>
                  <a:gd name="T7" fmla="*/ 1263 h 4349"/>
                  <a:gd name="T8" fmla="*/ 262 w 3806"/>
                  <a:gd name="T9" fmla="*/ 1769 h 4349"/>
                  <a:gd name="T10" fmla="*/ 293 w 3806"/>
                  <a:gd name="T11" fmla="*/ 2251 h 4349"/>
                  <a:gd name="T12" fmla="*/ 453 w 3806"/>
                  <a:gd name="T13" fmla="*/ 2683 h 4349"/>
                  <a:gd name="T14" fmla="*/ 725 w 3806"/>
                  <a:gd name="T15" fmla="*/ 3053 h 4349"/>
                  <a:gd name="T16" fmla="*/ 1093 w 3806"/>
                  <a:gd name="T17" fmla="*/ 3337 h 4349"/>
                  <a:gd name="T18" fmla="*/ 1157 w 3806"/>
                  <a:gd name="T19" fmla="*/ 3432 h 4349"/>
                  <a:gd name="T20" fmla="*/ 1279 w 3806"/>
                  <a:gd name="T21" fmla="*/ 4050 h 4349"/>
                  <a:gd name="T22" fmla="*/ 2424 w 3806"/>
                  <a:gd name="T23" fmla="*/ 4094 h 4349"/>
                  <a:gd name="T24" fmla="*/ 2551 w 3806"/>
                  <a:gd name="T25" fmla="*/ 4020 h 4349"/>
                  <a:gd name="T26" fmla="*/ 2658 w 3806"/>
                  <a:gd name="T27" fmla="*/ 3403 h 4349"/>
                  <a:gd name="T28" fmla="*/ 2815 w 3806"/>
                  <a:gd name="T29" fmla="*/ 3275 h 4349"/>
                  <a:gd name="T30" fmla="*/ 3161 w 3806"/>
                  <a:gd name="T31" fmla="*/ 2967 h 4349"/>
                  <a:gd name="T32" fmla="*/ 3405 w 3806"/>
                  <a:gd name="T33" fmla="*/ 2580 h 4349"/>
                  <a:gd name="T34" fmla="*/ 3534 w 3806"/>
                  <a:gd name="T35" fmla="*/ 2137 h 4349"/>
                  <a:gd name="T36" fmla="*/ 3529 w 3806"/>
                  <a:gd name="T37" fmla="*/ 1637 h 4349"/>
                  <a:gd name="T38" fmla="*/ 3367 w 3806"/>
                  <a:gd name="T39" fmla="*/ 1146 h 4349"/>
                  <a:gd name="T40" fmla="*/ 3068 w 3806"/>
                  <a:gd name="T41" fmla="*/ 738 h 4349"/>
                  <a:gd name="T42" fmla="*/ 2660 w 3806"/>
                  <a:gd name="T43" fmla="*/ 440 h 4349"/>
                  <a:gd name="T44" fmla="*/ 2171 w 3806"/>
                  <a:gd name="T45" fmla="*/ 277 h 4349"/>
                  <a:gd name="T46" fmla="*/ 2045 w 3806"/>
                  <a:gd name="T47" fmla="*/ 5 h 4349"/>
                  <a:gd name="T48" fmla="*/ 2581 w 3806"/>
                  <a:gd name="T49" fmla="*/ 124 h 4349"/>
                  <a:gd name="T50" fmla="*/ 3049 w 3806"/>
                  <a:gd name="T51" fmla="*/ 384 h 4349"/>
                  <a:gd name="T52" fmla="*/ 3424 w 3806"/>
                  <a:gd name="T53" fmla="*/ 759 h 4349"/>
                  <a:gd name="T54" fmla="*/ 3682 w 3806"/>
                  <a:gd name="T55" fmla="*/ 1225 h 4349"/>
                  <a:gd name="T56" fmla="*/ 3801 w 3806"/>
                  <a:gd name="T57" fmla="*/ 1761 h 4349"/>
                  <a:gd name="T58" fmla="*/ 3767 w 3806"/>
                  <a:gd name="T59" fmla="*/ 2294 h 4349"/>
                  <a:gd name="T60" fmla="*/ 3593 w 3806"/>
                  <a:gd name="T61" fmla="*/ 2778 h 4349"/>
                  <a:gd name="T62" fmla="*/ 3298 w 3806"/>
                  <a:gd name="T63" fmla="*/ 3198 h 4349"/>
                  <a:gd name="T64" fmla="*/ 2896 w 3806"/>
                  <a:gd name="T65" fmla="*/ 3528 h 4349"/>
                  <a:gd name="T66" fmla="*/ 2772 w 3806"/>
                  <a:gd name="T67" fmla="*/ 4151 h 4349"/>
                  <a:gd name="T68" fmla="*/ 2598 w 3806"/>
                  <a:gd name="T69" fmla="*/ 4310 h 4349"/>
                  <a:gd name="T70" fmla="*/ 1382 w 3806"/>
                  <a:gd name="T71" fmla="*/ 4349 h 4349"/>
                  <a:gd name="T72" fmla="*/ 1157 w 3806"/>
                  <a:gd name="T73" fmla="*/ 4280 h 4349"/>
                  <a:gd name="T74" fmla="*/ 1005 w 3806"/>
                  <a:gd name="T75" fmla="*/ 4098 h 4349"/>
                  <a:gd name="T76" fmla="*/ 802 w 3806"/>
                  <a:gd name="T77" fmla="*/ 3456 h 4349"/>
                  <a:gd name="T78" fmla="*/ 423 w 3806"/>
                  <a:gd name="T79" fmla="*/ 3101 h 4349"/>
                  <a:gd name="T80" fmla="*/ 158 w 3806"/>
                  <a:gd name="T81" fmla="*/ 2662 h 4349"/>
                  <a:gd name="T82" fmla="*/ 17 w 3806"/>
                  <a:gd name="T83" fmla="*/ 2165 h 4349"/>
                  <a:gd name="T84" fmla="*/ 21 w 3806"/>
                  <a:gd name="T85" fmla="*/ 1623 h 4349"/>
                  <a:gd name="T86" fmla="*/ 177 w 3806"/>
                  <a:gd name="T87" fmla="*/ 1101 h 4349"/>
                  <a:gd name="T88" fmla="*/ 467 w 3806"/>
                  <a:gd name="T89" fmla="*/ 656 h 4349"/>
                  <a:gd name="T90" fmla="*/ 868 w 3806"/>
                  <a:gd name="T91" fmla="*/ 306 h 4349"/>
                  <a:gd name="T92" fmla="*/ 1355 w 3806"/>
                  <a:gd name="T93" fmla="*/ 81 h 4349"/>
                  <a:gd name="T94" fmla="*/ 1902 w 3806"/>
                  <a:gd name="T95" fmla="*/ 0 h 4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806" h="4349">
                    <a:moveTo>
                      <a:pt x="1902" y="256"/>
                    </a:moveTo>
                    <a:lnTo>
                      <a:pt x="1768" y="261"/>
                    </a:lnTo>
                    <a:lnTo>
                      <a:pt x="1637" y="277"/>
                    </a:lnTo>
                    <a:lnTo>
                      <a:pt x="1508" y="304"/>
                    </a:lnTo>
                    <a:lnTo>
                      <a:pt x="1382" y="341"/>
                    </a:lnTo>
                    <a:lnTo>
                      <a:pt x="1262" y="385"/>
                    </a:lnTo>
                    <a:lnTo>
                      <a:pt x="1147" y="440"/>
                    </a:lnTo>
                    <a:lnTo>
                      <a:pt x="1036" y="502"/>
                    </a:lnTo>
                    <a:lnTo>
                      <a:pt x="931" y="575"/>
                    </a:lnTo>
                    <a:lnTo>
                      <a:pt x="831" y="654"/>
                    </a:lnTo>
                    <a:lnTo>
                      <a:pt x="739" y="738"/>
                    </a:lnTo>
                    <a:lnTo>
                      <a:pt x="652" y="831"/>
                    </a:lnTo>
                    <a:lnTo>
                      <a:pt x="573" y="931"/>
                    </a:lnTo>
                    <a:lnTo>
                      <a:pt x="503" y="1036"/>
                    </a:lnTo>
                    <a:lnTo>
                      <a:pt x="441" y="1146"/>
                    </a:lnTo>
                    <a:lnTo>
                      <a:pt x="386" y="1263"/>
                    </a:lnTo>
                    <a:lnTo>
                      <a:pt x="339" y="1384"/>
                    </a:lnTo>
                    <a:lnTo>
                      <a:pt x="303" y="1508"/>
                    </a:lnTo>
                    <a:lnTo>
                      <a:pt x="277" y="1637"/>
                    </a:lnTo>
                    <a:lnTo>
                      <a:pt x="262" y="1769"/>
                    </a:lnTo>
                    <a:lnTo>
                      <a:pt x="257" y="1903"/>
                    </a:lnTo>
                    <a:lnTo>
                      <a:pt x="260" y="2020"/>
                    </a:lnTo>
                    <a:lnTo>
                      <a:pt x="272" y="2137"/>
                    </a:lnTo>
                    <a:lnTo>
                      <a:pt x="293" y="2251"/>
                    </a:lnTo>
                    <a:lnTo>
                      <a:pt x="322" y="2365"/>
                    </a:lnTo>
                    <a:lnTo>
                      <a:pt x="358" y="2473"/>
                    </a:lnTo>
                    <a:lnTo>
                      <a:pt x="401" y="2580"/>
                    </a:lnTo>
                    <a:lnTo>
                      <a:pt x="453" y="2683"/>
                    </a:lnTo>
                    <a:lnTo>
                      <a:pt x="511" y="2783"/>
                    </a:lnTo>
                    <a:lnTo>
                      <a:pt x="575" y="2878"/>
                    </a:lnTo>
                    <a:lnTo>
                      <a:pt x="646" y="2967"/>
                    </a:lnTo>
                    <a:lnTo>
                      <a:pt x="725" y="3053"/>
                    </a:lnTo>
                    <a:lnTo>
                      <a:pt x="807" y="3132"/>
                    </a:lnTo>
                    <a:lnTo>
                      <a:pt x="897" y="3208"/>
                    </a:lnTo>
                    <a:lnTo>
                      <a:pt x="992" y="3275"/>
                    </a:lnTo>
                    <a:lnTo>
                      <a:pt x="1093" y="3337"/>
                    </a:lnTo>
                    <a:lnTo>
                      <a:pt x="1117" y="3354"/>
                    </a:lnTo>
                    <a:lnTo>
                      <a:pt x="1136" y="3377"/>
                    </a:lnTo>
                    <a:lnTo>
                      <a:pt x="1150" y="3403"/>
                    </a:lnTo>
                    <a:lnTo>
                      <a:pt x="1157" y="3432"/>
                    </a:lnTo>
                    <a:lnTo>
                      <a:pt x="1226" y="3943"/>
                    </a:lnTo>
                    <a:lnTo>
                      <a:pt x="1236" y="3983"/>
                    </a:lnTo>
                    <a:lnTo>
                      <a:pt x="1255" y="4020"/>
                    </a:lnTo>
                    <a:lnTo>
                      <a:pt x="1279" y="4050"/>
                    </a:lnTo>
                    <a:lnTo>
                      <a:pt x="1310" y="4074"/>
                    </a:lnTo>
                    <a:lnTo>
                      <a:pt x="1345" y="4089"/>
                    </a:lnTo>
                    <a:lnTo>
                      <a:pt x="1382" y="4094"/>
                    </a:lnTo>
                    <a:lnTo>
                      <a:pt x="2424" y="4094"/>
                    </a:lnTo>
                    <a:lnTo>
                      <a:pt x="2462" y="4089"/>
                    </a:lnTo>
                    <a:lnTo>
                      <a:pt x="2496" y="4074"/>
                    </a:lnTo>
                    <a:lnTo>
                      <a:pt x="2527" y="4050"/>
                    </a:lnTo>
                    <a:lnTo>
                      <a:pt x="2551" y="4020"/>
                    </a:lnTo>
                    <a:lnTo>
                      <a:pt x="2570" y="3983"/>
                    </a:lnTo>
                    <a:lnTo>
                      <a:pt x="2581" y="3943"/>
                    </a:lnTo>
                    <a:lnTo>
                      <a:pt x="2649" y="3432"/>
                    </a:lnTo>
                    <a:lnTo>
                      <a:pt x="2658" y="3403"/>
                    </a:lnTo>
                    <a:lnTo>
                      <a:pt x="2670" y="3377"/>
                    </a:lnTo>
                    <a:lnTo>
                      <a:pt x="2689" y="3354"/>
                    </a:lnTo>
                    <a:lnTo>
                      <a:pt x="2713" y="3337"/>
                    </a:lnTo>
                    <a:lnTo>
                      <a:pt x="2815" y="3275"/>
                    </a:lnTo>
                    <a:lnTo>
                      <a:pt x="2909" y="3208"/>
                    </a:lnTo>
                    <a:lnTo>
                      <a:pt x="2999" y="3132"/>
                    </a:lnTo>
                    <a:lnTo>
                      <a:pt x="3083" y="3053"/>
                    </a:lnTo>
                    <a:lnTo>
                      <a:pt x="3161" y="2967"/>
                    </a:lnTo>
                    <a:lnTo>
                      <a:pt x="3231" y="2878"/>
                    </a:lnTo>
                    <a:lnTo>
                      <a:pt x="3297" y="2783"/>
                    </a:lnTo>
                    <a:lnTo>
                      <a:pt x="3354" y="2683"/>
                    </a:lnTo>
                    <a:lnTo>
                      <a:pt x="3405" y="2580"/>
                    </a:lnTo>
                    <a:lnTo>
                      <a:pt x="3448" y="2473"/>
                    </a:lnTo>
                    <a:lnTo>
                      <a:pt x="3484" y="2365"/>
                    </a:lnTo>
                    <a:lnTo>
                      <a:pt x="3514" y="2251"/>
                    </a:lnTo>
                    <a:lnTo>
                      <a:pt x="3534" y="2137"/>
                    </a:lnTo>
                    <a:lnTo>
                      <a:pt x="3546" y="2020"/>
                    </a:lnTo>
                    <a:lnTo>
                      <a:pt x="3551" y="1903"/>
                    </a:lnTo>
                    <a:lnTo>
                      <a:pt x="3545" y="1769"/>
                    </a:lnTo>
                    <a:lnTo>
                      <a:pt x="3529" y="1637"/>
                    </a:lnTo>
                    <a:lnTo>
                      <a:pt x="3503" y="1508"/>
                    </a:lnTo>
                    <a:lnTo>
                      <a:pt x="3467" y="1384"/>
                    </a:lnTo>
                    <a:lnTo>
                      <a:pt x="3421" y="1263"/>
                    </a:lnTo>
                    <a:lnTo>
                      <a:pt x="3367" y="1146"/>
                    </a:lnTo>
                    <a:lnTo>
                      <a:pt x="3304" y="1036"/>
                    </a:lnTo>
                    <a:lnTo>
                      <a:pt x="3233" y="931"/>
                    </a:lnTo>
                    <a:lnTo>
                      <a:pt x="3154" y="831"/>
                    </a:lnTo>
                    <a:lnTo>
                      <a:pt x="3068" y="738"/>
                    </a:lnTo>
                    <a:lnTo>
                      <a:pt x="2975" y="654"/>
                    </a:lnTo>
                    <a:lnTo>
                      <a:pt x="2875" y="575"/>
                    </a:lnTo>
                    <a:lnTo>
                      <a:pt x="2770" y="502"/>
                    </a:lnTo>
                    <a:lnTo>
                      <a:pt x="2660" y="440"/>
                    </a:lnTo>
                    <a:lnTo>
                      <a:pt x="2544" y="385"/>
                    </a:lnTo>
                    <a:lnTo>
                      <a:pt x="2424" y="341"/>
                    </a:lnTo>
                    <a:lnTo>
                      <a:pt x="2298" y="304"/>
                    </a:lnTo>
                    <a:lnTo>
                      <a:pt x="2171" y="277"/>
                    </a:lnTo>
                    <a:lnTo>
                      <a:pt x="2038" y="261"/>
                    </a:lnTo>
                    <a:lnTo>
                      <a:pt x="1902" y="256"/>
                    </a:lnTo>
                    <a:close/>
                    <a:moveTo>
                      <a:pt x="1902" y="0"/>
                    </a:moveTo>
                    <a:lnTo>
                      <a:pt x="2045" y="5"/>
                    </a:lnTo>
                    <a:lnTo>
                      <a:pt x="2185" y="20"/>
                    </a:lnTo>
                    <a:lnTo>
                      <a:pt x="2321" y="46"/>
                    </a:lnTo>
                    <a:lnTo>
                      <a:pt x="2453" y="81"/>
                    </a:lnTo>
                    <a:lnTo>
                      <a:pt x="2581" y="124"/>
                    </a:lnTo>
                    <a:lnTo>
                      <a:pt x="2705" y="177"/>
                    </a:lnTo>
                    <a:lnTo>
                      <a:pt x="2825" y="237"/>
                    </a:lnTo>
                    <a:lnTo>
                      <a:pt x="2939" y="306"/>
                    </a:lnTo>
                    <a:lnTo>
                      <a:pt x="3049" y="384"/>
                    </a:lnTo>
                    <a:lnTo>
                      <a:pt x="3152" y="468"/>
                    </a:lnTo>
                    <a:lnTo>
                      <a:pt x="3249" y="557"/>
                    </a:lnTo>
                    <a:lnTo>
                      <a:pt x="3340" y="656"/>
                    </a:lnTo>
                    <a:lnTo>
                      <a:pt x="3424" y="759"/>
                    </a:lnTo>
                    <a:lnTo>
                      <a:pt x="3500" y="867"/>
                    </a:lnTo>
                    <a:lnTo>
                      <a:pt x="3569" y="983"/>
                    </a:lnTo>
                    <a:lnTo>
                      <a:pt x="3629" y="1101"/>
                    </a:lnTo>
                    <a:lnTo>
                      <a:pt x="3682" y="1225"/>
                    </a:lnTo>
                    <a:lnTo>
                      <a:pt x="3727" y="1354"/>
                    </a:lnTo>
                    <a:lnTo>
                      <a:pt x="3762" y="1487"/>
                    </a:lnTo>
                    <a:lnTo>
                      <a:pt x="3786" y="1623"/>
                    </a:lnTo>
                    <a:lnTo>
                      <a:pt x="3801" y="1761"/>
                    </a:lnTo>
                    <a:lnTo>
                      <a:pt x="3806" y="1903"/>
                    </a:lnTo>
                    <a:lnTo>
                      <a:pt x="3803" y="2036"/>
                    </a:lnTo>
                    <a:lnTo>
                      <a:pt x="3789" y="2165"/>
                    </a:lnTo>
                    <a:lnTo>
                      <a:pt x="3767" y="2294"/>
                    </a:lnTo>
                    <a:lnTo>
                      <a:pt x="3736" y="2420"/>
                    </a:lnTo>
                    <a:lnTo>
                      <a:pt x="3696" y="2542"/>
                    </a:lnTo>
                    <a:lnTo>
                      <a:pt x="3648" y="2662"/>
                    </a:lnTo>
                    <a:lnTo>
                      <a:pt x="3593" y="2778"/>
                    </a:lnTo>
                    <a:lnTo>
                      <a:pt x="3531" y="2890"/>
                    </a:lnTo>
                    <a:lnTo>
                      <a:pt x="3460" y="2998"/>
                    </a:lnTo>
                    <a:lnTo>
                      <a:pt x="3383" y="3101"/>
                    </a:lnTo>
                    <a:lnTo>
                      <a:pt x="3298" y="3198"/>
                    </a:lnTo>
                    <a:lnTo>
                      <a:pt x="3207" y="3291"/>
                    </a:lnTo>
                    <a:lnTo>
                      <a:pt x="3109" y="3377"/>
                    </a:lnTo>
                    <a:lnTo>
                      <a:pt x="3006" y="3456"/>
                    </a:lnTo>
                    <a:lnTo>
                      <a:pt x="2896" y="3528"/>
                    </a:lnTo>
                    <a:lnTo>
                      <a:pt x="2834" y="3977"/>
                    </a:lnTo>
                    <a:lnTo>
                      <a:pt x="2822" y="4039"/>
                    </a:lnTo>
                    <a:lnTo>
                      <a:pt x="2801" y="4098"/>
                    </a:lnTo>
                    <a:lnTo>
                      <a:pt x="2772" y="4151"/>
                    </a:lnTo>
                    <a:lnTo>
                      <a:pt x="2737" y="4199"/>
                    </a:lnTo>
                    <a:lnTo>
                      <a:pt x="2696" y="4243"/>
                    </a:lnTo>
                    <a:lnTo>
                      <a:pt x="2649" y="4280"/>
                    </a:lnTo>
                    <a:lnTo>
                      <a:pt x="2598" y="4310"/>
                    </a:lnTo>
                    <a:lnTo>
                      <a:pt x="2543" y="4332"/>
                    </a:lnTo>
                    <a:lnTo>
                      <a:pt x="2486" y="4346"/>
                    </a:lnTo>
                    <a:lnTo>
                      <a:pt x="2424" y="4349"/>
                    </a:lnTo>
                    <a:lnTo>
                      <a:pt x="1382" y="4349"/>
                    </a:lnTo>
                    <a:lnTo>
                      <a:pt x="1322" y="4346"/>
                    </a:lnTo>
                    <a:lnTo>
                      <a:pt x="1264" y="4332"/>
                    </a:lnTo>
                    <a:lnTo>
                      <a:pt x="1209" y="4310"/>
                    </a:lnTo>
                    <a:lnTo>
                      <a:pt x="1157" y="4280"/>
                    </a:lnTo>
                    <a:lnTo>
                      <a:pt x="1110" y="4243"/>
                    </a:lnTo>
                    <a:lnTo>
                      <a:pt x="1069" y="4199"/>
                    </a:lnTo>
                    <a:lnTo>
                      <a:pt x="1035" y="4151"/>
                    </a:lnTo>
                    <a:lnTo>
                      <a:pt x="1005" y="4098"/>
                    </a:lnTo>
                    <a:lnTo>
                      <a:pt x="985" y="4039"/>
                    </a:lnTo>
                    <a:lnTo>
                      <a:pt x="973" y="3977"/>
                    </a:lnTo>
                    <a:lnTo>
                      <a:pt x="911" y="3528"/>
                    </a:lnTo>
                    <a:lnTo>
                      <a:pt x="802" y="3456"/>
                    </a:lnTo>
                    <a:lnTo>
                      <a:pt x="697" y="3377"/>
                    </a:lnTo>
                    <a:lnTo>
                      <a:pt x="601" y="3291"/>
                    </a:lnTo>
                    <a:lnTo>
                      <a:pt x="510" y="3198"/>
                    </a:lnTo>
                    <a:lnTo>
                      <a:pt x="423" y="3101"/>
                    </a:lnTo>
                    <a:lnTo>
                      <a:pt x="346" y="2998"/>
                    </a:lnTo>
                    <a:lnTo>
                      <a:pt x="277" y="2890"/>
                    </a:lnTo>
                    <a:lnTo>
                      <a:pt x="213" y="2778"/>
                    </a:lnTo>
                    <a:lnTo>
                      <a:pt x="158" y="2662"/>
                    </a:lnTo>
                    <a:lnTo>
                      <a:pt x="110" y="2542"/>
                    </a:lnTo>
                    <a:lnTo>
                      <a:pt x="71" y="2420"/>
                    </a:lnTo>
                    <a:lnTo>
                      <a:pt x="40" y="2294"/>
                    </a:lnTo>
                    <a:lnTo>
                      <a:pt x="17" y="2165"/>
                    </a:lnTo>
                    <a:lnTo>
                      <a:pt x="3" y="2036"/>
                    </a:lnTo>
                    <a:lnTo>
                      <a:pt x="0" y="1903"/>
                    </a:lnTo>
                    <a:lnTo>
                      <a:pt x="5" y="1761"/>
                    </a:lnTo>
                    <a:lnTo>
                      <a:pt x="21" y="1623"/>
                    </a:lnTo>
                    <a:lnTo>
                      <a:pt x="46" y="1487"/>
                    </a:lnTo>
                    <a:lnTo>
                      <a:pt x="81" y="1354"/>
                    </a:lnTo>
                    <a:lnTo>
                      <a:pt x="124" y="1225"/>
                    </a:lnTo>
                    <a:lnTo>
                      <a:pt x="177" y="1101"/>
                    </a:lnTo>
                    <a:lnTo>
                      <a:pt x="238" y="983"/>
                    </a:lnTo>
                    <a:lnTo>
                      <a:pt x="306" y="867"/>
                    </a:lnTo>
                    <a:lnTo>
                      <a:pt x="384" y="759"/>
                    </a:lnTo>
                    <a:lnTo>
                      <a:pt x="467" y="656"/>
                    </a:lnTo>
                    <a:lnTo>
                      <a:pt x="558" y="557"/>
                    </a:lnTo>
                    <a:lnTo>
                      <a:pt x="656" y="468"/>
                    </a:lnTo>
                    <a:lnTo>
                      <a:pt x="759" y="384"/>
                    </a:lnTo>
                    <a:lnTo>
                      <a:pt x="868" y="306"/>
                    </a:lnTo>
                    <a:lnTo>
                      <a:pt x="981" y="237"/>
                    </a:lnTo>
                    <a:lnTo>
                      <a:pt x="1102" y="177"/>
                    </a:lnTo>
                    <a:lnTo>
                      <a:pt x="1226" y="124"/>
                    </a:lnTo>
                    <a:lnTo>
                      <a:pt x="1355" y="81"/>
                    </a:lnTo>
                    <a:lnTo>
                      <a:pt x="1486" y="46"/>
                    </a:lnTo>
                    <a:lnTo>
                      <a:pt x="1622" y="20"/>
                    </a:lnTo>
                    <a:lnTo>
                      <a:pt x="1761" y="5"/>
                    </a:lnTo>
                    <a:lnTo>
                      <a:pt x="1902" y="0"/>
                    </a:lnTo>
                    <a:close/>
                  </a:path>
                </a:pathLst>
              </a:custGeom>
              <a:solidFill>
                <a:schemeClr val="tx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  <p:sp>
            <p:nvSpPr>
              <p:cNvPr id="44" name="Freeform 26"/>
              <p:cNvSpPr>
                <a:spLocks/>
              </p:cNvSpPr>
              <p:nvPr/>
            </p:nvSpPr>
            <p:spPr bwMode="auto">
              <a:xfrm>
                <a:off x="6844" y="5555"/>
                <a:ext cx="798" cy="128"/>
              </a:xfrm>
              <a:custGeom>
                <a:avLst/>
                <a:gdLst>
                  <a:gd name="T0" fmla="*/ 128 w 1596"/>
                  <a:gd name="T1" fmla="*/ 0 h 256"/>
                  <a:gd name="T2" fmla="*/ 1469 w 1596"/>
                  <a:gd name="T3" fmla="*/ 0 h 256"/>
                  <a:gd name="T4" fmla="*/ 1503 w 1596"/>
                  <a:gd name="T5" fmla="*/ 3 h 256"/>
                  <a:gd name="T6" fmla="*/ 1534 w 1596"/>
                  <a:gd name="T7" fmla="*/ 17 h 256"/>
                  <a:gd name="T8" fmla="*/ 1560 w 1596"/>
                  <a:gd name="T9" fmla="*/ 37 h 256"/>
                  <a:gd name="T10" fmla="*/ 1579 w 1596"/>
                  <a:gd name="T11" fmla="*/ 63 h 256"/>
                  <a:gd name="T12" fmla="*/ 1593 w 1596"/>
                  <a:gd name="T13" fmla="*/ 92 h 256"/>
                  <a:gd name="T14" fmla="*/ 1596 w 1596"/>
                  <a:gd name="T15" fmla="*/ 127 h 256"/>
                  <a:gd name="T16" fmla="*/ 1593 w 1596"/>
                  <a:gd name="T17" fmla="*/ 161 h 256"/>
                  <a:gd name="T18" fmla="*/ 1579 w 1596"/>
                  <a:gd name="T19" fmla="*/ 192 h 256"/>
                  <a:gd name="T20" fmla="*/ 1560 w 1596"/>
                  <a:gd name="T21" fmla="*/ 218 h 256"/>
                  <a:gd name="T22" fmla="*/ 1534 w 1596"/>
                  <a:gd name="T23" fmla="*/ 237 h 256"/>
                  <a:gd name="T24" fmla="*/ 1503 w 1596"/>
                  <a:gd name="T25" fmla="*/ 251 h 256"/>
                  <a:gd name="T26" fmla="*/ 1469 w 1596"/>
                  <a:gd name="T27" fmla="*/ 256 h 256"/>
                  <a:gd name="T28" fmla="*/ 128 w 1596"/>
                  <a:gd name="T29" fmla="*/ 256 h 256"/>
                  <a:gd name="T30" fmla="*/ 93 w 1596"/>
                  <a:gd name="T31" fmla="*/ 251 h 256"/>
                  <a:gd name="T32" fmla="*/ 64 w 1596"/>
                  <a:gd name="T33" fmla="*/ 237 h 256"/>
                  <a:gd name="T34" fmla="*/ 38 w 1596"/>
                  <a:gd name="T35" fmla="*/ 218 h 256"/>
                  <a:gd name="T36" fmla="*/ 17 w 1596"/>
                  <a:gd name="T37" fmla="*/ 192 h 256"/>
                  <a:gd name="T38" fmla="*/ 4 w 1596"/>
                  <a:gd name="T39" fmla="*/ 161 h 256"/>
                  <a:gd name="T40" fmla="*/ 0 w 1596"/>
                  <a:gd name="T41" fmla="*/ 127 h 256"/>
                  <a:gd name="T42" fmla="*/ 4 w 1596"/>
                  <a:gd name="T43" fmla="*/ 92 h 256"/>
                  <a:gd name="T44" fmla="*/ 17 w 1596"/>
                  <a:gd name="T45" fmla="*/ 63 h 256"/>
                  <a:gd name="T46" fmla="*/ 38 w 1596"/>
                  <a:gd name="T47" fmla="*/ 37 h 256"/>
                  <a:gd name="T48" fmla="*/ 64 w 1596"/>
                  <a:gd name="T49" fmla="*/ 17 h 256"/>
                  <a:gd name="T50" fmla="*/ 93 w 1596"/>
                  <a:gd name="T51" fmla="*/ 3 h 256"/>
                  <a:gd name="T52" fmla="*/ 128 w 1596"/>
                  <a:gd name="T53" fmla="*/ 0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596" h="256">
                    <a:moveTo>
                      <a:pt x="128" y="0"/>
                    </a:moveTo>
                    <a:lnTo>
                      <a:pt x="1469" y="0"/>
                    </a:lnTo>
                    <a:lnTo>
                      <a:pt x="1503" y="3"/>
                    </a:lnTo>
                    <a:lnTo>
                      <a:pt x="1534" y="17"/>
                    </a:lnTo>
                    <a:lnTo>
                      <a:pt x="1560" y="37"/>
                    </a:lnTo>
                    <a:lnTo>
                      <a:pt x="1579" y="63"/>
                    </a:lnTo>
                    <a:lnTo>
                      <a:pt x="1593" y="92"/>
                    </a:lnTo>
                    <a:lnTo>
                      <a:pt x="1596" y="127"/>
                    </a:lnTo>
                    <a:lnTo>
                      <a:pt x="1593" y="161"/>
                    </a:lnTo>
                    <a:lnTo>
                      <a:pt x="1579" y="192"/>
                    </a:lnTo>
                    <a:lnTo>
                      <a:pt x="1560" y="218"/>
                    </a:lnTo>
                    <a:lnTo>
                      <a:pt x="1534" y="237"/>
                    </a:lnTo>
                    <a:lnTo>
                      <a:pt x="1503" y="251"/>
                    </a:lnTo>
                    <a:lnTo>
                      <a:pt x="1469" y="256"/>
                    </a:lnTo>
                    <a:lnTo>
                      <a:pt x="128" y="256"/>
                    </a:lnTo>
                    <a:lnTo>
                      <a:pt x="93" y="251"/>
                    </a:lnTo>
                    <a:lnTo>
                      <a:pt x="64" y="237"/>
                    </a:lnTo>
                    <a:lnTo>
                      <a:pt x="38" y="218"/>
                    </a:lnTo>
                    <a:lnTo>
                      <a:pt x="17" y="192"/>
                    </a:lnTo>
                    <a:lnTo>
                      <a:pt x="4" y="161"/>
                    </a:lnTo>
                    <a:lnTo>
                      <a:pt x="0" y="127"/>
                    </a:lnTo>
                    <a:lnTo>
                      <a:pt x="4" y="92"/>
                    </a:lnTo>
                    <a:lnTo>
                      <a:pt x="17" y="63"/>
                    </a:lnTo>
                    <a:lnTo>
                      <a:pt x="38" y="37"/>
                    </a:lnTo>
                    <a:lnTo>
                      <a:pt x="64" y="17"/>
                    </a:lnTo>
                    <a:lnTo>
                      <a:pt x="93" y="3"/>
                    </a:lnTo>
                    <a:lnTo>
                      <a:pt x="128" y="0"/>
                    </a:lnTo>
                    <a:close/>
                  </a:path>
                </a:pathLst>
              </a:custGeom>
              <a:solidFill>
                <a:schemeClr val="tx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  <p:sp>
            <p:nvSpPr>
              <p:cNvPr id="45" name="Freeform 27"/>
              <p:cNvSpPr>
                <a:spLocks noEditPoints="1"/>
              </p:cNvSpPr>
              <p:nvPr/>
            </p:nvSpPr>
            <p:spPr bwMode="auto">
              <a:xfrm>
                <a:off x="6925" y="5755"/>
                <a:ext cx="636" cy="382"/>
              </a:xfrm>
              <a:custGeom>
                <a:avLst/>
                <a:gdLst>
                  <a:gd name="T0" fmla="*/ 279 w 1272"/>
                  <a:gd name="T1" fmla="*/ 256 h 764"/>
                  <a:gd name="T2" fmla="*/ 301 w 1272"/>
                  <a:gd name="T3" fmla="*/ 308 h 764"/>
                  <a:gd name="T4" fmla="*/ 334 w 1272"/>
                  <a:gd name="T5" fmla="*/ 356 h 764"/>
                  <a:gd name="T6" fmla="*/ 372 w 1272"/>
                  <a:gd name="T7" fmla="*/ 399 h 764"/>
                  <a:gd name="T8" fmla="*/ 415 w 1272"/>
                  <a:gd name="T9" fmla="*/ 437 h 764"/>
                  <a:gd name="T10" fmla="*/ 465 w 1272"/>
                  <a:gd name="T11" fmla="*/ 466 h 764"/>
                  <a:gd name="T12" fmla="*/ 518 w 1272"/>
                  <a:gd name="T13" fmla="*/ 488 h 764"/>
                  <a:gd name="T14" fmla="*/ 575 w 1272"/>
                  <a:gd name="T15" fmla="*/ 502 h 764"/>
                  <a:gd name="T16" fmla="*/ 635 w 1272"/>
                  <a:gd name="T17" fmla="*/ 507 h 764"/>
                  <a:gd name="T18" fmla="*/ 697 w 1272"/>
                  <a:gd name="T19" fmla="*/ 502 h 764"/>
                  <a:gd name="T20" fmla="*/ 754 w 1272"/>
                  <a:gd name="T21" fmla="*/ 488 h 764"/>
                  <a:gd name="T22" fmla="*/ 807 w 1272"/>
                  <a:gd name="T23" fmla="*/ 466 h 764"/>
                  <a:gd name="T24" fmla="*/ 857 w 1272"/>
                  <a:gd name="T25" fmla="*/ 437 h 764"/>
                  <a:gd name="T26" fmla="*/ 902 w 1272"/>
                  <a:gd name="T27" fmla="*/ 399 h 764"/>
                  <a:gd name="T28" fmla="*/ 940 w 1272"/>
                  <a:gd name="T29" fmla="*/ 356 h 764"/>
                  <a:gd name="T30" fmla="*/ 971 w 1272"/>
                  <a:gd name="T31" fmla="*/ 308 h 764"/>
                  <a:gd name="T32" fmla="*/ 995 w 1272"/>
                  <a:gd name="T33" fmla="*/ 256 h 764"/>
                  <a:gd name="T34" fmla="*/ 279 w 1272"/>
                  <a:gd name="T35" fmla="*/ 256 h 764"/>
                  <a:gd name="T36" fmla="*/ 127 w 1272"/>
                  <a:gd name="T37" fmla="*/ 0 h 764"/>
                  <a:gd name="T38" fmla="*/ 1145 w 1272"/>
                  <a:gd name="T39" fmla="*/ 0 h 764"/>
                  <a:gd name="T40" fmla="*/ 1179 w 1272"/>
                  <a:gd name="T41" fmla="*/ 3 h 764"/>
                  <a:gd name="T42" fmla="*/ 1209 w 1272"/>
                  <a:gd name="T43" fmla="*/ 17 h 764"/>
                  <a:gd name="T44" fmla="*/ 1234 w 1272"/>
                  <a:gd name="T45" fmla="*/ 37 h 764"/>
                  <a:gd name="T46" fmla="*/ 1255 w 1272"/>
                  <a:gd name="T47" fmla="*/ 63 h 764"/>
                  <a:gd name="T48" fmla="*/ 1267 w 1272"/>
                  <a:gd name="T49" fmla="*/ 93 h 764"/>
                  <a:gd name="T50" fmla="*/ 1272 w 1272"/>
                  <a:gd name="T51" fmla="*/ 127 h 764"/>
                  <a:gd name="T52" fmla="*/ 1267 w 1272"/>
                  <a:gd name="T53" fmla="*/ 206 h 764"/>
                  <a:gd name="T54" fmla="*/ 1253 w 1272"/>
                  <a:gd name="T55" fmla="*/ 284 h 764"/>
                  <a:gd name="T56" fmla="*/ 1229 w 1272"/>
                  <a:gd name="T57" fmla="*/ 358 h 764"/>
                  <a:gd name="T58" fmla="*/ 1198 w 1272"/>
                  <a:gd name="T59" fmla="*/ 426 h 764"/>
                  <a:gd name="T60" fmla="*/ 1159 w 1272"/>
                  <a:gd name="T61" fmla="*/ 490 h 764"/>
                  <a:gd name="T62" fmla="*/ 1112 w 1272"/>
                  <a:gd name="T63" fmla="*/ 549 h 764"/>
                  <a:gd name="T64" fmla="*/ 1059 w 1272"/>
                  <a:gd name="T65" fmla="*/ 602 h 764"/>
                  <a:gd name="T66" fmla="*/ 1000 w 1272"/>
                  <a:gd name="T67" fmla="*/ 648 h 764"/>
                  <a:gd name="T68" fmla="*/ 935 w 1272"/>
                  <a:gd name="T69" fmla="*/ 688 h 764"/>
                  <a:gd name="T70" fmla="*/ 866 w 1272"/>
                  <a:gd name="T71" fmla="*/ 721 h 764"/>
                  <a:gd name="T72" fmla="*/ 792 w 1272"/>
                  <a:gd name="T73" fmla="*/ 743 h 764"/>
                  <a:gd name="T74" fmla="*/ 716 w 1272"/>
                  <a:gd name="T75" fmla="*/ 759 h 764"/>
                  <a:gd name="T76" fmla="*/ 635 w 1272"/>
                  <a:gd name="T77" fmla="*/ 764 h 764"/>
                  <a:gd name="T78" fmla="*/ 556 w 1272"/>
                  <a:gd name="T79" fmla="*/ 759 h 764"/>
                  <a:gd name="T80" fmla="*/ 480 w 1272"/>
                  <a:gd name="T81" fmla="*/ 743 h 764"/>
                  <a:gd name="T82" fmla="*/ 406 w 1272"/>
                  <a:gd name="T83" fmla="*/ 721 h 764"/>
                  <a:gd name="T84" fmla="*/ 337 w 1272"/>
                  <a:gd name="T85" fmla="*/ 688 h 764"/>
                  <a:gd name="T86" fmla="*/ 274 w 1272"/>
                  <a:gd name="T87" fmla="*/ 648 h 764"/>
                  <a:gd name="T88" fmla="*/ 214 w 1272"/>
                  <a:gd name="T89" fmla="*/ 602 h 764"/>
                  <a:gd name="T90" fmla="*/ 160 w 1272"/>
                  <a:gd name="T91" fmla="*/ 549 h 764"/>
                  <a:gd name="T92" fmla="*/ 114 w 1272"/>
                  <a:gd name="T93" fmla="*/ 490 h 764"/>
                  <a:gd name="T94" fmla="*/ 74 w 1272"/>
                  <a:gd name="T95" fmla="*/ 426 h 764"/>
                  <a:gd name="T96" fmla="*/ 43 w 1272"/>
                  <a:gd name="T97" fmla="*/ 358 h 764"/>
                  <a:gd name="T98" fmla="*/ 19 w 1272"/>
                  <a:gd name="T99" fmla="*/ 284 h 764"/>
                  <a:gd name="T100" fmla="*/ 5 w 1272"/>
                  <a:gd name="T101" fmla="*/ 206 h 764"/>
                  <a:gd name="T102" fmla="*/ 0 w 1272"/>
                  <a:gd name="T103" fmla="*/ 127 h 764"/>
                  <a:gd name="T104" fmla="*/ 5 w 1272"/>
                  <a:gd name="T105" fmla="*/ 93 h 764"/>
                  <a:gd name="T106" fmla="*/ 17 w 1272"/>
                  <a:gd name="T107" fmla="*/ 63 h 764"/>
                  <a:gd name="T108" fmla="*/ 38 w 1272"/>
                  <a:gd name="T109" fmla="*/ 37 h 764"/>
                  <a:gd name="T110" fmla="*/ 64 w 1272"/>
                  <a:gd name="T111" fmla="*/ 17 h 764"/>
                  <a:gd name="T112" fmla="*/ 95 w 1272"/>
                  <a:gd name="T113" fmla="*/ 3 h 764"/>
                  <a:gd name="T114" fmla="*/ 127 w 1272"/>
                  <a:gd name="T115" fmla="*/ 0 h 7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272" h="764">
                    <a:moveTo>
                      <a:pt x="279" y="256"/>
                    </a:moveTo>
                    <a:lnTo>
                      <a:pt x="301" y="308"/>
                    </a:lnTo>
                    <a:lnTo>
                      <a:pt x="334" y="356"/>
                    </a:lnTo>
                    <a:lnTo>
                      <a:pt x="372" y="399"/>
                    </a:lnTo>
                    <a:lnTo>
                      <a:pt x="415" y="437"/>
                    </a:lnTo>
                    <a:lnTo>
                      <a:pt x="465" y="466"/>
                    </a:lnTo>
                    <a:lnTo>
                      <a:pt x="518" y="488"/>
                    </a:lnTo>
                    <a:lnTo>
                      <a:pt x="575" y="502"/>
                    </a:lnTo>
                    <a:lnTo>
                      <a:pt x="635" y="507"/>
                    </a:lnTo>
                    <a:lnTo>
                      <a:pt x="697" y="502"/>
                    </a:lnTo>
                    <a:lnTo>
                      <a:pt x="754" y="488"/>
                    </a:lnTo>
                    <a:lnTo>
                      <a:pt x="807" y="466"/>
                    </a:lnTo>
                    <a:lnTo>
                      <a:pt x="857" y="437"/>
                    </a:lnTo>
                    <a:lnTo>
                      <a:pt x="902" y="399"/>
                    </a:lnTo>
                    <a:lnTo>
                      <a:pt x="940" y="356"/>
                    </a:lnTo>
                    <a:lnTo>
                      <a:pt x="971" y="308"/>
                    </a:lnTo>
                    <a:lnTo>
                      <a:pt x="995" y="256"/>
                    </a:lnTo>
                    <a:lnTo>
                      <a:pt x="279" y="256"/>
                    </a:lnTo>
                    <a:close/>
                    <a:moveTo>
                      <a:pt x="127" y="0"/>
                    </a:moveTo>
                    <a:lnTo>
                      <a:pt x="1145" y="0"/>
                    </a:lnTo>
                    <a:lnTo>
                      <a:pt x="1179" y="3"/>
                    </a:lnTo>
                    <a:lnTo>
                      <a:pt x="1209" y="17"/>
                    </a:lnTo>
                    <a:lnTo>
                      <a:pt x="1234" y="37"/>
                    </a:lnTo>
                    <a:lnTo>
                      <a:pt x="1255" y="63"/>
                    </a:lnTo>
                    <a:lnTo>
                      <a:pt x="1267" y="93"/>
                    </a:lnTo>
                    <a:lnTo>
                      <a:pt x="1272" y="127"/>
                    </a:lnTo>
                    <a:lnTo>
                      <a:pt x="1267" y="206"/>
                    </a:lnTo>
                    <a:lnTo>
                      <a:pt x="1253" y="284"/>
                    </a:lnTo>
                    <a:lnTo>
                      <a:pt x="1229" y="358"/>
                    </a:lnTo>
                    <a:lnTo>
                      <a:pt x="1198" y="426"/>
                    </a:lnTo>
                    <a:lnTo>
                      <a:pt x="1159" y="490"/>
                    </a:lnTo>
                    <a:lnTo>
                      <a:pt x="1112" y="549"/>
                    </a:lnTo>
                    <a:lnTo>
                      <a:pt x="1059" y="602"/>
                    </a:lnTo>
                    <a:lnTo>
                      <a:pt x="1000" y="648"/>
                    </a:lnTo>
                    <a:lnTo>
                      <a:pt x="935" y="688"/>
                    </a:lnTo>
                    <a:lnTo>
                      <a:pt x="866" y="721"/>
                    </a:lnTo>
                    <a:lnTo>
                      <a:pt x="792" y="743"/>
                    </a:lnTo>
                    <a:lnTo>
                      <a:pt x="716" y="759"/>
                    </a:lnTo>
                    <a:lnTo>
                      <a:pt x="635" y="764"/>
                    </a:lnTo>
                    <a:lnTo>
                      <a:pt x="556" y="759"/>
                    </a:lnTo>
                    <a:lnTo>
                      <a:pt x="480" y="743"/>
                    </a:lnTo>
                    <a:lnTo>
                      <a:pt x="406" y="721"/>
                    </a:lnTo>
                    <a:lnTo>
                      <a:pt x="337" y="688"/>
                    </a:lnTo>
                    <a:lnTo>
                      <a:pt x="274" y="648"/>
                    </a:lnTo>
                    <a:lnTo>
                      <a:pt x="214" y="602"/>
                    </a:lnTo>
                    <a:lnTo>
                      <a:pt x="160" y="549"/>
                    </a:lnTo>
                    <a:lnTo>
                      <a:pt x="114" y="490"/>
                    </a:lnTo>
                    <a:lnTo>
                      <a:pt x="74" y="426"/>
                    </a:lnTo>
                    <a:lnTo>
                      <a:pt x="43" y="358"/>
                    </a:lnTo>
                    <a:lnTo>
                      <a:pt x="19" y="284"/>
                    </a:lnTo>
                    <a:lnTo>
                      <a:pt x="5" y="206"/>
                    </a:lnTo>
                    <a:lnTo>
                      <a:pt x="0" y="127"/>
                    </a:lnTo>
                    <a:lnTo>
                      <a:pt x="5" y="93"/>
                    </a:lnTo>
                    <a:lnTo>
                      <a:pt x="17" y="63"/>
                    </a:lnTo>
                    <a:lnTo>
                      <a:pt x="38" y="37"/>
                    </a:lnTo>
                    <a:lnTo>
                      <a:pt x="64" y="17"/>
                    </a:lnTo>
                    <a:lnTo>
                      <a:pt x="95" y="3"/>
                    </a:lnTo>
                    <a:lnTo>
                      <a:pt x="127" y="0"/>
                    </a:lnTo>
                    <a:close/>
                  </a:path>
                </a:pathLst>
              </a:custGeom>
              <a:solidFill>
                <a:schemeClr val="tx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  <p:sp>
            <p:nvSpPr>
              <p:cNvPr id="46" name="Freeform 28"/>
              <p:cNvSpPr>
                <a:spLocks/>
              </p:cNvSpPr>
              <p:nvPr/>
            </p:nvSpPr>
            <p:spPr bwMode="auto">
              <a:xfrm>
                <a:off x="6837" y="4232"/>
                <a:ext cx="811" cy="1049"/>
              </a:xfrm>
              <a:custGeom>
                <a:avLst/>
                <a:gdLst>
                  <a:gd name="T0" fmla="*/ 142 w 1624"/>
                  <a:gd name="T1" fmla="*/ 2 h 2098"/>
                  <a:gd name="T2" fmla="*/ 161 w 1624"/>
                  <a:gd name="T3" fmla="*/ 5 h 2098"/>
                  <a:gd name="T4" fmla="*/ 178 w 1624"/>
                  <a:gd name="T5" fmla="*/ 10 h 2098"/>
                  <a:gd name="T6" fmla="*/ 195 w 1624"/>
                  <a:gd name="T7" fmla="*/ 19 h 2098"/>
                  <a:gd name="T8" fmla="*/ 207 w 1624"/>
                  <a:gd name="T9" fmla="*/ 28 h 2098"/>
                  <a:gd name="T10" fmla="*/ 763 w 1624"/>
                  <a:gd name="T11" fmla="*/ 10 h 2098"/>
                  <a:gd name="T12" fmla="*/ 861 w 1624"/>
                  <a:gd name="T13" fmla="*/ 10 h 2098"/>
                  <a:gd name="T14" fmla="*/ 1417 w 1624"/>
                  <a:gd name="T15" fmla="*/ 28 h 2098"/>
                  <a:gd name="T16" fmla="*/ 1429 w 1624"/>
                  <a:gd name="T17" fmla="*/ 19 h 2098"/>
                  <a:gd name="T18" fmla="*/ 1447 w 1624"/>
                  <a:gd name="T19" fmla="*/ 10 h 2098"/>
                  <a:gd name="T20" fmla="*/ 1464 w 1624"/>
                  <a:gd name="T21" fmla="*/ 5 h 2098"/>
                  <a:gd name="T22" fmla="*/ 1483 w 1624"/>
                  <a:gd name="T23" fmla="*/ 2 h 2098"/>
                  <a:gd name="T24" fmla="*/ 1502 w 1624"/>
                  <a:gd name="T25" fmla="*/ 0 h 2098"/>
                  <a:gd name="T26" fmla="*/ 1519 w 1624"/>
                  <a:gd name="T27" fmla="*/ 3 h 2098"/>
                  <a:gd name="T28" fmla="*/ 1531 w 1624"/>
                  <a:gd name="T29" fmla="*/ 5 h 2098"/>
                  <a:gd name="T30" fmla="*/ 1550 w 1624"/>
                  <a:gd name="T31" fmla="*/ 12 h 2098"/>
                  <a:gd name="T32" fmla="*/ 1567 w 1624"/>
                  <a:gd name="T33" fmla="*/ 22 h 2098"/>
                  <a:gd name="T34" fmla="*/ 1581 w 1624"/>
                  <a:gd name="T35" fmla="*/ 33 h 2098"/>
                  <a:gd name="T36" fmla="*/ 1595 w 1624"/>
                  <a:gd name="T37" fmla="*/ 46 h 2098"/>
                  <a:gd name="T38" fmla="*/ 1601 w 1624"/>
                  <a:gd name="T39" fmla="*/ 57 h 2098"/>
                  <a:gd name="T40" fmla="*/ 1612 w 1624"/>
                  <a:gd name="T41" fmla="*/ 74 h 2098"/>
                  <a:gd name="T42" fmla="*/ 1619 w 1624"/>
                  <a:gd name="T43" fmla="*/ 91 h 2098"/>
                  <a:gd name="T44" fmla="*/ 1622 w 1624"/>
                  <a:gd name="T45" fmla="*/ 108 h 2098"/>
                  <a:gd name="T46" fmla="*/ 1624 w 1624"/>
                  <a:gd name="T47" fmla="*/ 127 h 2098"/>
                  <a:gd name="T48" fmla="*/ 1622 w 1624"/>
                  <a:gd name="T49" fmla="*/ 146 h 2098"/>
                  <a:gd name="T50" fmla="*/ 1619 w 1624"/>
                  <a:gd name="T51" fmla="*/ 162 h 2098"/>
                  <a:gd name="T52" fmla="*/ 1094 w 1624"/>
                  <a:gd name="T53" fmla="*/ 2062 h 2098"/>
                  <a:gd name="T54" fmla="*/ 1002 w 1624"/>
                  <a:gd name="T55" fmla="*/ 2098 h 2098"/>
                  <a:gd name="T56" fmla="*/ 913 w 1624"/>
                  <a:gd name="T57" fmla="*/ 2060 h 2098"/>
                  <a:gd name="T58" fmla="*/ 875 w 1624"/>
                  <a:gd name="T59" fmla="*/ 1973 h 2098"/>
                  <a:gd name="T60" fmla="*/ 1233 w 1624"/>
                  <a:gd name="T61" fmla="*/ 496 h 2098"/>
                  <a:gd name="T62" fmla="*/ 1137 w 1624"/>
                  <a:gd name="T63" fmla="*/ 523 h 2098"/>
                  <a:gd name="T64" fmla="*/ 811 w 1624"/>
                  <a:gd name="T65" fmla="*/ 291 h 2098"/>
                  <a:gd name="T66" fmla="*/ 498 w 1624"/>
                  <a:gd name="T67" fmla="*/ 522 h 2098"/>
                  <a:gd name="T68" fmla="*/ 417 w 1624"/>
                  <a:gd name="T69" fmla="*/ 511 h 2098"/>
                  <a:gd name="T70" fmla="*/ 746 w 1624"/>
                  <a:gd name="T71" fmla="*/ 1938 h 2098"/>
                  <a:gd name="T72" fmla="*/ 732 w 1624"/>
                  <a:gd name="T73" fmla="*/ 2034 h 2098"/>
                  <a:gd name="T74" fmla="*/ 655 w 1624"/>
                  <a:gd name="T75" fmla="*/ 2095 h 2098"/>
                  <a:gd name="T76" fmla="*/ 558 w 1624"/>
                  <a:gd name="T77" fmla="*/ 2083 h 2098"/>
                  <a:gd name="T78" fmla="*/ 498 w 1624"/>
                  <a:gd name="T79" fmla="*/ 2004 h 2098"/>
                  <a:gd name="T80" fmla="*/ 4 w 1624"/>
                  <a:gd name="T81" fmla="*/ 151 h 2098"/>
                  <a:gd name="T82" fmla="*/ 0 w 1624"/>
                  <a:gd name="T83" fmla="*/ 133 h 2098"/>
                  <a:gd name="T84" fmla="*/ 2 w 1624"/>
                  <a:gd name="T85" fmla="*/ 115 h 2098"/>
                  <a:gd name="T86" fmla="*/ 6 w 1624"/>
                  <a:gd name="T87" fmla="*/ 96 h 2098"/>
                  <a:gd name="T88" fmla="*/ 11 w 1624"/>
                  <a:gd name="T89" fmla="*/ 79 h 2098"/>
                  <a:gd name="T90" fmla="*/ 19 w 1624"/>
                  <a:gd name="T91" fmla="*/ 62 h 2098"/>
                  <a:gd name="T92" fmla="*/ 28 w 1624"/>
                  <a:gd name="T93" fmla="*/ 50 h 2098"/>
                  <a:gd name="T94" fmla="*/ 38 w 1624"/>
                  <a:gd name="T95" fmla="*/ 38 h 2098"/>
                  <a:gd name="T96" fmla="*/ 54 w 1624"/>
                  <a:gd name="T97" fmla="*/ 26 h 2098"/>
                  <a:gd name="T98" fmla="*/ 69 w 1624"/>
                  <a:gd name="T99" fmla="*/ 16 h 2098"/>
                  <a:gd name="T100" fmla="*/ 87 w 1624"/>
                  <a:gd name="T101" fmla="*/ 9 h 2098"/>
                  <a:gd name="T102" fmla="*/ 99 w 1624"/>
                  <a:gd name="T103" fmla="*/ 3 h 2098"/>
                  <a:gd name="T104" fmla="*/ 118 w 1624"/>
                  <a:gd name="T105" fmla="*/ 2 h 20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624" h="2098">
                    <a:moveTo>
                      <a:pt x="130" y="0"/>
                    </a:moveTo>
                    <a:lnTo>
                      <a:pt x="136" y="0"/>
                    </a:lnTo>
                    <a:lnTo>
                      <a:pt x="142" y="2"/>
                    </a:lnTo>
                    <a:lnTo>
                      <a:pt x="148" y="2"/>
                    </a:lnTo>
                    <a:lnTo>
                      <a:pt x="154" y="3"/>
                    </a:lnTo>
                    <a:lnTo>
                      <a:pt x="161" y="5"/>
                    </a:lnTo>
                    <a:lnTo>
                      <a:pt x="167" y="7"/>
                    </a:lnTo>
                    <a:lnTo>
                      <a:pt x="173" y="9"/>
                    </a:lnTo>
                    <a:lnTo>
                      <a:pt x="178" y="10"/>
                    </a:lnTo>
                    <a:lnTo>
                      <a:pt x="183" y="12"/>
                    </a:lnTo>
                    <a:lnTo>
                      <a:pt x="190" y="16"/>
                    </a:lnTo>
                    <a:lnTo>
                      <a:pt x="195" y="19"/>
                    </a:lnTo>
                    <a:lnTo>
                      <a:pt x="200" y="22"/>
                    </a:lnTo>
                    <a:lnTo>
                      <a:pt x="205" y="26"/>
                    </a:lnTo>
                    <a:lnTo>
                      <a:pt x="207" y="28"/>
                    </a:lnTo>
                    <a:lnTo>
                      <a:pt x="470" y="232"/>
                    </a:lnTo>
                    <a:lnTo>
                      <a:pt x="734" y="28"/>
                    </a:lnTo>
                    <a:lnTo>
                      <a:pt x="763" y="10"/>
                    </a:lnTo>
                    <a:lnTo>
                      <a:pt x="796" y="2"/>
                    </a:lnTo>
                    <a:lnTo>
                      <a:pt x="828" y="2"/>
                    </a:lnTo>
                    <a:lnTo>
                      <a:pt x="861" y="10"/>
                    </a:lnTo>
                    <a:lnTo>
                      <a:pt x="890" y="28"/>
                    </a:lnTo>
                    <a:lnTo>
                      <a:pt x="1154" y="234"/>
                    </a:lnTo>
                    <a:lnTo>
                      <a:pt x="1417" y="28"/>
                    </a:lnTo>
                    <a:lnTo>
                      <a:pt x="1419" y="26"/>
                    </a:lnTo>
                    <a:lnTo>
                      <a:pt x="1424" y="22"/>
                    </a:lnTo>
                    <a:lnTo>
                      <a:pt x="1429" y="19"/>
                    </a:lnTo>
                    <a:lnTo>
                      <a:pt x="1434" y="16"/>
                    </a:lnTo>
                    <a:lnTo>
                      <a:pt x="1441" y="12"/>
                    </a:lnTo>
                    <a:lnTo>
                      <a:pt x="1447" y="10"/>
                    </a:lnTo>
                    <a:lnTo>
                      <a:pt x="1452" y="9"/>
                    </a:lnTo>
                    <a:lnTo>
                      <a:pt x="1459" y="7"/>
                    </a:lnTo>
                    <a:lnTo>
                      <a:pt x="1464" y="5"/>
                    </a:lnTo>
                    <a:lnTo>
                      <a:pt x="1471" y="3"/>
                    </a:lnTo>
                    <a:lnTo>
                      <a:pt x="1476" y="2"/>
                    </a:lnTo>
                    <a:lnTo>
                      <a:pt x="1483" y="2"/>
                    </a:lnTo>
                    <a:lnTo>
                      <a:pt x="1488" y="0"/>
                    </a:lnTo>
                    <a:lnTo>
                      <a:pt x="1495" y="0"/>
                    </a:lnTo>
                    <a:lnTo>
                      <a:pt x="1502" y="0"/>
                    </a:lnTo>
                    <a:lnTo>
                      <a:pt x="1507" y="2"/>
                    </a:lnTo>
                    <a:lnTo>
                      <a:pt x="1514" y="2"/>
                    </a:lnTo>
                    <a:lnTo>
                      <a:pt x="1519" y="3"/>
                    </a:lnTo>
                    <a:lnTo>
                      <a:pt x="1526" y="3"/>
                    </a:lnTo>
                    <a:lnTo>
                      <a:pt x="1529" y="5"/>
                    </a:lnTo>
                    <a:lnTo>
                      <a:pt x="1531" y="5"/>
                    </a:lnTo>
                    <a:lnTo>
                      <a:pt x="1539" y="9"/>
                    </a:lnTo>
                    <a:lnTo>
                      <a:pt x="1545" y="10"/>
                    </a:lnTo>
                    <a:lnTo>
                      <a:pt x="1550" y="12"/>
                    </a:lnTo>
                    <a:lnTo>
                      <a:pt x="1555" y="16"/>
                    </a:lnTo>
                    <a:lnTo>
                      <a:pt x="1562" y="19"/>
                    </a:lnTo>
                    <a:lnTo>
                      <a:pt x="1567" y="22"/>
                    </a:lnTo>
                    <a:lnTo>
                      <a:pt x="1572" y="26"/>
                    </a:lnTo>
                    <a:lnTo>
                      <a:pt x="1577" y="29"/>
                    </a:lnTo>
                    <a:lnTo>
                      <a:pt x="1581" y="33"/>
                    </a:lnTo>
                    <a:lnTo>
                      <a:pt x="1586" y="38"/>
                    </a:lnTo>
                    <a:lnTo>
                      <a:pt x="1589" y="41"/>
                    </a:lnTo>
                    <a:lnTo>
                      <a:pt x="1595" y="46"/>
                    </a:lnTo>
                    <a:lnTo>
                      <a:pt x="1596" y="50"/>
                    </a:lnTo>
                    <a:lnTo>
                      <a:pt x="1598" y="52"/>
                    </a:lnTo>
                    <a:lnTo>
                      <a:pt x="1601" y="57"/>
                    </a:lnTo>
                    <a:lnTo>
                      <a:pt x="1605" y="62"/>
                    </a:lnTo>
                    <a:lnTo>
                      <a:pt x="1608" y="67"/>
                    </a:lnTo>
                    <a:lnTo>
                      <a:pt x="1612" y="74"/>
                    </a:lnTo>
                    <a:lnTo>
                      <a:pt x="1614" y="79"/>
                    </a:lnTo>
                    <a:lnTo>
                      <a:pt x="1617" y="84"/>
                    </a:lnTo>
                    <a:lnTo>
                      <a:pt x="1619" y="91"/>
                    </a:lnTo>
                    <a:lnTo>
                      <a:pt x="1620" y="96"/>
                    </a:lnTo>
                    <a:lnTo>
                      <a:pt x="1620" y="103"/>
                    </a:lnTo>
                    <a:lnTo>
                      <a:pt x="1622" y="108"/>
                    </a:lnTo>
                    <a:lnTo>
                      <a:pt x="1624" y="115"/>
                    </a:lnTo>
                    <a:lnTo>
                      <a:pt x="1624" y="121"/>
                    </a:lnTo>
                    <a:lnTo>
                      <a:pt x="1624" y="127"/>
                    </a:lnTo>
                    <a:lnTo>
                      <a:pt x="1624" y="133"/>
                    </a:lnTo>
                    <a:lnTo>
                      <a:pt x="1624" y="139"/>
                    </a:lnTo>
                    <a:lnTo>
                      <a:pt x="1622" y="146"/>
                    </a:lnTo>
                    <a:lnTo>
                      <a:pt x="1622" y="151"/>
                    </a:lnTo>
                    <a:lnTo>
                      <a:pt x="1620" y="158"/>
                    </a:lnTo>
                    <a:lnTo>
                      <a:pt x="1619" y="162"/>
                    </a:lnTo>
                    <a:lnTo>
                      <a:pt x="1126" y="2004"/>
                    </a:lnTo>
                    <a:lnTo>
                      <a:pt x="1114" y="2036"/>
                    </a:lnTo>
                    <a:lnTo>
                      <a:pt x="1094" y="2062"/>
                    </a:lnTo>
                    <a:lnTo>
                      <a:pt x="1066" y="2083"/>
                    </a:lnTo>
                    <a:lnTo>
                      <a:pt x="1037" y="2095"/>
                    </a:lnTo>
                    <a:lnTo>
                      <a:pt x="1002" y="2098"/>
                    </a:lnTo>
                    <a:lnTo>
                      <a:pt x="970" y="2095"/>
                    </a:lnTo>
                    <a:lnTo>
                      <a:pt x="939" y="2081"/>
                    </a:lnTo>
                    <a:lnTo>
                      <a:pt x="913" y="2060"/>
                    </a:lnTo>
                    <a:lnTo>
                      <a:pt x="892" y="2034"/>
                    </a:lnTo>
                    <a:lnTo>
                      <a:pt x="880" y="2005"/>
                    </a:lnTo>
                    <a:lnTo>
                      <a:pt x="875" y="1973"/>
                    </a:lnTo>
                    <a:lnTo>
                      <a:pt x="880" y="1938"/>
                    </a:lnTo>
                    <a:lnTo>
                      <a:pt x="1273" y="465"/>
                    </a:lnTo>
                    <a:lnTo>
                      <a:pt x="1233" y="496"/>
                    </a:lnTo>
                    <a:lnTo>
                      <a:pt x="1204" y="515"/>
                    </a:lnTo>
                    <a:lnTo>
                      <a:pt x="1171" y="523"/>
                    </a:lnTo>
                    <a:lnTo>
                      <a:pt x="1137" y="523"/>
                    </a:lnTo>
                    <a:lnTo>
                      <a:pt x="1106" y="515"/>
                    </a:lnTo>
                    <a:lnTo>
                      <a:pt x="1075" y="496"/>
                    </a:lnTo>
                    <a:lnTo>
                      <a:pt x="811" y="291"/>
                    </a:lnTo>
                    <a:lnTo>
                      <a:pt x="550" y="496"/>
                    </a:lnTo>
                    <a:lnTo>
                      <a:pt x="526" y="511"/>
                    </a:lnTo>
                    <a:lnTo>
                      <a:pt x="498" y="522"/>
                    </a:lnTo>
                    <a:lnTo>
                      <a:pt x="470" y="523"/>
                    </a:lnTo>
                    <a:lnTo>
                      <a:pt x="443" y="522"/>
                    </a:lnTo>
                    <a:lnTo>
                      <a:pt x="417" y="511"/>
                    </a:lnTo>
                    <a:lnTo>
                      <a:pt x="391" y="496"/>
                    </a:lnTo>
                    <a:lnTo>
                      <a:pt x="352" y="465"/>
                    </a:lnTo>
                    <a:lnTo>
                      <a:pt x="746" y="1938"/>
                    </a:lnTo>
                    <a:lnTo>
                      <a:pt x="749" y="1973"/>
                    </a:lnTo>
                    <a:lnTo>
                      <a:pt x="746" y="2005"/>
                    </a:lnTo>
                    <a:lnTo>
                      <a:pt x="732" y="2034"/>
                    </a:lnTo>
                    <a:lnTo>
                      <a:pt x="713" y="2060"/>
                    </a:lnTo>
                    <a:lnTo>
                      <a:pt x="686" y="2081"/>
                    </a:lnTo>
                    <a:lnTo>
                      <a:pt x="655" y="2095"/>
                    </a:lnTo>
                    <a:lnTo>
                      <a:pt x="622" y="2098"/>
                    </a:lnTo>
                    <a:lnTo>
                      <a:pt x="589" y="2095"/>
                    </a:lnTo>
                    <a:lnTo>
                      <a:pt x="558" y="2083"/>
                    </a:lnTo>
                    <a:lnTo>
                      <a:pt x="532" y="2062"/>
                    </a:lnTo>
                    <a:lnTo>
                      <a:pt x="512" y="2036"/>
                    </a:lnTo>
                    <a:lnTo>
                      <a:pt x="498" y="2004"/>
                    </a:lnTo>
                    <a:lnTo>
                      <a:pt x="6" y="162"/>
                    </a:lnTo>
                    <a:lnTo>
                      <a:pt x="4" y="158"/>
                    </a:lnTo>
                    <a:lnTo>
                      <a:pt x="4" y="151"/>
                    </a:lnTo>
                    <a:lnTo>
                      <a:pt x="2" y="146"/>
                    </a:lnTo>
                    <a:lnTo>
                      <a:pt x="2" y="139"/>
                    </a:lnTo>
                    <a:lnTo>
                      <a:pt x="0" y="133"/>
                    </a:lnTo>
                    <a:lnTo>
                      <a:pt x="0" y="127"/>
                    </a:lnTo>
                    <a:lnTo>
                      <a:pt x="0" y="121"/>
                    </a:lnTo>
                    <a:lnTo>
                      <a:pt x="2" y="115"/>
                    </a:lnTo>
                    <a:lnTo>
                      <a:pt x="2" y="108"/>
                    </a:lnTo>
                    <a:lnTo>
                      <a:pt x="4" y="103"/>
                    </a:lnTo>
                    <a:lnTo>
                      <a:pt x="6" y="96"/>
                    </a:lnTo>
                    <a:lnTo>
                      <a:pt x="7" y="91"/>
                    </a:lnTo>
                    <a:lnTo>
                      <a:pt x="9" y="84"/>
                    </a:lnTo>
                    <a:lnTo>
                      <a:pt x="11" y="79"/>
                    </a:lnTo>
                    <a:lnTo>
                      <a:pt x="12" y="74"/>
                    </a:lnTo>
                    <a:lnTo>
                      <a:pt x="16" y="67"/>
                    </a:lnTo>
                    <a:lnTo>
                      <a:pt x="19" y="62"/>
                    </a:lnTo>
                    <a:lnTo>
                      <a:pt x="23" y="57"/>
                    </a:lnTo>
                    <a:lnTo>
                      <a:pt x="26" y="52"/>
                    </a:lnTo>
                    <a:lnTo>
                      <a:pt x="28" y="50"/>
                    </a:lnTo>
                    <a:lnTo>
                      <a:pt x="30" y="46"/>
                    </a:lnTo>
                    <a:lnTo>
                      <a:pt x="35" y="41"/>
                    </a:lnTo>
                    <a:lnTo>
                      <a:pt x="38" y="38"/>
                    </a:lnTo>
                    <a:lnTo>
                      <a:pt x="43" y="33"/>
                    </a:lnTo>
                    <a:lnTo>
                      <a:pt x="49" y="29"/>
                    </a:lnTo>
                    <a:lnTo>
                      <a:pt x="54" y="26"/>
                    </a:lnTo>
                    <a:lnTo>
                      <a:pt x="59" y="22"/>
                    </a:lnTo>
                    <a:lnTo>
                      <a:pt x="64" y="19"/>
                    </a:lnTo>
                    <a:lnTo>
                      <a:pt x="69" y="16"/>
                    </a:lnTo>
                    <a:lnTo>
                      <a:pt x="74" y="12"/>
                    </a:lnTo>
                    <a:lnTo>
                      <a:pt x="81" y="10"/>
                    </a:lnTo>
                    <a:lnTo>
                      <a:pt x="87" y="9"/>
                    </a:lnTo>
                    <a:lnTo>
                      <a:pt x="93" y="5"/>
                    </a:lnTo>
                    <a:lnTo>
                      <a:pt x="95" y="5"/>
                    </a:lnTo>
                    <a:lnTo>
                      <a:pt x="99" y="3"/>
                    </a:lnTo>
                    <a:lnTo>
                      <a:pt x="105" y="3"/>
                    </a:lnTo>
                    <a:lnTo>
                      <a:pt x="111" y="2"/>
                    </a:lnTo>
                    <a:lnTo>
                      <a:pt x="118" y="2"/>
                    </a:lnTo>
                    <a:lnTo>
                      <a:pt x="124" y="0"/>
                    </a:lnTo>
                    <a:lnTo>
                      <a:pt x="130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</p:grpSp>
        <p:cxnSp>
          <p:nvCxnSpPr>
            <p:cNvPr id="34" name="88 Conector recto"/>
            <p:cNvCxnSpPr/>
            <p:nvPr/>
          </p:nvCxnSpPr>
          <p:spPr>
            <a:xfrm>
              <a:off x="16676890" y="7375219"/>
              <a:ext cx="0" cy="1121064"/>
            </a:xfrm>
            <a:prstGeom prst="line">
              <a:avLst/>
            </a:prstGeom>
            <a:noFill/>
            <a:ln w="57150">
              <a:solidFill>
                <a:schemeClr val="tx2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cxnSp>
        <p:grpSp>
          <p:nvGrpSpPr>
            <p:cNvPr id="35" name="95 Grupo"/>
            <p:cNvGrpSpPr>
              <a:grpSpLocks noChangeAspect="1"/>
            </p:cNvGrpSpPr>
            <p:nvPr/>
          </p:nvGrpSpPr>
          <p:grpSpPr>
            <a:xfrm>
              <a:off x="15352141" y="5250390"/>
              <a:ext cx="2650073" cy="1738433"/>
              <a:chOff x="9447213" y="5027613"/>
              <a:chExt cx="4660900" cy="3057525"/>
            </a:xfrm>
            <a:solidFill>
              <a:srgbClr val="18272A"/>
            </a:solidFill>
          </p:grpSpPr>
          <p:sp>
            <p:nvSpPr>
              <p:cNvPr id="36" name="Freeform 14"/>
              <p:cNvSpPr>
                <a:spLocks/>
              </p:cNvSpPr>
              <p:nvPr/>
            </p:nvSpPr>
            <p:spPr bwMode="auto">
              <a:xfrm>
                <a:off x="13133388" y="6870701"/>
                <a:ext cx="974725" cy="119063"/>
              </a:xfrm>
              <a:custGeom>
                <a:avLst/>
                <a:gdLst>
                  <a:gd name="T0" fmla="*/ 36 w 614"/>
                  <a:gd name="T1" fmla="*/ 0 h 75"/>
                  <a:gd name="T2" fmla="*/ 579 w 614"/>
                  <a:gd name="T3" fmla="*/ 0 h 75"/>
                  <a:gd name="T4" fmla="*/ 593 w 614"/>
                  <a:gd name="T5" fmla="*/ 3 h 75"/>
                  <a:gd name="T6" fmla="*/ 604 w 614"/>
                  <a:gd name="T7" fmla="*/ 10 h 75"/>
                  <a:gd name="T8" fmla="*/ 610 w 614"/>
                  <a:gd name="T9" fmla="*/ 20 h 75"/>
                  <a:gd name="T10" fmla="*/ 614 w 614"/>
                  <a:gd name="T11" fmla="*/ 31 h 75"/>
                  <a:gd name="T12" fmla="*/ 614 w 614"/>
                  <a:gd name="T13" fmla="*/ 44 h 75"/>
                  <a:gd name="T14" fmla="*/ 610 w 614"/>
                  <a:gd name="T15" fmla="*/ 55 h 75"/>
                  <a:gd name="T16" fmla="*/ 604 w 614"/>
                  <a:gd name="T17" fmla="*/ 65 h 75"/>
                  <a:gd name="T18" fmla="*/ 593 w 614"/>
                  <a:gd name="T19" fmla="*/ 72 h 75"/>
                  <a:gd name="T20" fmla="*/ 579 w 614"/>
                  <a:gd name="T21" fmla="*/ 75 h 75"/>
                  <a:gd name="T22" fmla="*/ 36 w 614"/>
                  <a:gd name="T23" fmla="*/ 75 h 75"/>
                  <a:gd name="T24" fmla="*/ 21 w 614"/>
                  <a:gd name="T25" fmla="*/ 72 h 75"/>
                  <a:gd name="T26" fmla="*/ 10 w 614"/>
                  <a:gd name="T27" fmla="*/ 65 h 75"/>
                  <a:gd name="T28" fmla="*/ 4 w 614"/>
                  <a:gd name="T29" fmla="*/ 55 h 75"/>
                  <a:gd name="T30" fmla="*/ 0 w 614"/>
                  <a:gd name="T31" fmla="*/ 44 h 75"/>
                  <a:gd name="T32" fmla="*/ 0 w 614"/>
                  <a:gd name="T33" fmla="*/ 31 h 75"/>
                  <a:gd name="T34" fmla="*/ 4 w 614"/>
                  <a:gd name="T35" fmla="*/ 20 h 75"/>
                  <a:gd name="T36" fmla="*/ 10 w 614"/>
                  <a:gd name="T37" fmla="*/ 10 h 75"/>
                  <a:gd name="T38" fmla="*/ 21 w 614"/>
                  <a:gd name="T39" fmla="*/ 3 h 75"/>
                  <a:gd name="T40" fmla="*/ 36 w 614"/>
                  <a:gd name="T41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14" h="75">
                    <a:moveTo>
                      <a:pt x="36" y="0"/>
                    </a:moveTo>
                    <a:lnTo>
                      <a:pt x="579" y="0"/>
                    </a:lnTo>
                    <a:lnTo>
                      <a:pt x="593" y="3"/>
                    </a:lnTo>
                    <a:lnTo>
                      <a:pt x="604" y="10"/>
                    </a:lnTo>
                    <a:lnTo>
                      <a:pt x="610" y="20"/>
                    </a:lnTo>
                    <a:lnTo>
                      <a:pt x="614" y="31"/>
                    </a:lnTo>
                    <a:lnTo>
                      <a:pt x="614" y="44"/>
                    </a:lnTo>
                    <a:lnTo>
                      <a:pt x="610" y="55"/>
                    </a:lnTo>
                    <a:lnTo>
                      <a:pt x="604" y="65"/>
                    </a:lnTo>
                    <a:lnTo>
                      <a:pt x="593" y="72"/>
                    </a:lnTo>
                    <a:lnTo>
                      <a:pt x="579" y="75"/>
                    </a:lnTo>
                    <a:lnTo>
                      <a:pt x="36" y="75"/>
                    </a:lnTo>
                    <a:lnTo>
                      <a:pt x="21" y="72"/>
                    </a:lnTo>
                    <a:lnTo>
                      <a:pt x="10" y="65"/>
                    </a:lnTo>
                    <a:lnTo>
                      <a:pt x="4" y="55"/>
                    </a:lnTo>
                    <a:lnTo>
                      <a:pt x="0" y="44"/>
                    </a:lnTo>
                    <a:lnTo>
                      <a:pt x="0" y="31"/>
                    </a:lnTo>
                    <a:lnTo>
                      <a:pt x="4" y="20"/>
                    </a:lnTo>
                    <a:lnTo>
                      <a:pt x="10" y="10"/>
                    </a:lnTo>
                    <a:lnTo>
                      <a:pt x="21" y="3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tx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  <p:sp>
            <p:nvSpPr>
              <p:cNvPr id="37" name="Freeform 15"/>
              <p:cNvSpPr>
                <a:spLocks/>
              </p:cNvSpPr>
              <p:nvPr/>
            </p:nvSpPr>
            <p:spPr bwMode="auto">
              <a:xfrm>
                <a:off x="12950826" y="5951538"/>
                <a:ext cx="566738" cy="354013"/>
              </a:xfrm>
              <a:custGeom>
                <a:avLst/>
                <a:gdLst>
                  <a:gd name="T0" fmla="*/ 313 w 357"/>
                  <a:gd name="T1" fmla="*/ 0 h 223"/>
                  <a:gd name="T2" fmla="*/ 327 w 357"/>
                  <a:gd name="T3" fmla="*/ 0 h 223"/>
                  <a:gd name="T4" fmla="*/ 338 w 357"/>
                  <a:gd name="T5" fmla="*/ 5 h 223"/>
                  <a:gd name="T6" fmla="*/ 347 w 357"/>
                  <a:gd name="T7" fmla="*/ 14 h 223"/>
                  <a:gd name="T8" fmla="*/ 353 w 357"/>
                  <a:gd name="T9" fmla="*/ 25 h 223"/>
                  <a:gd name="T10" fmla="*/ 357 w 357"/>
                  <a:gd name="T11" fmla="*/ 36 h 223"/>
                  <a:gd name="T12" fmla="*/ 356 w 357"/>
                  <a:gd name="T13" fmla="*/ 48 h 223"/>
                  <a:gd name="T14" fmla="*/ 350 w 357"/>
                  <a:gd name="T15" fmla="*/ 60 h 223"/>
                  <a:gd name="T16" fmla="*/ 338 w 357"/>
                  <a:gd name="T17" fmla="*/ 68 h 223"/>
                  <a:gd name="T18" fmla="*/ 57 w 357"/>
                  <a:gd name="T19" fmla="*/ 218 h 223"/>
                  <a:gd name="T20" fmla="*/ 44 w 357"/>
                  <a:gd name="T21" fmla="*/ 223 h 223"/>
                  <a:gd name="T22" fmla="*/ 30 w 357"/>
                  <a:gd name="T23" fmla="*/ 222 h 223"/>
                  <a:gd name="T24" fmla="*/ 19 w 357"/>
                  <a:gd name="T25" fmla="*/ 217 h 223"/>
                  <a:gd name="T26" fmla="*/ 10 w 357"/>
                  <a:gd name="T27" fmla="*/ 208 h 223"/>
                  <a:gd name="T28" fmla="*/ 4 w 357"/>
                  <a:gd name="T29" fmla="*/ 197 h 223"/>
                  <a:gd name="T30" fmla="*/ 0 w 357"/>
                  <a:gd name="T31" fmla="*/ 186 h 223"/>
                  <a:gd name="T32" fmla="*/ 1 w 357"/>
                  <a:gd name="T33" fmla="*/ 173 h 223"/>
                  <a:gd name="T34" fmla="*/ 8 w 357"/>
                  <a:gd name="T35" fmla="*/ 162 h 223"/>
                  <a:gd name="T36" fmla="*/ 19 w 357"/>
                  <a:gd name="T37" fmla="*/ 153 h 223"/>
                  <a:gd name="T38" fmla="*/ 300 w 357"/>
                  <a:gd name="T39" fmla="*/ 4 h 223"/>
                  <a:gd name="T40" fmla="*/ 313 w 357"/>
                  <a:gd name="T41" fmla="*/ 0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57" h="223">
                    <a:moveTo>
                      <a:pt x="313" y="0"/>
                    </a:moveTo>
                    <a:lnTo>
                      <a:pt x="327" y="0"/>
                    </a:lnTo>
                    <a:lnTo>
                      <a:pt x="338" y="5"/>
                    </a:lnTo>
                    <a:lnTo>
                      <a:pt x="347" y="14"/>
                    </a:lnTo>
                    <a:lnTo>
                      <a:pt x="353" y="25"/>
                    </a:lnTo>
                    <a:lnTo>
                      <a:pt x="357" y="36"/>
                    </a:lnTo>
                    <a:lnTo>
                      <a:pt x="356" y="48"/>
                    </a:lnTo>
                    <a:lnTo>
                      <a:pt x="350" y="60"/>
                    </a:lnTo>
                    <a:lnTo>
                      <a:pt x="338" y="68"/>
                    </a:lnTo>
                    <a:lnTo>
                      <a:pt x="57" y="218"/>
                    </a:lnTo>
                    <a:lnTo>
                      <a:pt x="44" y="223"/>
                    </a:lnTo>
                    <a:lnTo>
                      <a:pt x="30" y="222"/>
                    </a:lnTo>
                    <a:lnTo>
                      <a:pt x="19" y="217"/>
                    </a:lnTo>
                    <a:lnTo>
                      <a:pt x="10" y="208"/>
                    </a:lnTo>
                    <a:lnTo>
                      <a:pt x="4" y="197"/>
                    </a:lnTo>
                    <a:lnTo>
                      <a:pt x="0" y="186"/>
                    </a:lnTo>
                    <a:lnTo>
                      <a:pt x="1" y="173"/>
                    </a:lnTo>
                    <a:lnTo>
                      <a:pt x="8" y="162"/>
                    </a:lnTo>
                    <a:lnTo>
                      <a:pt x="19" y="153"/>
                    </a:lnTo>
                    <a:lnTo>
                      <a:pt x="300" y="4"/>
                    </a:lnTo>
                    <a:lnTo>
                      <a:pt x="313" y="0"/>
                    </a:lnTo>
                    <a:close/>
                  </a:path>
                </a:pathLst>
              </a:custGeom>
              <a:solidFill>
                <a:schemeClr val="tx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  <p:sp>
            <p:nvSpPr>
              <p:cNvPr id="38" name="Freeform 16"/>
              <p:cNvSpPr>
                <a:spLocks/>
              </p:cNvSpPr>
              <p:nvPr/>
            </p:nvSpPr>
            <p:spPr bwMode="auto">
              <a:xfrm>
                <a:off x="11745913" y="5027613"/>
                <a:ext cx="119063" cy="565150"/>
              </a:xfrm>
              <a:custGeom>
                <a:avLst/>
                <a:gdLst>
                  <a:gd name="T0" fmla="*/ 44 w 75"/>
                  <a:gd name="T1" fmla="*/ 0 h 356"/>
                  <a:gd name="T2" fmla="*/ 56 w 75"/>
                  <a:gd name="T3" fmla="*/ 4 h 356"/>
                  <a:gd name="T4" fmla="*/ 66 w 75"/>
                  <a:gd name="T5" fmla="*/ 11 h 356"/>
                  <a:gd name="T6" fmla="*/ 72 w 75"/>
                  <a:gd name="T7" fmla="*/ 21 h 356"/>
                  <a:gd name="T8" fmla="*/ 75 w 75"/>
                  <a:gd name="T9" fmla="*/ 36 h 356"/>
                  <a:gd name="T10" fmla="*/ 75 w 75"/>
                  <a:gd name="T11" fmla="*/ 320 h 356"/>
                  <a:gd name="T12" fmla="*/ 72 w 75"/>
                  <a:gd name="T13" fmla="*/ 335 h 356"/>
                  <a:gd name="T14" fmla="*/ 66 w 75"/>
                  <a:gd name="T15" fmla="*/ 345 h 356"/>
                  <a:gd name="T16" fmla="*/ 56 w 75"/>
                  <a:gd name="T17" fmla="*/ 352 h 356"/>
                  <a:gd name="T18" fmla="*/ 44 w 75"/>
                  <a:gd name="T19" fmla="*/ 356 h 356"/>
                  <a:gd name="T20" fmla="*/ 31 w 75"/>
                  <a:gd name="T21" fmla="*/ 356 h 356"/>
                  <a:gd name="T22" fmla="*/ 20 w 75"/>
                  <a:gd name="T23" fmla="*/ 352 h 356"/>
                  <a:gd name="T24" fmla="*/ 10 w 75"/>
                  <a:gd name="T25" fmla="*/ 345 h 356"/>
                  <a:gd name="T26" fmla="*/ 4 w 75"/>
                  <a:gd name="T27" fmla="*/ 335 h 356"/>
                  <a:gd name="T28" fmla="*/ 0 w 75"/>
                  <a:gd name="T29" fmla="*/ 320 h 356"/>
                  <a:gd name="T30" fmla="*/ 0 w 75"/>
                  <a:gd name="T31" fmla="*/ 36 h 356"/>
                  <a:gd name="T32" fmla="*/ 4 w 75"/>
                  <a:gd name="T33" fmla="*/ 21 h 356"/>
                  <a:gd name="T34" fmla="*/ 10 w 75"/>
                  <a:gd name="T35" fmla="*/ 11 h 356"/>
                  <a:gd name="T36" fmla="*/ 20 w 75"/>
                  <a:gd name="T37" fmla="*/ 4 h 356"/>
                  <a:gd name="T38" fmla="*/ 31 w 75"/>
                  <a:gd name="T39" fmla="*/ 0 h 356"/>
                  <a:gd name="T40" fmla="*/ 44 w 75"/>
                  <a:gd name="T41" fmla="*/ 0 h 3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75" h="356">
                    <a:moveTo>
                      <a:pt x="44" y="0"/>
                    </a:moveTo>
                    <a:lnTo>
                      <a:pt x="56" y="4"/>
                    </a:lnTo>
                    <a:lnTo>
                      <a:pt x="66" y="11"/>
                    </a:lnTo>
                    <a:lnTo>
                      <a:pt x="72" y="21"/>
                    </a:lnTo>
                    <a:lnTo>
                      <a:pt x="75" y="36"/>
                    </a:lnTo>
                    <a:lnTo>
                      <a:pt x="75" y="320"/>
                    </a:lnTo>
                    <a:lnTo>
                      <a:pt x="72" y="335"/>
                    </a:lnTo>
                    <a:lnTo>
                      <a:pt x="66" y="345"/>
                    </a:lnTo>
                    <a:lnTo>
                      <a:pt x="56" y="352"/>
                    </a:lnTo>
                    <a:lnTo>
                      <a:pt x="44" y="356"/>
                    </a:lnTo>
                    <a:lnTo>
                      <a:pt x="31" y="356"/>
                    </a:lnTo>
                    <a:lnTo>
                      <a:pt x="20" y="352"/>
                    </a:lnTo>
                    <a:lnTo>
                      <a:pt x="10" y="345"/>
                    </a:lnTo>
                    <a:lnTo>
                      <a:pt x="4" y="335"/>
                    </a:lnTo>
                    <a:lnTo>
                      <a:pt x="0" y="320"/>
                    </a:lnTo>
                    <a:lnTo>
                      <a:pt x="0" y="36"/>
                    </a:lnTo>
                    <a:lnTo>
                      <a:pt x="4" y="21"/>
                    </a:lnTo>
                    <a:lnTo>
                      <a:pt x="10" y="11"/>
                    </a:lnTo>
                    <a:lnTo>
                      <a:pt x="20" y="4"/>
                    </a:lnTo>
                    <a:lnTo>
                      <a:pt x="31" y="0"/>
                    </a:lnTo>
                    <a:lnTo>
                      <a:pt x="44" y="0"/>
                    </a:lnTo>
                    <a:close/>
                  </a:path>
                </a:pathLst>
              </a:custGeom>
              <a:solidFill>
                <a:schemeClr val="tx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  <p:sp>
            <p:nvSpPr>
              <p:cNvPr id="39" name="Freeform 17"/>
              <p:cNvSpPr>
                <a:spLocks/>
              </p:cNvSpPr>
              <p:nvPr/>
            </p:nvSpPr>
            <p:spPr bwMode="auto">
              <a:xfrm>
                <a:off x="10002838" y="5735638"/>
                <a:ext cx="636588" cy="517525"/>
              </a:xfrm>
              <a:custGeom>
                <a:avLst/>
                <a:gdLst>
                  <a:gd name="T0" fmla="*/ 39 w 401"/>
                  <a:gd name="T1" fmla="*/ 0 h 326"/>
                  <a:gd name="T2" fmla="*/ 53 w 401"/>
                  <a:gd name="T3" fmla="*/ 2 h 326"/>
                  <a:gd name="T4" fmla="*/ 66 w 401"/>
                  <a:gd name="T5" fmla="*/ 8 h 326"/>
                  <a:gd name="T6" fmla="*/ 389 w 401"/>
                  <a:gd name="T7" fmla="*/ 263 h 326"/>
                  <a:gd name="T8" fmla="*/ 398 w 401"/>
                  <a:gd name="T9" fmla="*/ 274 h 326"/>
                  <a:gd name="T10" fmla="*/ 401 w 401"/>
                  <a:gd name="T11" fmla="*/ 286 h 326"/>
                  <a:gd name="T12" fmla="*/ 400 w 401"/>
                  <a:gd name="T13" fmla="*/ 297 h 326"/>
                  <a:gd name="T14" fmla="*/ 394 w 401"/>
                  <a:gd name="T15" fmla="*/ 308 h 326"/>
                  <a:gd name="T16" fmla="*/ 385 w 401"/>
                  <a:gd name="T17" fmla="*/ 317 h 326"/>
                  <a:gd name="T18" fmla="*/ 374 w 401"/>
                  <a:gd name="T19" fmla="*/ 323 h 326"/>
                  <a:gd name="T20" fmla="*/ 362 w 401"/>
                  <a:gd name="T21" fmla="*/ 326 h 326"/>
                  <a:gd name="T22" fmla="*/ 348 w 401"/>
                  <a:gd name="T23" fmla="*/ 323 h 326"/>
                  <a:gd name="T24" fmla="*/ 335 w 401"/>
                  <a:gd name="T25" fmla="*/ 317 h 326"/>
                  <a:gd name="T26" fmla="*/ 13 w 401"/>
                  <a:gd name="T27" fmla="*/ 62 h 326"/>
                  <a:gd name="T28" fmla="*/ 3 w 401"/>
                  <a:gd name="T29" fmla="*/ 51 h 326"/>
                  <a:gd name="T30" fmla="*/ 0 w 401"/>
                  <a:gd name="T31" fmla="*/ 40 h 326"/>
                  <a:gd name="T32" fmla="*/ 1 w 401"/>
                  <a:gd name="T33" fmla="*/ 28 h 326"/>
                  <a:gd name="T34" fmla="*/ 7 w 401"/>
                  <a:gd name="T35" fmla="*/ 17 h 326"/>
                  <a:gd name="T36" fmla="*/ 16 w 401"/>
                  <a:gd name="T37" fmla="*/ 8 h 326"/>
                  <a:gd name="T38" fmla="*/ 27 w 401"/>
                  <a:gd name="T39" fmla="*/ 2 h 326"/>
                  <a:gd name="T40" fmla="*/ 39 w 401"/>
                  <a:gd name="T41" fmla="*/ 0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01" h="326">
                    <a:moveTo>
                      <a:pt x="39" y="0"/>
                    </a:moveTo>
                    <a:lnTo>
                      <a:pt x="53" y="2"/>
                    </a:lnTo>
                    <a:lnTo>
                      <a:pt x="66" y="8"/>
                    </a:lnTo>
                    <a:lnTo>
                      <a:pt x="389" y="263"/>
                    </a:lnTo>
                    <a:lnTo>
                      <a:pt x="398" y="274"/>
                    </a:lnTo>
                    <a:lnTo>
                      <a:pt x="401" y="286"/>
                    </a:lnTo>
                    <a:lnTo>
                      <a:pt x="400" y="297"/>
                    </a:lnTo>
                    <a:lnTo>
                      <a:pt x="394" y="308"/>
                    </a:lnTo>
                    <a:lnTo>
                      <a:pt x="385" y="317"/>
                    </a:lnTo>
                    <a:lnTo>
                      <a:pt x="374" y="323"/>
                    </a:lnTo>
                    <a:lnTo>
                      <a:pt x="362" y="326"/>
                    </a:lnTo>
                    <a:lnTo>
                      <a:pt x="348" y="323"/>
                    </a:lnTo>
                    <a:lnTo>
                      <a:pt x="335" y="317"/>
                    </a:lnTo>
                    <a:lnTo>
                      <a:pt x="13" y="62"/>
                    </a:lnTo>
                    <a:lnTo>
                      <a:pt x="3" y="51"/>
                    </a:lnTo>
                    <a:lnTo>
                      <a:pt x="0" y="40"/>
                    </a:lnTo>
                    <a:lnTo>
                      <a:pt x="1" y="28"/>
                    </a:lnTo>
                    <a:lnTo>
                      <a:pt x="7" y="17"/>
                    </a:lnTo>
                    <a:lnTo>
                      <a:pt x="16" y="8"/>
                    </a:lnTo>
                    <a:lnTo>
                      <a:pt x="27" y="2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chemeClr val="tx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  <p:sp>
            <p:nvSpPr>
              <p:cNvPr id="40" name="Freeform 18"/>
              <p:cNvSpPr>
                <a:spLocks/>
              </p:cNvSpPr>
              <p:nvPr/>
            </p:nvSpPr>
            <p:spPr bwMode="auto">
              <a:xfrm>
                <a:off x="12950826" y="7635876"/>
                <a:ext cx="566738" cy="354013"/>
              </a:xfrm>
              <a:custGeom>
                <a:avLst/>
                <a:gdLst>
                  <a:gd name="T0" fmla="*/ 44 w 357"/>
                  <a:gd name="T1" fmla="*/ 0 h 223"/>
                  <a:gd name="T2" fmla="*/ 57 w 357"/>
                  <a:gd name="T3" fmla="*/ 4 h 223"/>
                  <a:gd name="T4" fmla="*/ 338 w 357"/>
                  <a:gd name="T5" fmla="*/ 155 h 223"/>
                  <a:gd name="T6" fmla="*/ 350 w 357"/>
                  <a:gd name="T7" fmla="*/ 164 h 223"/>
                  <a:gd name="T8" fmla="*/ 356 w 357"/>
                  <a:gd name="T9" fmla="*/ 174 h 223"/>
                  <a:gd name="T10" fmla="*/ 357 w 357"/>
                  <a:gd name="T11" fmla="*/ 186 h 223"/>
                  <a:gd name="T12" fmla="*/ 353 w 357"/>
                  <a:gd name="T13" fmla="*/ 199 h 223"/>
                  <a:gd name="T14" fmla="*/ 347 w 357"/>
                  <a:gd name="T15" fmla="*/ 208 h 223"/>
                  <a:gd name="T16" fmla="*/ 338 w 357"/>
                  <a:gd name="T17" fmla="*/ 217 h 223"/>
                  <a:gd name="T18" fmla="*/ 327 w 357"/>
                  <a:gd name="T19" fmla="*/ 222 h 223"/>
                  <a:gd name="T20" fmla="*/ 313 w 357"/>
                  <a:gd name="T21" fmla="*/ 223 h 223"/>
                  <a:gd name="T22" fmla="*/ 300 w 357"/>
                  <a:gd name="T23" fmla="*/ 218 h 223"/>
                  <a:gd name="T24" fmla="*/ 19 w 357"/>
                  <a:gd name="T25" fmla="*/ 69 h 223"/>
                  <a:gd name="T26" fmla="*/ 8 w 357"/>
                  <a:gd name="T27" fmla="*/ 60 h 223"/>
                  <a:gd name="T28" fmla="*/ 1 w 357"/>
                  <a:gd name="T29" fmla="*/ 49 h 223"/>
                  <a:gd name="T30" fmla="*/ 0 w 357"/>
                  <a:gd name="T31" fmla="*/ 37 h 223"/>
                  <a:gd name="T32" fmla="*/ 4 w 357"/>
                  <a:gd name="T33" fmla="*/ 25 h 223"/>
                  <a:gd name="T34" fmla="*/ 10 w 357"/>
                  <a:gd name="T35" fmla="*/ 15 h 223"/>
                  <a:gd name="T36" fmla="*/ 19 w 357"/>
                  <a:gd name="T37" fmla="*/ 6 h 223"/>
                  <a:gd name="T38" fmla="*/ 30 w 357"/>
                  <a:gd name="T39" fmla="*/ 1 h 223"/>
                  <a:gd name="T40" fmla="*/ 44 w 357"/>
                  <a:gd name="T41" fmla="*/ 0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57" h="223">
                    <a:moveTo>
                      <a:pt x="44" y="0"/>
                    </a:moveTo>
                    <a:lnTo>
                      <a:pt x="57" y="4"/>
                    </a:lnTo>
                    <a:lnTo>
                      <a:pt x="338" y="155"/>
                    </a:lnTo>
                    <a:lnTo>
                      <a:pt x="350" y="164"/>
                    </a:lnTo>
                    <a:lnTo>
                      <a:pt x="356" y="174"/>
                    </a:lnTo>
                    <a:lnTo>
                      <a:pt x="357" y="186"/>
                    </a:lnTo>
                    <a:lnTo>
                      <a:pt x="353" y="199"/>
                    </a:lnTo>
                    <a:lnTo>
                      <a:pt x="347" y="208"/>
                    </a:lnTo>
                    <a:lnTo>
                      <a:pt x="338" y="217"/>
                    </a:lnTo>
                    <a:lnTo>
                      <a:pt x="327" y="222"/>
                    </a:lnTo>
                    <a:lnTo>
                      <a:pt x="313" y="223"/>
                    </a:lnTo>
                    <a:lnTo>
                      <a:pt x="300" y="218"/>
                    </a:lnTo>
                    <a:lnTo>
                      <a:pt x="19" y="69"/>
                    </a:lnTo>
                    <a:lnTo>
                      <a:pt x="8" y="60"/>
                    </a:lnTo>
                    <a:lnTo>
                      <a:pt x="1" y="49"/>
                    </a:lnTo>
                    <a:lnTo>
                      <a:pt x="0" y="37"/>
                    </a:lnTo>
                    <a:lnTo>
                      <a:pt x="4" y="25"/>
                    </a:lnTo>
                    <a:lnTo>
                      <a:pt x="10" y="15"/>
                    </a:lnTo>
                    <a:lnTo>
                      <a:pt x="19" y="6"/>
                    </a:lnTo>
                    <a:lnTo>
                      <a:pt x="30" y="1"/>
                    </a:lnTo>
                    <a:lnTo>
                      <a:pt x="44" y="0"/>
                    </a:lnTo>
                    <a:close/>
                  </a:path>
                </a:pathLst>
              </a:custGeom>
              <a:solidFill>
                <a:schemeClr val="tx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  <p:sp>
            <p:nvSpPr>
              <p:cNvPr id="41" name="Freeform 19"/>
              <p:cNvSpPr>
                <a:spLocks/>
              </p:cNvSpPr>
              <p:nvPr/>
            </p:nvSpPr>
            <p:spPr bwMode="auto">
              <a:xfrm>
                <a:off x="9883776" y="7570788"/>
                <a:ext cx="638175" cy="514350"/>
              </a:xfrm>
              <a:custGeom>
                <a:avLst/>
                <a:gdLst>
                  <a:gd name="T0" fmla="*/ 362 w 402"/>
                  <a:gd name="T1" fmla="*/ 0 h 324"/>
                  <a:gd name="T2" fmla="*/ 374 w 402"/>
                  <a:gd name="T3" fmla="*/ 2 h 324"/>
                  <a:gd name="T4" fmla="*/ 385 w 402"/>
                  <a:gd name="T5" fmla="*/ 9 h 324"/>
                  <a:gd name="T6" fmla="*/ 394 w 402"/>
                  <a:gd name="T7" fmla="*/ 17 h 324"/>
                  <a:gd name="T8" fmla="*/ 400 w 402"/>
                  <a:gd name="T9" fmla="*/ 27 h 324"/>
                  <a:gd name="T10" fmla="*/ 402 w 402"/>
                  <a:gd name="T11" fmla="*/ 38 h 324"/>
                  <a:gd name="T12" fmla="*/ 398 w 402"/>
                  <a:gd name="T13" fmla="*/ 50 h 324"/>
                  <a:gd name="T14" fmla="*/ 388 w 402"/>
                  <a:gd name="T15" fmla="*/ 61 h 324"/>
                  <a:gd name="T16" fmla="*/ 66 w 402"/>
                  <a:gd name="T17" fmla="*/ 316 h 324"/>
                  <a:gd name="T18" fmla="*/ 53 w 402"/>
                  <a:gd name="T19" fmla="*/ 323 h 324"/>
                  <a:gd name="T20" fmla="*/ 40 w 402"/>
                  <a:gd name="T21" fmla="*/ 324 h 324"/>
                  <a:gd name="T22" fmla="*/ 27 w 402"/>
                  <a:gd name="T23" fmla="*/ 322 h 324"/>
                  <a:gd name="T24" fmla="*/ 16 w 402"/>
                  <a:gd name="T25" fmla="*/ 316 h 324"/>
                  <a:gd name="T26" fmla="*/ 7 w 402"/>
                  <a:gd name="T27" fmla="*/ 307 h 324"/>
                  <a:gd name="T28" fmla="*/ 1 w 402"/>
                  <a:gd name="T29" fmla="*/ 297 h 324"/>
                  <a:gd name="T30" fmla="*/ 0 w 402"/>
                  <a:gd name="T31" fmla="*/ 286 h 324"/>
                  <a:gd name="T32" fmla="*/ 3 w 402"/>
                  <a:gd name="T33" fmla="*/ 273 h 324"/>
                  <a:gd name="T34" fmla="*/ 13 w 402"/>
                  <a:gd name="T35" fmla="*/ 263 h 324"/>
                  <a:gd name="T36" fmla="*/ 335 w 402"/>
                  <a:gd name="T37" fmla="*/ 9 h 324"/>
                  <a:gd name="T38" fmla="*/ 348 w 402"/>
                  <a:gd name="T39" fmla="*/ 1 h 324"/>
                  <a:gd name="T40" fmla="*/ 362 w 402"/>
                  <a:gd name="T41" fmla="*/ 0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02" h="324">
                    <a:moveTo>
                      <a:pt x="362" y="0"/>
                    </a:moveTo>
                    <a:lnTo>
                      <a:pt x="374" y="2"/>
                    </a:lnTo>
                    <a:lnTo>
                      <a:pt x="385" y="9"/>
                    </a:lnTo>
                    <a:lnTo>
                      <a:pt x="394" y="17"/>
                    </a:lnTo>
                    <a:lnTo>
                      <a:pt x="400" y="27"/>
                    </a:lnTo>
                    <a:lnTo>
                      <a:pt x="402" y="38"/>
                    </a:lnTo>
                    <a:lnTo>
                      <a:pt x="398" y="50"/>
                    </a:lnTo>
                    <a:lnTo>
                      <a:pt x="388" y="61"/>
                    </a:lnTo>
                    <a:lnTo>
                      <a:pt x="66" y="316"/>
                    </a:lnTo>
                    <a:lnTo>
                      <a:pt x="53" y="323"/>
                    </a:lnTo>
                    <a:lnTo>
                      <a:pt x="40" y="324"/>
                    </a:lnTo>
                    <a:lnTo>
                      <a:pt x="27" y="322"/>
                    </a:lnTo>
                    <a:lnTo>
                      <a:pt x="16" y="316"/>
                    </a:lnTo>
                    <a:lnTo>
                      <a:pt x="7" y="307"/>
                    </a:lnTo>
                    <a:lnTo>
                      <a:pt x="1" y="297"/>
                    </a:lnTo>
                    <a:lnTo>
                      <a:pt x="0" y="286"/>
                    </a:lnTo>
                    <a:lnTo>
                      <a:pt x="3" y="273"/>
                    </a:lnTo>
                    <a:lnTo>
                      <a:pt x="13" y="263"/>
                    </a:lnTo>
                    <a:lnTo>
                      <a:pt x="335" y="9"/>
                    </a:lnTo>
                    <a:lnTo>
                      <a:pt x="348" y="1"/>
                    </a:lnTo>
                    <a:lnTo>
                      <a:pt x="362" y="0"/>
                    </a:lnTo>
                    <a:close/>
                  </a:path>
                </a:pathLst>
              </a:custGeom>
              <a:solidFill>
                <a:schemeClr val="tx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  <p:sp>
            <p:nvSpPr>
              <p:cNvPr id="42" name="Freeform 20"/>
              <p:cNvSpPr>
                <a:spLocks/>
              </p:cNvSpPr>
              <p:nvPr/>
            </p:nvSpPr>
            <p:spPr bwMode="auto">
              <a:xfrm>
                <a:off x="9447213" y="6781801"/>
                <a:ext cx="1035050" cy="238125"/>
              </a:xfrm>
              <a:custGeom>
                <a:avLst/>
                <a:gdLst>
                  <a:gd name="T0" fmla="*/ 35 w 652"/>
                  <a:gd name="T1" fmla="*/ 0 h 150"/>
                  <a:gd name="T2" fmla="*/ 617 w 652"/>
                  <a:gd name="T3" fmla="*/ 75 h 150"/>
                  <a:gd name="T4" fmla="*/ 630 w 652"/>
                  <a:gd name="T5" fmla="*/ 79 h 150"/>
                  <a:gd name="T6" fmla="*/ 640 w 652"/>
                  <a:gd name="T7" fmla="*/ 87 h 150"/>
                  <a:gd name="T8" fmla="*/ 648 w 652"/>
                  <a:gd name="T9" fmla="*/ 99 h 150"/>
                  <a:gd name="T10" fmla="*/ 652 w 652"/>
                  <a:gd name="T11" fmla="*/ 111 h 150"/>
                  <a:gd name="T12" fmla="*/ 652 w 652"/>
                  <a:gd name="T13" fmla="*/ 122 h 150"/>
                  <a:gd name="T14" fmla="*/ 648 w 652"/>
                  <a:gd name="T15" fmla="*/ 135 h 150"/>
                  <a:gd name="T16" fmla="*/ 640 w 652"/>
                  <a:gd name="T17" fmla="*/ 143 h 150"/>
                  <a:gd name="T18" fmla="*/ 630 w 652"/>
                  <a:gd name="T19" fmla="*/ 148 h 150"/>
                  <a:gd name="T20" fmla="*/ 617 w 652"/>
                  <a:gd name="T21" fmla="*/ 150 h 150"/>
                  <a:gd name="T22" fmla="*/ 35 w 652"/>
                  <a:gd name="T23" fmla="*/ 75 h 150"/>
                  <a:gd name="T24" fmla="*/ 21 w 652"/>
                  <a:gd name="T25" fmla="*/ 70 h 150"/>
                  <a:gd name="T26" fmla="*/ 11 w 652"/>
                  <a:gd name="T27" fmla="*/ 62 h 150"/>
                  <a:gd name="T28" fmla="*/ 4 w 652"/>
                  <a:gd name="T29" fmla="*/ 51 h 150"/>
                  <a:gd name="T30" fmla="*/ 0 w 652"/>
                  <a:gd name="T31" fmla="*/ 39 h 150"/>
                  <a:gd name="T32" fmla="*/ 0 w 652"/>
                  <a:gd name="T33" fmla="*/ 26 h 150"/>
                  <a:gd name="T34" fmla="*/ 4 w 652"/>
                  <a:gd name="T35" fmla="*/ 15 h 150"/>
                  <a:gd name="T36" fmla="*/ 11 w 652"/>
                  <a:gd name="T37" fmla="*/ 6 h 150"/>
                  <a:gd name="T38" fmla="*/ 21 w 652"/>
                  <a:gd name="T39" fmla="*/ 1 h 150"/>
                  <a:gd name="T40" fmla="*/ 35 w 652"/>
                  <a:gd name="T41" fmla="*/ 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52" h="150">
                    <a:moveTo>
                      <a:pt x="35" y="0"/>
                    </a:moveTo>
                    <a:lnTo>
                      <a:pt x="617" y="75"/>
                    </a:lnTo>
                    <a:lnTo>
                      <a:pt x="630" y="79"/>
                    </a:lnTo>
                    <a:lnTo>
                      <a:pt x="640" y="87"/>
                    </a:lnTo>
                    <a:lnTo>
                      <a:pt x="648" y="99"/>
                    </a:lnTo>
                    <a:lnTo>
                      <a:pt x="652" y="111"/>
                    </a:lnTo>
                    <a:lnTo>
                      <a:pt x="652" y="122"/>
                    </a:lnTo>
                    <a:lnTo>
                      <a:pt x="648" y="135"/>
                    </a:lnTo>
                    <a:lnTo>
                      <a:pt x="640" y="143"/>
                    </a:lnTo>
                    <a:lnTo>
                      <a:pt x="630" y="148"/>
                    </a:lnTo>
                    <a:lnTo>
                      <a:pt x="617" y="150"/>
                    </a:lnTo>
                    <a:lnTo>
                      <a:pt x="35" y="75"/>
                    </a:lnTo>
                    <a:lnTo>
                      <a:pt x="21" y="70"/>
                    </a:lnTo>
                    <a:lnTo>
                      <a:pt x="11" y="62"/>
                    </a:lnTo>
                    <a:lnTo>
                      <a:pt x="4" y="51"/>
                    </a:lnTo>
                    <a:lnTo>
                      <a:pt x="0" y="39"/>
                    </a:lnTo>
                    <a:lnTo>
                      <a:pt x="0" y="26"/>
                    </a:lnTo>
                    <a:lnTo>
                      <a:pt x="4" y="15"/>
                    </a:lnTo>
                    <a:lnTo>
                      <a:pt x="11" y="6"/>
                    </a:lnTo>
                    <a:lnTo>
                      <a:pt x="21" y="1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chemeClr val="tx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</p:grpSp>
      </p:grpSp>
      <p:sp>
        <p:nvSpPr>
          <p:cNvPr id="47" name="23 Trapecio"/>
          <p:cNvSpPr/>
          <p:nvPr/>
        </p:nvSpPr>
        <p:spPr>
          <a:xfrm>
            <a:off x="8930318" y="3950357"/>
            <a:ext cx="1153476" cy="774836"/>
          </a:xfrm>
          <a:custGeom>
            <a:avLst/>
            <a:gdLst>
              <a:gd name="connsiteX0" fmla="*/ 2295255 w 2296477"/>
              <a:gd name="connsiteY0" fmla="*/ 1540326 h 1540326"/>
              <a:gd name="connsiteX1" fmla="*/ 0 w 2296477"/>
              <a:gd name="connsiteY1" fmla="*/ 1540326 h 1540326"/>
              <a:gd name="connsiteX2" fmla="*/ 0 w 2296477"/>
              <a:gd name="connsiteY2" fmla="*/ 965739 h 1540326"/>
              <a:gd name="connsiteX3" fmla="*/ 180217 w 2296477"/>
              <a:gd name="connsiteY3" fmla="*/ 965739 h 1540326"/>
              <a:gd name="connsiteX4" fmla="*/ 332157 w 2296477"/>
              <a:gd name="connsiteY4" fmla="*/ 0 h 1540326"/>
              <a:gd name="connsiteX5" fmla="*/ 2296477 w 2296477"/>
              <a:gd name="connsiteY5" fmla="*/ 0 h 1540326"/>
              <a:gd name="connsiteX6" fmla="*/ 2115042 w 2296477"/>
              <a:gd name="connsiteY6" fmla="*/ 965739 h 1540326"/>
              <a:gd name="connsiteX7" fmla="*/ 2295255 w 2296477"/>
              <a:gd name="connsiteY7" fmla="*/ 965739 h 1540326"/>
              <a:gd name="connsiteX8" fmla="*/ 2295255 w 2296477"/>
              <a:gd name="connsiteY8" fmla="*/ 1540326 h 1540326"/>
              <a:gd name="connsiteX0" fmla="*/ 2295255 w 2299192"/>
              <a:gd name="connsiteY0" fmla="*/ 1540326 h 1540326"/>
              <a:gd name="connsiteX1" fmla="*/ 0 w 2299192"/>
              <a:gd name="connsiteY1" fmla="*/ 1540326 h 1540326"/>
              <a:gd name="connsiteX2" fmla="*/ 0 w 2299192"/>
              <a:gd name="connsiteY2" fmla="*/ 965739 h 1540326"/>
              <a:gd name="connsiteX3" fmla="*/ 180217 w 2299192"/>
              <a:gd name="connsiteY3" fmla="*/ 965739 h 1540326"/>
              <a:gd name="connsiteX4" fmla="*/ 332157 w 2299192"/>
              <a:gd name="connsiteY4" fmla="*/ 0 h 1540326"/>
              <a:gd name="connsiteX5" fmla="*/ 2296477 w 2299192"/>
              <a:gd name="connsiteY5" fmla="*/ 0 h 1540326"/>
              <a:gd name="connsiteX6" fmla="*/ 2299192 w 2299192"/>
              <a:gd name="connsiteY6" fmla="*/ 568864 h 1540326"/>
              <a:gd name="connsiteX7" fmla="*/ 2295255 w 2299192"/>
              <a:gd name="connsiteY7" fmla="*/ 965739 h 1540326"/>
              <a:gd name="connsiteX8" fmla="*/ 2295255 w 2299192"/>
              <a:gd name="connsiteY8" fmla="*/ 1540326 h 1540326"/>
              <a:gd name="connsiteX0" fmla="*/ 2295255 w 2299192"/>
              <a:gd name="connsiteY0" fmla="*/ 1540326 h 1540326"/>
              <a:gd name="connsiteX1" fmla="*/ 0 w 2299192"/>
              <a:gd name="connsiteY1" fmla="*/ 1540326 h 1540326"/>
              <a:gd name="connsiteX2" fmla="*/ 0 w 2299192"/>
              <a:gd name="connsiteY2" fmla="*/ 965739 h 1540326"/>
              <a:gd name="connsiteX3" fmla="*/ 180217 w 2299192"/>
              <a:gd name="connsiteY3" fmla="*/ 965739 h 1540326"/>
              <a:gd name="connsiteX4" fmla="*/ 332157 w 2299192"/>
              <a:gd name="connsiteY4" fmla="*/ 0 h 1540326"/>
              <a:gd name="connsiteX5" fmla="*/ 2296477 w 2299192"/>
              <a:gd name="connsiteY5" fmla="*/ 0 h 1540326"/>
              <a:gd name="connsiteX6" fmla="*/ 2299192 w 2299192"/>
              <a:gd name="connsiteY6" fmla="*/ 568864 h 1540326"/>
              <a:gd name="connsiteX7" fmla="*/ 2104755 w 2299192"/>
              <a:gd name="connsiteY7" fmla="*/ 578389 h 1540326"/>
              <a:gd name="connsiteX8" fmla="*/ 2295255 w 2299192"/>
              <a:gd name="connsiteY8" fmla="*/ 1540326 h 1540326"/>
              <a:gd name="connsiteX0" fmla="*/ 2295255 w 2299192"/>
              <a:gd name="connsiteY0" fmla="*/ 1540326 h 1540326"/>
              <a:gd name="connsiteX1" fmla="*/ 0 w 2299192"/>
              <a:gd name="connsiteY1" fmla="*/ 1540326 h 1540326"/>
              <a:gd name="connsiteX2" fmla="*/ 0 w 2299192"/>
              <a:gd name="connsiteY2" fmla="*/ 965739 h 1540326"/>
              <a:gd name="connsiteX3" fmla="*/ 180217 w 2299192"/>
              <a:gd name="connsiteY3" fmla="*/ 965739 h 1540326"/>
              <a:gd name="connsiteX4" fmla="*/ 332157 w 2299192"/>
              <a:gd name="connsiteY4" fmla="*/ 0 h 1540326"/>
              <a:gd name="connsiteX5" fmla="*/ 2296477 w 2299192"/>
              <a:gd name="connsiteY5" fmla="*/ 0 h 1540326"/>
              <a:gd name="connsiteX6" fmla="*/ 2299192 w 2299192"/>
              <a:gd name="connsiteY6" fmla="*/ 568864 h 1540326"/>
              <a:gd name="connsiteX7" fmla="*/ 2104755 w 2299192"/>
              <a:gd name="connsiteY7" fmla="*/ 578389 h 1540326"/>
              <a:gd name="connsiteX8" fmla="*/ 2295255 w 2299192"/>
              <a:gd name="connsiteY8" fmla="*/ 1540326 h 1540326"/>
              <a:gd name="connsiteX0" fmla="*/ 1717405 w 2299192"/>
              <a:gd name="connsiteY0" fmla="*/ 1413326 h 1540326"/>
              <a:gd name="connsiteX1" fmla="*/ 0 w 2299192"/>
              <a:gd name="connsiteY1" fmla="*/ 1540326 h 1540326"/>
              <a:gd name="connsiteX2" fmla="*/ 0 w 2299192"/>
              <a:gd name="connsiteY2" fmla="*/ 965739 h 1540326"/>
              <a:gd name="connsiteX3" fmla="*/ 180217 w 2299192"/>
              <a:gd name="connsiteY3" fmla="*/ 965739 h 1540326"/>
              <a:gd name="connsiteX4" fmla="*/ 332157 w 2299192"/>
              <a:gd name="connsiteY4" fmla="*/ 0 h 1540326"/>
              <a:gd name="connsiteX5" fmla="*/ 2296477 w 2299192"/>
              <a:gd name="connsiteY5" fmla="*/ 0 h 1540326"/>
              <a:gd name="connsiteX6" fmla="*/ 2299192 w 2299192"/>
              <a:gd name="connsiteY6" fmla="*/ 568864 h 1540326"/>
              <a:gd name="connsiteX7" fmla="*/ 2104755 w 2299192"/>
              <a:gd name="connsiteY7" fmla="*/ 578389 h 1540326"/>
              <a:gd name="connsiteX8" fmla="*/ 1717405 w 2299192"/>
              <a:gd name="connsiteY8" fmla="*/ 1413326 h 1540326"/>
              <a:gd name="connsiteX0" fmla="*/ 1968230 w 2299192"/>
              <a:gd name="connsiteY0" fmla="*/ 1543501 h 1543501"/>
              <a:gd name="connsiteX1" fmla="*/ 0 w 2299192"/>
              <a:gd name="connsiteY1" fmla="*/ 1540326 h 1543501"/>
              <a:gd name="connsiteX2" fmla="*/ 0 w 2299192"/>
              <a:gd name="connsiteY2" fmla="*/ 965739 h 1543501"/>
              <a:gd name="connsiteX3" fmla="*/ 180217 w 2299192"/>
              <a:gd name="connsiteY3" fmla="*/ 965739 h 1543501"/>
              <a:gd name="connsiteX4" fmla="*/ 332157 w 2299192"/>
              <a:gd name="connsiteY4" fmla="*/ 0 h 1543501"/>
              <a:gd name="connsiteX5" fmla="*/ 2296477 w 2299192"/>
              <a:gd name="connsiteY5" fmla="*/ 0 h 1543501"/>
              <a:gd name="connsiteX6" fmla="*/ 2299192 w 2299192"/>
              <a:gd name="connsiteY6" fmla="*/ 568864 h 1543501"/>
              <a:gd name="connsiteX7" fmla="*/ 2104755 w 2299192"/>
              <a:gd name="connsiteY7" fmla="*/ 578389 h 1543501"/>
              <a:gd name="connsiteX8" fmla="*/ 1968230 w 2299192"/>
              <a:gd name="connsiteY8" fmla="*/ 1543501 h 1543501"/>
              <a:gd name="connsiteX0" fmla="*/ 1968230 w 2299192"/>
              <a:gd name="connsiteY0" fmla="*/ 1543501 h 1543501"/>
              <a:gd name="connsiteX1" fmla="*/ 0 w 2299192"/>
              <a:gd name="connsiteY1" fmla="*/ 1540326 h 1543501"/>
              <a:gd name="connsiteX2" fmla="*/ 0 w 2299192"/>
              <a:gd name="connsiteY2" fmla="*/ 965739 h 1543501"/>
              <a:gd name="connsiteX3" fmla="*/ 180217 w 2299192"/>
              <a:gd name="connsiteY3" fmla="*/ 965739 h 1543501"/>
              <a:gd name="connsiteX4" fmla="*/ 332157 w 2299192"/>
              <a:gd name="connsiteY4" fmla="*/ 0 h 1543501"/>
              <a:gd name="connsiteX5" fmla="*/ 2296477 w 2299192"/>
              <a:gd name="connsiteY5" fmla="*/ 0 h 1543501"/>
              <a:gd name="connsiteX6" fmla="*/ 2299192 w 2299192"/>
              <a:gd name="connsiteY6" fmla="*/ 568864 h 1543501"/>
              <a:gd name="connsiteX7" fmla="*/ 2117455 w 2299192"/>
              <a:gd name="connsiteY7" fmla="*/ 572039 h 1543501"/>
              <a:gd name="connsiteX8" fmla="*/ 1968230 w 2299192"/>
              <a:gd name="connsiteY8" fmla="*/ 1543501 h 1543501"/>
              <a:gd name="connsiteX0" fmla="*/ 1968230 w 2296477"/>
              <a:gd name="connsiteY0" fmla="*/ 1543501 h 1543501"/>
              <a:gd name="connsiteX1" fmla="*/ 0 w 2296477"/>
              <a:gd name="connsiteY1" fmla="*/ 1540326 h 1543501"/>
              <a:gd name="connsiteX2" fmla="*/ 0 w 2296477"/>
              <a:gd name="connsiteY2" fmla="*/ 965739 h 1543501"/>
              <a:gd name="connsiteX3" fmla="*/ 180217 w 2296477"/>
              <a:gd name="connsiteY3" fmla="*/ 965739 h 1543501"/>
              <a:gd name="connsiteX4" fmla="*/ 332157 w 2296477"/>
              <a:gd name="connsiteY4" fmla="*/ 0 h 1543501"/>
              <a:gd name="connsiteX5" fmla="*/ 2296477 w 2296477"/>
              <a:gd name="connsiteY5" fmla="*/ 0 h 1543501"/>
              <a:gd name="connsiteX6" fmla="*/ 2292842 w 2296477"/>
              <a:gd name="connsiteY6" fmla="*/ 578389 h 1543501"/>
              <a:gd name="connsiteX7" fmla="*/ 2117455 w 2296477"/>
              <a:gd name="connsiteY7" fmla="*/ 572039 h 1543501"/>
              <a:gd name="connsiteX8" fmla="*/ 1968230 w 2296477"/>
              <a:gd name="connsiteY8" fmla="*/ 1543501 h 1543501"/>
              <a:gd name="connsiteX0" fmla="*/ 1968230 w 2296477"/>
              <a:gd name="connsiteY0" fmla="*/ 1543501 h 1543501"/>
              <a:gd name="connsiteX1" fmla="*/ 0 w 2296477"/>
              <a:gd name="connsiteY1" fmla="*/ 1540326 h 1543501"/>
              <a:gd name="connsiteX2" fmla="*/ 0 w 2296477"/>
              <a:gd name="connsiteY2" fmla="*/ 965739 h 1543501"/>
              <a:gd name="connsiteX3" fmla="*/ 180217 w 2296477"/>
              <a:gd name="connsiteY3" fmla="*/ 965739 h 1543501"/>
              <a:gd name="connsiteX4" fmla="*/ 332157 w 2296477"/>
              <a:gd name="connsiteY4" fmla="*/ 0 h 1543501"/>
              <a:gd name="connsiteX5" fmla="*/ 2296477 w 2296477"/>
              <a:gd name="connsiteY5" fmla="*/ 0 h 1543501"/>
              <a:gd name="connsiteX6" fmla="*/ 2292842 w 2296477"/>
              <a:gd name="connsiteY6" fmla="*/ 568864 h 1543501"/>
              <a:gd name="connsiteX7" fmla="*/ 2117455 w 2296477"/>
              <a:gd name="connsiteY7" fmla="*/ 572039 h 1543501"/>
              <a:gd name="connsiteX8" fmla="*/ 1968230 w 2296477"/>
              <a:gd name="connsiteY8" fmla="*/ 1543501 h 1543501"/>
              <a:gd name="connsiteX0" fmla="*/ 1968230 w 2296477"/>
              <a:gd name="connsiteY0" fmla="*/ 1543501 h 1543501"/>
              <a:gd name="connsiteX1" fmla="*/ 0 w 2296477"/>
              <a:gd name="connsiteY1" fmla="*/ 1540326 h 1543501"/>
              <a:gd name="connsiteX2" fmla="*/ 0 w 2296477"/>
              <a:gd name="connsiteY2" fmla="*/ 965739 h 1543501"/>
              <a:gd name="connsiteX3" fmla="*/ 180217 w 2296477"/>
              <a:gd name="connsiteY3" fmla="*/ 965739 h 1543501"/>
              <a:gd name="connsiteX4" fmla="*/ 332157 w 2296477"/>
              <a:gd name="connsiteY4" fmla="*/ 0 h 1543501"/>
              <a:gd name="connsiteX5" fmla="*/ 2296477 w 2296477"/>
              <a:gd name="connsiteY5" fmla="*/ 0 h 1543501"/>
              <a:gd name="connsiteX6" fmla="*/ 2289667 w 2296477"/>
              <a:gd name="connsiteY6" fmla="*/ 578389 h 1543501"/>
              <a:gd name="connsiteX7" fmla="*/ 2117455 w 2296477"/>
              <a:gd name="connsiteY7" fmla="*/ 572039 h 1543501"/>
              <a:gd name="connsiteX8" fmla="*/ 1968230 w 2296477"/>
              <a:gd name="connsiteY8" fmla="*/ 1543501 h 1543501"/>
              <a:gd name="connsiteX0" fmla="*/ 1968230 w 2296477"/>
              <a:gd name="connsiteY0" fmla="*/ 1543501 h 1543501"/>
              <a:gd name="connsiteX1" fmla="*/ 0 w 2296477"/>
              <a:gd name="connsiteY1" fmla="*/ 1540326 h 1543501"/>
              <a:gd name="connsiteX2" fmla="*/ 0 w 2296477"/>
              <a:gd name="connsiteY2" fmla="*/ 965739 h 1543501"/>
              <a:gd name="connsiteX3" fmla="*/ 180217 w 2296477"/>
              <a:gd name="connsiteY3" fmla="*/ 965739 h 1543501"/>
              <a:gd name="connsiteX4" fmla="*/ 332157 w 2296477"/>
              <a:gd name="connsiteY4" fmla="*/ 0 h 1543501"/>
              <a:gd name="connsiteX5" fmla="*/ 2296477 w 2296477"/>
              <a:gd name="connsiteY5" fmla="*/ 0 h 1543501"/>
              <a:gd name="connsiteX6" fmla="*/ 2296017 w 2296477"/>
              <a:gd name="connsiteY6" fmla="*/ 575214 h 1543501"/>
              <a:gd name="connsiteX7" fmla="*/ 2117455 w 2296477"/>
              <a:gd name="connsiteY7" fmla="*/ 572039 h 1543501"/>
              <a:gd name="connsiteX8" fmla="*/ 1968230 w 2296477"/>
              <a:gd name="connsiteY8" fmla="*/ 1543501 h 1543501"/>
              <a:gd name="connsiteX0" fmla="*/ 1965055 w 2296477"/>
              <a:gd name="connsiteY0" fmla="*/ 1543501 h 1543501"/>
              <a:gd name="connsiteX1" fmla="*/ 0 w 2296477"/>
              <a:gd name="connsiteY1" fmla="*/ 1540326 h 1543501"/>
              <a:gd name="connsiteX2" fmla="*/ 0 w 2296477"/>
              <a:gd name="connsiteY2" fmla="*/ 965739 h 1543501"/>
              <a:gd name="connsiteX3" fmla="*/ 180217 w 2296477"/>
              <a:gd name="connsiteY3" fmla="*/ 965739 h 1543501"/>
              <a:gd name="connsiteX4" fmla="*/ 332157 w 2296477"/>
              <a:gd name="connsiteY4" fmla="*/ 0 h 1543501"/>
              <a:gd name="connsiteX5" fmla="*/ 2296477 w 2296477"/>
              <a:gd name="connsiteY5" fmla="*/ 0 h 1543501"/>
              <a:gd name="connsiteX6" fmla="*/ 2296017 w 2296477"/>
              <a:gd name="connsiteY6" fmla="*/ 575214 h 1543501"/>
              <a:gd name="connsiteX7" fmla="*/ 2117455 w 2296477"/>
              <a:gd name="connsiteY7" fmla="*/ 572039 h 1543501"/>
              <a:gd name="connsiteX8" fmla="*/ 1965055 w 2296477"/>
              <a:gd name="connsiteY8" fmla="*/ 1543501 h 1543501"/>
              <a:gd name="connsiteX0" fmla="*/ 1965055 w 2296477"/>
              <a:gd name="connsiteY0" fmla="*/ 1549851 h 1549851"/>
              <a:gd name="connsiteX1" fmla="*/ 0 w 2296477"/>
              <a:gd name="connsiteY1" fmla="*/ 1546676 h 1549851"/>
              <a:gd name="connsiteX2" fmla="*/ 0 w 2296477"/>
              <a:gd name="connsiteY2" fmla="*/ 972089 h 1549851"/>
              <a:gd name="connsiteX3" fmla="*/ 180217 w 2296477"/>
              <a:gd name="connsiteY3" fmla="*/ 972089 h 1549851"/>
              <a:gd name="connsiteX4" fmla="*/ 5132 w 2296477"/>
              <a:gd name="connsiteY4" fmla="*/ 0 h 1549851"/>
              <a:gd name="connsiteX5" fmla="*/ 2296477 w 2296477"/>
              <a:gd name="connsiteY5" fmla="*/ 6350 h 1549851"/>
              <a:gd name="connsiteX6" fmla="*/ 2296017 w 2296477"/>
              <a:gd name="connsiteY6" fmla="*/ 581564 h 1549851"/>
              <a:gd name="connsiteX7" fmla="*/ 2117455 w 2296477"/>
              <a:gd name="connsiteY7" fmla="*/ 578389 h 1549851"/>
              <a:gd name="connsiteX8" fmla="*/ 1965055 w 2296477"/>
              <a:gd name="connsiteY8" fmla="*/ 1549851 h 1549851"/>
              <a:gd name="connsiteX0" fmla="*/ 1972163 w 2303585"/>
              <a:gd name="connsiteY0" fmla="*/ 1549851 h 1549851"/>
              <a:gd name="connsiteX1" fmla="*/ 7108 w 2303585"/>
              <a:gd name="connsiteY1" fmla="*/ 1546676 h 1549851"/>
              <a:gd name="connsiteX2" fmla="*/ 7108 w 2303585"/>
              <a:gd name="connsiteY2" fmla="*/ 972089 h 1549851"/>
              <a:gd name="connsiteX3" fmla="*/ 0 w 2303585"/>
              <a:gd name="connsiteY3" fmla="*/ 587914 h 1549851"/>
              <a:gd name="connsiteX4" fmla="*/ 12240 w 2303585"/>
              <a:gd name="connsiteY4" fmla="*/ 0 h 1549851"/>
              <a:gd name="connsiteX5" fmla="*/ 2303585 w 2303585"/>
              <a:gd name="connsiteY5" fmla="*/ 6350 h 1549851"/>
              <a:gd name="connsiteX6" fmla="*/ 2303125 w 2303585"/>
              <a:gd name="connsiteY6" fmla="*/ 581564 h 1549851"/>
              <a:gd name="connsiteX7" fmla="*/ 2124563 w 2303585"/>
              <a:gd name="connsiteY7" fmla="*/ 578389 h 1549851"/>
              <a:gd name="connsiteX8" fmla="*/ 1972163 w 2303585"/>
              <a:gd name="connsiteY8" fmla="*/ 1549851 h 1549851"/>
              <a:gd name="connsiteX0" fmla="*/ 1972163 w 2303585"/>
              <a:gd name="connsiteY0" fmla="*/ 1549851 h 1549851"/>
              <a:gd name="connsiteX1" fmla="*/ 7108 w 2303585"/>
              <a:gd name="connsiteY1" fmla="*/ 1546676 h 1549851"/>
              <a:gd name="connsiteX2" fmla="*/ 184908 w 2303585"/>
              <a:gd name="connsiteY2" fmla="*/ 581564 h 1549851"/>
              <a:gd name="connsiteX3" fmla="*/ 0 w 2303585"/>
              <a:gd name="connsiteY3" fmla="*/ 587914 h 1549851"/>
              <a:gd name="connsiteX4" fmla="*/ 12240 w 2303585"/>
              <a:gd name="connsiteY4" fmla="*/ 0 h 1549851"/>
              <a:gd name="connsiteX5" fmla="*/ 2303585 w 2303585"/>
              <a:gd name="connsiteY5" fmla="*/ 6350 h 1549851"/>
              <a:gd name="connsiteX6" fmla="*/ 2303125 w 2303585"/>
              <a:gd name="connsiteY6" fmla="*/ 581564 h 1549851"/>
              <a:gd name="connsiteX7" fmla="*/ 2124563 w 2303585"/>
              <a:gd name="connsiteY7" fmla="*/ 578389 h 1549851"/>
              <a:gd name="connsiteX8" fmla="*/ 1972163 w 2303585"/>
              <a:gd name="connsiteY8" fmla="*/ 1549851 h 1549851"/>
              <a:gd name="connsiteX0" fmla="*/ 1972163 w 2303585"/>
              <a:gd name="connsiteY0" fmla="*/ 1549851 h 1549851"/>
              <a:gd name="connsiteX1" fmla="*/ 330958 w 2303585"/>
              <a:gd name="connsiteY1" fmla="*/ 1530801 h 1549851"/>
              <a:gd name="connsiteX2" fmla="*/ 184908 w 2303585"/>
              <a:gd name="connsiteY2" fmla="*/ 581564 h 1549851"/>
              <a:gd name="connsiteX3" fmla="*/ 0 w 2303585"/>
              <a:gd name="connsiteY3" fmla="*/ 587914 h 1549851"/>
              <a:gd name="connsiteX4" fmla="*/ 12240 w 2303585"/>
              <a:gd name="connsiteY4" fmla="*/ 0 h 1549851"/>
              <a:gd name="connsiteX5" fmla="*/ 2303585 w 2303585"/>
              <a:gd name="connsiteY5" fmla="*/ 6350 h 1549851"/>
              <a:gd name="connsiteX6" fmla="*/ 2303125 w 2303585"/>
              <a:gd name="connsiteY6" fmla="*/ 581564 h 1549851"/>
              <a:gd name="connsiteX7" fmla="*/ 2124563 w 2303585"/>
              <a:gd name="connsiteY7" fmla="*/ 578389 h 1549851"/>
              <a:gd name="connsiteX8" fmla="*/ 1972163 w 2303585"/>
              <a:gd name="connsiteY8" fmla="*/ 1549851 h 1549851"/>
              <a:gd name="connsiteX0" fmla="*/ 1972163 w 2303585"/>
              <a:gd name="connsiteY0" fmla="*/ 1549851 h 1549851"/>
              <a:gd name="connsiteX1" fmla="*/ 340483 w 2303585"/>
              <a:gd name="connsiteY1" fmla="*/ 1546676 h 1549851"/>
              <a:gd name="connsiteX2" fmla="*/ 184908 w 2303585"/>
              <a:gd name="connsiteY2" fmla="*/ 581564 h 1549851"/>
              <a:gd name="connsiteX3" fmla="*/ 0 w 2303585"/>
              <a:gd name="connsiteY3" fmla="*/ 587914 h 1549851"/>
              <a:gd name="connsiteX4" fmla="*/ 12240 w 2303585"/>
              <a:gd name="connsiteY4" fmla="*/ 0 h 1549851"/>
              <a:gd name="connsiteX5" fmla="*/ 2303585 w 2303585"/>
              <a:gd name="connsiteY5" fmla="*/ 6350 h 1549851"/>
              <a:gd name="connsiteX6" fmla="*/ 2303125 w 2303585"/>
              <a:gd name="connsiteY6" fmla="*/ 581564 h 1549851"/>
              <a:gd name="connsiteX7" fmla="*/ 2124563 w 2303585"/>
              <a:gd name="connsiteY7" fmla="*/ 578389 h 1549851"/>
              <a:gd name="connsiteX8" fmla="*/ 1972163 w 2303585"/>
              <a:gd name="connsiteY8" fmla="*/ 1549851 h 1549851"/>
              <a:gd name="connsiteX0" fmla="*/ 1959923 w 2291345"/>
              <a:gd name="connsiteY0" fmla="*/ 1549851 h 1549851"/>
              <a:gd name="connsiteX1" fmla="*/ 328243 w 2291345"/>
              <a:gd name="connsiteY1" fmla="*/ 1546676 h 1549851"/>
              <a:gd name="connsiteX2" fmla="*/ 172668 w 2291345"/>
              <a:gd name="connsiteY2" fmla="*/ 581564 h 1549851"/>
              <a:gd name="connsiteX3" fmla="*/ 3635 w 2291345"/>
              <a:gd name="connsiteY3" fmla="*/ 578389 h 1549851"/>
              <a:gd name="connsiteX4" fmla="*/ 0 w 2291345"/>
              <a:gd name="connsiteY4" fmla="*/ 0 h 1549851"/>
              <a:gd name="connsiteX5" fmla="*/ 2291345 w 2291345"/>
              <a:gd name="connsiteY5" fmla="*/ 6350 h 1549851"/>
              <a:gd name="connsiteX6" fmla="*/ 2290885 w 2291345"/>
              <a:gd name="connsiteY6" fmla="*/ 581564 h 1549851"/>
              <a:gd name="connsiteX7" fmla="*/ 2112323 w 2291345"/>
              <a:gd name="connsiteY7" fmla="*/ 578389 h 1549851"/>
              <a:gd name="connsiteX8" fmla="*/ 1959923 w 2291345"/>
              <a:gd name="connsiteY8" fmla="*/ 1549851 h 1549851"/>
              <a:gd name="connsiteX0" fmla="*/ 1965934 w 2297356"/>
              <a:gd name="connsiteY0" fmla="*/ 1549851 h 1549851"/>
              <a:gd name="connsiteX1" fmla="*/ 334254 w 2297356"/>
              <a:gd name="connsiteY1" fmla="*/ 1546676 h 1549851"/>
              <a:gd name="connsiteX2" fmla="*/ 178679 w 2297356"/>
              <a:gd name="connsiteY2" fmla="*/ 581564 h 1549851"/>
              <a:gd name="connsiteX3" fmla="*/ 121 w 2297356"/>
              <a:gd name="connsiteY3" fmla="*/ 581564 h 1549851"/>
              <a:gd name="connsiteX4" fmla="*/ 6011 w 2297356"/>
              <a:gd name="connsiteY4" fmla="*/ 0 h 1549851"/>
              <a:gd name="connsiteX5" fmla="*/ 2297356 w 2297356"/>
              <a:gd name="connsiteY5" fmla="*/ 6350 h 1549851"/>
              <a:gd name="connsiteX6" fmla="*/ 2296896 w 2297356"/>
              <a:gd name="connsiteY6" fmla="*/ 581564 h 1549851"/>
              <a:gd name="connsiteX7" fmla="*/ 2118334 w 2297356"/>
              <a:gd name="connsiteY7" fmla="*/ 578389 h 1549851"/>
              <a:gd name="connsiteX8" fmla="*/ 1965934 w 2297356"/>
              <a:gd name="connsiteY8" fmla="*/ 1549851 h 1549851"/>
              <a:gd name="connsiteX0" fmla="*/ 1969448 w 2300870"/>
              <a:gd name="connsiteY0" fmla="*/ 1549851 h 1549851"/>
              <a:gd name="connsiteX1" fmla="*/ 337768 w 2300870"/>
              <a:gd name="connsiteY1" fmla="*/ 1546676 h 1549851"/>
              <a:gd name="connsiteX2" fmla="*/ 182193 w 2300870"/>
              <a:gd name="connsiteY2" fmla="*/ 581564 h 1549851"/>
              <a:gd name="connsiteX3" fmla="*/ 3635 w 2300870"/>
              <a:gd name="connsiteY3" fmla="*/ 581564 h 1549851"/>
              <a:gd name="connsiteX4" fmla="*/ 0 w 2300870"/>
              <a:gd name="connsiteY4" fmla="*/ 0 h 1549851"/>
              <a:gd name="connsiteX5" fmla="*/ 2300870 w 2300870"/>
              <a:gd name="connsiteY5" fmla="*/ 6350 h 1549851"/>
              <a:gd name="connsiteX6" fmla="*/ 2300410 w 2300870"/>
              <a:gd name="connsiteY6" fmla="*/ 581564 h 1549851"/>
              <a:gd name="connsiteX7" fmla="*/ 2121848 w 2300870"/>
              <a:gd name="connsiteY7" fmla="*/ 578389 h 1549851"/>
              <a:gd name="connsiteX8" fmla="*/ 1969448 w 2300870"/>
              <a:gd name="connsiteY8" fmla="*/ 1549851 h 1549851"/>
              <a:gd name="connsiteX0" fmla="*/ 1969448 w 2307220"/>
              <a:gd name="connsiteY0" fmla="*/ 1549851 h 1549851"/>
              <a:gd name="connsiteX1" fmla="*/ 337768 w 2307220"/>
              <a:gd name="connsiteY1" fmla="*/ 1546676 h 1549851"/>
              <a:gd name="connsiteX2" fmla="*/ 182193 w 2307220"/>
              <a:gd name="connsiteY2" fmla="*/ 581564 h 1549851"/>
              <a:gd name="connsiteX3" fmla="*/ 3635 w 2307220"/>
              <a:gd name="connsiteY3" fmla="*/ 581564 h 1549851"/>
              <a:gd name="connsiteX4" fmla="*/ 0 w 2307220"/>
              <a:gd name="connsiteY4" fmla="*/ 0 h 1549851"/>
              <a:gd name="connsiteX5" fmla="*/ 2307220 w 2307220"/>
              <a:gd name="connsiteY5" fmla="*/ 0 h 1549851"/>
              <a:gd name="connsiteX6" fmla="*/ 2300410 w 2307220"/>
              <a:gd name="connsiteY6" fmla="*/ 581564 h 1549851"/>
              <a:gd name="connsiteX7" fmla="*/ 2121848 w 2307220"/>
              <a:gd name="connsiteY7" fmla="*/ 578389 h 1549851"/>
              <a:gd name="connsiteX8" fmla="*/ 1969448 w 2307220"/>
              <a:gd name="connsiteY8" fmla="*/ 1549851 h 1549851"/>
              <a:gd name="connsiteX0" fmla="*/ 1969448 w 2307220"/>
              <a:gd name="connsiteY0" fmla="*/ 1549851 h 1549851"/>
              <a:gd name="connsiteX1" fmla="*/ 337768 w 2307220"/>
              <a:gd name="connsiteY1" fmla="*/ 1546676 h 1549851"/>
              <a:gd name="connsiteX2" fmla="*/ 182193 w 2307220"/>
              <a:gd name="connsiteY2" fmla="*/ 581564 h 1549851"/>
              <a:gd name="connsiteX3" fmla="*/ 3635 w 2307220"/>
              <a:gd name="connsiteY3" fmla="*/ 581564 h 1549851"/>
              <a:gd name="connsiteX4" fmla="*/ 0 w 2307220"/>
              <a:gd name="connsiteY4" fmla="*/ 0 h 1549851"/>
              <a:gd name="connsiteX5" fmla="*/ 2307220 w 2307220"/>
              <a:gd name="connsiteY5" fmla="*/ 0 h 1549851"/>
              <a:gd name="connsiteX6" fmla="*/ 2300410 w 2307220"/>
              <a:gd name="connsiteY6" fmla="*/ 581564 h 1549851"/>
              <a:gd name="connsiteX7" fmla="*/ 2118673 w 2307220"/>
              <a:gd name="connsiteY7" fmla="*/ 581564 h 1549851"/>
              <a:gd name="connsiteX8" fmla="*/ 1969448 w 2307220"/>
              <a:gd name="connsiteY8" fmla="*/ 1549851 h 1549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07220" h="1549851">
                <a:moveTo>
                  <a:pt x="1969448" y="1549851"/>
                </a:moveTo>
                <a:lnTo>
                  <a:pt x="337768" y="1546676"/>
                </a:lnTo>
                <a:lnTo>
                  <a:pt x="182193" y="581564"/>
                </a:lnTo>
                <a:lnTo>
                  <a:pt x="3635" y="581564"/>
                </a:lnTo>
                <a:cubicBezTo>
                  <a:pt x="2423" y="388768"/>
                  <a:pt x="1212" y="192796"/>
                  <a:pt x="0" y="0"/>
                </a:cubicBezTo>
                <a:lnTo>
                  <a:pt x="2307220" y="0"/>
                </a:lnTo>
                <a:cubicBezTo>
                  <a:pt x="2306008" y="192796"/>
                  <a:pt x="2301622" y="388768"/>
                  <a:pt x="2300410" y="581564"/>
                </a:cubicBezTo>
                <a:lnTo>
                  <a:pt x="2118673" y="581564"/>
                </a:lnTo>
                <a:lnTo>
                  <a:pt x="1969448" y="1549851"/>
                </a:lnTo>
                <a:close/>
              </a:path>
            </a:pathLst>
          </a:custGeom>
          <a:noFill/>
          <a:ln w="57150">
            <a:solidFill>
              <a:schemeClr val="tx2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rtlCol="0" anchor="ctr"/>
          <a:lstStyle/>
          <a:p>
            <a:pPr algn="ctr">
              <a:lnSpc>
                <a:spcPct val="120000"/>
              </a:lnSpc>
            </a:pPr>
            <a:r>
              <a:rPr lang="es-MX" sz="1600" b="1" spc="300" dirty="0">
                <a:solidFill>
                  <a:srgbClr val="00B050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100%</a:t>
            </a:r>
            <a:endParaRPr lang="es-SV" sz="1600" b="1" spc="300" dirty="0">
              <a:solidFill>
                <a:srgbClr val="00B050"/>
              </a:solidFill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grpSp>
        <p:nvGrpSpPr>
          <p:cNvPr id="48" name="105 Grupo"/>
          <p:cNvGrpSpPr/>
          <p:nvPr/>
        </p:nvGrpSpPr>
        <p:grpSpPr>
          <a:xfrm>
            <a:off x="8844615" y="2029212"/>
            <a:ext cx="1324883" cy="1921145"/>
            <a:chOff x="15352141" y="5250390"/>
            <a:chExt cx="2650073" cy="3842734"/>
          </a:xfrm>
        </p:grpSpPr>
        <p:sp>
          <p:nvSpPr>
            <p:cNvPr id="49" name="47 Rectángulo redondeado"/>
            <p:cNvSpPr>
              <a:spLocks noChangeAspect="1"/>
            </p:cNvSpPr>
            <p:nvPr/>
          </p:nvSpPr>
          <p:spPr>
            <a:xfrm>
              <a:off x="16185674" y="5809550"/>
              <a:ext cx="978966" cy="1162575"/>
            </a:xfrm>
            <a:custGeom>
              <a:avLst/>
              <a:gdLst/>
              <a:ahLst/>
              <a:cxnLst/>
              <a:rect l="l" t="t" r="r" b="b"/>
              <a:pathLst>
                <a:path w="2777262" h="3298153">
                  <a:moveTo>
                    <a:pt x="1388631" y="0"/>
                  </a:moveTo>
                  <a:cubicBezTo>
                    <a:pt x="2155551" y="0"/>
                    <a:pt x="2777262" y="658860"/>
                    <a:pt x="2777262" y="1471604"/>
                  </a:cubicBezTo>
                  <a:cubicBezTo>
                    <a:pt x="2777262" y="2008515"/>
                    <a:pt x="2505939" y="2478270"/>
                    <a:pt x="2099784" y="2733886"/>
                  </a:cubicBezTo>
                  <a:lnTo>
                    <a:pt x="2099784" y="3119913"/>
                  </a:lnTo>
                  <a:cubicBezTo>
                    <a:pt x="2099784" y="3218352"/>
                    <a:pt x="2019983" y="3298153"/>
                    <a:pt x="1921544" y="3298153"/>
                  </a:cubicBezTo>
                  <a:lnTo>
                    <a:pt x="924971" y="3298153"/>
                  </a:lnTo>
                  <a:cubicBezTo>
                    <a:pt x="826532" y="3298153"/>
                    <a:pt x="746731" y="3218352"/>
                    <a:pt x="746731" y="3119913"/>
                  </a:cubicBezTo>
                  <a:lnTo>
                    <a:pt x="746731" y="2775806"/>
                  </a:lnTo>
                  <a:cubicBezTo>
                    <a:pt x="302725" y="2530938"/>
                    <a:pt x="0" y="2038735"/>
                    <a:pt x="0" y="1471604"/>
                  </a:cubicBezTo>
                  <a:cubicBezTo>
                    <a:pt x="0" y="658860"/>
                    <a:pt x="621711" y="0"/>
                    <a:pt x="138863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900"/>
            </a:p>
          </p:txBody>
        </p:sp>
        <p:sp>
          <p:nvSpPr>
            <p:cNvPr id="50" name="Freeform 34"/>
            <p:cNvSpPr>
              <a:spLocks noChangeAspect="1"/>
            </p:cNvSpPr>
            <p:nvPr/>
          </p:nvSpPr>
          <p:spPr bwMode="auto">
            <a:xfrm rot="3106406">
              <a:off x="16775795" y="7599341"/>
              <a:ext cx="346074" cy="482360"/>
            </a:xfrm>
            <a:custGeom>
              <a:avLst/>
              <a:gdLst>
                <a:gd name="T0" fmla="*/ 2318 w 2711"/>
                <a:gd name="T1" fmla="*/ 24 h 3779"/>
                <a:gd name="T2" fmla="*/ 2379 w 2711"/>
                <a:gd name="T3" fmla="*/ 124 h 3779"/>
                <a:gd name="T4" fmla="*/ 2466 w 2711"/>
                <a:gd name="T5" fmla="*/ 297 h 3779"/>
                <a:gd name="T6" fmla="*/ 2561 w 2711"/>
                <a:gd name="T7" fmla="*/ 533 h 3779"/>
                <a:gd name="T8" fmla="*/ 2646 w 2711"/>
                <a:gd name="T9" fmla="*/ 824 h 3779"/>
                <a:gd name="T10" fmla="*/ 2701 w 2711"/>
                <a:gd name="T11" fmla="*/ 1162 h 3779"/>
                <a:gd name="T12" fmla="*/ 2707 w 2711"/>
                <a:gd name="T13" fmla="*/ 1539 h 3779"/>
                <a:gd name="T14" fmla="*/ 2672 w 2711"/>
                <a:gd name="T15" fmla="*/ 1808 h 3779"/>
                <a:gd name="T16" fmla="*/ 2626 w 2711"/>
                <a:gd name="T17" fmla="*/ 1973 h 3779"/>
                <a:gd name="T18" fmla="*/ 2548 w 2711"/>
                <a:gd name="T19" fmla="*/ 2166 h 3779"/>
                <a:gd name="T20" fmla="*/ 2438 w 2711"/>
                <a:gd name="T21" fmla="*/ 2374 h 3779"/>
                <a:gd name="T22" fmla="*/ 2289 w 2711"/>
                <a:gd name="T23" fmla="*/ 2583 h 3779"/>
                <a:gd name="T24" fmla="*/ 2099 w 2711"/>
                <a:gd name="T25" fmla="*/ 2780 h 3779"/>
                <a:gd name="T26" fmla="*/ 1865 w 2711"/>
                <a:gd name="T27" fmla="*/ 2953 h 3779"/>
                <a:gd name="T28" fmla="*/ 1584 w 2711"/>
                <a:gd name="T29" fmla="*/ 3089 h 3779"/>
                <a:gd name="T30" fmla="*/ 1250 w 2711"/>
                <a:gd name="T31" fmla="*/ 3174 h 3779"/>
                <a:gd name="T32" fmla="*/ 862 w 2711"/>
                <a:gd name="T33" fmla="*/ 3196 h 3779"/>
                <a:gd name="T34" fmla="*/ 571 w 2711"/>
                <a:gd name="T35" fmla="*/ 3318 h 3779"/>
                <a:gd name="T36" fmla="*/ 475 w 2711"/>
                <a:gd name="T37" fmla="*/ 3615 h 3779"/>
                <a:gd name="T38" fmla="*/ 399 w 2711"/>
                <a:gd name="T39" fmla="*/ 3713 h 3779"/>
                <a:gd name="T40" fmla="*/ 302 w 2711"/>
                <a:gd name="T41" fmla="*/ 3748 h 3779"/>
                <a:gd name="T42" fmla="*/ 233 w 2711"/>
                <a:gd name="T43" fmla="*/ 3775 h 3779"/>
                <a:gd name="T44" fmla="*/ 254 w 2711"/>
                <a:gd name="T45" fmla="*/ 3615 h 3779"/>
                <a:gd name="T46" fmla="*/ 347 w 2711"/>
                <a:gd name="T47" fmla="*/ 3300 h 3779"/>
                <a:gd name="T48" fmla="*/ 475 w 2711"/>
                <a:gd name="T49" fmla="*/ 3028 h 3779"/>
                <a:gd name="T50" fmla="*/ 638 w 2711"/>
                <a:gd name="T51" fmla="*/ 2824 h 3779"/>
                <a:gd name="T52" fmla="*/ 972 w 2711"/>
                <a:gd name="T53" fmla="*/ 2556 h 3779"/>
                <a:gd name="T54" fmla="*/ 1289 w 2711"/>
                <a:gd name="T55" fmla="*/ 2222 h 3779"/>
                <a:gd name="T56" fmla="*/ 1541 w 2711"/>
                <a:gd name="T57" fmla="*/ 1881 h 3779"/>
                <a:gd name="T58" fmla="*/ 1730 w 2711"/>
                <a:gd name="T59" fmla="*/ 1553 h 3779"/>
                <a:gd name="T60" fmla="*/ 1867 w 2711"/>
                <a:gd name="T61" fmla="*/ 1261 h 3779"/>
                <a:gd name="T62" fmla="*/ 1955 w 2711"/>
                <a:gd name="T63" fmla="*/ 1025 h 3779"/>
                <a:gd name="T64" fmla="*/ 2003 w 2711"/>
                <a:gd name="T65" fmla="*/ 868 h 3779"/>
                <a:gd name="T66" fmla="*/ 2018 w 2711"/>
                <a:gd name="T67" fmla="*/ 811 h 3779"/>
                <a:gd name="T68" fmla="*/ 2002 w 2711"/>
                <a:gd name="T69" fmla="*/ 866 h 3779"/>
                <a:gd name="T70" fmla="*/ 1947 w 2711"/>
                <a:gd name="T71" fmla="*/ 1018 h 3779"/>
                <a:gd name="T72" fmla="*/ 1842 w 2711"/>
                <a:gd name="T73" fmla="*/ 1250 h 3779"/>
                <a:gd name="T74" fmla="*/ 1676 w 2711"/>
                <a:gd name="T75" fmla="*/ 1543 h 3779"/>
                <a:gd name="T76" fmla="*/ 1437 w 2711"/>
                <a:gd name="T77" fmla="*/ 1880 h 3779"/>
                <a:gd name="T78" fmla="*/ 1115 w 2711"/>
                <a:gd name="T79" fmla="*/ 2242 h 3779"/>
                <a:gd name="T80" fmla="*/ 698 w 2711"/>
                <a:gd name="T81" fmla="*/ 2612 h 3779"/>
                <a:gd name="T82" fmla="*/ 477 w 2711"/>
                <a:gd name="T83" fmla="*/ 2790 h 3779"/>
                <a:gd name="T84" fmla="*/ 365 w 2711"/>
                <a:gd name="T85" fmla="*/ 2916 h 3779"/>
                <a:gd name="T86" fmla="*/ 287 w 2711"/>
                <a:gd name="T87" fmla="*/ 3024 h 3779"/>
                <a:gd name="T88" fmla="*/ 250 w 2711"/>
                <a:gd name="T89" fmla="*/ 3082 h 3779"/>
                <a:gd name="T90" fmla="*/ 235 w 2711"/>
                <a:gd name="T91" fmla="*/ 3068 h 3779"/>
                <a:gd name="T92" fmla="*/ 194 w 2711"/>
                <a:gd name="T93" fmla="*/ 3001 h 3779"/>
                <a:gd name="T94" fmla="*/ 141 w 2711"/>
                <a:gd name="T95" fmla="*/ 2886 h 3779"/>
                <a:gd name="T96" fmla="*/ 82 w 2711"/>
                <a:gd name="T97" fmla="*/ 2731 h 3779"/>
                <a:gd name="T98" fmla="*/ 34 w 2711"/>
                <a:gd name="T99" fmla="*/ 2542 h 3779"/>
                <a:gd name="T100" fmla="*/ 4 w 2711"/>
                <a:gd name="T101" fmla="*/ 2327 h 3779"/>
                <a:gd name="T102" fmla="*/ 6 w 2711"/>
                <a:gd name="T103" fmla="*/ 2090 h 3779"/>
                <a:gd name="T104" fmla="*/ 48 w 2711"/>
                <a:gd name="T105" fmla="*/ 1838 h 3779"/>
                <a:gd name="T106" fmla="*/ 143 w 2711"/>
                <a:gd name="T107" fmla="*/ 1578 h 3779"/>
                <a:gd name="T108" fmla="*/ 301 w 2711"/>
                <a:gd name="T109" fmla="*/ 1316 h 3779"/>
                <a:gd name="T110" fmla="*/ 535 w 2711"/>
                <a:gd name="T111" fmla="*/ 1059 h 3779"/>
                <a:gd name="T112" fmla="*/ 855 w 2711"/>
                <a:gd name="T113" fmla="*/ 811 h 3779"/>
                <a:gd name="T114" fmla="*/ 1272 w 2711"/>
                <a:gd name="T115" fmla="*/ 582 h 3779"/>
                <a:gd name="T116" fmla="*/ 1705 w 2711"/>
                <a:gd name="T117" fmla="*/ 404 h 3779"/>
                <a:gd name="T118" fmla="*/ 1898 w 2711"/>
                <a:gd name="T119" fmla="*/ 306 h 3779"/>
                <a:gd name="T120" fmla="*/ 2068 w 2711"/>
                <a:gd name="T121" fmla="*/ 194 h 3779"/>
                <a:gd name="T122" fmla="*/ 2199 w 2711"/>
                <a:gd name="T123" fmla="*/ 91 h 3779"/>
                <a:gd name="T124" fmla="*/ 2282 w 2711"/>
                <a:gd name="T125" fmla="*/ 20 h 37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711" h="3779">
                  <a:moveTo>
                    <a:pt x="2302" y="0"/>
                  </a:moveTo>
                  <a:lnTo>
                    <a:pt x="2304" y="3"/>
                  </a:lnTo>
                  <a:lnTo>
                    <a:pt x="2309" y="11"/>
                  </a:lnTo>
                  <a:lnTo>
                    <a:pt x="2318" y="24"/>
                  </a:lnTo>
                  <a:lnTo>
                    <a:pt x="2330" y="42"/>
                  </a:lnTo>
                  <a:lnTo>
                    <a:pt x="2344" y="65"/>
                  </a:lnTo>
                  <a:lnTo>
                    <a:pt x="2360" y="93"/>
                  </a:lnTo>
                  <a:lnTo>
                    <a:pt x="2379" y="124"/>
                  </a:lnTo>
                  <a:lnTo>
                    <a:pt x="2398" y="162"/>
                  </a:lnTo>
                  <a:lnTo>
                    <a:pt x="2419" y="202"/>
                  </a:lnTo>
                  <a:lnTo>
                    <a:pt x="2443" y="248"/>
                  </a:lnTo>
                  <a:lnTo>
                    <a:pt x="2466" y="297"/>
                  </a:lnTo>
                  <a:lnTo>
                    <a:pt x="2490" y="350"/>
                  </a:lnTo>
                  <a:lnTo>
                    <a:pt x="2514" y="407"/>
                  </a:lnTo>
                  <a:lnTo>
                    <a:pt x="2538" y="469"/>
                  </a:lnTo>
                  <a:lnTo>
                    <a:pt x="2561" y="533"/>
                  </a:lnTo>
                  <a:lnTo>
                    <a:pt x="2585" y="600"/>
                  </a:lnTo>
                  <a:lnTo>
                    <a:pt x="2607" y="671"/>
                  </a:lnTo>
                  <a:lnTo>
                    <a:pt x="2628" y="746"/>
                  </a:lnTo>
                  <a:lnTo>
                    <a:pt x="2646" y="824"/>
                  </a:lnTo>
                  <a:lnTo>
                    <a:pt x="2664" y="904"/>
                  </a:lnTo>
                  <a:lnTo>
                    <a:pt x="2679" y="988"/>
                  </a:lnTo>
                  <a:lnTo>
                    <a:pt x="2692" y="1074"/>
                  </a:lnTo>
                  <a:lnTo>
                    <a:pt x="2701" y="1162"/>
                  </a:lnTo>
                  <a:lnTo>
                    <a:pt x="2708" y="1253"/>
                  </a:lnTo>
                  <a:lnTo>
                    <a:pt x="2711" y="1346"/>
                  </a:lnTo>
                  <a:lnTo>
                    <a:pt x="2711" y="1442"/>
                  </a:lnTo>
                  <a:lnTo>
                    <a:pt x="2707" y="1539"/>
                  </a:lnTo>
                  <a:lnTo>
                    <a:pt x="2699" y="1639"/>
                  </a:lnTo>
                  <a:lnTo>
                    <a:pt x="2685" y="1741"/>
                  </a:lnTo>
                  <a:lnTo>
                    <a:pt x="2680" y="1773"/>
                  </a:lnTo>
                  <a:lnTo>
                    <a:pt x="2672" y="1808"/>
                  </a:lnTo>
                  <a:lnTo>
                    <a:pt x="2664" y="1846"/>
                  </a:lnTo>
                  <a:lnTo>
                    <a:pt x="2653" y="1887"/>
                  </a:lnTo>
                  <a:lnTo>
                    <a:pt x="2640" y="1929"/>
                  </a:lnTo>
                  <a:lnTo>
                    <a:pt x="2626" y="1973"/>
                  </a:lnTo>
                  <a:lnTo>
                    <a:pt x="2610" y="2020"/>
                  </a:lnTo>
                  <a:lnTo>
                    <a:pt x="2592" y="2068"/>
                  </a:lnTo>
                  <a:lnTo>
                    <a:pt x="2572" y="2116"/>
                  </a:lnTo>
                  <a:lnTo>
                    <a:pt x="2548" y="2166"/>
                  </a:lnTo>
                  <a:lnTo>
                    <a:pt x="2524" y="2218"/>
                  </a:lnTo>
                  <a:lnTo>
                    <a:pt x="2498" y="2269"/>
                  </a:lnTo>
                  <a:lnTo>
                    <a:pt x="2469" y="2321"/>
                  </a:lnTo>
                  <a:lnTo>
                    <a:pt x="2438" y="2374"/>
                  </a:lnTo>
                  <a:lnTo>
                    <a:pt x="2404" y="2426"/>
                  </a:lnTo>
                  <a:lnTo>
                    <a:pt x="2368" y="2478"/>
                  </a:lnTo>
                  <a:lnTo>
                    <a:pt x="2330" y="2531"/>
                  </a:lnTo>
                  <a:lnTo>
                    <a:pt x="2289" y="2583"/>
                  </a:lnTo>
                  <a:lnTo>
                    <a:pt x="2246" y="2633"/>
                  </a:lnTo>
                  <a:lnTo>
                    <a:pt x="2199" y="2683"/>
                  </a:lnTo>
                  <a:lnTo>
                    <a:pt x="2150" y="2732"/>
                  </a:lnTo>
                  <a:lnTo>
                    <a:pt x="2099" y="2780"/>
                  </a:lnTo>
                  <a:lnTo>
                    <a:pt x="2046" y="2826"/>
                  </a:lnTo>
                  <a:lnTo>
                    <a:pt x="1989" y="2870"/>
                  </a:lnTo>
                  <a:lnTo>
                    <a:pt x="1928" y="2912"/>
                  </a:lnTo>
                  <a:lnTo>
                    <a:pt x="1865" y="2953"/>
                  </a:lnTo>
                  <a:lnTo>
                    <a:pt x="1799" y="2992"/>
                  </a:lnTo>
                  <a:lnTo>
                    <a:pt x="1730" y="3026"/>
                  </a:lnTo>
                  <a:lnTo>
                    <a:pt x="1658" y="3059"/>
                  </a:lnTo>
                  <a:lnTo>
                    <a:pt x="1584" y="3089"/>
                  </a:lnTo>
                  <a:lnTo>
                    <a:pt x="1505" y="3116"/>
                  </a:lnTo>
                  <a:lnTo>
                    <a:pt x="1423" y="3138"/>
                  </a:lnTo>
                  <a:lnTo>
                    <a:pt x="1338" y="3158"/>
                  </a:lnTo>
                  <a:lnTo>
                    <a:pt x="1250" y="3174"/>
                  </a:lnTo>
                  <a:lnTo>
                    <a:pt x="1158" y="3187"/>
                  </a:lnTo>
                  <a:lnTo>
                    <a:pt x="1062" y="3194"/>
                  </a:lnTo>
                  <a:lnTo>
                    <a:pt x="965" y="3197"/>
                  </a:lnTo>
                  <a:lnTo>
                    <a:pt x="862" y="3196"/>
                  </a:lnTo>
                  <a:lnTo>
                    <a:pt x="755" y="3190"/>
                  </a:lnTo>
                  <a:lnTo>
                    <a:pt x="646" y="3180"/>
                  </a:lnTo>
                  <a:lnTo>
                    <a:pt x="606" y="3249"/>
                  </a:lnTo>
                  <a:lnTo>
                    <a:pt x="571" y="3318"/>
                  </a:lnTo>
                  <a:lnTo>
                    <a:pt x="540" y="3391"/>
                  </a:lnTo>
                  <a:lnTo>
                    <a:pt x="514" y="3464"/>
                  </a:lnTo>
                  <a:lnTo>
                    <a:pt x="492" y="3540"/>
                  </a:lnTo>
                  <a:lnTo>
                    <a:pt x="475" y="3615"/>
                  </a:lnTo>
                  <a:lnTo>
                    <a:pt x="461" y="3693"/>
                  </a:lnTo>
                  <a:lnTo>
                    <a:pt x="442" y="3699"/>
                  </a:lnTo>
                  <a:lnTo>
                    <a:pt x="422" y="3705"/>
                  </a:lnTo>
                  <a:lnTo>
                    <a:pt x="399" y="3713"/>
                  </a:lnTo>
                  <a:lnTo>
                    <a:pt x="375" y="3721"/>
                  </a:lnTo>
                  <a:lnTo>
                    <a:pt x="350" y="3729"/>
                  </a:lnTo>
                  <a:lnTo>
                    <a:pt x="327" y="3739"/>
                  </a:lnTo>
                  <a:lnTo>
                    <a:pt x="302" y="3748"/>
                  </a:lnTo>
                  <a:lnTo>
                    <a:pt x="281" y="3756"/>
                  </a:lnTo>
                  <a:lnTo>
                    <a:pt x="262" y="3763"/>
                  </a:lnTo>
                  <a:lnTo>
                    <a:pt x="245" y="3770"/>
                  </a:lnTo>
                  <a:lnTo>
                    <a:pt x="233" y="3775"/>
                  </a:lnTo>
                  <a:lnTo>
                    <a:pt x="224" y="3778"/>
                  </a:lnTo>
                  <a:lnTo>
                    <a:pt x="222" y="3779"/>
                  </a:lnTo>
                  <a:lnTo>
                    <a:pt x="237" y="3697"/>
                  </a:lnTo>
                  <a:lnTo>
                    <a:pt x="254" y="3615"/>
                  </a:lnTo>
                  <a:lnTo>
                    <a:pt x="273" y="3534"/>
                  </a:lnTo>
                  <a:lnTo>
                    <a:pt x="295" y="3453"/>
                  </a:lnTo>
                  <a:lnTo>
                    <a:pt x="320" y="3376"/>
                  </a:lnTo>
                  <a:lnTo>
                    <a:pt x="347" y="3300"/>
                  </a:lnTo>
                  <a:lnTo>
                    <a:pt x="375" y="3227"/>
                  </a:lnTo>
                  <a:lnTo>
                    <a:pt x="406" y="3157"/>
                  </a:lnTo>
                  <a:lnTo>
                    <a:pt x="440" y="3090"/>
                  </a:lnTo>
                  <a:lnTo>
                    <a:pt x="475" y="3028"/>
                  </a:lnTo>
                  <a:lnTo>
                    <a:pt x="512" y="2969"/>
                  </a:lnTo>
                  <a:lnTo>
                    <a:pt x="553" y="2916"/>
                  </a:lnTo>
                  <a:lnTo>
                    <a:pt x="595" y="2867"/>
                  </a:lnTo>
                  <a:lnTo>
                    <a:pt x="638" y="2824"/>
                  </a:lnTo>
                  <a:lnTo>
                    <a:pt x="684" y="2788"/>
                  </a:lnTo>
                  <a:lnTo>
                    <a:pt x="784" y="2712"/>
                  </a:lnTo>
                  <a:lnTo>
                    <a:pt x="881" y="2635"/>
                  </a:lnTo>
                  <a:lnTo>
                    <a:pt x="972" y="2556"/>
                  </a:lnTo>
                  <a:lnTo>
                    <a:pt x="1058" y="2475"/>
                  </a:lnTo>
                  <a:lnTo>
                    <a:pt x="1139" y="2392"/>
                  </a:lnTo>
                  <a:lnTo>
                    <a:pt x="1217" y="2307"/>
                  </a:lnTo>
                  <a:lnTo>
                    <a:pt x="1289" y="2222"/>
                  </a:lnTo>
                  <a:lnTo>
                    <a:pt x="1358" y="2137"/>
                  </a:lnTo>
                  <a:lnTo>
                    <a:pt x="1423" y="2051"/>
                  </a:lnTo>
                  <a:lnTo>
                    <a:pt x="1484" y="1966"/>
                  </a:lnTo>
                  <a:lnTo>
                    <a:pt x="1541" y="1881"/>
                  </a:lnTo>
                  <a:lnTo>
                    <a:pt x="1593" y="1798"/>
                  </a:lnTo>
                  <a:lnTo>
                    <a:pt x="1643" y="1715"/>
                  </a:lnTo>
                  <a:lnTo>
                    <a:pt x="1688" y="1634"/>
                  </a:lnTo>
                  <a:lnTo>
                    <a:pt x="1730" y="1553"/>
                  </a:lnTo>
                  <a:lnTo>
                    <a:pt x="1769" y="1476"/>
                  </a:lnTo>
                  <a:lnTo>
                    <a:pt x="1805" y="1402"/>
                  </a:lnTo>
                  <a:lnTo>
                    <a:pt x="1837" y="1330"/>
                  </a:lnTo>
                  <a:lnTo>
                    <a:pt x="1867" y="1261"/>
                  </a:lnTo>
                  <a:lnTo>
                    <a:pt x="1892" y="1196"/>
                  </a:lnTo>
                  <a:lnTo>
                    <a:pt x="1917" y="1134"/>
                  </a:lnTo>
                  <a:lnTo>
                    <a:pt x="1936" y="1077"/>
                  </a:lnTo>
                  <a:lnTo>
                    <a:pt x="1955" y="1025"/>
                  </a:lnTo>
                  <a:lnTo>
                    <a:pt x="1970" y="977"/>
                  </a:lnTo>
                  <a:lnTo>
                    <a:pt x="1984" y="935"/>
                  </a:lnTo>
                  <a:lnTo>
                    <a:pt x="1995" y="898"/>
                  </a:lnTo>
                  <a:lnTo>
                    <a:pt x="2003" y="868"/>
                  </a:lnTo>
                  <a:lnTo>
                    <a:pt x="2010" y="843"/>
                  </a:lnTo>
                  <a:lnTo>
                    <a:pt x="2014" y="825"/>
                  </a:lnTo>
                  <a:lnTo>
                    <a:pt x="2017" y="814"/>
                  </a:lnTo>
                  <a:lnTo>
                    <a:pt x="2018" y="811"/>
                  </a:lnTo>
                  <a:lnTo>
                    <a:pt x="2017" y="814"/>
                  </a:lnTo>
                  <a:lnTo>
                    <a:pt x="2014" y="825"/>
                  </a:lnTo>
                  <a:lnTo>
                    <a:pt x="2008" y="842"/>
                  </a:lnTo>
                  <a:lnTo>
                    <a:pt x="2002" y="866"/>
                  </a:lnTo>
                  <a:lnTo>
                    <a:pt x="1992" y="895"/>
                  </a:lnTo>
                  <a:lnTo>
                    <a:pt x="1981" y="931"/>
                  </a:lnTo>
                  <a:lnTo>
                    <a:pt x="1965" y="971"/>
                  </a:lnTo>
                  <a:lnTo>
                    <a:pt x="1947" y="1018"/>
                  </a:lnTo>
                  <a:lnTo>
                    <a:pt x="1926" y="1069"/>
                  </a:lnTo>
                  <a:lnTo>
                    <a:pt x="1901" y="1125"/>
                  </a:lnTo>
                  <a:lnTo>
                    <a:pt x="1873" y="1186"/>
                  </a:lnTo>
                  <a:lnTo>
                    <a:pt x="1842" y="1250"/>
                  </a:lnTo>
                  <a:lnTo>
                    <a:pt x="1807" y="1318"/>
                  </a:lnTo>
                  <a:lnTo>
                    <a:pt x="1768" y="1389"/>
                  </a:lnTo>
                  <a:lnTo>
                    <a:pt x="1725" y="1465"/>
                  </a:lnTo>
                  <a:lnTo>
                    <a:pt x="1676" y="1543"/>
                  </a:lnTo>
                  <a:lnTo>
                    <a:pt x="1623" y="1624"/>
                  </a:lnTo>
                  <a:lnTo>
                    <a:pt x="1566" y="1707"/>
                  </a:lnTo>
                  <a:lnTo>
                    <a:pt x="1505" y="1793"/>
                  </a:lnTo>
                  <a:lnTo>
                    <a:pt x="1437" y="1880"/>
                  </a:lnTo>
                  <a:lnTo>
                    <a:pt x="1365" y="1969"/>
                  </a:lnTo>
                  <a:lnTo>
                    <a:pt x="1287" y="2059"/>
                  </a:lnTo>
                  <a:lnTo>
                    <a:pt x="1204" y="2150"/>
                  </a:lnTo>
                  <a:lnTo>
                    <a:pt x="1115" y="2242"/>
                  </a:lnTo>
                  <a:lnTo>
                    <a:pt x="1020" y="2334"/>
                  </a:lnTo>
                  <a:lnTo>
                    <a:pt x="919" y="2427"/>
                  </a:lnTo>
                  <a:lnTo>
                    <a:pt x="811" y="2519"/>
                  </a:lnTo>
                  <a:lnTo>
                    <a:pt x="698" y="2612"/>
                  </a:lnTo>
                  <a:lnTo>
                    <a:pt x="577" y="2703"/>
                  </a:lnTo>
                  <a:lnTo>
                    <a:pt x="542" y="2730"/>
                  </a:lnTo>
                  <a:lnTo>
                    <a:pt x="510" y="2759"/>
                  </a:lnTo>
                  <a:lnTo>
                    <a:pt x="477" y="2790"/>
                  </a:lnTo>
                  <a:lnTo>
                    <a:pt x="447" y="2822"/>
                  </a:lnTo>
                  <a:lnTo>
                    <a:pt x="418" y="2853"/>
                  </a:lnTo>
                  <a:lnTo>
                    <a:pt x="391" y="2884"/>
                  </a:lnTo>
                  <a:lnTo>
                    <a:pt x="365" y="2916"/>
                  </a:lnTo>
                  <a:lnTo>
                    <a:pt x="342" y="2946"/>
                  </a:lnTo>
                  <a:lnTo>
                    <a:pt x="321" y="2974"/>
                  </a:lnTo>
                  <a:lnTo>
                    <a:pt x="304" y="3001"/>
                  </a:lnTo>
                  <a:lnTo>
                    <a:pt x="287" y="3024"/>
                  </a:lnTo>
                  <a:lnTo>
                    <a:pt x="273" y="3045"/>
                  </a:lnTo>
                  <a:lnTo>
                    <a:pt x="263" y="3061"/>
                  </a:lnTo>
                  <a:lnTo>
                    <a:pt x="256" y="3074"/>
                  </a:lnTo>
                  <a:lnTo>
                    <a:pt x="250" y="3082"/>
                  </a:lnTo>
                  <a:lnTo>
                    <a:pt x="249" y="3085"/>
                  </a:lnTo>
                  <a:lnTo>
                    <a:pt x="247" y="3083"/>
                  </a:lnTo>
                  <a:lnTo>
                    <a:pt x="241" y="3078"/>
                  </a:lnTo>
                  <a:lnTo>
                    <a:pt x="235" y="3068"/>
                  </a:lnTo>
                  <a:lnTo>
                    <a:pt x="227" y="3056"/>
                  </a:lnTo>
                  <a:lnTo>
                    <a:pt x="217" y="3040"/>
                  </a:lnTo>
                  <a:lnTo>
                    <a:pt x="206" y="3022"/>
                  </a:lnTo>
                  <a:lnTo>
                    <a:pt x="194" y="3001"/>
                  </a:lnTo>
                  <a:lnTo>
                    <a:pt x="181" y="2975"/>
                  </a:lnTo>
                  <a:lnTo>
                    <a:pt x="169" y="2948"/>
                  </a:lnTo>
                  <a:lnTo>
                    <a:pt x="155" y="2918"/>
                  </a:lnTo>
                  <a:lnTo>
                    <a:pt x="141" y="2886"/>
                  </a:lnTo>
                  <a:lnTo>
                    <a:pt x="126" y="2851"/>
                  </a:lnTo>
                  <a:lnTo>
                    <a:pt x="112" y="2813"/>
                  </a:lnTo>
                  <a:lnTo>
                    <a:pt x="96" y="2773"/>
                  </a:lnTo>
                  <a:lnTo>
                    <a:pt x="82" y="2731"/>
                  </a:lnTo>
                  <a:lnTo>
                    <a:pt x="70" y="2687"/>
                  </a:lnTo>
                  <a:lnTo>
                    <a:pt x="57" y="2641"/>
                  </a:lnTo>
                  <a:lnTo>
                    <a:pt x="45" y="2592"/>
                  </a:lnTo>
                  <a:lnTo>
                    <a:pt x="34" y="2542"/>
                  </a:lnTo>
                  <a:lnTo>
                    <a:pt x="24" y="2491"/>
                  </a:lnTo>
                  <a:lnTo>
                    <a:pt x="16" y="2438"/>
                  </a:lnTo>
                  <a:lnTo>
                    <a:pt x="9" y="2383"/>
                  </a:lnTo>
                  <a:lnTo>
                    <a:pt x="4" y="2327"/>
                  </a:lnTo>
                  <a:lnTo>
                    <a:pt x="1" y="2269"/>
                  </a:lnTo>
                  <a:lnTo>
                    <a:pt x="0" y="2211"/>
                  </a:lnTo>
                  <a:lnTo>
                    <a:pt x="1" y="2150"/>
                  </a:lnTo>
                  <a:lnTo>
                    <a:pt x="6" y="2090"/>
                  </a:lnTo>
                  <a:lnTo>
                    <a:pt x="11" y="2028"/>
                  </a:lnTo>
                  <a:lnTo>
                    <a:pt x="21" y="1965"/>
                  </a:lnTo>
                  <a:lnTo>
                    <a:pt x="32" y="1902"/>
                  </a:lnTo>
                  <a:lnTo>
                    <a:pt x="48" y="1838"/>
                  </a:lnTo>
                  <a:lnTo>
                    <a:pt x="66" y="1773"/>
                  </a:lnTo>
                  <a:lnTo>
                    <a:pt x="88" y="1709"/>
                  </a:lnTo>
                  <a:lnTo>
                    <a:pt x="114" y="1644"/>
                  </a:lnTo>
                  <a:lnTo>
                    <a:pt x="143" y="1578"/>
                  </a:lnTo>
                  <a:lnTo>
                    <a:pt x="176" y="1513"/>
                  </a:lnTo>
                  <a:lnTo>
                    <a:pt x="213" y="1447"/>
                  </a:lnTo>
                  <a:lnTo>
                    <a:pt x="255" y="1381"/>
                  </a:lnTo>
                  <a:lnTo>
                    <a:pt x="301" y="1316"/>
                  </a:lnTo>
                  <a:lnTo>
                    <a:pt x="352" y="1251"/>
                  </a:lnTo>
                  <a:lnTo>
                    <a:pt x="408" y="1187"/>
                  </a:lnTo>
                  <a:lnTo>
                    <a:pt x="469" y="1122"/>
                  </a:lnTo>
                  <a:lnTo>
                    <a:pt x="535" y="1059"/>
                  </a:lnTo>
                  <a:lnTo>
                    <a:pt x="606" y="995"/>
                  </a:lnTo>
                  <a:lnTo>
                    <a:pt x="684" y="933"/>
                  </a:lnTo>
                  <a:lnTo>
                    <a:pt x="767" y="871"/>
                  </a:lnTo>
                  <a:lnTo>
                    <a:pt x="855" y="811"/>
                  </a:lnTo>
                  <a:lnTo>
                    <a:pt x="949" y="752"/>
                  </a:lnTo>
                  <a:lnTo>
                    <a:pt x="1051" y="693"/>
                  </a:lnTo>
                  <a:lnTo>
                    <a:pt x="1158" y="636"/>
                  </a:lnTo>
                  <a:lnTo>
                    <a:pt x="1272" y="582"/>
                  </a:lnTo>
                  <a:lnTo>
                    <a:pt x="1393" y="527"/>
                  </a:lnTo>
                  <a:lnTo>
                    <a:pt x="1520" y="475"/>
                  </a:lnTo>
                  <a:lnTo>
                    <a:pt x="1655" y="423"/>
                  </a:lnTo>
                  <a:lnTo>
                    <a:pt x="1705" y="404"/>
                  </a:lnTo>
                  <a:lnTo>
                    <a:pt x="1755" y="383"/>
                  </a:lnTo>
                  <a:lnTo>
                    <a:pt x="1804" y="358"/>
                  </a:lnTo>
                  <a:lnTo>
                    <a:pt x="1851" y="333"/>
                  </a:lnTo>
                  <a:lnTo>
                    <a:pt x="1898" y="306"/>
                  </a:lnTo>
                  <a:lnTo>
                    <a:pt x="1943" y="278"/>
                  </a:lnTo>
                  <a:lnTo>
                    <a:pt x="1986" y="250"/>
                  </a:lnTo>
                  <a:lnTo>
                    <a:pt x="2028" y="222"/>
                  </a:lnTo>
                  <a:lnTo>
                    <a:pt x="2068" y="194"/>
                  </a:lnTo>
                  <a:lnTo>
                    <a:pt x="2104" y="166"/>
                  </a:lnTo>
                  <a:lnTo>
                    <a:pt x="2139" y="139"/>
                  </a:lnTo>
                  <a:lnTo>
                    <a:pt x="2171" y="114"/>
                  </a:lnTo>
                  <a:lnTo>
                    <a:pt x="2199" y="91"/>
                  </a:lnTo>
                  <a:lnTo>
                    <a:pt x="2226" y="68"/>
                  </a:lnTo>
                  <a:lnTo>
                    <a:pt x="2248" y="50"/>
                  </a:lnTo>
                  <a:lnTo>
                    <a:pt x="2267" y="32"/>
                  </a:lnTo>
                  <a:lnTo>
                    <a:pt x="2282" y="20"/>
                  </a:lnTo>
                  <a:lnTo>
                    <a:pt x="2292" y="9"/>
                  </a:lnTo>
                  <a:lnTo>
                    <a:pt x="2299" y="2"/>
                  </a:lnTo>
                  <a:lnTo>
                    <a:pt x="2302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s-SV" sz="900"/>
            </a:p>
          </p:txBody>
        </p:sp>
        <p:grpSp>
          <p:nvGrpSpPr>
            <p:cNvPr id="51" name="Group 23"/>
            <p:cNvGrpSpPr>
              <a:grpSpLocks noChangeAspect="1"/>
            </p:cNvGrpSpPr>
            <p:nvPr/>
          </p:nvGrpSpPr>
          <p:grpSpPr bwMode="auto">
            <a:xfrm>
              <a:off x="16129532" y="5778674"/>
              <a:ext cx="1094717" cy="1627981"/>
              <a:chOff x="6291" y="3307"/>
              <a:chExt cx="1903" cy="2830"/>
            </a:xfrm>
            <a:solidFill>
              <a:srgbClr val="18272A"/>
            </a:solidFill>
          </p:grpSpPr>
          <p:sp>
            <p:nvSpPr>
              <p:cNvPr id="62" name="Freeform 25"/>
              <p:cNvSpPr>
                <a:spLocks noEditPoints="1"/>
              </p:cNvSpPr>
              <p:nvPr/>
            </p:nvSpPr>
            <p:spPr bwMode="auto">
              <a:xfrm>
                <a:off x="6291" y="3307"/>
                <a:ext cx="1903" cy="2175"/>
              </a:xfrm>
              <a:custGeom>
                <a:avLst/>
                <a:gdLst>
                  <a:gd name="T0" fmla="*/ 1508 w 3806"/>
                  <a:gd name="T1" fmla="*/ 304 h 4349"/>
                  <a:gd name="T2" fmla="*/ 1036 w 3806"/>
                  <a:gd name="T3" fmla="*/ 502 h 4349"/>
                  <a:gd name="T4" fmla="*/ 652 w 3806"/>
                  <a:gd name="T5" fmla="*/ 831 h 4349"/>
                  <a:gd name="T6" fmla="*/ 386 w 3806"/>
                  <a:gd name="T7" fmla="*/ 1263 h 4349"/>
                  <a:gd name="T8" fmla="*/ 262 w 3806"/>
                  <a:gd name="T9" fmla="*/ 1769 h 4349"/>
                  <a:gd name="T10" fmla="*/ 293 w 3806"/>
                  <a:gd name="T11" fmla="*/ 2251 h 4349"/>
                  <a:gd name="T12" fmla="*/ 453 w 3806"/>
                  <a:gd name="T13" fmla="*/ 2683 h 4349"/>
                  <a:gd name="T14" fmla="*/ 725 w 3806"/>
                  <a:gd name="T15" fmla="*/ 3053 h 4349"/>
                  <a:gd name="T16" fmla="*/ 1093 w 3806"/>
                  <a:gd name="T17" fmla="*/ 3337 h 4349"/>
                  <a:gd name="T18" fmla="*/ 1157 w 3806"/>
                  <a:gd name="T19" fmla="*/ 3432 h 4349"/>
                  <a:gd name="T20" fmla="*/ 1279 w 3806"/>
                  <a:gd name="T21" fmla="*/ 4050 h 4349"/>
                  <a:gd name="T22" fmla="*/ 2424 w 3806"/>
                  <a:gd name="T23" fmla="*/ 4094 h 4349"/>
                  <a:gd name="T24" fmla="*/ 2551 w 3806"/>
                  <a:gd name="T25" fmla="*/ 4020 h 4349"/>
                  <a:gd name="T26" fmla="*/ 2658 w 3806"/>
                  <a:gd name="T27" fmla="*/ 3403 h 4349"/>
                  <a:gd name="T28" fmla="*/ 2815 w 3806"/>
                  <a:gd name="T29" fmla="*/ 3275 h 4349"/>
                  <a:gd name="T30" fmla="*/ 3161 w 3806"/>
                  <a:gd name="T31" fmla="*/ 2967 h 4349"/>
                  <a:gd name="T32" fmla="*/ 3405 w 3806"/>
                  <a:gd name="T33" fmla="*/ 2580 h 4349"/>
                  <a:gd name="T34" fmla="*/ 3534 w 3806"/>
                  <a:gd name="T35" fmla="*/ 2137 h 4349"/>
                  <a:gd name="T36" fmla="*/ 3529 w 3806"/>
                  <a:gd name="T37" fmla="*/ 1637 h 4349"/>
                  <a:gd name="T38" fmla="*/ 3367 w 3806"/>
                  <a:gd name="T39" fmla="*/ 1146 h 4349"/>
                  <a:gd name="T40" fmla="*/ 3068 w 3806"/>
                  <a:gd name="T41" fmla="*/ 738 h 4349"/>
                  <a:gd name="T42" fmla="*/ 2660 w 3806"/>
                  <a:gd name="T43" fmla="*/ 440 h 4349"/>
                  <a:gd name="T44" fmla="*/ 2171 w 3806"/>
                  <a:gd name="T45" fmla="*/ 277 h 4349"/>
                  <a:gd name="T46" fmla="*/ 2045 w 3806"/>
                  <a:gd name="T47" fmla="*/ 5 h 4349"/>
                  <a:gd name="T48" fmla="*/ 2581 w 3806"/>
                  <a:gd name="T49" fmla="*/ 124 h 4349"/>
                  <a:gd name="T50" fmla="*/ 3049 w 3806"/>
                  <a:gd name="T51" fmla="*/ 384 h 4349"/>
                  <a:gd name="T52" fmla="*/ 3424 w 3806"/>
                  <a:gd name="T53" fmla="*/ 759 h 4349"/>
                  <a:gd name="T54" fmla="*/ 3682 w 3806"/>
                  <a:gd name="T55" fmla="*/ 1225 h 4349"/>
                  <a:gd name="T56" fmla="*/ 3801 w 3806"/>
                  <a:gd name="T57" fmla="*/ 1761 h 4349"/>
                  <a:gd name="T58" fmla="*/ 3767 w 3806"/>
                  <a:gd name="T59" fmla="*/ 2294 h 4349"/>
                  <a:gd name="T60" fmla="*/ 3593 w 3806"/>
                  <a:gd name="T61" fmla="*/ 2778 h 4349"/>
                  <a:gd name="T62" fmla="*/ 3298 w 3806"/>
                  <a:gd name="T63" fmla="*/ 3198 h 4349"/>
                  <a:gd name="T64" fmla="*/ 2896 w 3806"/>
                  <a:gd name="T65" fmla="*/ 3528 h 4349"/>
                  <a:gd name="T66" fmla="*/ 2772 w 3806"/>
                  <a:gd name="T67" fmla="*/ 4151 h 4349"/>
                  <a:gd name="T68" fmla="*/ 2598 w 3806"/>
                  <a:gd name="T69" fmla="*/ 4310 h 4349"/>
                  <a:gd name="T70" fmla="*/ 1382 w 3806"/>
                  <a:gd name="T71" fmla="*/ 4349 h 4349"/>
                  <a:gd name="T72" fmla="*/ 1157 w 3806"/>
                  <a:gd name="T73" fmla="*/ 4280 h 4349"/>
                  <a:gd name="T74" fmla="*/ 1005 w 3806"/>
                  <a:gd name="T75" fmla="*/ 4098 h 4349"/>
                  <a:gd name="T76" fmla="*/ 802 w 3806"/>
                  <a:gd name="T77" fmla="*/ 3456 h 4349"/>
                  <a:gd name="T78" fmla="*/ 423 w 3806"/>
                  <a:gd name="T79" fmla="*/ 3101 h 4349"/>
                  <a:gd name="T80" fmla="*/ 158 w 3806"/>
                  <a:gd name="T81" fmla="*/ 2662 h 4349"/>
                  <a:gd name="T82" fmla="*/ 17 w 3806"/>
                  <a:gd name="T83" fmla="*/ 2165 h 4349"/>
                  <a:gd name="T84" fmla="*/ 21 w 3806"/>
                  <a:gd name="T85" fmla="*/ 1623 h 4349"/>
                  <a:gd name="T86" fmla="*/ 177 w 3806"/>
                  <a:gd name="T87" fmla="*/ 1101 h 4349"/>
                  <a:gd name="T88" fmla="*/ 467 w 3806"/>
                  <a:gd name="T89" fmla="*/ 656 h 4349"/>
                  <a:gd name="T90" fmla="*/ 868 w 3806"/>
                  <a:gd name="T91" fmla="*/ 306 h 4349"/>
                  <a:gd name="T92" fmla="*/ 1355 w 3806"/>
                  <a:gd name="T93" fmla="*/ 81 h 4349"/>
                  <a:gd name="T94" fmla="*/ 1902 w 3806"/>
                  <a:gd name="T95" fmla="*/ 0 h 4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806" h="4349">
                    <a:moveTo>
                      <a:pt x="1902" y="256"/>
                    </a:moveTo>
                    <a:lnTo>
                      <a:pt x="1768" y="261"/>
                    </a:lnTo>
                    <a:lnTo>
                      <a:pt x="1637" y="277"/>
                    </a:lnTo>
                    <a:lnTo>
                      <a:pt x="1508" y="304"/>
                    </a:lnTo>
                    <a:lnTo>
                      <a:pt x="1382" y="341"/>
                    </a:lnTo>
                    <a:lnTo>
                      <a:pt x="1262" y="385"/>
                    </a:lnTo>
                    <a:lnTo>
                      <a:pt x="1147" y="440"/>
                    </a:lnTo>
                    <a:lnTo>
                      <a:pt x="1036" y="502"/>
                    </a:lnTo>
                    <a:lnTo>
                      <a:pt x="931" y="575"/>
                    </a:lnTo>
                    <a:lnTo>
                      <a:pt x="831" y="654"/>
                    </a:lnTo>
                    <a:lnTo>
                      <a:pt x="739" y="738"/>
                    </a:lnTo>
                    <a:lnTo>
                      <a:pt x="652" y="831"/>
                    </a:lnTo>
                    <a:lnTo>
                      <a:pt x="573" y="931"/>
                    </a:lnTo>
                    <a:lnTo>
                      <a:pt x="503" y="1036"/>
                    </a:lnTo>
                    <a:lnTo>
                      <a:pt x="441" y="1146"/>
                    </a:lnTo>
                    <a:lnTo>
                      <a:pt x="386" y="1263"/>
                    </a:lnTo>
                    <a:lnTo>
                      <a:pt x="339" y="1384"/>
                    </a:lnTo>
                    <a:lnTo>
                      <a:pt x="303" y="1508"/>
                    </a:lnTo>
                    <a:lnTo>
                      <a:pt x="277" y="1637"/>
                    </a:lnTo>
                    <a:lnTo>
                      <a:pt x="262" y="1769"/>
                    </a:lnTo>
                    <a:lnTo>
                      <a:pt x="257" y="1903"/>
                    </a:lnTo>
                    <a:lnTo>
                      <a:pt x="260" y="2020"/>
                    </a:lnTo>
                    <a:lnTo>
                      <a:pt x="272" y="2137"/>
                    </a:lnTo>
                    <a:lnTo>
                      <a:pt x="293" y="2251"/>
                    </a:lnTo>
                    <a:lnTo>
                      <a:pt x="322" y="2365"/>
                    </a:lnTo>
                    <a:lnTo>
                      <a:pt x="358" y="2473"/>
                    </a:lnTo>
                    <a:lnTo>
                      <a:pt x="401" y="2580"/>
                    </a:lnTo>
                    <a:lnTo>
                      <a:pt x="453" y="2683"/>
                    </a:lnTo>
                    <a:lnTo>
                      <a:pt x="511" y="2783"/>
                    </a:lnTo>
                    <a:lnTo>
                      <a:pt x="575" y="2878"/>
                    </a:lnTo>
                    <a:lnTo>
                      <a:pt x="646" y="2967"/>
                    </a:lnTo>
                    <a:lnTo>
                      <a:pt x="725" y="3053"/>
                    </a:lnTo>
                    <a:lnTo>
                      <a:pt x="807" y="3132"/>
                    </a:lnTo>
                    <a:lnTo>
                      <a:pt x="897" y="3208"/>
                    </a:lnTo>
                    <a:lnTo>
                      <a:pt x="992" y="3275"/>
                    </a:lnTo>
                    <a:lnTo>
                      <a:pt x="1093" y="3337"/>
                    </a:lnTo>
                    <a:lnTo>
                      <a:pt x="1117" y="3354"/>
                    </a:lnTo>
                    <a:lnTo>
                      <a:pt x="1136" y="3377"/>
                    </a:lnTo>
                    <a:lnTo>
                      <a:pt x="1150" y="3403"/>
                    </a:lnTo>
                    <a:lnTo>
                      <a:pt x="1157" y="3432"/>
                    </a:lnTo>
                    <a:lnTo>
                      <a:pt x="1226" y="3943"/>
                    </a:lnTo>
                    <a:lnTo>
                      <a:pt x="1236" y="3983"/>
                    </a:lnTo>
                    <a:lnTo>
                      <a:pt x="1255" y="4020"/>
                    </a:lnTo>
                    <a:lnTo>
                      <a:pt x="1279" y="4050"/>
                    </a:lnTo>
                    <a:lnTo>
                      <a:pt x="1310" y="4074"/>
                    </a:lnTo>
                    <a:lnTo>
                      <a:pt x="1345" y="4089"/>
                    </a:lnTo>
                    <a:lnTo>
                      <a:pt x="1382" y="4094"/>
                    </a:lnTo>
                    <a:lnTo>
                      <a:pt x="2424" y="4094"/>
                    </a:lnTo>
                    <a:lnTo>
                      <a:pt x="2462" y="4089"/>
                    </a:lnTo>
                    <a:lnTo>
                      <a:pt x="2496" y="4074"/>
                    </a:lnTo>
                    <a:lnTo>
                      <a:pt x="2527" y="4050"/>
                    </a:lnTo>
                    <a:lnTo>
                      <a:pt x="2551" y="4020"/>
                    </a:lnTo>
                    <a:lnTo>
                      <a:pt x="2570" y="3983"/>
                    </a:lnTo>
                    <a:lnTo>
                      <a:pt x="2581" y="3943"/>
                    </a:lnTo>
                    <a:lnTo>
                      <a:pt x="2649" y="3432"/>
                    </a:lnTo>
                    <a:lnTo>
                      <a:pt x="2658" y="3403"/>
                    </a:lnTo>
                    <a:lnTo>
                      <a:pt x="2670" y="3377"/>
                    </a:lnTo>
                    <a:lnTo>
                      <a:pt x="2689" y="3354"/>
                    </a:lnTo>
                    <a:lnTo>
                      <a:pt x="2713" y="3337"/>
                    </a:lnTo>
                    <a:lnTo>
                      <a:pt x="2815" y="3275"/>
                    </a:lnTo>
                    <a:lnTo>
                      <a:pt x="2909" y="3208"/>
                    </a:lnTo>
                    <a:lnTo>
                      <a:pt x="2999" y="3132"/>
                    </a:lnTo>
                    <a:lnTo>
                      <a:pt x="3083" y="3053"/>
                    </a:lnTo>
                    <a:lnTo>
                      <a:pt x="3161" y="2967"/>
                    </a:lnTo>
                    <a:lnTo>
                      <a:pt x="3231" y="2878"/>
                    </a:lnTo>
                    <a:lnTo>
                      <a:pt x="3297" y="2783"/>
                    </a:lnTo>
                    <a:lnTo>
                      <a:pt x="3354" y="2683"/>
                    </a:lnTo>
                    <a:lnTo>
                      <a:pt x="3405" y="2580"/>
                    </a:lnTo>
                    <a:lnTo>
                      <a:pt x="3448" y="2473"/>
                    </a:lnTo>
                    <a:lnTo>
                      <a:pt x="3484" y="2365"/>
                    </a:lnTo>
                    <a:lnTo>
                      <a:pt x="3514" y="2251"/>
                    </a:lnTo>
                    <a:lnTo>
                      <a:pt x="3534" y="2137"/>
                    </a:lnTo>
                    <a:lnTo>
                      <a:pt x="3546" y="2020"/>
                    </a:lnTo>
                    <a:lnTo>
                      <a:pt x="3551" y="1903"/>
                    </a:lnTo>
                    <a:lnTo>
                      <a:pt x="3545" y="1769"/>
                    </a:lnTo>
                    <a:lnTo>
                      <a:pt x="3529" y="1637"/>
                    </a:lnTo>
                    <a:lnTo>
                      <a:pt x="3503" y="1508"/>
                    </a:lnTo>
                    <a:lnTo>
                      <a:pt x="3467" y="1384"/>
                    </a:lnTo>
                    <a:lnTo>
                      <a:pt x="3421" y="1263"/>
                    </a:lnTo>
                    <a:lnTo>
                      <a:pt x="3367" y="1146"/>
                    </a:lnTo>
                    <a:lnTo>
                      <a:pt x="3304" y="1036"/>
                    </a:lnTo>
                    <a:lnTo>
                      <a:pt x="3233" y="931"/>
                    </a:lnTo>
                    <a:lnTo>
                      <a:pt x="3154" y="831"/>
                    </a:lnTo>
                    <a:lnTo>
                      <a:pt x="3068" y="738"/>
                    </a:lnTo>
                    <a:lnTo>
                      <a:pt x="2975" y="654"/>
                    </a:lnTo>
                    <a:lnTo>
                      <a:pt x="2875" y="575"/>
                    </a:lnTo>
                    <a:lnTo>
                      <a:pt x="2770" y="502"/>
                    </a:lnTo>
                    <a:lnTo>
                      <a:pt x="2660" y="440"/>
                    </a:lnTo>
                    <a:lnTo>
                      <a:pt x="2544" y="385"/>
                    </a:lnTo>
                    <a:lnTo>
                      <a:pt x="2424" y="341"/>
                    </a:lnTo>
                    <a:lnTo>
                      <a:pt x="2298" y="304"/>
                    </a:lnTo>
                    <a:lnTo>
                      <a:pt x="2171" y="277"/>
                    </a:lnTo>
                    <a:lnTo>
                      <a:pt x="2038" y="261"/>
                    </a:lnTo>
                    <a:lnTo>
                      <a:pt x="1902" y="256"/>
                    </a:lnTo>
                    <a:close/>
                    <a:moveTo>
                      <a:pt x="1902" y="0"/>
                    </a:moveTo>
                    <a:lnTo>
                      <a:pt x="2045" y="5"/>
                    </a:lnTo>
                    <a:lnTo>
                      <a:pt x="2185" y="20"/>
                    </a:lnTo>
                    <a:lnTo>
                      <a:pt x="2321" y="46"/>
                    </a:lnTo>
                    <a:lnTo>
                      <a:pt x="2453" y="81"/>
                    </a:lnTo>
                    <a:lnTo>
                      <a:pt x="2581" y="124"/>
                    </a:lnTo>
                    <a:lnTo>
                      <a:pt x="2705" y="177"/>
                    </a:lnTo>
                    <a:lnTo>
                      <a:pt x="2825" y="237"/>
                    </a:lnTo>
                    <a:lnTo>
                      <a:pt x="2939" y="306"/>
                    </a:lnTo>
                    <a:lnTo>
                      <a:pt x="3049" y="384"/>
                    </a:lnTo>
                    <a:lnTo>
                      <a:pt x="3152" y="468"/>
                    </a:lnTo>
                    <a:lnTo>
                      <a:pt x="3249" y="557"/>
                    </a:lnTo>
                    <a:lnTo>
                      <a:pt x="3340" y="656"/>
                    </a:lnTo>
                    <a:lnTo>
                      <a:pt x="3424" y="759"/>
                    </a:lnTo>
                    <a:lnTo>
                      <a:pt x="3500" y="867"/>
                    </a:lnTo>
                    <a:lnTo>
                      <a:pt x="3569" y="983"/>
                    </a:lnTo>
                    <a:lnTo>
                      <a:pt x="3629" y="1101"/>
                    </a:lnTo>
                    <a:lnTo>
                      <a:pt x="3682" y="1225"/>
                    </a:lnTo>
                    <a:lnTo>
                      <a:pt x="3727" y="1354"/>
                    </a:lnTo>
                    <a:lnTo>
                      <a:pt x="3762" y="1487"/>
                    </a:lnTo>
                    <a:lnTo>
                      <a:pt x="3786" y="1623"/>
                    </a:lnTo>
                    <a:lnTo>
                      <a:pt x="3801" y="1761"/>
                    </a:lnTo>
                    <a:lnTo>
                      <a:pt x="3806" y="1903"/>
                    </a:lnTo>
                    <a:lnTo>
                      <a:pt x="3803" y="2036"/>
                    </a:lnTo>
                    <a:lnTo>
                      <a:pt x="3789" y="2165"/>
                    </a:lnTo>
                    <a:lnTo>
                      <a:pt x="3767" y="2294"/>
                    </a:lnTo>
                    <a:lnTo>
                      <a:pt x="3736" y="2420"/>
                    </a:lnTo>
                    <a:lnTo>
                      <a:pt x="3696" y="2542"/>
                    </a:lnTo>
                    <a:lnTo>
                      <a:pt x="3648" y="2662"/>
                    </a:lnTo>
                    <a:lnTo>
                      <a:pt x="3593" y="2778"/>
                    </a:lnTo>
                    <a:lnTo>
                      <a:pt x="3531" y="2890"/>
                    </a:lnTo>
                    <a:lnTo>
                      <a:pt x="3460" y="2998"/>
                    </a:lnTo>
                    <a:lnTo>
                      <a:pt x="3383" y="3101"/>
                    </a:lnTo>
                    <a:lnTo>
                      <a:pt x="3298" y="3198"/>
                    </a:lnTo>
                    <a:lnTo>
                      <a:pt x="3207" y="3291"/>
                    </a:lnTo>
                    <a:lnTo>
                      <a:pt x="3109" y="3377"/>
                    </a:lnTo>
                    <a:lnTo>
                      <a:pt x="3006" y="3456"/>
                    </a:lnTo>
                    <a:lnTo>
                      <a:pt x="2896" y="3528"/>
                    </a:lnTo>
                    <a:lnTo>
                      <a:pt x="2834" y="3977"/>
                    </a:lnTo>
                    <a:lnTo>
                      <a:pt x="2822" y="4039"/>
                    </a:lnTo>
                    <a:lnTo>
                      <a:pt x="2801" y="4098"/>
                    </a:lnTo>
                    <a:lnTo>
                      <a:pt x="2772" y="4151"/>
                    </a:lnTo>
                    <a:lnTo>
                      <a:pt x="2737" y="4199"/>
                    </a:lnTo>
                    <a:lnTo>
                      <a:pt x="2696" y="4243"/>
                    </a:lnTo>
                    <a:lnTo>
                      <a:pt x="2649" y="4280"/>
                    </a:lnTo>
                    <a:lnTo>
                      <a:pt x="2598" y="4310"/>
                    </a:lnTo>
                    <a:lnTo>
                      <a:pt x="2543" y="4332"/>
                    </a:lnTo>
                    <a:lnTo>
                      <a:pt x="2486" y="4346"/>
                    </a:lnTo>
                    <a:lnTo>
                      <a:pt x="2424" y="4349"/>
                    </a:lnTo>
                    <a:lnTo>
                      <a:pt x="1382" y="4349"/>
                    </a:lnTo>
                    <a:lnTo>
                      <a:pt x="1322" y="4346"/>
                    </a:lnTo>
                    <a:lnTo>
                      <a:pt x="1264" y="4332"/>
                    </a:lnTo>
                    <a:lnTo>
                      <a:pt x="1209" y="4310"/>
                    </a:lnTo>
                    <a:lnTo>
                      <a:pt x="1157" y="4280"/>
                    </a:lnTo>
                    <a:lnTo>
                      <a:pt x="1110" y="4243"/>
                    </a:lnTo>
                    <a:lnTo>
                      <a:pt x="1069" y="4199"/>
                    </a:lnTo>
                    <a:lnTo>
                      <a:pt x="1035" y="4151"/>
                    </a:lnTo>
                    <a:lnTo>
                      <a:pt x="1005" y="4098"/>
                    </a:lnTo>
                    <a:lnTo>
                      <a:pt x="985" y="4039"/>
                    </a:lnTo>
                    <a:lnTo>
                      <a:pt x="973" y="3977"/>
                    </a:lnTo>
                    <a:lnTo>
                      <a:pt x="911" y="3528"/>
                    </a:lnTo>
                    <a:lnTo>
                      <a:pt x="802" y="3456"/>
                    </a:lnTo>
                    <a:lnTo>
                      <a:pt x="697" y="3377"/>
                    </a:lnTo>
                    <a:lnTo>
                      <a:pt x="601" y="3291"/>
                    </a:lnTo>
                    <a:lnTo>
                      <a:pt x="510" y="3198"/>
                    </a:lnTo>
                    <a:lnTo>
                      <a:pt x="423" y="3101"/>
                    </a:lnTo>
                    <a:lnTo>
                      <a:pt x="346" y="2998"/>
                    </a:lnTo>
                    <a:lnTo>
                      <a:pt x="277" y="2890"/>
                    </a:lnTo>
                    <a:lnTo>
                      <a:pt x="213" y="2778"/>
                    </a:lnTo>
                    <a:lnTo>
                      <a:pt x="158" y="2662"/>
                    </a:lnTo>
                    <a:lnTo>
                      <a:pt x="110" y="2542"/>
                    </a:lnTo>
                    <a:lnTo>
                      <a:pt x="71" y="2420"/>
                    </a:lnTo>
                    <a:lnTo>
                      <a:pt x="40" y="2294"/>
                    </a:lnTo>
                    <a:lnTo>
                      <a:pt x="17" y="2165"/>
                    </a:lnTo>
                    <a:lnTo>
                      <a:pt x="3" y="2036"/>
                    </a:lnTo>
                    <a:lnTo>
                      <a:pt x="0" y="1903"/>
                    </a:lnTo>
                    <a:lnTo>
                      <a:pt x="5" y="1761"/>
                    </a:lnTo>
                    <a:lnTo>
                      <a:pt x="21" y="1623"/>
                    </a:lnTo>
                    <a:lnTo>
                      <a:pt x="46" y="1487"/>
                    </a:lnTo>
                    <a:lnTo>
                      <a:pt x="81" y="1354"/>
                    </a:lnTo>
                    <a:lnTo>
                      <a:pt x="124" y="1225"/>
                    </a:lnTo>
                    <a:lnTo>
                      <a:pt x="177" y="1101"/>
                    </a:lnTo>
                    <a:lnTo>
                      <a:pt x="238" y="983"/>
                    </a:lnTo>
                    <a:lnTo>
                      <a:pt x="306" y="867"/>
                    </a:lnTo>
                    <a:lnTo>
                      <a:pt x="384" y="759"/>
                    </a:lnTo>
                    <a:lnTo>
                      <a:pt x="467" y="656"/>
                    </a:lnTo>
                    <a:lnTo>
                      <a:pt x="558" y="557"/>
                    </a:lnTo>
                    <a:lnTo>
                      <a:pt x="656" y="468"/>
                    </a:lnTo>
                    <a:lnTo>
                      <a:pt x="759" y="384"/>
                    </a:lnTo>
                    <a:lnTo>
                      <a:pt x="868" y="306"/>
                    </a:lnTo>
                    <a:lnTo>
                      <a:pt x="981" y="237"/>
                    </a:lnTo>
                    <a:lnTo>
                      <a:pt x="1102" y="177"/>
                    </a:lnTo>
                    <a:lnTo>
                      <a:pt x="1226" y="124"/>
                    </a:lnTo>
                    <a:lnTo>
                      <a:pt x="1355" y="81"/>
                    </a:lnTo>
                    <a:lnTo>
                      <a:pt x="1486" y="46"/>
                    </a:lnTo>
                    <a:lnTo>
                      <a:pt x="1622" y="20"/>
                    </a:lnTo>
                    <a:lnTo>
                      <a:pt x="1761" y="5"/>
                    </a:lnTo>
                    <a:lnTo>
                      <a:pt x="1902" y="0"/>
                    </a:lnTo>
                    <a:close/>
                  </a:path>
                </a:pathLst>
              </a:custGeom>
              <a:solidFill>
                <a:schemeClr val="tx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  <p:sp>
            <p:nvSpPr>
              <p:cNvPr id="63" name="Freeform 26"/>
              <p:cNvSpPr>
                <a:spLocks/>
              </p:cNvSpPr>
              <p:nvPr/>
            </p:nvSpPr>
            <p:spPr bwMode="auto">
              <a:xfrm>
                <a:off x="6844" y="5555"/>
                <a:ext cx="798" cy="128"/>
              </a:xfrm>
              <a:custGeom>
                <a:avLst/>
                <a:gdLst>
                  <a:gd name="T0" fmla="*/ 128 w 1596"/>
                  <a:gd name="T1" fmla="*/ 0 h 256"/>
                  <a:gd name="T2" fmla="*/ 1469 w 1596"/>
                  <a:gd name="T3" fmla="*/ 0 h 256"/>
                  <a:gd name="T4" fmla="*/ 1503 w 1596"/>
                  <a:gd name="T5" fmla="*/ 3 h 256"/>
                  <a:gd name="T6" fmla="*/ 1534 w 1596"/>
                  <a:gd name="T7" fmla="*/ 17 h 256"/>
                  <a:gd name="T8" fmla="*/ 1560 w 1596"/>
                  <a:gd name="T9" fmla="*/ 37 h 256"/>
                  <a:gd name="T10" fmla="*/ 1579 w 1596"/>
                  <a:gd name="T11" fmla="*/ 63 h 256"/>
                  <a:gd name="T12" fmla="*/ 1593 w 1596"/>
                  <a:gd name="T13" fmla="*/ 92 h 256"/>
                  <a:gd name="T14" fmla="*/ 1596 w 1596"/>
                  <a:gd name="T15" fmla="*/ 127 h 256"/>
                  <a:gd name="T16" fmla="*/ 1593 w 1596"/>
                  <a:gd name="T17" fmla="*/ 161 h 256"/>
                  <a:gd name="T18" fmla="*/ 1579 w 1596"/>
                  <a:gd name="T19" fmla="*/ 192 h 256"/>
                  <a:gd name="T20" fmla="*/ 1560 w 1596"/>
                  <a:gd name="T21" fmla="*/ 218 h 256"/>
                  <a:gd name="T22" fmla="*/ 1534 w 1596"/>
                  <a:gd name="T23" fmla="*/ 237 h 256"/>
                  <a:gd name="T24" fmla="*/ 1503 w 1596"/>
                  <a:gd name="T25" fmla="*/ 251 h 256"/>
                  <a:gd name="T26" fmla="*/ 1469 w 1596"/>
                  <a:gd name="T27" fmla="*/ 256 h 256"/>
                  <a:gd name="T28" fmla="*/ 128 w 1596"/>
                  <a:gd name="T29" fmla="*/ 256 h 256"/>
                  <a:gd name="T30" fmla="*/ 93 w 1596"/>
                  <a:gd name="T31" fmla="*/ 251 h 256"/>
                  <a:gd name="T32" fmla="*/ 64 w 1596"/>
                  <a:gd name="T33" fmla="*/ 237 h 256"/>
                  <a:gd name="T34" fmla="*/ 38 w 1596"/>
                  <a:gd name="T35" fmla="*/ 218 h 256"/>
                  <a:gd name="T36" fmla="*/ 17 w 1596"/>
                  <a:gd name="T37" fmla="*/ 192 h 256"/>
                  <a:gd name="T38" fmla="*/ 4 w 1596"/>
                  <a:gd name="T39" fmla="*/ 161 h 256"/>
                  <a:gd name="T40" fmla="*/ 0 w 1596"/>
                  <a:gd name="T41" fmla="*/ 127 h 256"/>
                  <a:gd name="T42" fmla="*/ 4 w 1596"/>
                  <a:gd name="T43" fmla="*/ 92 h 256"/>
                  <a:gd name="T44" fmla="*/ 17 w 1596"/>
                  <a:gd name="T45" fmla="*/ 63 h 256"/>
                  <a:gd name="T46" fmla="*/ 38 w 1596"/>
                  <a:gd name="T47" fmla="*/ 37 h 256"/>
                  <a:gd name="T48" fmla="*/ 64 w 1596"/>
                  <a:gd name="T49" fmla="*/ 17 h 256"/>
                  <a:gd name="T50" fmla="*/ 93 w 1596"/>
                  <a:gd name="T51" fmla="*/ 3 h 256"/>
                  <a:gd name="T52" fmla="*/ 128 w 1596"/>
                  <a:gd name="T53" fmla="*/ 0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596" h="256">
                    <a:moveTo>
                      <a:pt x="128" y="0"/>
                    </a:moveTo>
                    <a:lnTo>
                      <a:pt x="1469" y="0"/>
                    </a:lnTo>
                    <a:lnTo>
                      <a:pt x="1503" y="3"/>
                    </a:lnTo>
                    <a:lnTo>
                      <a:pt x="1534" y="17"/>
                    </a:lnTo>
                    <a:lnTo>
                      <a:pt x="1560" y="37"/>
                    </a:lnTo>
                    <a:lnTo>
                      <a:pt x="1579" y="63"/>
                    </a:lnTo>
                    <a:lnTo>
                      <a:pt x="1593" y="92"/>
                    </a:lnTo>
                    <a:lnTo>
                      <a:pt x="1596" y="127"/>
                    </a:lnTo>
                    <a:lnTo>
                      <a:pt x="1593" y="161"/>
                    </a:lnTo>
                    <a:lnTo>
                      <a:pt x="1579" y="192"/>
                    </a:lnTo>
                    <a:lnTo>
                      <a:pt x="1560" y="218"/>
                    </a:lnTo>
                    <a:lnTo>
                      <a:pt x="1534" y="237"/>
                    </a:lnTo>
                    <a:lnTo>
                      <a:pt x="1503" y="251"/>
                    </a:lnTo>
                    <a:lnTo>
                      <a:pt x="1469" y="256"/>
                    </a:lnTo>
                    <a:lnTo>
                      <a:pt x="128" y="256"/>
                    </a:lnTo>
                    <a:lnTo>
                      <a:pt x="93" y="251"/>
                    </a:lnTo>
                    <a:lnTo>
                      <a:pt x="64" y="237"/>
                    </a:lnTo>
                    <a:lnTo>
                      <a:pt x="38" y="218"/>
                    </a:lnTo>
                    <a:lnTo>
                      <a:pt x="17" y="192"/>
                    </a:lnTo>
                    <a:lnTo>
                      <a:pt x="4" y="161"/>
                    </a:lnTo>
                    <a:lnTo>
                      <a:pt x="0" y="127"/>
                    </a:lnTo>
                    <a:lnTo>
                      <a:pt x="4" y="92"/>
                    </a:lnTo>
                    <a:lnTo>
                      <a:pt x="17" y="63"/>
                    </a:lnTo>
                    <a:lnTo>
                      <a:pt x="38" y="37"/>
                    </a:lnTo>
                    <a:lnTo>
                      <a:pt x="64" y="17"/>
                    </a:lnTo>
                    <a:lnTo>
                      <a:pt x="93" y="3"/>
                    </a:lnTo>
                    <a:lnTo>
                      <a:pt x="128" y="0"/>
                    </a:lnTo>
                    <a:close/>
                  </a:path>
                </a:pathLst>
              </a:custGeom>
              <a:solidFill>
                <a:schemeClr val="tx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  <p:sp>
            <p:nvSpPr>
              <p:cNvPr id="64" name="Freeform 27"/>
              <p:cNvSpPr>
                <a:spLocks noEditPoints="1"/>
              </p:cNvSpPr>
              <p:nvPr/>
            </p:nvSpPr>
            <p:spPr bwMode="auto">
              <a:xfrm>
                <a:off x="6925" y="5755"/>
                <a:ext cx="636" cy="382"/>
              </a:xfrm>
              <a:custGeom>
                <a:avLst/>
                <a:gdLst>
                  <a:gd name="T0" fmla="*/ 279 w 1272"/>
                  <a:gd name="T1" fmla="*/ 256 h 764"/>
                  <a:gd name="T2" fmla="*/ 301 w 1272"/>
                  <a:gd name="T3" fmla="*/ 308 h 764"/>
                  <a:gd name="T4" fmla="*/ 334 w 1272"/>
                  <a:gd name="T5" fmla="*/ 356 h 764"/>
                  <a:gd name="T6" fmla="*/ 372 w 1272"/>
                  <a:gd name="T7" fmla="*/ 399 h 764"/>
                  <a:gd name="T8" fmla="*/ 415 w 1272"/>
                  <a:gd name="T9" fmla="*/ 437 h 764"/>
                  <a:gd name="T10" fmla="*/ 465 w 1272"/>
                  <a:gd name="T11" fmla="*/ 466 h 764"/>
                  <a:gd name="T12" fmla="*/ 518 w 1272"/>
                  <a:gd name="T13" fmla="*/ 488 h 764"/>
                  <a:gd name="T14" fmla="*/ 575 w 1272"/>
                  <a:gd name="T15" fmla="*/ 502 h 764"/>
                  <a:gd name="T16" fmla="*/ 635 w 1272"/>
                  <a:gd name="T17" fmla="*/ 507 h 764"/>
                  <a:gd name="T18" fmla="*/ 697 w 1272"/>
                  <a:gd name="T19" fmla="*/ 502 h 764"/>
                  <a:gd name="T20" fmla="*/ 754 w 1272"/>
                  <a:gd name="T21" fmla="*/ 488 h 764"/>
                  <a:gd name="T22" fmla="*/ 807 w 1272"/>
                  <a:gd name="T23" fmla="*/ 466 h 764"/>
                  <a:gd name="T24" fmla="*/ 857 w 1272"/>
                  <a:gd name="T25" fmla="*/ 437 h 764"/>
                  <a:gd name="T26" fmla="*/ 902 w 1272"/>
                  <a:gd name="T27" fmla="*/ 399 h 764"/>
                  <a:gd name="T28" fmla="*/ 940 w 1272"/>
                  <a:gd name="T29" fmla="*/ 356 h 764"/>
                  <a:gd name="T30" fmla="*/ 971 w 1272"/>
                  <a:gd name="T31" fmla="*/ 308 h 764"/>
                  <a:gd name="T32" fmla="*/ 995 w 1272"/>
                  <a:gd name="T33" fmla="*/ 256 h 764"/>
                  <a:gd name="T34" fmla="*/ 279 w 1272"/>
                  <a:gd name="T35" fmla="*/ 256 h 764"/>
                  <a:gd name="T36" fmla="*/ 127 w 1272"/>
                  <a:gd name="T37" fmla="*/ 0 h 764"/>
                  <a:gd name="T38" fmla="*/ 1145 w 1272"/>
                  <a:gd name="T39" fmla="*/ 0 h 764"/>
                  <a:gd name="T40" fmla="*/ 1179 w 1272"/>
                  <a:gd name="T41" fmla="*/ 3 h 764"/>
                  <a:gd name="T42" fmla="*/ 1209 w 1272"/>
                  <a:gd name="T43" fmla="*/ 17 h 764"/>
                  <a:gd name="T44" fmla="*/ 1234 w 1272"/>
                  <a:gd name="T45" fmla="*/ 37 h 764"/>
                  <a:gd name="T46" fmla="*/ 1255 w 1272"/>
                  <a:gd name="T47" fmla="*/ 63 h 764"/>
                  <a:gd name="T48" fmla="*/ 1267 w 1272"/>
                  <a:gd name="T49" fmla="*/ 93 h 764"/>
                  <a:gd name="T50" fmla="*/ 1272 w 1272"/>
                  <a:gd name="T51" fmla="*/ 127 h 764"/>
                  <a:gd name="T52" fmla="*/ 1267 w 1272"/>
                  <a:gd name="T53" fmla="*/ 206 h 764"/>
                  <a:gd name="T54" fmla="*/ 1253 w 1272"/>
                  <a:gd name="T55" fmla="*/ 284 h 764"/>
                  <a:gd name="T56" fmla="*/ 1229 w 1272"/>
                  <a:gd name="T57" fmla="*/ 358 h 764"/>
                  <a:gd name="T58" fmla="*/ 1198 w 1272"/>
                  <a:gd name="T59" fmla="*/ 426 h 764"/>
                  <a:gd name="T60" fmla="*/ 1159 w 1272"/>
                  <a:gd name="T61" fmla="*/ 490 h 764"/>
                  <a:gd name="T62" fmla="*/ 1112 w 1272"/>
                  <a:gd name="T63" fmla="*/ 549 h 764"/>
                  <a:gd name="T64" fmla="*/ 1059 w 1272"/>
                  <a:gd name="T65" fmla="*/ 602 h 764"/>
                  <a:gd name="T66" fmla="*/ 1000 w 1272"/>
                  <a:gd name="T67" fmla="*/ 648 h 764"/>
                  <a:gd name="T68" fmla="*/ 935 w 1272"/>
                  <a:gd name="T69" fmla="*/ 688 h 764"/>
                  <a:gd name="T70" fmla="*/ 866 w 1272"/>
                  <a:gd name="T71" fmla="*/ 721 h 764"/>
                  <a:gd name="T72" fmla="*/ 792 w 1272"/>
                  <a:gd name="T73" fmla="*/ 743 h 764"/>
                  <a:gd name="T74" fmla="*/ 716 w 1272"/>
                  <a:gd name="T75" fmla="*/ 759 h 764"/>
                  <a:gd name="T76" fmla="*/ 635 w 1272"/>
                  <a:gd name="T77" fmla="*/ 764 h 764"/>
                  <a:gd name="T78" fmla="*/ 556 w 1272"/>
                  <a:gd name="T79" fmla="*/ 759 h 764"/>
                  <a:gd name="T80" fmla="*/ 480 w 1272"/>
                  <a:gd name="T81" fmla="*/ 743 h 764"/>
                  <a:gd name="T82" fmla="*/ 406 w 1272"/>
                  <a:gd name="T83" fmla="*/ 721 h 764"/>
                  <a:gd name="T84" fmla="*/ 337 w 1272"/>
                  <a:gd name="T85" fmla="*/ 688 h 764"/>
                  <a:gd name="T86" fmla="*/ 274 w 1272"/>
                  <a:gd name="T87" fmla="*/ 648 h 764"/>
                  <a:gd name="T88" fmla="*/ 214 w 1272"/>
                  <a:gd name="T89" fmla="*/ 602 h 764"/>
                  <a:gd name="T90" fmla="*/ 160 w 1272"/>
                  <a:gd name="T91" fmla="*/ 549 h 764"/>
                  <a:gd name="T92" fmla="*/ 114 w 1272"/>
                  <a:gd name="T93" fmla="*/ 490 h 764"/>
                  <a:gd name="T94" fmla="*/ 74 w 1272"/>
                  <a:gd name="T95" fmla="*/ 426 h 764"/>
                  <a:gd name="T96" fmla="*/ 43 w 1272"/>
                  <a:gd name="T97" fmla="*/ 358 h 764"/>
                  <a:gd name="T98" fmla="*/ 19 w 1272"/>
                  <a:gd name="T99" fmla="*/ 284 h 764"/>
                  <a:gd name="T100" fmla="*/ 5 w 1272"/>
                  <a:gd name="T101" fmla="*/ 206 h 764"/>
                  <a:gd name="T102" fmla="*/ 0 w 1272"/>
                  <a:gd name="T103" fmla="*/ 127 h 764"/>
                  <a:gd name="T104" fmla="*/ 5 w 1272"/>
                  <a:gd name="T105" fmla="*/ 93 h 764"/>
                  <a:gd name="T106" fmla="*/ 17 w 1272"/>
                  <a:gd name="T107" fmla="*/ 63 h 764"/>
                  <a:gd name="T108" fmla="*/ 38 w 1272"/>
                  <a:gd name="T109" fmla="*/ 37 h 764"/>
                  <a:gd name="T110" fmla="*/ 64 w 1272"/>
                  <a:gd name="T111" fmla="*/ 17 h 764"/>
                  <a:gd name="T112" fmla="*/ 95 w 1272"/>
                  <a:gd name="T113" fmla="*/ 3 h 764"/>
                  <a:gd name="T114" fmla="*/ 127 w 1272"/>
                  <a:gd name="T115" fmla="*/ 0 h 7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272" h="764">
                    <a:moveTo>
                      <a:pt x="279" y="256"/>
                    </a:moveTo>
                    <a:lnTo>
                      <a:pt x="301" y="308"/>
                    </a:lnTo>
                    <a:lnTo>
                      <a:pt x="334" y="356"/>
                    </a:lnTo>
                    <a:lnTo>
                      <a:pt x="372" y="399"/>
                    </a:lnTo>
                    <a:lnTo>
                      <a:pt x="415" y="437"/>
                    </a:lnTo>
                    <a:lnTo>
                      <a:pt x="465" y="466"/>
                    </a:lnTo>
                    <a:lnTo>
                      <a:pt x="518" y="488"/>
                    </a:lnTo>
                    <a:lnTo>
                      <a:pt x="575" y="502"/>
                    </a:lnTo>
                    <a:lnTo>
                      <a:pt x="635" y="507"/>
                    </a:lnTo>
                    <a:lnTo>
                      <a:pt x="697" y="502"/>
                    </a:lnTo>
                    <a:lnTo>
                      <a:pt x="754" y="488"/>
                    </a:lnTo>
                    <a:lnTo>
                      <a:pt x="807" y="466"/>
                    </a:lnTo>
                    <a:lnTo>
                      <a:pt x="857" y="437"/>
                    </a:lnTo>
                    <a:lnTo>
                      <a:pt x="902" y="399"/>
                    </a:lnTo>
                    <a:lnTo>
                      <a:pt x="940" y="356"/>
                    </a:lnTo>
                    <a:lnTo>
                      <a:pt x="971" y="308"/>
                    </a:lnTo>
                    <a:lnTo>
                      <a:pt x="995" y="256"/>
                    </a:lnTo>
                    <a:lnTo>
                      <a:pt x="279" y="256"/>
                    </a:lnTo>
                    <a:close/>
                    <a:moveTo>
                      <a:pt x="127" y="0"/>
                    </a:moveTo>
                    <a:lnTo>
                      <a:pt x="1145" y="0"/>
                    </a:lnTo>
                    <a:lnTo>
                      <a:pt x="1179" y="3"/>
                    </a:lnTo>
                    <a:lnTo>
                      <a:pt x="1209" y="17"/>
                    </a:lnTo>
                    <a:lnTo>
                      <a:pt x="1234" y="37"/>
                    </a:lnTo>
                    <a:lnTo>
                      <a:pt x="1255" y="63"/>
                    </a:lnTo>
                    <a:lnTo>
                      <a:pt x="1267" y="93"/>
                    </a:lnTo>
                    <a:lnTo>
                      <a:pt x="1272" y="127"/>
                    </a:lnTo>
                    <a:lnTo>
                      <a:pt x="1267" y="206"/>
                    </a:lnTo>
                    <a:lnTo>
                      <a:pt x="1253" y="284"/>
                    </a:lnTo>
                    <a:lnTo>
                      <a:pt x="1229" y="358"/>
                    </a:lnTo>
                    <a:lnTo>
                      <a:pt x="1198" y="426"/>
                    </a:lnTo>
                    <a:lnTo>
                      <a:pt x="1159" y="490"/>
                    </a:lnTo>
                    <a:lnTo>
                      <a:pt x="1112" y="549"/>
                    </a:lnTo>
                    <a:lnTo>
                      <a:pt x="1059" y="602"/>
                    </a:lnTo>
                    <a:lnTo>
                      <a:pt x="1000" y="648"/>
                    </a:lnTo>
                    <a:lnTo>
                      <a:pt x="935" y="688"/>
                    </a:lnTo>
                    <a:lnTo>
                      <a:pt x="866" y="721"/>
                    </a:lnTo>
                    <a:lnTo>
                      <a:pt x="792" y="743"/>
                    </a:lnTo>
                    <a:lnTo>
                      <a:pt x="716" y="759"/>
                    </a:lnTo>
                    <a:lnTo>
                      <a:pt x="635" y="764"/>
                    </a:lnTo>
                    <a:lnTo>
                      <a:pt x="556" y="759"/>
                    </a:lnTo>
                    <a:lnTo>
                      <a:pt x="480" y="743"/>
                    </a:lnTo>
                    <a:lnTo>
                      <a:pt x="406" y="721"/>
                    </a:lnTo>
                    <a:lnTo>
                      <a:pt x="337" y="688"/>
                    </a:lnTo>
                    <a:lnTo>
                      <a:pt x="274" y="648"/>
                    </a:lnTo>
                    <a:lnTo>
                      <a:pt x="214" y="602"/>
                    </a:lnTo>
                    <a:lnTo>
                      <a:pt x="160" y="549"/>
                    </a:lnTo>
                    <a:lnTo>
                      <a:pt x="114" y="490"/>
                    </a:lnTo>
                    <a:lnTo>
                      <a:pt x="74" y="426"/>
                    </a:lnTo>
                    <a:lnTo>
                      <a:pt x="43" y="358"/>
                    </a:lnTo>
                    <a:lnTo>
                      <a:pt x="19" y="284"/>
                    </a:lnTo>
                    <a:lnTo>
                      <a:pt x="5" y="206"/>
                    </a:lnTo>
                    <a:lnTo>
                      <a:pt x="0" y="127"/>
                    </a:lnTo>
                    <a:lnTo>
                      <a:pt x="5" y="93"/>
                    </a:lnTo>
                    <a:lnTo>
                      <a:pt x="17" y="63"/>
                    </a:lnTo>
                    <a:lnTo>
                      <a:pt x="38" y="37"/>
                    </a:lnTo>
                    <a:lnTo>
                      <a:pt x="64" y="17"/>
                    </a:lnTo>
                    <a:lnTo>
                      <a:pt x="95" y="3"/>
                    </a:lnTo>
                    <a:lnTo>
                      <a:pt x="127" y="0"/>
                    </a:lnTo>
                    <a:close/>
                  </a:path>
                </a:pathLst>
              </a:custGeom>
              <a:solidFill>
                <a:schemeClr val="tx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  <p:sp>
            <p:nvSpPr>
              <p:cNvPr id="65" name="Freeform 28"/>
              <p:cNvSpPr>
                <a:spLocks/>
              </p:cNvSpPr>
              <p:nvPr/>
            </p:nvSpPr>
            <p:spPr bwMode="auto">
              <a:xfrm>
                <a:off x="6837" y="4232"/>
                <a:ext cx="811" cy="1049"/>
              </a:xfrm>
              <a:custGeom>
                <a:avLst/>
                <a:gdLst>
                  <a:gd name="T0" fmla="*/ 142 w 1624"/>
                  <a:gd name="T1" fmla="*/ 2 h 2098"/>
                  <a:gd name="T2" fmla="*/ 161 w 1624"/>
                  <a:gd name="T3" fmla="*/ 5 h 2098"/>
                  <a:gd name="T4" fmla="*/ 178 w 1624"/>
                  <a:gd name="T5" fmla="*/ 10 h 2098"/>
                  <a:gd name="T6" fmla="*/ 195 w 1624"/>
                  <a:gd name="T7" fmla="*/ 19 h 2098"/>
                  <a:gd name="T8" fmla="*/ 207 w 1624"/>
                  <a:gd name="T9" fmla="*/ 28 h 2098"/>
                  <a:gd name="T10" fmla="*/ 763 w 1624"/>
                  <a:gd name="T11" fmla="*/ 10 h 2098"/>
                  <a:gd name="T12" fmla="*/ 861 w 1624"/>
                  <a:gd name="T13" fmla="*/ 10 h 2098"/>
                  <a:gd name="T14" fmla="*/ 1417 w 1624"/>
                  <a:gd name="T15" fmla="*/ 28 h 2098"/>
                  <a:gd name="T16" fmla="*/ 1429 w 1624"/>
                  <a:gd name="T17" fmla="*/ 19 h 2098"/>
                  <a:gd name="T18" fmla="*/ 1447 w 1624"/>
                  <a:gd name="T19" fmla="*/ 10 h 2098"/>
                  <a:gd name="T20" fmla="*/ 1464 w 1624"/>
                  <a:gd name="T21" fmla="*/ 5 h 2098"/>
                  <a:gd name="T22" fmla="*/ 1483 w 1624"/>
                  <a:gd name="T23" fmla="*/ 2 h 2098"/>
                  <a:gd name="T24" fmla="*/ 1502 w 1624"/>
                  <a:gd name="T25" fmla="*/ 0 h 2098"/>
                  <a:gd name="T26" fmla="*/ 1519 w 1624"/>
                  <a:gd name="T27" fmla="*/ 3 h 2098"/>
                  <a:gd name="T28" fmla="*/ 1531 w 1624"/>
                  <a:gd name="T29" fmla="*/ 5 h 2098"/>
                  <a:gd name="T30" fmla="*/ 1550 w 1624"/>
                  <a:gd name="T31" fmla="*/ 12 h 2098"/>
                  <a:gd name="T32" fmla="*/ 1567 w 1624"/>
                  <a:gd name="T33" fmla="*/ 22 h 2098"/>
                  <a:gd name="T34" fmla="*/ 1581 w 1624"/>
                  <a:gd name="T35" fmla="*/ 33 h 2098"/>
                  <a:gd name="T36" fmla="*/ 1595 w 1624"/>
                  <a:gd name="T37" fmla="*/ 46 h 2098"/>
                  <a:gd name="T38" fmla="*/ 1601 w 1624"/>
                  <a:gd name="T39" fmla="*/ 57 h 2098"/>
                  <a:gd name="T40" fmla="*/ 1612 w 1624"/>
                  <a:gd name="T41" fmla="*/ 74 h 2098"/>
                  <a:gd name="T42" fmla="*/ 1619 w 1624"/>
                  <a:gd name="T43" fmla="*/ 91 h 2098"/>
                  <a:gd name="T44" fmla="*/ 1622 w 1624"/>
                  <a:gd name="T45" fmla="*/ 108 h 2098"/>
                  <a:gd name="T46" fmla="*/ 1624 w 1624"/>
                  <a:gd name="T47" fmla="*/ 127 h 2098"/>
                  <a:gd name="T48" fmla="*/ 1622 w 1624"/>
                  <a:gd name="T49" fmla="*/ 146 h 2098"/>
                  <a:gd name="T50" fmla="*/ 1619 w 1624"/>
                  <a:gd name="T51" fmla="*/ 162 h 2098"/>
                  <a:gd name="T52" fmla="*/ 1094 w 1624"/>
                  <a:gd name="T53" fmla="*/ 2062 h 2098"/>
                  <a:gd name="T54" fmla="*/ 1002 w 1624"/>
                  <a:gd name="T55" fmla="*/ 2098 h 2098"/>
                  <a:gd name="T56" fmla="*/ 913 w 1624"/>
                  <a:gd name="T57" fmla="*/ 2060 h 2098"/>
                  <a:gd name="T58" fmla="*/ 875 w 1624"/>
                  <a:gd name="T59" fmla="*/ 1973 h 2098"/>
                  <a:gd name="T60" fmla="*/ 1233 w 1624"/>
                  <a:gd name="T61" fmla="*/ 496 h 2098"/>
                  <a:gd name="T62" fmla="*/ 1137 w 1624"/>
                  <a:gd name="T63" fmla="*/ 523 h 2098"/>
                  <a:gd name="T64" fmla="*/ 811 w 1624"/>
                  <a:gd name="T65" fmla="*/ 291 h 2098"/>
                  <a:gd name="T66" fmla="*/ 498 w 1624"/>
                  <a:gd name="T67" fmla="*/ 522 h 2098"/>
                  <a:gd name="T68" fmla="*/ 417 w 1624"/>
                  <a:gd name="T69" fmla="*/ 511 h 2098"/>
                  <a:gd name="T70" fmla="*/ 746 w 1624"/>
                  <a:gd name="T71" fmla="*/ 1938 h 2098"/>
                  <a:gd name="T72" fmla="*/ 732 w 1624"/>
                  <a:gd name="T73" fmla="*/ 2034 h 2098"/>
                  <a:gd name="T74" fmla="*/ 655 w 1624"/>
                  <a:gd name="T75" fmla="*/ 2095 h 2098"/>
                  <a:gd name="T76" fmla="*/ 558 w 1624"/>
                  <a:gd name="T77" fmla="*/ 2083 h 2098"/>
                  <a:gd name="T78" fmla="*/ 498 w 1624"/>
                  <a:gd name="T79" fmla="*/ 2004 h 2098"/>
                  <a:gd name="T80" fmla="*/ 4 w 1624"/>
                  <a:gd name="T81" fmla="*/ 151 h 2098"/>
                  <a:gd name="T82" fmla="*/ 0 w 1624"/>
                  <a:gd name="T83" fmla="*/ 133 h 2098"/>
                  <a:gd name="T84" fmla="*/ 2 w 1624"/>
                  <a:gd name="T85" fmla="*/ 115 h 2098"/>
                  <a:gd name="T86" fmla="*/ 6 w 1624"/>
                  <a:gd name="T87" fmla="*/ 96 h 2098"/>
                  <a:gd name="T88" fmla="*/ 11 w 1624"/>
                  <a:gd name="T89" fmla="*/ 79 h 2098"/>
                  <a:gd name="T90" fmla="*/ 19 w 1624"/>
                  <a:gd name="T91" fmla="*/ 62 h 2098"/>
                  <a:gd name="T92" fmla="*/ 28 w 1624"/>
                  <a:gd name="T93" fmla="*/ 50 h 2098"/>
                  <a:gd name="T94" fmla="*/ 38 w 1624"/>
                  <a:gd name="T95" fmla="*/ 38 h 2098"/>
                  <a:gd name="T96" fmla="*/ 54 w 1624"/>
                  <a:gd name="T97" fmla="*/ 26 h 2098"/>
                  <a:gd name="T98" fmla="*/ 69 w 1624"/>
                  <a:gd name="T99" fmla="*/ 16 h 2098"/>
                  <a:gd name="T100" fmla="*/ 87 w 1624"/>
                  <a:gd name="T101" fmla="*/ 9 h 2098"/>
                  <a:gd name="T102" fmla="*/ 99 w 1624"/>
                  <a:gd name="T103" fmla="*/ 3 h 2098"/>
                  <a:gd name="T104" fmla="*/ 118 w 1624"/>
                  <a:gd name="T105" fmla="*/ 2 h 20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624" h="2098">
                    <a:moveTo>
                      <a:pt x="130" y="0"/>
                    </a:moveTo>
                    <a:lnTo>
                      <a:pt x="136" y="0"/>
                    </a:lnTo>
                    <a:lnTo>
                      <a:pt x="142" y="2"/>
                    </a:lnTo>
                    <a:lnTo>
                      <a:pt x="148" y="2"/>
                    </a:lnTo>
                    <a:lnTo>
                      <a:pt x="154" y="3"/>
                    </a:lnTo>
                    <a:lnTo>
                      <a:pt x="161" y="5"/>
                    </a:lnTo>
                    <a:lnTo>
                      <a:pt x="167" y="7"/>
                    </a:lnTo>
                    <a:lnTo>
                      <a:pt x="173" y="9"/>
                    </a:lnTo>
                    <a:lnTo>
                      <a:pt x="178" y="10"/>
                    </a:lnTo>
                    <a:lnTo>
                      <a:pt x="183" y="12"/>
                    </a:lnTo>
                    <a:lnTo>
                      <a:pt x="190" y="16"/>
                    </a:lnTo>
                    <a:lnTo>
                      <a:pt x="195" y="19"/>
                    </a:lnTo>
                    <a:lnTo>
                      <a:pt x="200" y="22"/>
                    </a:lnTo>
                    <a:lnTo>
                      <a:pt x="205" y="26"/>
                    </a:lnTo>
                    <a:lnTo>
                      <a:pt x="207" y="28"/>
                    </a:lnTo>
                    <a:lnTo>
                      <a:pt x="470" y="232"/>
                    </a:lnTo>
                    <a:lnTo>
                      <a:pt x="734" y="28"/>
                    </a:lnTo>
                    <a:lnTo>
                      <a:pt x="763" y="10"/>
                    </a:lnTo>
                    <a:lnTo>
                      <a:pt x="796" y="2"/>
                    </a:lnTo>
                    <a:lnTo>
                      <a:pt x="828" y="2"/>
                    </a:lnTo>
                    <a:lnTo>
                      <a:pt x="861" y="10"/>
                    </a:lnTo>
                    <a:lnTo>
                      <a:pt x="890" y="28"/>
                    </a:lnTo>
                    <a:lnTo>
                      <a:pt x="1154" y="234"/>
                    </a:lnTo>
                    <a:lnTo>
                      <a:pt x="1417" y="28"/>
                    </a:lnTo>
                    <a:lnTo>
                      <a:pt x="1419" y="26"/>
                    </a:lnTo>
                    <a:lnTo>
                      <a:pt x="1424" y="22"/>
                    </a:lnTo>
                    <a:lnTo>
                      <a:pt x="1429" y="19"/>
                    </a:lnTo>
                    <a:lnTo>
                      <a:pt x="1434" y="16"/>
                    </a:lnTo>
                    <a:lnTo>
                      <a:pt x="1441" y="12"/>
                    </a:lnTo>
                    <a:lnTo>
                      <a:pt x="1447" y="10"/>
                    </a:lnTo>
                    <a:lnTo>
                      <a:pt x="1452" y="9"/>
                    </a:lnTo>
                    <a:lnTo>
                      <a:pt x="1459" y="7"/>
                    </a:lnTo>
                    <a:lnTo>
                      <a:pt x="1464" y="5"/>
                    </a:lnTo>
                    <a:lnTo>
                      <a:pt x="1471" y="3"/>
                    </a:lnTo>
                    <a:lnTo>
                      <a:pt x="1476" y="2"/>
                    </a:lnTo>
                    <a:lnTo>
                      <a:pt x="1483" y="2"/>
                    </a:lnTo>
                    <a:lnTo>
                      <a:pt x="1488" y="0"/>
                    </a:lnTo>
                    <a:lnTo>
                      <a:pt x="1495" y="0"/>
                    </a:lnTo>
                    <a:lnTo>
                      <a:pt x="1502" y="0"/>
                    </a:lnTo>
                    <a:lnTo>
                      <a:pt x="1507" y="2"/>
                    </a:lnTo>
                    <a:lnTo>
                      <a:pt x="1514" y="2"/>
                    </a:lnTo>
                    <a:lnTo>
                      <a:pt x="1519" y="3"/>
                    </a:lnTo>
                    <a:lnTo>
                      <a:pt x="1526" y="3"/>
                    </a:lnTo>
                    <a:lnTo>
                      <a:pt x="1529" y="5"/>
                    </a:lnTo>
                    <a:lnTo>
                      <a:pt x="1531" y="5"/>
                    </a:lnTo>
                    <a:lnTo>
                      <a:pt x="1539" y="9"/>
                    </a:lnTo>
                    <a:lnTo>
                      <a:pt x="1545" y="10"/>
                    </a:lnTo>
                    <a:lnTo>
                      <a:pt x="1550" y="12"/>
                    </a:lnTo>
                    <a:lnTo>
                      <a:pt x="1555" y="16"/>
                    </a:lnTo>
                    <a:lnTo>
                      <a:pt x="1562" y="19"/>
                    </a:lnTo>
                    <a:lnTo>
                      <a:pt x="1567" y="22"/>
                    </a:lnTo>
                    <a:lnTo>
                      <a:pt x="1572" y="26"/>
                    </a:lnTo>
                    <a:lnTo>
                      <a:pt x="1577" y="29"/>
                    </a:lnTo>
                    <a:lnTo>
                      <a:pt x="1581" y="33"/>
                    </a:lnTo>
                    <a:lnTo>
                      <a:pt x="1586" y="38"/>
                    </a:lnTo>
                    <a:lnTo>
                      <a:pt x="1589" y="41"/>
                    </a:lnTo>
                    <a:lnTo>
                      <a:pt x="1595" y="46"/>
                    </a:lnTo>
                    <a:lnTo>
                      <a:pt x="1596" y="50"/>
                    </a:lnTo>
                    <a:lnTo>
                      <a:pt x="1598" y="52"/>
                    </a:lnTo>
                    <a:lnTo>
                      <a:pt x="1601" y="57"/>
                    </a:lnTo>
                    <a:lnTo>
                      <a:pt x="1605" y="62"/>
                    </a:lnTo>
                    <a:lnTo>
                      <a:pt x="1608" y="67"/>
                    </a:lnTo>
                    <a:lnTo>
                      <a:pt x="1612" y="74"/>
                    </a:lnTo>
                    <a:lnTo>
                      <a:pt x="1614" y="79"/>
                    </a:lnTo>
                    <a:lnTo>
                      <a:pt x="1617" y="84"/>
                    </a:lnTo>
                    <a:lnTo>
                      <a:pt x="1619" y="91"/>
                    </a:lnTo>
                    <a:lnTo>
                      <a:pt x="1620" y="96"/>
                    </a:lnTo>
                    <a:lnTo>
                      <a:pt x="1620" y="103"/>
                    </a:lnTo>
                    <a:lnTo>
                      <a:pt x="1622" y="108"/>
                    </a:lnTo>
                    <a:lnTo>
                      <a:pt x="1624" y="115"/>
                    </a:lnTo>
                    <a:lnTo>
                      <a:pt x="1624" y="121"/>
                    </a:lnTo>
                    <a:lnTo>
                      <a:pt x="1624" y="127"/>
                    </a:lnTo>
                    <a:lnTo>
                      <a:pt x="1624" y="133"/>
                    </a:lnTo>
                    <a:lnTo>
                      <a:pt x="1624" y="139"/>
                    </a:lnTo>
                    <a:lnTo>
                      <a:pt x="1622" y="146"/>
                    </a:lnTo>
                    <a:lnTo>
                      <a:pt x="1622" y="151"/>
                    </a:lnTo>
                    <a:lnTo>
                      <a:pt x="1620" y="158"/>
                    </a:lnTo>
                    <a:lnTo>
                      <a:pt x="1619" y="162"/>
                    </a:lnTo>
                    <a:lnTo>
                      <a:pt x="1126" y="2004"/>
                    </a:lnTo>
                    <a:lnTo>
                      <a:pt x="1114" y="2036"/>
                    </a:lnTo>
                    <a:lnTo>
                      <a:pt x="1094" y="2062"/>
                    </a:lnTo>
                    <a:lnTo>
                      <a:pt x="1066" y="2083"/>
                    </a:lnTo>
                    <a:lnTo>
                      <a:pt x="1037" y="2095"/>
                    </a:lnTo>
                    <a:lnTo>
                      <a:pt x="1002" y="2098"/>
                    </a:lnTo>
                    <a:lnTo>
                      <a:pt x="970" y="2095"/>
                    </a:lnTo>
                    <a:lnTo>
                      <a:pt x="939" y="2081"/>
                    </a:lnTo>
                    <a:lnTo>
                      <a:pt x="913" y="2060"/>
                    </a:lnTo>
                    <a:lnTo>
                      <a:pt x="892" y="2034"/>
                    </a:lnTo>
                    <a:lnTo>
                      <a:pt x="880" y="2005"/>
                    </a:lnTo>
                    <a:lnTo>
                      <a:pt x="875" y="1973"/>
                    </a:lnTo>
                    <a:lnTo>
                      <a:pt x="880" y="1938"/>
                    </a:lnTo>
                    <a:lnTo>
                      <a:pt x="1273" y="465"/>
                    </a:lnTo>
                    <a:lnTo>
                      <a:pt x="1233" y="496"/>
                    </a:lnTo>
                    <a:lnTo>
                      <a:pt x="1204" y="515"/>
                    </a:lnTo>
                    <a:lnTo>
                      <a:pt x="1171" y="523"/>
                    </a:lnTo>
                    <a:lnTo>
                      <a:pt x="1137" y="523"/>
                    </a:lnTo>
                    <a:lnTo>
                      <a:pt x="1106" y="515"/>
                    </a:lnTo>
                    <a:lnTo>
                      <a:pt x="1075" y="496"/>
                    </a:lnTo>
                    <a:lnTo>
                      <a:pt x="811" y="291"/>
                    </a:lnTo>
                    <a:lnTo>
                      <a:pt x="550" y="496"/>
                    </a:lnTo>
                    <a:lnTo>
                      <a:pt x="526" y="511"/>
                    </a:lnTo>
                    <a:lnTo>
                      <a:pt x="498" y="522"/>
                    </a:lnTo>
                    <a:lnTo>
                      <a:pt x="470" y="523"/>
                    </a:lnTo>
                    <a:lnTo>
                      <a:pt x="443" y="522"/>
                    </a:lnTo>
                    <a:lnTo>
                      <a:pt x="417" y="511"/>
                    </a:lnTo>
                    <a:lnTo>
                      <a:pt x="391" y="496"/>
                    </a:lnTo>
                    <a:lnTo>
                      <a:pt x="352" y="465"/>
                    </a:lnTo>
                    <a:lnTo>
                      <a:pt x="746" y="1938"/>
                    </a:lnTo>
                    <a:lnTo>
                      <a:pt x="749" y="1973"/>
                    </a:lnTo>
                    <a:lnTo>
                      <a:pt x="746" y="2005"/>
                    </a:lnTo>
                    <a:lnTo>
                      <a:pt x="732" y="2034"/>
                    </a:lnTo>
                    <a:lnTo>
                      <a:pt x="713" y="2060"/>
                    </a:lnTo>
                    <a:lnTo>
                      <a:pt x="686" y="2081"/>
                    </a:lnTo>
                    <a:lnTo>
                      <a:pt x="655" y="2095"/>
                    </a:lnTo>
                    <a:lnTo>
                      <a:pt x="622" y="2098"/>
                    </a:lnTo>
                    <a:lnTo>
                      <a:pt x="589" y="2095"/>
                    </a:lnTo>
                    <a:lnTo>
                      <a:pt x="558" y="2083"/>
                    </a:lnTo>
                    <a:lnTo>
                      <a:pt x="532" y="2062"/>
                    </a:lnTo>
                    <a:lnTo>
                      <a:pt x="512" y="2036"/>
                    </a:lnTo>
                    <a:lnTo>
                      <a:pt x="498" y="2004"/>
                    </a:lnTo>
                    <a:lnTo>
                      <a:pt x="6" y="162"/>
                    </a:lnTo>
                    <a:lnTo>
                      <a:pt x="4" y="158"/>
                    </a:lnTo>
                    <a:lnTo>
                      <a:pt x="4" y="151"/>
                    </a:lnTo>
                    <a:lnTo>
                      <a:pt x="2" y="146"/>
                    </a:lnTo>
                    <a:lnTo>
                      <a:pt x="2" y="139"/>
                    </a:lnTo>
                    <a:lnTo>
                      <a:pt x="0" y="133"/>
                    </a:lnTo>
                    <a:lnTo>
                      <a:pt x="0" y="127"/>
                    </a:lnTo>
                    <a:lnTo>
                      <a:pt x="0" y="121"/>
                    </a:lnTo>
                    <a:lnTo>
                      <a:pt x="2" y="115"/>
                    </a:lnTo>
                    <a:lnTo>
                      <a:pt x="2" y="108"/>
                    </a:lnTo>
                    <a:lnTo>
                      <a:pt x="4" y="103"/>
                    </a:lnTo>
                    <a:lnTo>
                      <a:pt x="6" y="96"/>
                    </a:lnTo>
                    <a:lnTo>
                      <a:pt x="7" y="91"/>
                    </a:lnTo>
                    <a:lnTo>
                      <a:pt x="9" y="84"/>
                    </a:lnTo>
                    <a:lnTo>
                      <a:pt x="11" y="79"/>
                    </a:lnTo>
                    <a:lnTo>
                      <a:pt x="12" y="74"/>
                    </a:lnTo>
                    <a:lnTo>
                      <a:pt x="16" y="67"/>
                    </a:lnTo>
                    <a:lnTo>
                      <a:pt x="19" y="62"/>
                    </a:lnTo>
                    <a:lnTo>
                      <a:pt x="23" y="57"/>
                    </a:lnTo>
                    <a:lnTo>
                      <a:pt x="26" y="52"/>
                    </a:lnTo>
                    <a:lnTo>
                      <a:pt x="28" y="50"/>
                    </a:lnTo>
                    <a:lnTo>
                      <a:pt x="30" y="46"/>
                    </a:lnTo>
                    <a:lnTo>
                      <a:pt x="35" y="41"/>
                    </a:lnTo>
                    <a:lnTo>
                      <a:pt x="38" y="38"/>
                    </a:lnTo>
                    <a:lnTo>
                      <a:pt x="43" y="33"/>
                    </a:lnTo>
                    <a:lnTo>
                      <a:pt x="49" y="29"/>
                    </a:lnTo>
                    <a:lnTo>
                      <a:pt x="54" y="26"/>
                    </a:lnTo>
                    <a:lnTo>
                      <a:pt x="59" y="22"/>
                    </a:lnTo>
                    <a:lnTo>
                      <a:pt x="64" y="19"/>
                    </a:lnTo>
                    <a:lnTo>
                      <a:pt x="69" y="16"/>
                    </a:lnTo>
                    <a:lnTo>
                      <a:pt x="74" y="12"/>
                    </a:lnTo>
                    <a:lnTo>
                      <a:pt x="81" y="10"/>
                    </a:lnTo>
                    <a:lnTo>
                      <a:pt x="87" y="9"/>
                    </a:lnTo>
                    <a:lnTo>
                      <a:pt x="93" y="5"/>
                    </a:lnTo>
                    <a:lnTo>
                      <a:pt x="95" y="5"/>
                    </a:lnTo>
                    <a:lnTo>
                      <a:pt x="99" y="3"/>
                    </a:lnTo>
                    <a:lnTo>
                      <a:pt x="105" y="3"/>
                    </a:lnTo>
                    <a:lnTo>
                      <a:pt x="111" y="2"/>
                    </a:lnTo>
                    <a:lnTo>
                      <a:pt x="118" y="2"/>
                    </a:lnTo>
                    <a:lnTo>
                      <a:pt x="124" y="0"/>
                    </a:lnTo>
                    <a:lnTo>
                      <a:pt x="130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</p:grpSp>
        <p:cxnSp>
          <p:nvCxnSpPr>
            <p:cNvPr id="52" name="109 Conector recto"/>
            <p:cNvCxnSpPr/>
            <p:nvPr/>
          </p:nvCxnSpPr>
          <p:spPr>
            <a:xfrm>
              <a:off x="16676890" y="7375219"/>
              <a:ext cx="0" cy="1717905"/>
            </a:xfrm>
            <a:prstGeom prst="line">
              <a:avLst/>
            </a:prstGeom>
            <a:noFill/>
            <a:ln w="57150">
              <a:solidFill>
                <a:schemeClr val="tx2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cxnSp>
        <p:grpSp>
          <p:nvGrpSpPr>
            <p:cNvPr id="53" name="110 Grupo"/>
            <p:cNvGrpSpPr>
              <a:grpSpLocks noChangeAspect="1"/>
            </p:cNvGrpSpPr>
            <p:nvPr/>
          </p:nvGrpSpPr>
          <p:grpSpPr>
            <a:xfrm>
              <a:off x="15352141" y="5250390"/>
              <a:ext cx="2650073" cy="1738433"/>
              <a:chOff x="9447213" y="5027613"/>
              <a:chExt cx="4660900" cy="3057525"/>
            </a:xfrm>
            <a:solidFill>
              <a:srgbClr val="18272A"/>
            </a:solidFill>
          </p:grpSpPr>
          <p:sp>
            <p:nvSpPr>
              <p:cNvPr id="55" name="Freeform 14"/>
              <p:cNvSpPr>
                <a:spLocks/>
              </p:cNvSpPr>
              <p:nvPr/>
            </p:nvSpPr>
            <p:spPr bwMode="auto">
              <a:xfrm>
                <a:off x="13133388" y="6870701"/>
                <a:ext cx="974725" cy="119063"/>
              </a:xfrm>
              <a:custGeom>
                <a:avLst/>
                <a:gdLst>
                  <a:gd name="T0" fmla="*/ 36 w 614"/>
                  <a:gd name="T1" fmla="*/ 0 h 75"/>
                  <a:gd name="T2" fmla="*/ 579 w 614"/>
                  <a:gd name="T3" fmla="*/ 0 h 75"/>
                  <a:gd name="T4" fmla="*/ 593 w 614"/>
                  <a:gd name="T5" fmla="*/ 3 h 75"/>
                  <a:gd name="T6" fmla="*/ 604 w 614"/>
                  <a:gd name="T7" fmla="*/ 10 h 75"/>
                  <a:gd name="T8" fmla="*/ 610 w 614"/>
                  <a:gd name="T9" fmla="*/ 20 h 75"/>
                  <a:gd name="T10" fmla="*/ 614 w 614"/>
                  <a:gd name="T11" fmla="*/ 31 h 75"/>
                  <a:gd name="T12" fmla="*/ 614 w 614"/>
                  <a:gd name="T13" fmla="*/ 44 h 75"/>
                  <a:gd name="T14" fmla="*/ 610 w 614"/>
                  <a:gd name="T15" fmla="*/ 55 h 75"/>
                  <a:gd name="T16" fmla="*/ 604 w 614"/>
                  <a:gd name="T17" fmla="*/ 65 h 75"/>
                  <a:gd name="T18" fmla="*/ 593 w 614"/>
                  <a:gd name="T19" fmla="*/ 72 h 75"/>
                  <a:gd name="T20" fmla="*/ 579 w 614"/>
                  <a:gd name="T21" fmla="*/ 75 h 75"/>
                  <a:gd name="T22" fmla="*/ 36 w 614"/>
                  <a:gd name="T23" fmla="*/ 75 h 75"/>
                  <a:gd name="T24" fmla="*/ 21 w 614"/>
                  <a:gd name="T25" fmla="*/ 72 h 75"/>
                  <a:gd name="T26" fmla="*/ 10 w 614"/>
                  <a:gd name="T27" fmla="*/ 65 h 75"/>
                  <a:gd name="T28" fmla="*/ 4 w 614"/>
                  <a:gd name="T29" fmla="*/ 55 h 75"/>
                  <a:gd name="T30" fmla="*/ 0 w 614"/>
                  <a:gd name="T31" fmla="*/ 44 h 75"/>
                  <a:gd name="T32" fmla="*/ 0 w 614"/>
                  <a:gd name="T33" fmla="*/ 31 h 75"/>
                  <a:gd name="T34" fmla="*/ 4 w 614"/>
                  <a:gd name="T35" fmla="*/ 20 h 75"/>
                  <a:gd name="T36" fmla="*/ 10 w 614"/>
                  <a:gd name="T37" fmla="*/ 10 h 75"/>
                  <a:gd name="T38" fmla="*/ 21 w 614"/>
                  <a:gd name="T39" fmla="*/ 3 h 75"/>
                  <a:gd name="T40" fmla="*/ 36 w 614"/>
                  <a:gd name="T41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14" h="75">
                    <a:moveTo>
                      <a:pt x="36" y="0"/>
                    </a:moveTo>
                    <a:lnTo>
                      <a:pt x="579" y="0"/>
                    </a:lnTo>
                    <a:lnTo>
                      <a:pt x="593" y="3"/>
                    </a:lnTo>
                    <a:lnTo>
                      <a:pt x="604" y="10"/>
                    </a:lnTo>
                    <a:lnTo>
                      <a:pt x="610" y="20"/>
                    </a:lnTo>
                    <a:lnTo>
                      <a:pt x="614" y="31"/>
                    </a:lnTo>
                    <a:lnTo>
                      <a:pt x="614" y="44"/>
                    </a:lnTo>
                    <a:lnTo>
                      <a:pt x="610" y="55"/>
                    </a:lnTo>
                    <a:lnTo>
                      <a:pt x="604" y="65"/>
                    </a:lnTo>
                    <a:lnTo>
                      <a:pt x="593" y="72"/>
                    </a:lnTo>
                    <a:lnTo>
                      <a:pt x="579" y="75"/>
                    </a:lnTo>
                    <a:lnTo>
                      <a:pt x="36" y="75"/>
                    </a:lnTo>
                    <a:lnTo>
                      <a:pt x="21" y="72"/>
                    </a:lnTo>
                    <a:lnTo>
                      <a:pt x="10" y="65"/>
                    </a:lnTo>
                    <a:lnTo>
                      <a:pt x="4" y="55"/>
                    </a:lnTo>
                    <a:lnTo>
                      <a:pt x="0" y="44"/>
                    </a:lnTo>
                    <a:lnTo>
                      <a:pt x="0" y="31"/>
                    </a:lnTo>
                    <a:lnTo>
                      <a:pt x="4" y="20"/>
                    </a:lnTo>
                    <a:lnTo>
                      <a:pt x="10" y="10"/>
                    </a:lnTo>
                    <a:lnTo>
                      <a:pt x="21" y="3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tx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  <p:sp>
            <p:nvSpPr>
              <p:cNvPr id="56" name="Freeform 15"/>
              <p:cNvSpPr>
                <a:spLocks/>
              </p:cNvSpPr>
              <p:nvPr/>
            </p:nvSpPr>
            <p:spPr bwMode="auto">
              <a:xfrm>
                <a:off x="12950826" y="5951538"/>
                <a:ext cx="566738" cy="354013"/>
              </a:xfrm>
              <a:custGeom>
                <a:avLst/>
                <a:gdLst>
                  <a:gd name="T0" fmla="*/ 313 w 357"/>
                  <a:gd name="T1" fmla="*/ 0 h 223"/>
                  <a:gd name="T2" fmla="*/ 327 w 357"/>
                  <a:gd name="T3" fmla="*/ 0 h 223"/>
                  <a:gd name="T4" fmla="*/ 338 w 357"/>
                  <a:gd name="T5" fmla="*/ 5 h 223"/>
                  <a:gd name="T6" fmla="*/ 347 w 357"/>
                  <a:gd name="T7" fmla="*/ 14 h 223"/>
                  <a:gd name="T8" fmla="*/ 353 w 357"/>
                  <a:gd name="T9" fmla="*/ 25 h 223"/>
                  <a:gd name="T10" fmla="*/ 357 w 357"/>
                  <a:gd name="T11" fmla="*/ 36 h 223"/>
                  <a:gd name="T12" fmla="*/ 356 w 357"/>
                  <a:gd name="T13" fmla="*/ 48 h 223"/>
                  <a:gd name="T14" fmla="*/ 350 w 357"/>
                  <a:gd name="T15" fmla="*/ 60 h 223"/>
                  <a:gd name="T16" fmla="*/ 338 w 357"/>
                  <a:gd name="T17" fmla="*/ 68 h 223"/>
                  <a:gd name="T18" fmla="*/ 57 w 357"/>
                  <a:gd name="T19" fmla="*/ 218 h 223"/>
                  <a:gd name="T20" fmla="*/ 44 w 357"/>
                  <a:gd name="T21" fmla="*/ 223 h 223"/>
                  <a:gd name="T22" fmla="*/ 30 w 357"/>
                  <a:gd name="T23" fmla="*/ 222 h 223"/>
                  <a:gd name="T24" fmla="*/ 19 w 357"/>
                  <a:gd name="T25" fmla="*/ 217 h 223"/>
                  <a:gd name="T26" fmla="*/ 10 w 357"/>
                  <a:gd name="T27" fmla="*/ 208 h 223"/>
                  <a:gd name="T28" fmla="*/ 4 w 357"/>
                  <a:gd name="T29" fmla="*/ 197 h 223"/>
                  <a:gd name="T30" fmla="*/ 0 w 357"/>
                  <a:gd name="T31" fmla="*/ 186 h 223"/>
                  <a:gd name="T32" fmla="*/ 1 w 357"/>
                  <a:gd name="T33" fmla="*/ 173 h 223"/>
                  <a:gd name="T34" fmla="*/ 8 w 357"/>
                  <a:gd name="T35" fmla="*/ 162 h 223"/>
                  <a:gd name="T36" fmla="*/ 19 w 357"/>
                  <a:gd name="T37" fmla="*/ 153 h 223"/>
                  <a:gd name="T38" fmla="*/ 300 w 357"/>
                  <a:gd name="T39" fmla="*/ 4 h 223"/>
                  <a:gd name="T40" fmla="*/ 313 w 357"/>
                  <a:gd name="T41" fmla="*/ 0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57" h="223">
                    <a:moveTo>
                      <a:pt x="313" y="0"/>
                    </a:moveTo>
                    <a:lnTo>
                      <a:pt x="327" y="0"/>
                    </a:lnTo>
                    <a:lnTo>
                      <a:pt x="338" y="5"/>
                    </a:lnTo>
                    <a:lnTo>
                      <a:pt x="347" y="14"/>
                    </a:lnTo>
                    <a:lnTo>
                      <a:pt x="353" y="25"/>
                    </a:lnTo>
                    <a:lnTo>
                      <a:pt x="357" y="36"/>
                    </a:lnTo>
                    <a:lnTo>
                      <a:pt x="356" y="48"/>
                    </a:lnTo>
                    <a:lnTo>
                      <a:pt x="350" y="60"/>
                    </a:lnTo>
                    <a:lnTo>
                      <a:pt x="338" y="68"/>
                    </a:lnTo>
                    <a:lnTo>
                      <a:pt x="57" y="218"/>
                    </a:lnTo>
                    <a:lnTo>
                      <a:pt x="44" y="223"/>
                    </a:lnTo>
                    <a:lnTo>
                      <a:pt x="30" y="222"/>
                    </a:lnTo>
                    <a:lnTo>
                      <a:pt x="19" y="217"/>
                    </a:lnTo>
                    <a:lnTo>
                      <a:pt x="10" y="208"/>
                    </a:lnTo>
                    <a:lnTo>
                      <a:pt x="4" y="197"/>
                    </a:lnTo>
                    <a:lnTo>
                      <a:pt x="0" y="186"/>
                    </a:lnTo>
                    <a:lnTo>
                      <a:pt x="1" y="173"/>
                    </a:lnTo>
                    <a:lnTo>
                      <a:pt x="8" y="162"/>
                    </a:lnTo>
                    <a:lnTo>
                      <a:pt x="19" y="153"/>
                    </a:lnTo>
                    <a:lnTo>
                      <a:pt x="300" y="4"/>
                    </a:lnTo>
                    <a:lnTo>
                      <a:pt x="313" y="0"/>
                    </a:lnTo>
                    <a:close/>
                  </a:path>
                </a:pathLst>
              </a:custGeom>
              <a:solidFill>
                <a:schemeClr val="tx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  <p:sp>
            <p:nvSpPr>
              <p:cNvPr id="57" name="Freeform 16"/>
              <p:cNvSpPr>
                <a:spLocks/>
              </p:cNvSpPr>
              <p:nvPr/>
            </p:nvSpPr>
            <p:spPr bwMode="auto">
              <a:xfrm>
                <a:off x="11745913" y="5027613"/>
                <a:ext cx="119063" cy="565150"/>
              </a:xfrm>
              <a:custGeom>
                <a:avLst/>
                <a:gdLst>
                  <a:gd name="T0" fmla="*/ 44 w 75"/>
                  <a:gd name="T1" fmla="*/ 0 h 356"/>
                  <a:gd name="T2" fmla="*/ 56 w 75"/>
                  <a:gd name="T3" fmla="*/ 4 h 356"/>
                  <a:gd name="T4" fmla="*/ 66 w 75"/>
                  <a:gd name="T5" fmla="*/ 11 h 356"/>
                  <a:gd name="T6" fmla="*/ 72 w 75"/>
                  <a:gd name="T7" fmla="*/ 21 h 356"/>
                  <a:gd name="T8" fmla="*/ 75 w 75"/>
                  <a:gd name="T9" fmla="*/ 36 h 356"/>
                  <a:gd name="T10" fmla="*/ 75 w 75"/>
                  <a:gd name="T11" fmla="*/ 320 h 356"/>
                  <a:gd name="T12" fmla="*/ 72 w 75"/>
                  <a:gd name="T13" fmla="*/ 335 h 356"/>
                  <a:gd name="T14" fmla="*/ 66 w 75"/>
                  <a:gd name="T15" fmla="*/ 345 h 356"/>
                  <a:gd name="T16" fmla="*/ 56 w 75"/>
                  <a:gd name="T17" fmla="*/ 352 h 356"/>
                  <a:gd name="T18" fmla="*/ 44 w 75"/>
                  <a:gd name="T19" fmla="*/ 356 h 356"/>
                  <a:gd name="T20" fmla="*/ 31 w 75"/>
                  <a:gd name="T21" fmla="*/ 356 h 356"/>
                  <a:gd name="T22" fmla="*/ 20 w 75"/>
                  <a:gd name="T23" fmla="*/ 352 h 356"/>
                  <a:gd name="T24" fmla="*/ 10 w 75"/>
                  <a:gd name="T25" fmla="*/ 345 h 356"/>
                  <a:gd name="T26" fmla="*/ 4 w 75"/>
                  <a:gd name="T27" fmla="*/ 335 h 356"/>
                  <a:gd name="T28" fmla="*/ 0 w 75"/>
                  <a:gd name="T29" fmla="*/ 320 h 356"/>
                  <a:gd name="T30" fmla="*/ 0 w 75"/>
                  <a:gd name="T31" fmla="*/ 36 h 356"/>
                  <a:gd name="T32" fmla="*/ 4 w 75"/>
                  <a:gd name="T33" fmla="*/ 21 h 356"/>
                  <a:gd name="T34" fmla="*/ 10 w 75"/>
                  <a:gd name="T35" fmla="*/ 11 h 356"/>
                  <a:gd name="T36" fmla="*/ 20 w 75"/>
                  <a:gd name="T37" fmla="*/ 4 h 356"/>
                  <a:gd name="T38" fmla="*/ 31 w 75"/>
                  <a:gd name="T39" fmla="*/ 0 h 356"/>
                  <a:gd name="T40" fmla="*/ 44 w 75"/>
                  <a:gd name="T41" fmla="*/ 0 h 3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75" h="356">
                    <a:moveTo>
                      <a:pt x="44" y="0"/>
                    </a:moveTo>
                    <a:lnTo>
                      <a:pt x="56" y="4"/>
                    </a:lnTo>
                    <a:lnTo>
                      <a:pt x="66" y="11"/>
                    </a:lnTo>
                    <a:lnTo>
                      <a:pt x="72" y="21"/>
                    </a:lnTo>
                    <a:lnTo>
                      <a:pt x="75" y="36"/>
                    </a:lnTo>
                    <a:lnTo>
                      <a:pt x="75" y="320"/>
                    </a:lnTo>
                    <a:lnTo>
                      <a:pt x="72" y="335"/>
                    </a:lnTo>
                    <a:lnTo>
                      <a:pt x="66" y="345"/>
                    </a:lnTo>
                    <a:lnTo>
                      <a:pt x="56" y="352"/>
                    </a:lnTo>
                    <a:lnTo>
                      <a:pt x="44" y="356"/>
                    </a:lnTo>
                    <a:lnTo>
                      <a:pt x="31" y="356"/>
                    </a:lnTo>
                    <a:lnTo>
                      <a:pt x="20" y="352"/>
                    </a:lnTo>
                    <a:lnTo>
                      <a:pt x="10" y="345"/>
                    </a:lnTo>
                    <a:lnTo>
                      <a:pt x="4" y="335"/>
                    </a:lnTo>
                    <a:lnTo>
                      <a:pt x="0" y="320"/>
                    </a:lnTo>
                    <a:lnTo>
                      <a:pt x="0" y="36"/>
                    </a:lnTo>
                    <a:lnTo>
                      <a:pt x="4" y="21"/>
                    </a:lnTo>
                    <a:lnTo>
                      <a:pt x="10" y="11"/>
                    </a:lnTo>
                    <a:lnTo>
                      <a:pt x="20" y="4"/>
                    </a:lnTo>
                    <a:lnTo>
                      <a:pt x="31" y="0"/>
                    </a:lnTo>
                    <a:lnTo>
                      <a:pt x="44" y="0"/>
                    </a:lnTo>
                    <a:close/>
                  </a:path>
                </a:pathLst>
              </a:custGeom>
              <a:solidFill>
                <a:schemeClr val="tx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  <p:sp>
            <p:nvSpPr>
              <p:cNvPr id="58" name="Freeform 17"/>
              <p:cNvSpPr>
                <a:spLocks/>
              </p:cNvSpPr>
              <p:nvPr/>
            </p:nvSpPr>
            <p:spPr bwMode="auto">
              <a:xfrm>
                <a:off x="10002838" y="5735638"/>
                <a:ext cx="636588" cy="517525"/>
              </a:xfrm>
              <a:custGeom>
                <a:avLst/>
                <a:gdLst>
                  <a:gd name="T0" fmla="*/ 39 w 401"/>
                  <a:gd name="T1" fmla="*/ 0 h 326"/>
                  <a:gd name="T2" fmla="*/ 53 w 401"/>
                  <a:gd name="T3" fmla="*/ 2 h 326"/>
                  <a:gd name="T4" fmla="*/ 66 w 401"/>
                  <a:gd name="T5" fmla="*/ 8 h 326"/>
                  <a:gd name="T6" fmla="*/ 389 w 401"/>
                  <a:gd name="T7" fmla="*/ 263 h 326"/>
                  <a:gd name="T8" fmla="*/ 398 w 401"/>
                  <a:gd name="T9" fmla="*/ 274 h 326"/>
                  <a:gd name="T10" fmla="*/ 401 w 401"/>
                  <a:gd name="T11" fmla="*/ 286 h 326"/>
                  <a:gd name="T12" fmla="*/ 400 w 401"/>
                  <a:gd name="T13" fmla="*/ 297 h 326"/>
                  <a:gd name="T14" fmla="*/ 394 w 401"/>
                  <a:gd name="T15" fmla="*/ 308 h 326"/>
                  <a:gd name="T16" fmla="*/ 385 w 401"/>
                  <a:gd name="T17" fmla="*/ 317 h 326"/>
                  <a:gd name="T18" fmla="*/ 374 w 401"/>
                  <a:gd name="T19" fmla="*/ 323 h 326"/>
                  <a:gd name="T20" fmla="*/ 362 w 401"/>
                  <a:gd name="T21" fmla="*/ 326 h 326"/>
                  <a:gd name="T22" fmla="*/ 348 w 401"/>
                  <a:gd name="T23" fmla="*/ 323 h 326"/>
                  <a:gd name="T24" fmla="*/ 335 w 401"/>
                  <a:gd name="T25" fmla="*/ 317 h 326"/>
                  <a:gd name="T26" fmla="*/ 13 w 401"/>
                  <a:gd name="T27" fmla="*/ 62 h 326"/>
                  <a:gd name="T28" fmla="*/ 3 w 401"/>
                  <a:gd name="T29" fmla="*/ 51 h 326"/>
                  <a:gd name="T30" fmla="*/ 0 w 401"/>
                  <a:gd name="T31" fmla="*/ 40 h 326"/>
                  <a:gd name="T32" fmla="*/ 1 w 401"/>
                  <a:gd name="T33" fmla="*/ 28 h 326"/>
                  <a:gd name="T34" fmla="*/ 7 w 401"/>
                  <a:gd name="T35" fmla="*/ 17 h 326"/>
                  <a:gd name="T36" fmla="*/ 16 w 401"/>
                  <a:gd name="T37" fmla="*/ 8 h 326"/>
                  <a:gd name="T38" fmla="*/ 27 w 401"/>
                  <a:gd name="T39" fmla="*/ 2 h 326"/>
                  <a:gd name="T40" fmla="*/ 39 w 401"/>
                  <a:gd name="T41" fmla="*/ 0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01" h="326">
                    <a:moveTo>
                      <a:pt x="39" y="0"/>
                    </a:moveTo>
                    <a:lnTo>
                      <a:pt x="53" y="2"/>
                    </a:lnTo>
                    <a:lnTo>
                      <a:pt x="66" y="8"/>
                    </a:lnTo>
                    <a:lnTo>
                      <a:pt x="389" y="263"/>
                    </a:lnTo>
                    <a:lnTo>
                      <a:pt x="398" y="274"/>
                    </a:lnTo>
                    <a:lnTo>
                      <a:pt x="401" y="286"/>
                    </a:lnTo>
                    <a:lnTo>
                      <a:pt x="400" y="297"/>
                    </a:lnTo>
                    <a:lnTo>
                      <a:pt x="394" y="308"/>
                    </a:lnTo>
                    <a:lnTo>
                      <a:pt x="385" y="317"/>
                    </a:lnTo>
                    <a:lnTo>
                      <a:pt x="374" y="323"/>
                    </a:lnTo>
                    <a:lnTo>
                      <a:pt x="362" y="326"/>
                    </a:lnTo>
                    <a:lnTo>
                      <a:pt x="348" y="323"/>
                    </a:lnTo>
                    <a:lnTo>
                      <a:pt x="335" y="317"/>
                    </a:lnTo>
                    <a:lnTo>
                      <a:pt x="13" y="62"/>
                    </a:lnTo>
                    <a:lnTo>
                      <a:pt x="3" y="51"/>
                    </a:lnTo>
                    <a:lnTo>
                      <a:pt x="0" y="40"/>
                    </a:lnTo>
                    <a:lnTo>
                      <a:pt x="1" y="28"/>
                    </a:lnTo>
                    <a:lnTo>
                      <a:pt x="7" y="17"/>
                    </a:lnTo>
                    <a:lnTo>
                      <a:pt x="16" y="8"/>
                    </a:lnTo>
                    <a:lnTo>
                      <a:pt x="27" y="2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chemeClr val="tx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  <p:sp>
            <p:nvSpPr>
              <p:cNvPr id="59" name="Freeform 18"/>
              <p:cNvSpPr>
                <a:spLocks/>
              </p:cNvSpPr>
              <p:nvPr/>
            </p:nvSpPr>
            <p:spPr bwMode="auto">
              <a:xfrm>
                <a:off x="12950826" y="7635876"/>
                <a:ext cx="566738" cy="354013"/>
              </a:xfrm>
              <a:custGeom>
                <a:avLst/>
                <a:gdLst>
                  <a:gd name="T0" fmla="*/ 44 w 357"/>
                  <a:gd name="T1" fmla="*/ 0 h 223"/>
                  <a:gd name="T2" fmla="*/ 57 w 357"/>
                  <a:gd name="T3" fmla="*/ 4 h 223"/>
                  <a:gd name="T4" fmla="*/ 338 w 357"/>
                  <a:gd name="T5" fmla="*/ 155 h 223"/>
                  <a:gd name="T6" fmla="*/ 350 w 357"/>
                  <a:gd name="T7" fmla="*/ 164 h 223"/>
                  <a:gd name="T8" fmla="*/ 356 w 357"/>
                  <a:gd name="T9" fmla="*/ 174 h 223"/>
                  <a:gd name="T10" fmla="*/ 357 w 357"/>
                  <a:gd name="T11" fmla="*/ 186 h 223"/>
                  <a:gd name="T12" fmla="*/ 353 w 357"/>
                  <a:gd name="T13" fmla="*/ 199 h 223"/>
                  <a:gd name="T14" fmla="*/ 347 w 357"/>
                  <a:gd name="T15" fmla="*/ 208 h 223"/>
                  <a:gd name="T16" fmla="*/ 338 w 357"/>
                  <a:gd name="T17" fmla="*/ 217 h 223"/>
                  <a:gd name="T18" fmla="*/ 327 w 357"/>
                  <a:gd name="T19" fmla="*/ 222 h 223"/>
                  <a:gd name="T20" fmla="*/ 313 w 357"/>
                  <a:gd name="T21" fmla="*/ 223 h 223"/>
                  <a:gd name="T22" fmla="*/ 300 w 357"/>
                  <a:gd name="T23" fmla="*/ 218 h 223"/>
                  <a:gd name="T24" fmla="*/ 19 w 357"/>
                  <a:gd name="T25" fmla="*/ 69 h 223"/>
                  <a:gd name="T26" fmla="*/ 8 w 357"/>
                  <a:gd name="T27" fmla="*/ 60 h 223"/>
                  <a:gd name="T28" fmla="*/ 1 w 357"/>
                  <a:gd name="T29" fmla="*/ 49 h 223"/>
                  <a:gd name="T30" fmla="*/ 0 w 357"/>
                  <a:gd name="T31" fmla="*/ 37 h 223"/>
                  <a:gd name="T32" fmla="*/ 4 w 357"/>
                  <a:gd name="T33" fmla="*/ 25 h 223"/>
                  <a:gd name="T34" fmla="*/ 10 w 357"/>
                  <a:gd name="T35" fmla="*/ 15 h 223"/>
                  <a:gd name="T36" fmla="*/ 19 w 357"/>
                  <a:gd name="T37" fmla="*/ 6 h 223"/>
                  <a:gd name="T38" fmla="*/ 30 w 357"/>
                  <a:gd name="T39" fmla="*/ 1 h 223"/>
                  <a:gd name="T40" fmla="*/ 44 w 357"/>
                  <a:gd name="T41" fmla="*/ 0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57" h="223">
                    <a:moveTo>
                      <a:pt x="44" y="0"/>
                    </a:moveTo>
                    <a:lnTo>
                      <a:pt x="57" y="4"/>
                    </a:lnTo>
                    <a:lnTo>
                      <a:pt x="338" y="155"/>
                    </a:lnTo>
                    <a:lnTo>
                      <a:pt x="350" y="164"/>
                    </a:lnTo>
                    <a:lnTo>
                      <a:pt x="356" y="174"/>
                    </a:lnTo>
                    <a:lnTo>
                      <a:pt x="357" y="186"/>
                    </a:lnTo>
                    <a:lnTo>
                      <a:pt x="353" y="199"/>
                    </a:lnTo>
                    <a:lnTo>
                      <a:pt x="347" y="208"/>
                    </a:lnTo>
                    <a:lnTo>
                      <a:pt x="338" y="217"/>
                    </a:lnTo>
                    <a:lnTo>
                      <a:pt x="327" y="222"/>
                    </a:lnTo>
                    <a:lnTo>
                      <a:pt x="313" y="223"/>
                    </a:lnTo>
                    <a:lnTo>
                      <a:pt x="300" y="218"/>
                    </a:lnTo>
                    <a:lnTo>
                      <a:pt x="19" y="69"/>
                    </a:lnTo>
                    <a:lnTo>
                      <a:pt x="8" y="60"/>
                    </a:lnTo>
                    <a:lnTo>
                      <a:pt x="1" y="49"/>
                    </a:lnTo>
                    <a:lnTo>
                      <a:pt x="0" y="37"/>
                    </a:lnTo>
                    <a:lnTo>
                      <a:pt x="4" y="25"/>
                    </a:lnTo>
                    <a:lnTo>
                      <a:pt x="10" y="15"/>
                    </a:lnTo>
                    <a:lnTo>
                      <a:pt x="19" y="6"/>
                    </a:lnTo>
                    <a:lnTo>
                      <a:pt x="30" y="1"/>
                    </a:lnTo>
                    <a:lnTo>
                      <a:pt x="44" y="0"/>
                    </a:lnTo>
                    <a:close/>
                  </a:path>
                </a:pathLst>
              </a:custGeom>
              <a:solidFill>
                <a:schemeClr val="tx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  <p:sp>
            <p:nvSpPr>
              <p:cNvPr id="60" name="Freeform 19"/>
              <p:cNvSpPr>
                <a:spLocks/>
              </p:cNvSpPr>
              <p:nvPr/>
            </p:nvSpPr>
            <p:spPr bwMode="auto">
              <a:xfrm>
                <a:off x="9883776" y="7570788"/>
                <a:ext cx="638175" cy="514350"/>
              </a:xfrm>
              <a:custGeom>
                <a:avLst/>
                <a:gdLst>
                  <a:gd name="T0" fmla="*/ 362 w 402"/>
                  <a:gd name="T1" fmla="*/ 0 h 324"/>
                  <a:gd name="T2" fmla="*/ 374 w 402"/>
                  <a:gd name="T3" fmla="*/ 2 h 324"/>
                  <a:gd name="T4" fmla="*/ 385 w 402"/>
                  <a:gd name="T5" fmla="*/ 9 h 324"/>
                  <a:gd name="T6" fmla="*/ 394 w 402"/>
                  <a:gd name="T7" fmla="*/ 17 h 324"/>
                  <a:gd name="T8" fmla="*/ 400 w 402"/>
                  <a:gd name="T9" fmla="*/ 27 h 324"/>
                  <a:gd name="T10" fmla="*/ 402 w 402"/>
                  <a:gd name="T11" fmla="*/ 38 h 324"/>
                  <a:gd name="T12" fmla="*/ 398 w 402"/>
                  <a:gd name="T13" fmla="*/ 50 h 324"/>
                  <a:gd name="T14" fmla="*/ 388 w 402"/>
                  <a:gd name="T15" fmla="*/ 61 h 324"/>
                  <a:gd name="T16" fmla="*/ 66 w 402"/>
                  <a:gd name="T17" fmla="*/ 316 h 324"/>
                  <a:gd name="T18" fmla="*/ 53 w 402"/>
                  <a:gd name="T19" fmla="*/ 323 h 324"/>
                  <a:gd name="T20" fmla="*/ 40 w 402"/>
                  <a:gd name="T21" fmla="*/ 324 h 324"/>
                  <a:gd name="T22" fmla="*/ 27 w 402"/>
                  <a:gd name="T23" fmla="*/ 322 h 324"/>
                  <a:gd name="T24" fmla="*/ 16 w 402"/>
                  <a:gd name="T25" fmla="*/ 316 h 324"/>
                  <a:gd name="T26" fmla="*/ 7 w 402"/>
                  <a:gd name="T27" fmla="*/ 307 h 324"/>
                  <a:gd name="T28" fmla="*/ 1 w 402"/>
                  <a:gd name="T29" fmla="*/ 297 h 324"/>
                  <a:gd name="T30" fmla="*/ 0 w 402"/>
                  <a:gd name="T31" fmla="*/ 286 h 324"/>
                  <a:gd name="T32" fmla="*/ 3 w 402"/>
                  <a:gd name="T33" fmla="*/ 273 h 324"/>
                  <a:gd name="T34" fmla="*/ 13 w 402"/>
                  <a:gd name="T35" fmla="*/ 263 h 324"/>
                  <a:gd name="T36" fmla="*/ 335 w 402"/>
                  <a:gd name="T37" fmla="*/ 9 h 324"/>
                  <a:gd name="T38" fmla="*/ 348 w 402"/>
                  <a:gd name="T39" fmla="*/ 1 h 324"/>
                  <a:gd name="T40" fmla="*/ 362 w 402"/>
                  <a:gd name="T41" fmla="*/ 0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02" h="324">
                    <a:moveTo>
                      <a:pt x="362" y="0"/>
                    </a:moveTo>
                    <a:lnTo>
                      <a:pt x="374" y="2"/>
                    </a:lnTo>
                    <a:lnTo>
                      <a:pt x="385" y="9"/>
                    </a:lnTo>
                    <a:lnTo>
                      <a:pt x="394" y="17"/>
                    </a:lnTo>
                    <a:lnTo>
                      <a:pt x="400" y="27"/>
                    </a:lnTo>
                    <a:lnTo>
                      <a:pt x="402" y="38"/>
                    </a:lnTo>
                    <a:lnTo>
                      <a:pt x="398" y="50"/>
                    </a:lnTo>
                    <a:lnTo>
                      <a:pt x="388" y="61"/>
                    </a:lnTo>
                    <a:lnTo>
                      <a:pt x="66" y="316"/>
                    </a:lnTo>
                    <a:lnTo>
                      <a:pt x="53" y="323"/>
                    </a:lnTo>
                    <a:lnTo>
                      <a:pt x="40" y="324"/>
                    </a:lnTo>
                    <a:lnTo>
                      <a:pt x="27" y="322"/>
                    </a:lnTo>
                    <a:lnTo>
                      <a:pt x="16" y="316"/>
                    </a:lnTo>
                    <a:lnTo>
                      <a:pt x="7" y="307"/>
                    </a:lnTo>
                    <a:lnTo>
                      <a:pt x="1" y="297"/>
                    </a:lnTo>
                    <a:lnTo>
                      <a:pt x="0" y="286"/>
                    </a:lnTo>
                    <a:lnTo>
                      <a:pt x="3" y="273"/>
                    </a:lnTo>
                    <a:lnTo>
                      <a:pt x="13" y="263"/>
                    </a:lnTo>
                    <a:lnTo>
                      <a:pt x="335" y="9"/>
                    </a:lnTo>
                    <a:lnTo>
                      <a:pt x="348" y="1"/>
                    </a:lnTo>
                    <a:lnTo>
                      <a:pt x="362" y="0"/>
                    </a:lnTo>
                    <a:close/>
                  </a:path>
                </a:pathLst>
              </a:custGeom>
              <a:solidFill>
                <a:schemeClr val="tx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  <p:sp>
            <p:nvSpPr>
              <p:cNvPr id="61" name="Freeform 20"/>
              <p:cNvSpPr>
                <a:spLocks/>
              </p:cNvSpPr>
              <p:nvPr/>
            </p:nvSpPr>
            <p:spPr bwMode="auto">
              <a:xfrm>
                <a:off x="9447213" y="6781801"/>
                <a:ext cx="1035050" cy="238125"/>
              </a:xfrm>
              <a:custGeom>
                <a:avLst/>
                <a:gdLst>
                  <a:gd name="T0" fmla="*/ 35 w 652"/>
                  <a:gd name="T1" fmla="*/ 0 h 150"/>
                  <a:gd name="T2" fmla="*/ 617 w 652"/>
                  <a:gd name="T3" fmla="*/ 75 h 150"/>
                  <a:gd name="T4" fmla="*/ 630 w 652"/>
                  <a:gd name="T5" fmla="*/ 79 h 150"/>
                  <a:gd name="T6" fmla="*/ 640 w 652"/>
                  <a:gd name="T7" fmla="*/ 87 h 150"/>
                  <a:gd name="T8" fmla="*/ 648 w 652"/>
                  <a:gd name="T9" fmla="*/ 99 h 150"/>
                  <a:gd name="T10" fmla="*/ 652 w 652"/>
                  <a:gd name="T11" fmla="*/ 111 h 150"/>
                  <a:gd name="T12" fmla="*/ 652 w 652"/>
                  <a:gd name="T13" fmla="*/ 122 h 150"/>
                  <a:gd name="T14" fmla="*/ 648 w 652"/>
                  <a:gd name="T15" fmla="*/ 135 h 150"/>
                  <a:gd name="T16" fmla="*/ 640 w 652"/>
                  <a:gd name="T17" fmla="*/ 143 h 150"/>
                  <a:gd name="T18" fmla="*/ 630 w 652"/>
                  <a:gd name="T19" fmla="*/ 148 h 150"/>
                  <a:gd name="T20" fmla="*/ 617 w 652"/>
                  <a:gd name="T21" fmla="*/ 150 h 150"/>
                  <a:gd name="T22" fmla="*/ 35 w 652"/>
                  <a:gd name="T23" fmla="*/ 75 h 150"/>
                  <a:gd name="T24" fmla="*/ 21 w 652"/>
                  <a:gd name="T25" fmla="*/ 70 h 150"/>
                  <a:gd name="T26" fmla="*/ 11 w 652"/>
                  <a:gd name="T27" fmla="*/ 62 h 150"/>
                  <a:gd name="T28" fmla="*/ 4 w 652"/>
                  <a:gd name="T29" fmla="*/ 51 h 150"/>
                  <a:gd name="T30" fmla="*/ 0 w 652"/>
                  <a:gd name="T31" fmla="*/ 39 h 150"/>
                  <a:gd name="T32" fmla="*/ 0 w 652"/>
                  <a:gd name="T33" fmla="*/ 26 h 150"/>
                  <a:gd name="T34" fmla="*/ 4 w 652"/>
                  <a:gd name="T35" fmla="*/ 15 h 150"/>
                  <a:gd name="T36" fmla="*/ 11 w 652"/>
                  <a:gd name="T37" fmla="*/ 6 h 150"/>
                  <a:gd name="T38" fmla="*/ 21 w 652"/>
                  <a:gd name="T39" fmla="*/ 1 h 150"/>
                  <a:gd name="T40" fmla="*/ 35 w 652"/>
                  <a:gd name="T41" fmla="*/ 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52" h="150">
                    <a:moveTo>
                      <a:pt x="35" y="0"/>
                    </a:moveTo>
                    <a:lnTo>
                      <a:pt x="617" y="75"/>
                    </a:lnTo>
                    <a:lnTo>
                      <a:pt x="630" y="79"/>
                    </a:lnTo>
                    <a:lnTo>
                      <a:pt x="640" y="87"/>
                    </a:lnTo>
                    <a:lnTo>
                      <a:pt x="648" y="99"/>
                    </a:lnTo>
                    <a:lnTo>
                      <a:pt x="652" y="111"/>
                    </a:lnTo>
                    <a:lnTo>
                      <a:pt x="652" y="122"/>
                    </a:lnTo>
                    <a:lnTo>
                      <a:pt x="648" y="135"/>
                    </a:lnTo>
                    <a:lnTo>
                      <a:pt x="640" y="143"/>
                    </a:lnTo>
                    <a:lnTo>
                      <a:pt x="630" y="148"/>
                    </a:lnTo>
                    <a:lnTo>
                      <a:pt x="617" y="150"/>
                    </a:lnTo>
                    <a:lnTo>
                      <a:pt x="35" y="75"/>
                    </a:lnTo>
                    <a:lnTo>
                      <a:pt x="21" y="70"/>
                    </a:lnTo>
                    <a:lnTo>
                      <a:pt x="11" y="62"/>
                    </a:lnTo>
                    <a:lnTo>
                      <a:pt x="4" y="51"/>
                    </a:lnTo>
                    <a:lnTo>
                      <a:pt x="0" y="39"/>
                    </a:lnTo>
                    <a:lnTo>
                      <a:pt x="0" y="26"/>
                    </a:lnTo>
                    <a:lnTo>
                      <a:pt x="4" y="15"/>
                    </a:lnTo>
                    <a:lnTo>
                      <a:pt x="11" y="6"/>
                    </a:lnTo>
                    <a:lnTo>
                      <a:pt x="21" y="1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chemeClr val="tx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</p:grpSp>
        <p:sp>
          <p:nvSpPr>
            <p:cNvPr id="54" name="Freeform 34"/>
            <p:cNvSpPr>
              <a:spLocks noChangeAspect="1"/>
            </p:cNvSpPr>
            <p:nvPr/>
          </p:nvSpPr>
          <p:spPr bwMode="auto">
            <a:xfrm rot="18493594" flipH="1">
              <a:off x="16214461" y="8328337"/>
              <a:ext cx="346074" cy="482360"/>
            </a:xfrm>
            <a:custGeom>
              <a:avLst/>
              <a:gdLst>
                <a:gd name="T0" fmla="*/ 2318 w 2711"/>
                <a:gd name="T1" fmla="*/ 24 h 3779"/>
                <a:gd name="T2" fmla="*/ 2379 w 2711"/>
                <a:gd name="T3" fmla="*/ 124 h 3779"/>
                <a:gd name="T4" fmla="*/ 2466 w 2711"/>
                <a:gd name="T5" fmla="*/ 297 h 3779"/>
                <a:gd name="T6" fmla="*/ 2561 w 2711"/>
                <a:gd name="T7" fmla="*/ 533 h 3779"/>
                <a:gd name="T8" fmla="*/ 2646 w 2711"/>
                <a:gd name="T9" fmla="*/ 824 h 3779"/>
                <a:gd name="T10" fmla="*/ 2701 w 2711"/>
                <a:gd name="T11" fmla="*/ 1162 h 3779"/>
                <a:gd name="T12" fmla="*/ 2707 w 2711"/>
                <a:gd name="T13" fmla="*/ 1539 h 3779"/>
                <a:gd name="T14" fmla="*/ 2672 w 2711"/>
                <a:gd name="T15" fmla="*/ 1808 h 3779"/>
                <a:gd name="T16" fmla="*/ 2626 w 2711"/>
                <a:gd name="T17" fmla="*/ 1973 h 3779"/>
                <a:gd name="T18" fmla="*/ 2548 w 2711"/>
                <a:gd name="T19" fmla="*/ 2166 h 3779"/>
                <a:gd name="T20" fmla="*/ 2438 w 2711"/>
                <a:gd name="T21" fmla="*/ 2374 h 3779"/>
                <a:gd name="T22" fmla="*/ 2289 w 2711"/>
                <a:gd name="T23" fmla="*/ 2583 h 3779"/>
                <a:gd name="T24" fmla="*/ 2099 w 2711"/>
                <a:gd name="T25" fmla="*/ 2780 h 3779"/>
                <a:gd name="T26" fmla="*/ 1865 w 2711"/>
                <a:gd name="T27" fmla="*/ 2953 h 3779"/>
                <a:gd name="T28" fmla="*/ 1584 w 2711"/>
                <a:gd name="T29" fmla="*/ 3089 h 3779"/>
                <a:gd name="T30" fmla="*/ 1250 w 2711"/>
                <a:gd name="T31" fmla="*/ 3174 h 3779"/>
                <a:gd name="T32" fmla="*/ 862 w 2711"/>
                <a:gd name="T33" fmla="*/ 3196 h 3779"/>
                <a:gd name="T34" fmla="*/ 571 w 2711"/>
                <a:gd name="T35" fmla="*/ 3318 h 3779"/>
                <a:gd name="T36" fmla="*/ 475 w 2711"/>
                <a:gd name="T37" fmla="*/ 3615 h 3779"/>
                <a:gd name="T38" fmla="*/ 399 w 2711"/>
                <a:gd name="T39" fmla="*/ 3713 h 3779"/>
                <a:gd name="T40" fmla="*/ 302 w 2711"/>
                <a:gd name="T41" fmla="*/ 3748 h 3779"/>
                <a:gd name="T42" fmla="*/ 233 w 2711"/>
                <a:gd name="T43" fmla="*/ 3775 h 3779"/>
                <a:gd name="T44" fmla="*/ 254 w 2711"/>
                <a:gd name="T45" fmla="*/ 3615 h 3779"/>
                <a:gd name="T46" fmla="*/ 347 w 2711"/>
                <a:gd name="T47" fmla="*/ 3300 h 3779"/>
                <a:gd name="T48" fmla="*/ 475 w 2711"/>
                <a:gd name="T49" fmla="*/ 3028 h 3779"/>
                <a:gd name="T50" fmla="*/ 638 w 2711"/>
                <a:gd name="T51" fmla="*/ 2824 h 3779"/>
                <a:gd name="T52" fmla="*/ 972 w 2711"/>
                <a:gd name="T53" fmla="*/ 2556 h 3779"/>
                <a:gd name="T54" fmla="*/ 1289 w 2711"/>
                <a:gd name="T55" fmla="*/ 2222 h 3779"/>
                <a:gd name="T56" fmla="*/ 1541 w 2711"/>
                <a:gd name="T57" fmla="*/ 1881 h 3779"/>
                <a:gd name="T58" fmla="*/ 1730 w 2711"/>
                <a:gd name="T59" fmla="*/ 1553 h 3779"/>
                <a:gd name="T60" fmla="*/ 1867 w 2711"/>
                <a:gd name="T61" fmla="*/ 1261 h 3779"/>
                <a:gd name="T62" fmla="*/ 1955 w 2711"/>
                <a:gd name="T63" fmla="*/ 1025 h 3779"/>
                <a:gd name="T64" fmla="*/ 2003 w 2711"/>
                <a:gd name="T65" fmla="*/ 868 h 3779"/>
                <a:gd name="T66" fmla="*/ 2018 w 2711"/>
                <a:gd name="T67" fmla="*/ 811 h 3779"/>
                <a:gd name="T68" fmla="*/ 2002 w 2711"/>
                <a:gd name="T69" fmla="*/ 866 h 3779"/>
                <a:gd name="T70" fmla="*/ 1947 w 2711"/>
                <a:gd name="T71" fmla="*/ 1018 h 3779"/>
                <a:gd name="T72" fmla="*/ 1842 w 2711"/>
                <a:gd name="T73" fmla="*/ 1250 h 3779"/>
                <a:gd name="T74" fmla="*/ 1676 w 2711"/>
                <a:gd name="T75" fmla="*/ 1543 h 3779"/>
                <a:gd name="T76" fmla="*/ 1437 w 2711"/>
                <a:gd name="T77" fmla="*/ 1880 h 3779"/>
                <a:gd name="T78" fmla="*/ 1115 w 2711"/>
                <a:gd name="T79" fmla="*/ 2242 h 3779"/>
                <a:gd name="T80" fmla="*/ 698 w 2711"/>
                <a:gd name="T81" fmla="*/ 2612 h 3779"/>
                <a:gd name="T82" fmla="*/ 477 w 2711"/>
                <a:gd name="T83" fmla="*/ 2790 h 3779"/>
                <a:gd name="T84" fmla="*/ 365 w 2711"/>
                <a:gd name="T85" fmla="*/ 2916 h 3779"/>
                <a:gd name="T86" fmla="*/ 287 w 2711"/>
                <a:gd name="T87" fmla="*/ 3024 h 3779"/>
                <a:gd name="T88" fmla="*/ 250 w 2711"/>
                <a:gd name="T89" fmla="*/ 3082 h 3779"/>
                <a:gd name="T90" fmla="*/ 235 w 2711"/>
                <a:gd name="T91" fmla="*/ 3068 h 3779"/>
                <a:gd name="T92" fmla="*/ 194 w 2711"/>
                <a:gd name="T93" fmla="*/ 3001 h 3779"/>
                <a:gd name="T94" fmla="*/ 141 w 2711"/>
                <a:gd name="T95" fmla="*/ 2886 h 3779"/>
                <a:gd name="T96" fmla="*/ 82 w 2711"/>
                <a:gd name="T97" fmla="*/ 2731 h 3779"/>
                <a:gd name="T98" fmla="*/ 34 w 2711"/>
                <a:gd name="T99" fmla="*/ 2542 h 3779"/>
                <a:gd name="T100" fmla="*/ 4 w 2711"/>
                <a:gd name="T101" fmla="*/ 2327 h 3779"/>
                <a:gd name="T102" fmla="*/ 6 w 2711"/>
                <a:gd name="T103" fmla="*/ 2090 h 3779"/>
                <a:gd name="T104" fmla="*/ 48 w 2711"/>
                <a:gd name="T105" fmla="*/ 1838 h 3779"/>
                <a:gd name="T106" fmla="*/ 143 w 2711"/>
                <a:gd name="T107" fmla="*/ 1578 h 3779"/>
                <a:gd name="T108" fmla="*/ 301 w 2711"/>
                <a:gd name="T109" fmla="*/ 1316 h 3779"/>
                <a:gd name="T110" fmla="*/ 535 w 2711"/>
                <a:gd name="T111" fmla="*/ 1059 h 3779"/>
                <a:gd name="T112" fmla="*/ 855 w 2711"/>
                <a:gd name="T113" fmla="*/ 811 h 3779"/>
                <a:gd name="T114" fmla="*/ 1272 w 2711"/>
                <a:gd name="T115" fmla="*/ 582 h 3779"/>
                <a:gd name="T116" fmla="*/ 1705 w 2711"/>
                <a:gd name="T117" fmla="*/ 404 h 3779"/>
                <a:gd name="T118" fmla="*/ 1898 w 2711"/>
                <a:gd name="T119" fmla="*/ 306 h 3779"/>
                <a:gd name="T120" fmla="*/ 2068 w 2711"/>
                <a:gd name="T121" fmla="*/ 194 h 3779"/>
                <a:gd name="T122" fmla="*/ 2199 w 2711"/>
                <a:gd name="T123" fmla="*/ 91 h 3779"/>
                <a:gd name="T124" fmla="*/ 2282 w 2711"/>
                <a:gd name="T125" fmla="*/ 20 h 37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711" h="3779">
                  <a:moveTo>
                    <a:pt x="2302" y="0"/>
                  </a:moveTo>
                  <a:lnTo>
                    <a:pt x="2304" y="3"/>
                  </a:lnTo>
                  <a:lnTo>
                    <a:pt x="2309" y="11"/>
                  </a:lnTo>
                  <a:lnTo>
                    <a:pt x="2318" y="24"/>
                  </a:lnTo>
                  <a:lnTo>
                    <a:pt x="2330" y="42"/>
                  </a:lnTo>
                  <a:lnTo>
                    <a:pt x="2344" y="65"/>
                  </a:lnTo>
                  <a:lnTo>
                    <a:pt x="2360" y="93"/>
                  </a:lnTo>
                  <a:lnTo>
                    <a:pt x="2379" y="124"/>
                  </a:lnTo>
                  <a:lnTo>
                    <a:pt x="2398" y="162"/>
                  </a:lnTo>
                  <a:lnTo>
                    <a:pt x="2419" y="202"/>
                  </a:lnTo>
                  <a:lnTo>
                    <a:pt x="2443" y="248"/>
                  </a:lnTo>
                  <a:lnTo>
                    <a:pt x="2466" y="297"/>
                  </a:lnTo>
                  <a:lnTo>
                    <a:pt x="2490" y="350"/>
                  </a:lnTo>
                  <a:lnTo>
                    <a:pt x="2514" y="407"/>
                  </a:lnTo>
                  <a:lnTo>
                    <a:pt x="2538" y="469"/>
                  </a:lnTo>
                  <a:lnTo>
                    <a:pt x="2561" y="533"/>
                  </a:lnTo>
                  <a:lnTo>
                    <a:pt x="2585" y="600"/>
                  </a:lnTo>
                  <a:lnTo>
                    <a:pt x="2607" y="671"/>
                  </a:lnTo>
                  <a:lnTo>
                    <a:pt x="2628" y="746"/>
                  </a:lnTo>
                  <a:lnTo>
                    <a:pt x="2646" y="824"/>
                  </a:lnTo>
                  <a:lnTo>
                    <a:pt x="2664" y="904"/>
                  </a:lnTo>
                  <a:lnTo>
                    <a:pt x="2679" y="988"/>
                  </a:lnTo>
                  <a:lnTo>
                    <a:pt x="2692" y="1074"/>
                  </a:lnTo>
                  <a:lnTo>
                    <a:pt x="2701" y="1162"/>
                  </a:lnTo>
                  <a:lnTo>
                    <a:pt x="2708" y="1253"/>
                  </a:lnTo>
                  <a:lnTo>
                    <a:pt x="2711" y="1346"/>
                  </a:lnTo>
                  <a:lnTo>
                    <a:pt x="2711" y="1442"/>
                  </a:lnTo>
                  <a:lnTo>
                    <a:pt x="2707" y="1539"/>
                  </a:lnTo>
                  <a:lnTo>
                    <a:pt x="2699" y="1639"/>
                  </a:lnTo>
                  <a:lnTo>
                    <a:pt x="2685" y="1741"/>
                  </a:lnTo>
                  <a:lnTo>
                    <a:pt x="2680" y="1773"/>
                  </a:lnTo>
                  <a:lnTo>
                    <a:pt x="2672" y="1808"/>
                  </a:lnTo>
                  <a:lnTo>
                    <a:pt x="2664" y="1846"/>
                  </a:lnTo>
                  <a:lnTo>
                    <a:pt x="2653" y="1887"/>
                  </a:lnTo>
                  <a:lnTo>
                    <a:pt x="2640" y="1929"/>
                  </a:lnTo>
                  <a:lnTo>
                    <a:pt x="2626" y="1973"/>
                  </a:lnTo>
                  <a:lnTo>
                    <a:pt x="2610" y="2020"/>
                  </a:lnTo>
                  <a:lnTo>
                    <a:pt x="2592" y="2068"/>
                  </a:lnTo>
                  <a:lnTo>
                    <a:pt x="2572" y="2116"/>
                  </a:lnTo>
                  <a:lnTo>
                    <a:pt x="2548" y="2166"/>
                  </a:lnTo>
                  <a:lnTo>
                    <a:pt x="2524" y="2218"/>
                  </a:lnTo>
                  <a:lnTo>
                    <a:pt x="2498" y="2269"/>
                  </a:lnTo>
                  <a:lnTo>
                    <a:pt x="2469" y="2321"/>
                  </a:lnTo>
                  <a:lnTo>
                    <a:pt x="2438" y="2374"/>
                  </a:lnTo>
                  <a:lnTo>
                    <a:pt x="2404" y="2426"/>
                  </a:lnTo>
                  <a:lnTo>
                    <a:pt x="2368" y="2478"/>
                  </a:lnTo>
                  <a:lnTo>
                    <a:pt x="2330" y="2531"/>
                  </a:lnTo>
                  <a:lnTo>
                    <a:pt x="2289" y="2583"/>
                  </a:lnTo>
                  <a:lnTo>
                    <a:pt x="2246" y="2633"/>
                  </a:lnTo>
                  <a:lnTo>
                    <a:pt x="2199" y="2683"/>
                  </a:lnTo>
                  <a:lnTo>
                    <a:pt x="2150" y="2732"/>
                  </a:lnTo>
                  <a:lnTo>
                    <a:pt x="2099" y="2780"/>
                  </a:lnTo>
                  <a:lnTo>
                    <a:pt x="2046" y="2826"/>
                  </a:lnTo>
                  <a:lnTo>
                    <a:pt x="1989" y="2870"/>
                  </a:lnTo>
                  <a:lnTo>
                    <a:pt x="1928" y="2912"/>
                  </a:lnTo>
                  <a:lnTo>
                    <a:pt x="1865" y="2953"/>
                  </a:lnTo>
                  <a:lnTo>
                    <a:pt x="1799" y="2992"/>
                  </a:lnTo>
                  <a:lnTo>
                    <a:pt x="1730" y="3026"/>
                  </a:lnTo>
                  <a:lnTo>
                    <a:pt x="1658" y="3059"/>
                  </a:lnTo>
                  <a:lnTo>
                    <a:pt x="1584" y="3089"/>
                  </a:lnTo>
                  <a:lnTo>
                    <a:pt x="1505" y="3116"/>
                  </a:lnTo>
                  <a:lnTo>
                    <a:pt x="1423" y="3138"/>
                  </a:lnTo>
                  <a:lnTo>
                    <a:pt x="1338" y="3158"/>
                  </a:lnTo>
                  <a:lnTo>
                    <a:pt x="1250" y="3174"/>
                  </a:lnTo>
                  <a:lnTo>
                    <a:pt x="1158" y="3187"/>
                  </a:lnTo>
                  <a:lnTo>
                    <a:pt x="1062" y="3194"/>
                  </a:lnTo>
                  <a:lnTo>
                    <a:pt x="965" y="3197"/>
                  </a:lnTo>
                  <a:lnTo>
                    <a:pt x="862" y="3196"/>
                  </a:lnTo>
                  <a:lnTo>
                    <a:pt x="755" y="3190"/>
                  </a:lnTo>
                  <a:lnTo>
                    <a:pt x="646" y="3180"/>
                  </a:lnTo>
                  <a:lnTo>
                    <a:pt x="606" y="3249"/>
                  </a:lnTo>
                  <a:lnTo>
                    <a:pt x="571" y="3318"/>
                  </a:lnTo>
                  <a:lnTo>
                    <a:pt x="540" y="3391"/>
                  </a:lnTo>
                  <a:lnTo>
                    <a:pt x="514" y="3464"/>
                  </a:lnTo>
                  <a:lnTo>
                    <a:pt x="492" y="3540"/>
                  </a:lnTo>
                  <a:lnTo>
                    <a:pt x="475" y="3615"/>
                  </a:lnTo>
                  <a:lnTo>
                    <a:pt x="461" y="3693"/>
                  </a:lnTo>
                  <a:lnTo>
                    <a:pt x="442" y="3699"/>
                  </a:lnTo>
                  <a:lnTo>
                    <a:pt x="422" y="3705"/>
                  </a:lnTo>
                  <a:lnTo>
                    <a:pt x="399" y="3713"/>
                  </a:lnTo>
                  <a:lnTo>
                    <a:pt x="375" y="3721"/>
                  </a:lnTo>
                  <a:lnTo>
                    <a:pt x="350" y="3729"/>
                  </a:lnTo>
                  <a:lnTo>
                    <a:pt x="327" y="3739"/>
                  </a:lnTo>
                  <a:lnTo>
                    <a:pt x="302" y="3748"/>
                  </a:lnTo>
                  <a:lnTo>
                    <a:pt x="281" y="3756"/>
                  </a:lnTo>
                  <a:lnTo>
                    <a:pt x="262" y="3763"/>
                  </a:lnTo>
                  <a:lnTo>
                    <a:pt x="245" y="3770"/>
                  </a:lnTo>
                  <a:lnTo>
                    <a:pt x="233" y="3775"/>
                  </a:lnTo>
                  <a:lnTo>
                    <a:pt x="224" y="3778"/>
                  </a:lnTo>
                  <a:lnTo>
                    <a:pt x="222" y="3779"/>
                  </a:lnTo>
                  <a:lnTo>
                    <a:pt x="237" y="3697"/>
                  </a:lnTo>
                  <a:lnTo>
                    <a:pt x="254" y="3615"/>
                  </a:lnTo>
                  <a:lnTo>
                    <a:pt x="273" y="3534"/>
                  </a:lnTo>
                  <a:lnTo>
                    <a:pt x="295" y="3453"/>
                  </a:lnTo>
                  <a:lnTo>
                    <a:pt x="320" y="3376"/>
                  </a:lnTo>
                  <a:lnTo>
                    <a:pt x="347" y="3300"/>
                  </a:lnTo>
                  <a:lnTo>
                    <a:pt x="375" y="3227"/>
                  </a:lnTo>
                  <a:lnTo>
                    <a:pt x="406" y="3157"/>
                  </a:lnTo>
                  <a:lnTo>
                    <a:pt x="440" y="3090"/>
                  </a:lnTo>
                  <a:lnTo>
                    <a:pt x="475" y="3028"/>
                  </a:lnTo>
                  <a:lnTo>
                    <a:pt x="512" y="2969"/>
                  </a:lnTo>
                  <a:lnTo>
                    <a:pt x="553" y="2916"/>
                  </a:lnTo>
                  <a:lnTo>
                    <a:pt x="595" y="2867"/>
                  </a:lnTo>
                  <a:lnTo>
                    <a:pt x="638" y="2824"/>
                  </a:lnTo>
                  <a:lnTo>
                    <a:pt x="684" y="2788"/>
                  </a:lnTo>
                  <a:lnTo>
                    <a:pt x="784" y="2712"/>
                  </a:lnTo>
                  <a:lnTo>
                    <a:pt x="881" y="2635"/>
                  </a:lnTo>
                  <a:lnTo>
                    <a:pt x="972" y="2556"/>
                  </a:lnTo>
                  <a:lnTo>
                    <a:pt x="1058" y="2475"/>
                  </a:lnTo>
                  <a:lnTo>
                    <a:pt x="1139" y="2392"/>
                  </a:lnTo>
                  <a:lnTo>
                    <a:pt x="1217" y="2307"/>
                  </a:lnTo>
                  <a:lnTo>
                    <a:pt x="1289" y="2222"/>
                  </a:lnTo>
                  <a:lnTo>
                    <a:pt x="1358" y="2137"/>
                  </a:lnTo>
                  <a:lnTo>
                    <a:pt x="1423" y="2051"/>
                  </a:lnTo>
                  <a:lnTo>
                    <a:pt x="1484" y="1966"/>
                  </a:lnTo>
                  <a:lnTo>
                    <a:pt x="1541" y="1881"/>
                  </a:lnTo>
                  <a:lnTo>
                    <a:pt x="1593" y="1798"/>
                  </a:lnTo>
                  <a:lnTo>
                    <a:pt x="1643" y="1715"/>
                  </a:lnTo>
                  <a:lnTo>
                    <a:pt x="1688" y="1634"/>
                  </a:lnTo>
                  <a:lnTo>
                    <a:pt x="1730" y="1553"/>
                  </a:lnTo>
                  <a:lnTo>
                    <a:pt x="1769" y="1476"/>
                  </a:lnTo>
                  <a:lnTo>
                    <a:pt x="1805" y="1402"/>
                  </a:lnTo>
                  <a:lnTo>
                    <a:pt x="1837" y="1330"/>
                  </a:lnTo>
                  <a:lnTo>
                    <a:pt x="1867" y="1261"/>
                  </a:lnTo>
                  <a:lnTo>
                    <a:pt x="1892" y="1196"/>
                  </a:lnTo>
                  <a:lnTo>
                    <a:pt x="1917" y="1134"/>
                  </a:lnTo>
                  <a:lnTo>
                    <a:pt x="1936" y="1077"/>
                  </a:lnTo>
                  <a:lnTo>
                    <a:pt x="1955" y="1025"/>
                  </a:lnTo>
                  <a:lnTo>
                    <a:pt x="1970" y="977"/>
                  </a:lnTo>
                  <a:lnTo>
                    <a:pt x="1984" y="935"/>
                  </a:lnTo>
                  <a:lnTo>
                    <a:pt x="1995" y="898"/>
                  </a:lnTo>
                  <a:lnTo>
                    <a:pt x="2003" y="868"/>
                  </a:lnTo>
                  <a:lnTo>
                    <a:pt x="2010" y="843"/>
                  </a:lnTo>
                  <a:lnTo>
                    <a:pt x="2014" y="825"/>
                  </a:lnTo>
                  <a:lnTo>
                    <a:pt x="2017" y="814"/>
                  </a:lnTo>
                  <a:lnTo>
                    <a:pt x="2018" y="811"/>
                  </a:lnTo>
                  <a:lnTo>
                    <a:pt x="2017" y="814"/>
                  </a:lnTo>
                  <a:lnTo>
                    <a:pt x="2014" y="825"/>
                  </a:lnTo>
                  <a:lnTo>
                    <a:pt x="2008" y="842"/>
                  </a:lnTo>
                  <a:lnTo>
                    <a:pt x="2002" y="866"/>
                  </a:lnTo>
                  <a:lnTo>
                    <a:pt x="1992" y="895"/>
                  </a:lnTo>
                  <a:lnTo>
                    <a:pt x="1981" y="931"/>
                  </a:lnTo>
                  <a:lnTo>
                    <a:pt x="1965" y="971"/>
                  </a:lnTo>
                  <a:lnTo>
                    <a:pt x="1947" y="1018"/>
                  </a:lnTo>
                  <a:lnTo>
                    <a:pt x="1926" y="1069"/>
                  </a:lnTo>
                  <a:lnTo>
                    <a:pt x="1901" y="1125"/>
                  </a:lnTo>
                  <a:lnTo>
                    <a:pt x="1873" y="1186"/>
                  </a:lnTo>
                  <a:lnTo>
                    <a:pt x="1842" y="1250"/>
                  </a:lnTo>
                  <a:lnTo>
                    <a:pt x="1807" y="1318"/>
                  </a:lnTo>
                  <a:lnTo>
                    <a:pt x="1768" y="1389"/>
                  </a:lnTo>
                  <a:lnTo>
                    <a:pt x="1725" y="1465"/>
                  </a:lnTo>
                  <a:lnTo>
                    <a:pt x="1676" y="1543"/>
                  </a:lnTo>
                  <a:lnTo>
                    <a:pt x="1623" y="1624"/>
                  </a:lnTo>
                  <a:lnTo>
                    <a:pt x="1566" y="1707"/>
                  </a:lnTo>
                  <a:lnTo>
                    <a:pt x="1505" y="1793"/>
                  </a:lnTo>
                  <a:lnTo>
                    <a:pt x="1437" y="1880"/>
                  </a:lnTo>
                  <a:lnTo>
                    <a:pt x="1365" y="1969"/>
                  </a:lnTo>
                  <a:lnTo>
                    <a:pt x="1287" y="2059"/>
                  </a:lnTo>
                  <a:lnTo>
                    <a:pt x="1204" y="2150"/>
                  </a:lnTo>
                  <a:lnTo>
                    <a:pt x="1115" y="2242"/>
                  </a:lnTo>
                  <a:lnTo>
                    <a:pt x="1020" y="2334"/>
                  </a:lnTo>
                  <a:lnTo>
                    <a:pt x="919" y="2427"/>
                  </a:lnTo>
                  <a:lnTo>
                    <a:pt x="811" y="2519"/>
                  </a:lnTo>
                  <a:lnTo>
                    <a:pt x="698" y="2612"/>
                  </a:lnTo>
                  <a:lnTo>
                    <a:pt x="577" y="2703"/>
                  </a:lnTo>
                  <a:lnTo>
                    <a:pt x="542" y="2730"/>
                  </a:lnTo>
                  <a:lnTo>
                    <a:pt x="510" y="2759"/>
                  </a:lnTo>
                  <a:lnTo>
                    <a:pt x="477" y="2790"/>
                  </a:lnTo>
                  <a:lnTo>
                    <a:pt x="447" y="2822"/>
                  </a:lnTo>
                  <a:lnTo>
                    <a:pt x="418" y="2853"/>
                  </a:lnTo>
                  <a:lnTo>
                    <a:pt x="391" y="2884"/>
                  </a:lnTo>
                  <a:lnTo>
                    <a:pt x="365" y="2916"/>
                  </a:lnTo>
                  <a:lnTo>
                    <a:pt x="342" y="2946"/>
                  </a:lnTo>
                  <a:lnTo>
                    <a:pt x="321" y="2974"/>
                  </a:lnTo>
                  <a:lnTo>
                    <a:pt x="304" y="3001"/>
                  </a:lnTo>
                  <a:lnTo>
                    <a:pt x="287" y="3024"/>
                  </a:lnTo>
                  <a:lnTo>
                    <a:pt x="273" y="3045"/>
                  </a:lnTo>
                  <a:lnTo>
                    <a:pt x="263" y="3061"/>
                  </a:lnTo>
                  <a:lnTo>
                    <a:pt x="256" y="3074"/>
                  </a:lnTo>
                  <a:lnTo>
                    <a:pt x="250" y="3082"/>
                  </a:lnTo>
                  <a:lnTo>
                    <a:pt x="249" y="3085"/>
                  </a:lnTo>
                  <a:lnTo>
                    <a:pt x="247" y="3083"/>
                  </a:lnTo>
                  <a:lnTo>
                    <a:pt x="241" y="3078"/>
                  </a:lnTo>
                  <a:lnTo>
                    <a:pt x="235" y="3068"/>
                  </a:lnTo>
                  <a:lnTo>
                    <a:pt x="227" y="3056"/>
                  </a:lnTo>
                  <a:lnTo>
                    <a:pt x="217" y="3040"/>
                  </a:lnTo>
                  <a:lnTo>
                    <a:pt x="206" y="3022"/>
                  </a:lnTo>
                  <a:lnTo>
                    <a:pt x="194" y="3001"/>
                  </a:lnTo>
                  <a:lnTo>
                    <a:pt x="181" y="2975"/>
                  </a:lnTo>
                  <a:lnTo>
                    <a:pt x="169" y="2948"/>
                  </a:lnTo>
                  <a:lnTo>
                    <a:pt x="155" y="2918"/>
                  </a:lnTo>
                  <a:lnTo>
                    <a:pt x="141" y="2886"/>
                  </a:lnTo>
                  <a:lnTo>
                    <a:pt x="126" y="2851"/>
                  </a:lnTo>
                  <a:lnTo>
                    <a:pt x="112" y="2813"/>
                  </a:lnTo>
                  <a:lnTo>
                    <a:pt x="96" y="2773"/>
                  </a:lnTo>
                  <a:lnTo>
                    <a:pt x="82" y="2731"/>
                  </a:lnTo>
                  <a:lnTo>
                    <a:pt x="70" y="2687"/>
                  </a:lnTo>
                  <a:lnTo>
                    <a:pt x="57" y="2641"/>
                  </a:lnTo>
                  <a:lnTo>
                    <a:pt x="45" y="2592"/>
                  </a:lnTo>
                  <a:lnTo>
                    <a:pt x="34" y="2542"/>
                  </a:lnTo>
                  <a:lnTo>
                    <a:pt x="24" y="2491"/>
                  </a:lnTo>
                  <a:lnTo>
                    <a:pt x="16" y="2438"/>
                  </a:lnTo>
                  <a:lnTo>
                    <a:pt x="9" y="2383"/>
                  </a:lnTo>
                  <a:lnTo>
                    <a:pt x="4" y="2327"/>
                  </a:lnTo>
                  <a:lnTo>
                    <a:pt x="1" y="2269"/>
                  </a:lnTo>
                  <a:lnTo>
                    <a:pt x="0" y="2211"/>
                  </a:lnTo>
                  <a:lnTo>
                    <a:pt x="1" y="2150"/>
                  </a:lnTo>
                  <a:lnTo>
                    <a:pt x="6" y="2090"/>
                  </a:lnTo>
                  <a:lnTo>
                    <a:pt x="11" y="2028"/>
                  </a:lnTo>
                  <a:lnTo>
                    <a:pt x="21" y="1965"/>
                  </a:lnTo>
                  <a:lnTo>
                    <a:pt x="32" y="1902"/>
                  </a:lnTo>
                  <a:lnTo>
                    <a:pt x="48" y="1838"/>
                  </a:lnTo>
                  <a:lnTo>
                    <a:pt x="66" y="1773"/>
                  </a:lnTo>
                  <a:lnTo>
                    <a:pt x="88" y="1709"/>
                  </a:lnTo>
                  <a:lnTo>
                    <a:pt x="114" y="1644"/>
                  </a:lnTo>
                  <a:lnTo>
                    <a:pt x="143" y="1578"/>
                  </a:lnTo>
                  <a:lnTo>
                    <a:pt x="176" y="1513"/>
                  </a:lnTo>
                  <a:lnTo>
                    <a:pt x="213" y="1447"/>
                  </a:lnTo>
                  <a:lnTo>
                    <a:pt x="255" y="1381"/>
                  </a:lnTo>
                  <a:lnTo>
                    <a:pt x="301" y="1316"/>
                  </a:lnTo>
                  <a:lnTo>
                    <a:pt x="352" y="1251"/>
                  </a:lnTo>
                  <a:lnTo>
                    <a:pt x="408" y="1187"/>
                  </a:lnTo>
                  <a:lnTo>
                    <a:pt x="469" y="1122"/>
                  </a:lnTo>
                  <a:lnTo>
                    <a:pt x="535" y="1059"/>
                  </a:lnTo>
                  <a:lnTo>
                    <a:pt x="606" y="995"/>
                  </a:lnTo>
                  <a:lnTo>
                    <a:pt x="684" y="933"/>
                  </a:lnTo>
                  <a:lnTo>
                    <a:pt x="767" y="871"/>
                  </a:lnTo>
                  <a:lnTo>
                    <a:pt x="855" y="811"/>
                  </a:lnTo>
                  <a:lnTo>
                    <a:pt x="949" y="752"/>
                  </a:lnTo>
                  <a:lnTo>
                    <a:pt x="1051" y="693"/>
                  </a:lnTo>
                  <a:lnTo>
                    <a:pt x="1158" y="636"/>
                  </a:lnTo>
                  <a:lnTo>
                    <a:pt x="1272" y="582"/>
                  </a:lnTo>
                  <a:lnTo>
                    <a:pt x="1393" y="527"/>
                  </a:lnTo>
                  <a:lnTo>
                    <a:pt x="1520" y="475"/>
                  </a:lnTo>
                  <a:lnTo>
                    <a:pt x="1655" y="423"/>
                  </a:lnTo>
                  <a:lnTo>
                    <a:pt x="1705" y="404"/>
                  </a:lnTo>
                  <a:lnTo>
                    <a:pt x="1755" y="383"/>
                  </a:lnTo>
                  <a:lnTo>
                    <a:pt x="1804" y="358"/>
                  </a:lnTo>
                  <a:lnTo>
                    <a:pt x="1851" y="333"/>
                  </a:lnTo>
                  <a:lnTo>
                    <a:pt x="1898" y="306"/>
                  </a:lnTo>
                  <a:lnTo>
                    <a:pt x="1943" y="278"/>
                  </a:lnTo>
                  <a:lnTo>
                    <a:pt x="1986" y="250"/>
                  </a:lnTo>
                  <a:lnTo>
                    <a:pt x="2028" y="222"/>
                  </a:lnTo>
                  <a:lnTo>
                    <a:pt x="2068" y="194"/>
                  </a:lnTo>
                  <a:lnTo>
                    <a:pt x="2104" y="166"/>
                  </a:lnTo>
                  <a:lnTo>
                    <a:pt x="2139" y="139"/>
                  </a:lnTo>
                  <a:lnTo>
                    <a:pt x="2171" y="114"/>
                  </a:lnTo>
                  <a:lnTo>
                    <a:pt x="2199" y="91"/>
                  </a:lnTo>
                  <a:lnTo>
                    <a:pt x="2226" y="68"/>
                  </a:lnTo>
                  <a:lnTo>
                    <a:pt x="2248" y="50"/>
                  </a:lnTo>
                  <a:lnTo>
                    <a:pt x="2267" y="32"/>
                  </a:lnTo>
                  <a:lnTo>
                    <a:pt x="2282" y="20"/>
                  </a:lnTo>
                  <a:lnTo>
                    <a:pt x="2292" y="9"/>
                  </a:lnTo>
                  <a:lnTo>
                    <a:pt x="2299" y="2"/>
                  </a:lnTo>
                  <a:lnTo>
                    <a:pt x="2302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s-SV" sz="900"/>
            </a:p>
          </p:txBody>
        </p:sp>
      </p:grpSp>
    </p:spTree>
    <p:extLst>
      <p:ext uri="{BB962C8B-B14F-4D97-AF65-F5344CB8AC3E}">
        <p14:creationId xmlns:p14="http://schemas.microsoft.com/office/powerpoint/2010/main" val="21892858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doors dir="ver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9" grpId="0"/>
      <p:bldP spid="20" grpId="0" animBg="1"/>
      <p:bldP spid="21" grpId="0" animBg="1"/>
      <p:bldP spid="29" grpId="0" animBg="1"/>
      <p:bldP spid="4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l="23629"/>
          <a:stretch/>
        </p:blipFill>
        <p:spPr>
          <a:xfrm>
            <a:off x="0" y="372164"/>
            <a:ext cx="330200" cy="58555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5" name="组合 4"/>
          <p:cNvGrpSpPr/>
          <p:nvPr/>
        </p:nvGrpSpPr>
        <p:grpSpPr>
          <a:xfrm>
            <a:off x="674196" y="261758"/>
            <a:ext cx="2856171" cy="743093"/>
            <a:chOff x="673852" y="234212"/>
            <a:chExt cx="2856168" cy="743094"/>
          </a:xfrm>
        </p:grpSpPr>
        <p:sp>
          <p:nvSpPr>
            <p:cNvPr id="6" name="Text Box 7"/>
            <p:cNvSpPr txBox="1">
              <a:spLocks noChangeArrowheads="1"/>
            </p:cNvSpPr>
            <p:nvPr/>
          </p:nvSpPr>
          <p:spPr bwMode="auto">
            <a:xfrm>
              <a:off x="717394" y="766927"/>
              <a:ext cx="2812626" cy="210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8205"/>
              <a:r>
                <a:rPr lang="en-CA" sz="1067" spc="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TEACHING PREPARATION</a:t>
              </a:r>
              <a:endParaRPr lang="en-CA" sz="1067" spc="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673852" y="234212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088205"/>
              <a:r>
                <a:rPr lang="zh-CN" altLang="en-US" sz="3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教学准备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658" y="225438"/>
            <a:ext cx="874486" cy="758908"/>
          </a:xfrm>
          <a:prstGeom prst="rect">
            <a:avLst/>
          </a:prstGeom>
        </p:spPr>
      </p:pic>
      <p:sp>
        <p:nvSpPr>
          <p:cNvPr id="9" name="49 Rectángulo redondeado"/>
          <p:cNvSpPr/>
          <p:nvPr/>
        </p:nvSpPr>
        <p:spPr bwMode="auto">
          <a:xfrm>
            <a:off x="4498191" y="4049042"/>
            <a:ext cx="1389439" cy="1934208"/>
          </a:xfrm>
          <a:prstGeom prst="roundRect">
            <a:avLst>
              <a:gd name="adj" fmla="val 0"/>
            </a:avLst>
          </a:prstGeom>
          <a:noFill/>
          <a:ln w="3175">
            <a:solidFill>
              <a:schemeClr val="bg1">
                <a:lumMod val="50000"/>
              </a:schemeClr>
            </a:solidFill>
          </a:ln>
          <a:extLst/>
        </p:spPr>
        <p:txBody>
          <a:bodyPr lIns="107989" tIns="143983" rIns="107989" bIns="143983" rtlCol="0" anchor="t" anchorCtr="0"/>
          <a:lstStyle/>
          <a:p>
            <a:pPr algn="just">
              <a:lnSpc>
                <a:spcPct val="125000"/>
              </a:lnSpc>
            </a:pPr>
            <a:r>
              <a:rPr lang="zh-CN" altLang="en-US" sz="900" spc="300" dirty="0">
                <a:latin typeface="Source Sans Pro" panose="020B0604020202020204" charset="0"/>
                <a:ea typeface="Segoe UI" panose="020B0502040204020203" pitchFamily="34" charset="0"/>
                <a:cs typeface="Segoe UI" panose="020B0502040204020203" pitchFamily="34" charset="0"/>
              </a:rPr>
              <a:t>详细内容</a:t>
            </a:r>
            <a:r>
              <a:rPr lang="en-US" altLang="zh-CN" sz="900" spc="300" dirty="0">
                <a:latin typeface="Source Sans Pro" panose="020B0604020202020204" charset="0"/>
                <a:ea typeface="Segoe UI" panose="020B0502040204020203" pitchFamily="34" charset="0"/>
                <a:cs typeface="Segoe UI" panose="020B0502040204020203" pitchFamily="34" charset="0"/>
              </a:rPr>
              <a:t>……</a:t>
            </a:r>
            <a:r>
              <a:rPr lang="zh-CN" altLang="en-US" sz="900" spc="300" dirty="0">
                <a:latin typeface="Source Sans Pro" panose="020B0604020202020204" charset="0"/>
                <a:ea typeface="Segoe UI" panose="020B0502040204020203" pitchFamily="34" charset="0"/>
                <a:cs typeface="Segoe UI" panose="020B0502040204020203" pitchFamily="34" charset="0"/>
              </a:rPr>
              <a:t>点击输入本栏的具体文字，简明扼要的说明分项内容，此为概念图解。</a:t>
            </a:r>
            <a:endParaRPr lang="en-US" sz="900" spc="300" dirty="0">
              <a:latin typeface="Source Sans Pro" panose="020B060402020202020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0" name="50 Rectángulo redondeado"/>
          <p:cNvSpPr/>
          <p:nvPr/>
        </p:nvSpPr>
        <p:spPr bwMode="auto">
          <a:xfrm>
            <a:off x="6358204" y="4049042"/>
            <a:ext cx="1389439" cy="1934208"/>
          </a:xfrm>
          <a:prstGeom prst="roundRect">
            <a:avLst>
              <a:gd name="adj" fmla="val 0"/>
            </a:avLst>
          </a:prstGeom>
          <a:noFill/>
          <a:ln w="3175">
            <a:solidFill>
              <a:schemeClr val="bg1">
                <a:lumMod val="50000"/>
              </a:schemeClr>
            </a:solidFill>
          </a:ln>
          <a:extLst/>
        </p:spPr>
        <p:txBody>
          <a:bodyPr lIns="107989" tIns="143983" rIns="107989" bIns="143983" rtlCol="0" anchor="t" anchorCtr="0"/>
          <a:lstStyle/>
          <a:p>
            <a:pPr algn="just">
              <a:lnSpc>
                <a:spcPct val="125000"/>
              </a:lnSpc>
            </a:pPr>
            <a:r>
              <a:rPr lang="zh-CN" altLang="en-US" sz="900" spc="300" dirty="0">
                <a:latin typeface="Source Sans Pro" panose="020B0604020202020204" charset="0"/>
                <a:ea typeface="Segoe UI" panose="020B0502040204020203" pitchFamily="34" charset="0"/>
                <a:cs typeface="Segoe UI" panose="020B0502040204020203" pitchFamily="34" charset="0"/>
              </a:rPr>
              <a:t>详细内容</a:t>
            </a:r>
            <a:r>
              <a:rPr lang="en-US" altLang="zh-CN" sz="900" spc="300" dirty="0">
                <a:latin typeface="Source Sans Pro" panose="020B0604020202020204" charset="0"/>
                <a:ea typeface="Segoe UI" panose="020B0502040204020203" pitchFamily="34" charset="0"/>
                <a:cs typeface="Segoe UI" panose="020B0502040204020203" pitchFamily="34" charset="0"/>
              </a:rPr>
              <a:t>……</a:t>
            </a:r>
            <a:r>
              <a:rPr lang="zh-CN" altLang="en-US" sz="900" spc="300" dirty="0">
                <a:latin typeface="Source Sans Pro" panose="020B0604020202020204" charset="0"/>
                <a:ea typeface="Segoe UI" panose="020B0502040204020203" pitchFamily="34" charset="0"/>
                <a:cs typeface="Segoe UI" panose="020B0502040204020203" pitchFamily="34" charset="0"/>
              </a:rPr>
              <a:t>点击输入本栏的具体文字，简明扼要的说明分项内容，此为概念图解。</a:t>
            </a:r>
            <a:endParaRPr lang="en-US" sz="900" spc="300" dirty="0">
              <a:latin typeface="Source Sans Pro" panose="020B060402020202020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1" name="51 Rectángulo redondeado"/>
          <p:cNvSpPr/>
          <p:nvPr/>
        </p:nvSpPr>
        <p:spPr bwMode="auto">
          <a:xfrm>
            <a:off x="8271108" y="4049042"/>
            <a:ext cx="1389439" cy="1934208"/>
          </a:xfrm>
          <a:prstGeom prst="roundRect">
            <a:avLst>
              <a:gd name="adj" fmla="val 0"/>
            </a:avLst>
          </a:prstGeom>
          <a:noFill/>
          <a:ln w="3175">
            <a:solidFill>
              <a:schemeClr val="bg1">
                <a:lumMod val="50000"/>
              </a:schemeClr>
            </a:solidFill>
          </a:ln>
          <a:extLst/>
        </p:spPr>
        <p:txBody>
          <a:bodyPr lIns="107989" tIns="143983" rIns="107989" bIns="143983" rtlCol="0" anchor="t" anchorCtr="0"/>
          <a:lstStyle/>
          <a:p>
            <a:pPr algn="just">
              <a:lnSpc>
                <a:spcPct val="125000"/>
              </a:lnSpc>
            </a:pPr>
            <a:r>
              <a:rPr lang="zh-CN" altLang="en-US" sz="900" spc="300" dirty="0">
                <a:latin typeface="Source Sans Pro" panose="020B0604020202020204" charset="0"/>
                <a:ea typeface="Segoe UI" panose="020B0502040204020203" pitchFamily="34" charset="0"/>
                <a:cs typeface="Segoe UI" panose="020B0502040204020203" pitchFamily="34" charset="0"/>
              </a:rPr>
              <a:t>详细内容</a:t>
            </a:r>
            <a:r>
              <a:rPr lang="en-US" altLang="zh-CN" sz="900" spc="300" dirty="0">
                <a:latin typeface="Source Sans Pro" panose="020B0604020202020204" charset="0"/>
                <a:ea typeface="Segoe UI" panose="020B0502040204020203" pitchFamily="34" charset="0"/>
                <a:cs typeface="Segoe UI" panose="020B0502040204020203" pitchFamily="34" charset="0"/>
              </a:rPr>
              <a:t>……</a:t>
            </a:r>
            <a:r>
              <a:rPr lang="zh-CN" altLang="en-US" sz="900" spc="300" dirty="0">
                <a:latin typeface="Source Sans Pro" panose="020B0604020202020204" charset="0"/>
                <a:ea typeface="Segoe UI" panose="020B0502040204020203" pitchFamily="34" charset="0"/>
                <a:cs typeface="Segoe UI" panose="020B0502040204020203" pitchFamily="34" charset="0"/>
              </a:rPr>
              <a:t>点击输入本栏的具体文字，简明扼要的说明分项内容，此为概念图解。</a:t>
            </a:r>
            <a:endParaRPr lang="en-US" sz="900" spc="300" dirty="0">
              <a:latin typeface="Source Sans Pro" panose="020B060402020202020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2" name="5 Rectángulo redondeado"/>
          <p:cNvSpPr/>
          <p:nvPr/>
        </p:nvSpPr>
        <p:spPr bwMode="auto">
          <a:xfrm>
            <a:off x="2588088" y="4049042"/>
            <a:ext cx="1389439" cy="1934208"/>
          </a:xfrm>
          <a:prstGeom prst="roundRect">
            <a:avLst>
              <a:gd name="adj" fmla="val 0"/>
            </a:avLst>
          </a:prstGeom>
          <a:noFill/>
          <a:ln w="3175">
            <a:solidFill>
              <a:schemeClr val="bg1">
                <a:lumMod val="50000"/>
              </a:schemeClr>
            </a:solidFill>
          </a:ln>
          <a:extLst/>
        </p:spPr>
        <p:txBody>
          <a:bodyPr lIns="107989" tIns="143983" rIns="107989" bIns="143983" rtlCol="0" anchor="t" anchorCtr="0"/>
          <a:lstStyle/>
          <a:p>
            <a:pPr lvl="0" algn="just">
              <a:lnSpc>
                <a:spcPct val="125000"/>
              </a:lnSpc>
            </a:pPr>
            <a:r>
              <a:rPr lang="zh-CN" altLang="en-US" sz="900" spc="300" dirty="0">
                <a:latin typeface="Source Sans Pro" panose="020B0604020202020204" charset="0"/>
                <a:ea typeface="Segoe UI" panose="020B0502040204020203" pitchFamily="34" charset="0"/>
                <a:cs typeface="Segoe UI" panose="020B0502040204020203" pitchFamily="34" charset="0"/>
              </a:rPr>
              <a:t>详细内容</a:t>
            </a:r>
            <a:r>
              <a:rPr lang="en-US" altLang="zh-CN" sz="900" spc="300" dirty="0">
                <a:latin typeface="Source Sans Pro" panose="020B0604020202020204" charset="0"/>
                <a:ea typeface="Segoe UI" panose="020B0502040204020203" pitchFamily="34" charset="0"/>
                <a:cs typeface="Segoe UI" panose="020B0502040204020203" pitchFamily="34" charset="0"/>
              </a:rPr>
              <a:t>……</a:t>
            </a:r>
            <a:r>
              <a:rPr lang="zh-CN" altLang="en-US" sz="900" spc="300" dirty="0">
                <a:latin typeface="Source Sans Pro" panose="020B0604020202020204" charset="0"/>
                <a:ea typeface="Segoe UI" panose="020B0502040204020203" pitchFamily="34" charset="0"/>
                <a:cs typeface="Segoe UI" panose="020B0502040204020203" pitchFamily="34" charset="0"/>
              </a:rPr>
              <a:t>点击输入本栏的具体文字，简明扼要的说明分项内容，此为概念图解。</a:t>
            </a:r>
            <a:endParaRPr lang="en-US" sz="900" spc="300" dirty="0">
              <a:latin typeface="Source Sans Pro" panose="020B060402020202020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3" name="6 Redondear rectángulo de esquina del mismo lado"/>
          <p:cNvSpPr/>
          <p:nvPr/>
        </p:nvSpPr>
        <p:spPr bwMode="auto">
          <a:xfrm>
            <a:off x="2585311" y="3757325"/>
            <a:ext cx="1394994" cy="358434"/>
          </a:xfrm>
          <a:prstGeom prst="round2SameRect">
            <a:avLst>
              <a:gd name="adj1" fmla="val 0"/>
              <a:gd name="adj2" fmla="val 12246"/>
            </a:avLst>
          </a:prstGeom>
          <a:solidFill>
            <a:schemeClr val="accent2"/>
          </a:solidFill>
          <a:ln>
            <a:noFill/>
          </a:ln>
          <a:effectLst/>
          <a:extLst/>
        </p:spPr>
        <p:txBody>
          <a:bodyPr lIns="0" tIns="0" rIns="0" bIns="0" rtlCol="0" anchor="ctr"/>
          <a:lstStyle/>
          <a:p>
            <a:pPr algn="ctr">
              <a:lnSpc>
                <a:spcPct val="125000"/>
              </a:lnSpc>
            </a:pPr>
            <a:r>
              <a:rPr lang="en-US" sz="1200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Awesome Slides</a:t>
            </a:r>
          </a:p>
        </p:txBody>
      </p:sp>
      <p:sp>
        <p:nvSpPr>
          <p:cNvPr id="14" name="7 Redondear rectángulo de esquina del mismo lado"/>
          <p:cNvSpPr/>
          <p:nvPr/>
        </p:nvSpPr>
        <p:spPr bwMode="auto">
          <a:xfrm>
            <a:off x="4495414" y="3757325"/>
            <a:ext cx="1394994" cy="358434"/>
          </a:xfrm>
          <a:prstGeom prst="round2SameRect">
            <a:avLst>
              <a:gd name="adj1" fmla="val 0"/>
              <a:gd name="adj2" fmla="val 12246"/>
            </a:avLst>
          </a:prstGeom>
          <a:solidFill>
            <a:schemeClr val="accent2"/>
          </a:solidFill>
          <a:ln>
            <a:noFill/>
          </a:ln>
          <a:effectLst/>
          <a:extLst/>
        </p:spPr>
        <p:txBody>
          <a:bodyPr lIns="0" tIns="0" rIns="0" bIns="0" rtlCol="0" anchor="ctr"/>
          <a:lstStyle/>
          <a:p>
            <a:pPr algn="ctr">
              <a:lnSpc>
                <a:spcPct val="125000"/>
              </a:lnSpc>
            </a:pPr>
            <a:r>
              <a:rPr lang="en-US" sz="1200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High Quality</a:t>
            </a:r>
          </a:p>
        </p:txBody>
      </p:sp>
      <p:sp>
        <p:nvSpPr>
          <p:cNvPr id="15" name="8 Redondear rectángulo de esquina del mismo lado"/>
          <p:cNvSpPr/>
          <p:nvPr/>
        </p:nvSpPr>
        <p:spPr bwMode="auto">
          <a:xfrm>
            <a:off x="6355427" y="3757325"/>
            <a:ext cx="1394994" cy="358434"/>
          </a:xfrm>
          <a:prstGeom prst="round2SameRect">
            <a:avLst>
              <a:gd name="adj1" fmla="val 0"/>
              <a:gd name="adj2" fmla="val 12246"/>
            </a:avLst>
          </a:prstGeom>
          <a:solidFill>
            <a:schemeClr val="accent2"/>
          </a:solidFill>
          <a:ln>
            <a:noFill/>
          </a:ln>
          <a:effectLst/>
          <a:extLst/>
        </p:spPr>
        <p:txBody>
          <a:bodyPr lIns="0" tIns="0" rIns="0" bIns="0" rtlCol="0" anchor="ctr"/>
          <a:lstStyle/>
          <a:p>
            <a:pPr algn="ctr">
              <a:lnSpc>
                <a:spcPct val="125000"/>
              </a:lnSpc>
            </a:pPr>
            <a:r>
              <a:rPr lang="en-US" sz="1200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Infographics</a:t>
            </a:r>
          </a:p>
        </p:txBody>
      </p:sp>
      <p:sp>
        <p:nvSpPr>
          <p:cNvPr id="16" name="9 Redondear rectángulo de esquina del mismo lado"/>
          <p:cNvSpPr/>
          <p:nvPr/>
        </p:nvSpPr>
        <p:spPr bwMode="auto">
          <a:xfrm>
            <a:off x="8268331" y="3757325"/>
            <a:ext cx="1394994" cy="358434"/>
          </a:xfrm>
          <a:prstGeom prst="round2SameRect">
            <a:avLst>
              <a:gd name="adj1" fmla="val 0"/>
              <a:gd name="adj2" fmla="val 12246"/>
            </a:avLst>
          </a:prstGeom>
          <a:solidFill>
            <a:schemeClr val="accent2"/>
          </a:solidFill>
          <a:ln>
            <a:noFill/>
          </a:ln>
          <a:effectLst/>
          <a:extLst/>
        </p:spPr>
        <p:txBody>
          <a:bodyPr lIns="0" tIns="0" rIns="0" bIns="0" rtlCol="0" anchor="ctr"/>
          <a:lstStyle/>
          <a:p>
            <a:pPr algn="ctr">
              <a:lnSpc>
                <a:spcPct val="125000"/>
              </a:lnSpc>
            </a:pPr>
            <a:r>
              <a:rPr lang="en-US" sz="1200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Innovation</a:t>
            </a:r>
          </a:p>
        </p:txBody>
      </p:sp>
      <p:sp>
        <p:nvSpPr>
          <p:cNvPr id="17" name="2 Rectángulo"/>
          <p:cNvSpPr/>
          <p:nvPr/>
        </p:nvSpPr>
        <p:spPr bwMode="auto">
          <a:xfrm>
            <a:off x="1669822" y="2860418"/>
            <a:ext cx="8897359" cy="901899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 lIns="0" tIns="0" rIns="0" bIns="0" rtlCol="0" anchor="ctr"/>
          <a:lstStyle/>
          <a:p>
            <a:pPr algn="ctr"/>
            <a:endParaRPr lang="es-SV" sz="2000">
              <a:latin typeface="Impact" panose="020B0806030902050204" pitchFamily="34" charset="0"/>
            </a:endParaRPr>
          </a:p>
        </p:txBody>
      </p:sp>
      <p:grpSp>
        <p:nvGrpSpPr>
          <p:cNvPr id="18" name="11 Grupo"/>
          <p:cNvGrpSpPr>
            <a:grpSpLocks noChangeAspect="1"/>
          </p:cNvGrpSpPr>
          <p:nvPr/>
        </p:nvGrpSpPr>
        <p:grpSpPr>
          <a:xfrm>
            <a:off x="336027" y="2837176"/>
            <a:ext cx="1473950" cy="948382"/>
            <a:chOff x="13700015" y="2693328"/>
            <a:chExt cx="3600703" cy="3600418"/>
          </a:xfrm>
        </p:grpSpPr>
        <p:sp>
          <p:nvSpPr>
            <p:cNvPr id="19" name="4 Elipse"/>
            <p:cNvSpPr/>
            <p:nvPr/>
          </p:nvSpPr>
          <p:spPr>
            <a:xfrm>
              <a:off x="13700015" y="2693328"/>
              <a:ext cx="3600703" cy="3600418"/>
            </a:xfrm>
            <a:prstGeom prst="roundRect">
              <a:avLst>
                <a:gd name="adj" fmla="val 10024"/>
              </a:avLst>
            </a:prstGeom>
            <a:solidFill>
              <a:schemeClr val="bg1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2000" dirty="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20" name="5 Elipse"/>
            <p:cNvSpPr/>
            <p:nvPr/>
          </p:nvSpPr>
          <p:spPr>
            <a:xfrm>
              <a:off x="14042402" y="3053000"/>
              <a:ext cx="2915930" cy="2881072"/>
            </a:xfrm>
            <a:prstGeom prst="roundRect">
              <a:avLst>
                <a:gd name="adj" fmla="val 9994"/>
              </a:avLst>
            </a:prstGeom>
            <a:solidFill>
              <a:schemeClr val="bg1"/>
            </a:solidFill>
            <a:ln w="19050">
              <a:noFill/>
            </a:ln>
            <a:effectLst>
              <a:outerShdw blurRad="469900" dist="203200" dir="7800000" sx="102000" sy="102000" algn="tr" rotWithShape="0">
                <a:prstClr val="black">
                  <a:alpha val="60000"/>
                </a:prst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21594000"/>
              </a:lightRig>
            </a:scene3d>
            <a:sp3d extrusionH="69850">
              <a:bevelT w="38100" h="95250"/>
              <a:bevelB w="0" h="0"/>
              <a:extrusionClr>
                <a:schemeClr val="bg1"/>
              </a:extrusionClr>
              <a:contourClr>
                <a:schemeClr val="tx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684" rIns="0" bIns="45684" rtlCol="0" anchor="ctr"/>
            <a:lstStyle/>
            <a:p>
              <a:pPr algn="ctr"/>
              <a:r>
                <a:rPr lang="es-MX" sz="2000" dirty="0" err="1">
                  <a:solidFill>
                    <a:schemeClr val="tx1"/>
                  </a:solidFill>
                  <a:latin typeface="Impact" panose="020B080603090205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Start</a:t>
              </a:r>
              <a:endParaRPr lang="es-MX" sz="2000" dirty="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</p:grpSp>
      <p:grpSp>
        <p:nvGrpSpPr>
          <p:cNvPr id="21" name="14 Grupo"/>
          <p:cNvGrpSpPr>
            <a:grpSpLocks noChangeAspect="1"/>
          </p:cNvGrpSpPr>
          <p:nvPr/>
        </p:nvGrpSpPr>
        <p:grpSpPr>
          <a:xfrm>
            <a:off x="10427023" y="2837176"/>
            <a:ext cx="1473950" cy="948382"/>
            <a:chOff x="13700015" y="2693328"/>
            <a:chExt cx="3600703" cy="3600418"/>
          </a:xfrm>
        </p:grpSpPr>
        <p:sp>
          <p:nvSpPr>
            <p:cNvPr id="22" name="4 Elipse"/>
            <p:cNvSpPr/>
            <p:nvPr/>
          </p:nvSpPr>
          <p:spPr>
            <a:xfrm>
              <a:off x="13700015" y="2693328"/>
              <a:ext cx="3600703" cy="3600418"/>
            </a:xfrm>
            <a:prstGeom prst="roundRect">
              <a:avLst>
                <a:gd name="adj" fmla="val 10024"/>
              </a:avLst>
            </a:prstGeom>
            <a:solidFill>
              <a:schemeClr val="bg1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2000" dirty="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23" name="5 Elipse"/>
            <p:cNvSpPr/>
            <p:nvPr/>
          </p:nvSpPr>
          <p:spPr>
            <a:xfrm>
              <a:off x="14042402" y="3053000"/>
              <a:ext cx="2915930" cy="2881072"/>
            </a:xfrm>
            <a:prstGeom prst="roundRect">
              <a:avLst>
                <a:gd name="adj" fmla="val 9994"/>
              </a:avLst>
            </a:prstGeom>
            <a:solidFill>
              <a:schemeClr val="bg1"/>
            </a:solidFill>
            <a:ln w="19050">
              <a:noFill/>
            </a:ln>
            <a:effectLst>
              <a:outerShdw blurRad="469900" dist="203200" dir="7800000" sx="102000" sy="102000" algn="tr" rotWithShape="0">
                <a:prstClr val="black">
                  <a:alpha val="60000"/>
                </a:prst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21594000"/>
              </a:lightRig>
            </a:scene3d>
            <a:sp3d extrusionH="69850">
              <a:bevelT w="38100" h="95250"/>
              <a:bevelB w="0" h="0"/>
              <a:extrusionClr>
                <a:schemeClr val="bg1"/>
              </a:extrusionClr>
              <a:contourClr>
                <a:schemeClr val="tx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684" rIns="0" bIns="45684" rtlCol="0" anchor="ctr"/>
            <a:lstStyle/>
            <a:p>
              <a:pPr algn="ctr"/>
              <a:r>
                <a:rPr lang="es-MX" sz="2000" dirty="0" err="1">
                  <a:solidFill>
                    <a:schemeClr val="tx1"/>
                  </a:solidFill>
                  <a:latin typeface="Impact" panose="020B080603090205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Finish</a:t>
              </a:r>
              <a:endParaRPr lang="es-MX" sz="2000" dirty="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</p:grpSp>
      <p:grpSp>
        <p:nvGrpSpPr>
          <p:cNvPr id="24" name="17 Grupo"/>
          <p:cNvGrpSpPr>
            <a:grpSpLocks noChangeAspect="1"/>
          </p:cNvGrpSpPr>
          <p:nvPr/>
        </p:nvGrpSpPr>
        <p:grpSpPr>
          <a:xfrm>
            <a:off x="2864793" y="2890756"/>
            <a:ext cx="836029" cy="835963"/>
            <a:chOff x="13700015" y="2693328"/>
            <a:chExt cx="3600703" cy="3600418"/>
          </a:xfrm>
        </p:grpSpPr>
        <p:sp>
          <p:nvSpPr>
            <p:cNvPr id="25" name="18 Elipse"/>
            <p:cNvSpPr/>
            <p:nvPr/>
          </p:nvSpPr>
          <p:spPr>
            <a:xfrm>
              <a:off x="13700015" y="2693328"/>
              <a:ext cx="3600703" cy="3600418"/>
            </a:xfrm>
            <a:prstGeom prst="ellipse">
              <a:avLst/>
            </a:prstGeom>
            <a:solidFill>
              <a:schemeClr val="accent4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200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26" name="19 Elipse"/>
            <p:cNvSpPr/>
            <p:nvPr/>
          </p:nvSpPr>
          <p:spPr>
            <a:xfrm>
              <a:off x="14085141" y="3111415"/>
              <a:ext cx="2830451" cy="2764246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  <a:effectLst>
              <a:outerShdw blurRad="469900" dist="203200" dir="7800000" sx="102000" sy="102000" algn="tr" rotWithShape="0">
                <a:prstClr val="black">
                  <a:alpha val="60000"/>
                </a:prst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21594000"/>
              </a:lightRig>
            </a:scene3d>
            <a:sp3d extrusionH="69850">
              <a:bevelT w="38100" h="95250"/>
              <a:bevelB w="0" h="0"/>
              <a:extrusionClr>
                <a:schemeClr val="bg1"/>
              </a:extrusionClr>
              <a:contourClr>
                <a:schemeClr val="tx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684" rIns="0" bIns="45684" rtlCol="0" anchor="ctr"/>
            <a:lstStyle/>
            <a:p>
              <a:pPr algn="ctr"/>
              <a:r>
                <a:rPr lang="es-MX" sz="2000" dirty="0">
                  <a:solidFill>
                    <a:schemeClr val="tx1"/>
                  </a:solidFill>
                  <a:latin typeface="Impact" panose="020B080603090205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01</a:t>
              </a:r>
            </a:p>
          </p:txBody>
        </p:sp>
      </p:grpSp>
      <p:grpSp>
        <p:nvGrpSpPr>
          <p:cNvPr id="27" name="20 Grupo"/>
          <p:cNvGrpSpPr>
            <a:grpSpLocks noChangeAspect="1"/>
          </p:cNvGrpSpPr>
          <p:nvPr/>
        </p:nvGrpSpPr>
        <p:grpSpPr>
          <a:xfrm>
            <a:off x="4771490" y="2890756"/>
            <a:ext cx="836029" cy="835963"/>
            <a:chOff x="13700015" y="2693328"/>
            <a:chExt cx="3600703" cy="3600418"/>
          </a:xfrm>
        </p:grpSpPr>
        <p:sp>
          <p:nvSpPr>
            <p:cNvPr id="28" name="21 Elipse"/>
            <p:cNvSpPr/>
            <p:nvPr/>
          </p:nvSpPr>
          <p:spPr>
            <a:xfrm>
              <a:off x="13700015" y="2693328"/>
              <a:ext cx="3600703" cy="3600418"/>
            </a:xfrm>
            <a:prstGeom prst="ellipse">
              <a:avLst/>
            </a:prstGeom>
            <a:solidFill>
              <a:schemeClr val="accent4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200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29" name="22 Elipse"/>
            <p:cNvSpPr/>
            <p:nvPr/>
          </p:nvSpPr>
          <p:spPr>
            <a:xfrm>
              <a:off x="14085141" y="3111415"/>
              <a:ext cx="2830451" cy="2764246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  <a:effectLst>
              <a:outerShdw blurRad="469900" dist="203200" dir="7800000" sx="102000" sy="102000" algn="tr" rotWithShape="0">
                <a:prstClr val="black">
                  <a:alpha val="60000"/>
                </a:prst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21594000"/>
              </a:lightRig>
            </a:scene3d>
            <a:sp3d extrusionH="69850">
              <a:bevelT w="38100" h="95250"/>
              <a:bevelB w="0" h="0"/>
              <a:extrusionClr>
                <a:schemeClr val="bg1"/>
              </a:extrusionClr>
              <a:contourClr>
                <a:schemeClr val="tx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684" rIns="0" bIns="45684" rtlCol="0" anchor="ctr"/>
            <a:lstStyle/>
            <a:p>
              <a:pPr algn="ctr"/>
              <a:r>
                <a:rPr lang="es-MX" sz="2000" dirty="0">
                  <a:solidFill>
                    <a:schemeClr val="tx1"/>
                  </a:solidFill>
                  <a:latin typeface="Impact" panose="020B080603090205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02</a:t>
              </a:r>
            </a:p>
          </p:txBody>
        </p:sp>
      </p:grpSp>
      <p:grpSp>
        <p:nvGrpSpPr>
          <p:cNvPr id="30" name="23 Grupo"/>
          <p:cNvGrpSpPr>
            <a:grpSpLocks noChangeAspect="1"/>
          </p:cNvGrpSpPr>
          <p:nvPr/>
        </p:nvGrpSpPr>
        <p:grpSpPr>
          <a:xfrm>
            <a:off x="6640707" y="2890756"/>
            <a:ext cx="836029" cy="835963"/>
            <a:chOff x="13700015" y="2693328"/>
            <a:chExt cx="3600703" cy="3600418"/>
          </a:xfrm>
        </p:grpSpPr>
        <p:sp>
          <p:nvSpPr>
            <p:cNvPr id="31" name="24 Elipse"/>
            <p:cNvSpPr/>
            <p:nvPr/>
          </p:nvSpPr>
          <p:spPr>
            <a:xfrm>
              <a:off x="13700015" y="2693328"/>
              <a:ext cx="3600703" cy="3600418"/>
            </a:xfrm>
            <a:prstGeom prst="ellipse">
              <a:avLst/>
            </a:prstGeom>
            <a:solidFill>
              <a:schemeClr val="accent4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200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32" name="25 Elipse"/>
            <p:cNvSpPr/>
            <p:nvPr/>
          </p:nvSpPr>
          <p:spPr>
            <a:xfrm>
              <a:off x="14085141" y="3111415"/>
              <a:ext cx="2830451" cy="2764246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  <a:effectLst>
              <a:outerShdw blurRad="469900" dist="203200" dir="7800000" sx="102000" sy="102000" algn="tr" rotWithShape="0">
                <a:prstClr val="black">
                  <a:alpha val="60000"/>
                </a:prst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21594000"/>
              </a:lightRig>
            </a:scene3d>
            <a:sp3d extrusionH="69850">
              <a:bevelT w="38100" h="95250"/>
              <a:bevelB w="0" h="0"/>
              <a:extrusionClr>
                <a:schemeClr val="bg1"/>
              </a:extrusionClr>
              <a:contourClr>
                <a:schemeClr val="tx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684" rIns="0" bIns="45684" rtlCol="0" anchor="ctr"/>
            <a:lstStyle/>
            <a:p>
              <a:pPr algn="ctr"/>
              <a:r>
                <a:rPr lang="es-MX" sz="2000" dirty="0">
                  <a:solidFill>
                    <a:schemeClr val="tx1"/>
                  </a:solidFill>
                  <a:latin typeface="Impact" panose="020B080603090205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03</a:t>
              </a:r>
            </a:p>
          </p:txBody>
        </p:sp>
      </p:grpSp>
      <p:grpSp>
        <p:nvGrpSpPr>
          <p:cNvPr id="33" name="26 Grupo"/>
          <p:cNvGrpSpPr>
            <a:grpSpLocks noChangeAspect="1"/>
          </p:cNvGrpSpPr>
          <p:nvPr/>
        </p:nvGrpSpPr>
        <p:grpSpPr>
          <a:xfrm>
            <a:off x="8547813" y="2890756"/>
            <a:ext cx="836029" cy="835963"/>
            <a:chOff x="13700015" y="2693328"/>
            <a:chExt cx="3600703" cy="3600418"/>
          </a:xfrm>
        </p:grpSpPr>
        <p:sp>
          <p:nvSpPr>
            <p:cNvPr id="34" name="27 Elipse"/>
            <p:cNvSpPr/>
            <p:nvPr/>
          </p:nvSpPr>
          <p:spPr>
            <a:xfrm>
              <a:off x="13700015" y="2693328"/>
              <a:ext cx="3600703" cy="3600418"/>
            </a:xfrm>
            <a:prstGeom prst="ellipse">
              <a:avLst/>
            </a:prstGeom>
            <a:solidFill>
              <a:schemeClr val="accent3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200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35" name="28 Elipse"/>
            <p:cNvSpPr/>
            <p:nvPr/>
          </p:nvSpPr>
          <p:spPr>
            <a:xfrm>
              <a:off x="14085141" y="3111415"/>
              <a:ext cx="2830451" cy="2764246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  <a:effectLst>
              <a:outerShdw blurRad="469900" dist="203200" dir="7800000" sx="102000" sy="102000" algn="tr" rotWithShape="0">
                <a:prstClr val="black">
                  <a:alpha val="60000"/>
                </a:prst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21594000"/>
              </a:lightRig>
            </a:scene3d>
            <a:sp3d extrusionH="69850">
              <a:bevelT w="38100" h="95250"/>
              <a:bevelB w="0" h="0"/>
              <a:extrusionClr>
                <a:schemeClr val="bg1"/>
              </a:extrusionClr>
              <a:contourClr>
                <a:schemeClr val="tx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684" rIns="0" bIns="45684" rtlCol="0" anchor="ctr"/>
            <a:lstStyle/>
            <a:p>
              <a:pPr algn="ctr"/>
              <a:r>
                <a:rPr lang="es-MX" sz="2000" dirty="0">
                  <a:solidFill>
                    <a:schemeClr val="tx1"/>
                  </a:solidFill>
                  <a:latin typeface="Impact" panose="020B080603090205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04</a:t>
              </a:r>
            </a:p>
          </p:txBody>
        </p:sp>
      </p:grpSp>
      <p:grpSp>
        <p:nvGrpSpPr>
          <p:cNvPr id="36" name="Group 4"/>
          <p:cNvGrpSpPr>
            <a:grpSpLocks noChangeAspect="1"/>
          </p:cNvGrpSpPr>
          <p:nvPr/>
        </p:nvGrpSpPr>
        <p:grpSpPr bwMode="auto">
          <a:xfrm>
            <a:off x="6952930" y="2318807"/>
            <a:ext cx="233444" cy="339439"/>
            <a:chOff x="14052" y="2464"/>
            <a:chExt cx="1099" cy="1598"/>
          </a:xfrm>
          <a:solidFill>
            <a:schemeClr val="accent2"/>
          </a:solidFill>
        </p:grpSpPr>
        <p:sp>
          <p:nvSpPr>
            <p:cNvPr id="37" name="Freeform 6"/>
            <p:cNvSpPr>
              <a:spLocks noEditPoints="1"/>
            </p:cNvSpPr>
            <p:nvPr/>
          </p:nvSpPr>
          <p:spPr bwMode="auto">
            <a:xfrm>
              <a:off x="14052" y="2464"/>
              <a:ext cx="1099" cy="1598"/>
            </a:xfrm>
            <a:custGeom>
              <a:avLst/>
              <a:gdLst>
                <a:gd name="T0" fmla="*/ 934 w 2198"/>
                <a:gd name="T1" fmla="*/ 2932 h 3195"/>
                <a:gd name="T2" fmla="*/ 1014 w 2198"/>
                <a:gd name="T3" fmla="*/ 2988 h 3195"/>
                <a:gd name="T4" fmla="*/ 1127 w 2198"/>
                <a:gd name="T5" fmla="*/ 2995 h 3195"/>
                <a:gd name="T6" fmla="*/ 1215 w 2198"/>
                <a:gd name="T7" fmla="*/ 2979 h 3195"/>
                <a:gd name="T8" fmla="*/ 1278 w 2198"/>
                <a:gd name="T9" fmla="*/ 2915 h 3195"/>
                <a:gd name="T10" fmla="*/ 1420 w 2198"/>
                <a:gd name="T11" fmla="*/ 2506 h 3195"/>
                <a:gd name="T12" fmla="*/ 816 w 2198"/>
                <a:gd name="T13" fmla="*/ 2631 h 3195"/>
                <a:gd name="T14" fmla="*/ 862 w 2198"/>
                <a:gd name="T15" fmla="*/ 2775 h 3195"/>
                <a:gd name="T16" fmla="*/ 1394 w 2198"/>
                <a:gd name="T17" fmla="*/ 2594 h 3195"/>
                <a:gd name="T18" fmla="*/ 734 w 2198"/>
                <a:gd name="T19" fmla="*/ 2362 h 3195"/>
                <a:gd name="T20" fmla="*/ 1469 w 2198"/>
                <a:gd name="T21" fmla="*/ 2350 h 3195"/>
                <a:gd name="T22" fmla="*/ 1026 w 2198"/>
                <a:gd name="T23" fmla="*/ 203 h 3195"/>
                <a:gd name="T24" fmla="*/ 749 w 2198"/>
                <a:gd name="T25" fmla="*/ 271 h 3195"/>
                <a:gd name="T26" fmla="*/ 514 w 2198"/>
                <a:gd name="T27" fmla="*/ 417 h 3195"/>
                <a:gd name="T28" fmla="*/ 335 w 2198"/>
                <a:gd name="T29" fmla="*/ 625 h 3195"/>
                <a:gd name="T30" fmla="*/ 226 w 2198"/>
                <a:gd name="T31" fmla="*/ 882 h 3195"/>
                <a:gd name="T32" fmla="*/ 202 w 2198"/>
                <a:gd name="T33" fmla="*/ 1150 h 3195"/>
                <a:gd name="T34" fmla="*/ 261 w 2198"/>
                <a:gd name="T35" fmla="*/ 1368 h 3195"/>
                <a:gd name="T36" fmla="*/ 369 w 2198"/>
                <a:gd name="T37" fmla="*/ 1600 h 3195"/>
                <a:gd name="T38" fmla="*/ 524 w 2198"/>
                <a:gd name="T39" fmla="*/ 1882 h 3195"/>
                <a:gd name="T40" fmla="*/ 1619 w 2198"/>
                <a:gd name="T41" fmla="*/ 1989 h 3195"/>
                <a:gd name="T42" fmla="*/ 1798 w 2198"/>
                <a:gd name="T43" fmla="*/ 1658 h 3195"/>
                <a:gd name="T44" fmla="*/ 1915 w 2198"/>
                <a:gd name="T45" fmla="*/ 1425 h 3195"/>
                <a:gd name="T46" fmla="*/ 1987 w 2198"/>
                <a:gd name="T47" fmla="*/ 1202 h 3195"/>
                <a:gd name="T48" fmla="*/ 1986 w 2198"/>
                <a:gd name="T49" fmla="*/ 953 h 3195"/>
                <a:gd name="T50" fmla="*/ 1898 w 2198"/>
                <a:gd name="T51" fmla="*/ 685 h 3195"/>
                <a:gd name="T52" fmla="*/ 1735 w 2198"/>
                <a:gd name="T53" fmla="*/ 464 h 3195"/>
                <a:gd name="T54" fmla="*/ 1512 w 2198"/>
                <a:gd name="T55" fmla="*/ 300 h 3195"/>
                <a:gd name="T56" fmla="*/ 1245 w 2198"/>
                <a:gd name="T57" fmla="*/ 211 h 3195"/>
                <a:gd name="T58" fmla="*/ 1181 w 2198"/>
                <a:gd name="T59" fmla="*/ 3 h 3195"/>
                <a:gd name="T60" fmla="*/ 1491 w 2198"/>
                <a:gd name="T61" fmla="*/ 72 h 3195"/>
                <a:gd name="T62" fmla="*/ 1761 w 2198"/>
                <a:gd name="T63" fmla="*/ 221 h 3195"/>
                <a:gd name="T64" fmla="*/ 1977 w 2198"/>
                <a:gd name="T65" fmla="*/ 437 h 3195"/>
                <a:gd name="T66" fmla="*/ 2126 w 2198"/>
                <a:gd name="T67" fmla="*/ 707 h 3195"/>
                <a:gd name="T68" fmla="*/ 2195 w 2198"/>
                <a:gd name="T69" fmla="*/ 1016 h 3195"/>
                <a:gd name="T70" fmla="*/ 2170 w 2198"/>
                <a:gd name="T71" fmla="*/ 1300 h 3195"/>
                <a:gd name="T72" fmla="*/ 2066 w 2198"/>
                <a:gd name="T73" fmla="*/ 1574 h 3195"/>
                <a:gd name="T74" fmla="*/ 1923 w 2198"/>
                <a:gd name="T75" fmla="*/ 1846 h 3195"/>
                <a:gd name="T76" fmla="*/ 1779 w 2198"/>
                <a:gd name="T77" fmla="*/ 2112 h 3195"/>
                <a:gd name="T78" fmla="*/ 1673 w 2198"/>
                <a:gd name="T79" fmla="*/ 2370 h 3195"/>
                <a:gd name="T80" fmla="*/ 1597 w 2198"/>
                <a:gd name="T81" fmla="*/ 2611 h 3195"/>
                <a:gd name="T82" fmla="*/ 1536 w 2198"/>
                <a:gd name="T83" fmla="*/ 2815 h 3195"/>
                <a:gd name="T84" fmla="*/ 1472 w 2198"/>
                <a:gd name="T85" fmla="*/ 2977 h 3195"/>
                <a:gd name="T86" fmla="*/ 1390 w 2198"/>
                <a:gd name="T87" fmla="*/ 3096 h 3195"/>
                <a:gd name="T88" fmla="*/ 1271 w 2198"/>
                <a:gd name="T89" fmla="*/ 3170 h 3195"/>
                <a:gd name="T90" fmla="*/ 1099 w 2198"/>
                <a:gd name="T91" fmla="*/ 3195 h 3195"/>
                <a:gd name="T92" fmla="*/ 924 w 2198"/>
                <a:gd name="T93" fmla="*/ 3168 h 3195"/>
                <a:gd name="T94" fmla="*/ 803 w 2198"/>
                <a:gd name="T95" fmla="*/ 3088 h 3195"/>
                <a:gd name="T96" fmla="*/ 719 w 2198"/>
                <a:gd name="T97" fmla="*/ 2958 h 3195"/>
                <a:gd name="T98" fmla="*/ 653 w 2198"/>
                <a:gd name="T99" fmla="*/ 2782 h 3195"/>
                <a:gd name="T100" fmla="*/ 588 w 2198"/>
                <a:gd name="T101" fmla="*/ 2562 h 3195"/>
                <a:gd name="T102" fmla="*/ 503 w 2198"/>
                <a:gd name="T103" fmla="*/ 2302 h 3195"/>
                <a:gd name="T104" fmla="*/ 377 w 2198"/>
                <a:gd name="T105" fmla="*/ 2030 h 3195"/>
                <a:gd name="T106" fmla="*/ 221 w 2198"/>
                <a:gd name="T107" fmla="*/ 1746 h 3195"/>
                <a:gd name="T108" fmla="*/ 81 w 2198"/>
                <a:gd name="T109" fmla="*/ 1457 h 3195"/>
                <a:gd name="T110" fmla="*/ 4 w 2198"/>
                <a:gd name="T111" fmla="*/ 1169 h 3195"/>
                <a:gd name="T112" fmla="*/ 27 w 2198"/>
                <a:gd name="T113" fmla="*/ 858 h 3195"/>
                <a:gd name="T114" fmla="*/ 137 w 2198"/>
                <a:gd name="T115" fmla="*/ 566 h 3195"/>
                <a:gd name="T116" fmla="*/ 322 w 2198"/>
                <a:gd name="T117" fmla="*/ 322 h 3195"/>
                <a:gd name="T118" fmla="*/ 567 w 2198"/>
                <a:gd name="T119" fmla="*/ 137 h 3195"/>
                <a:gd name="T120" fmla="*/ 858 w 2198"/>
                <a:gd name="T121" fmla="*/ 27 h 3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198" h="3195">
                  <a:moveTo>
                    <a:pt x="1323" y="2818"/>
                  </a:moveTo>
                  <a:lnTo>
                    <a:pt x="899" y="2871"/>
                  </a:lnTo>
                  <a:lnTo>
                    <a:pt x="917" y="2904"/>
                  </a:lnTo>
                  <a:lnTo>
                    <a:pt x="934" y="2932"/>
                  </a:lnTo>
                  <a:lnTo>
                    <a:pt x="951" y="2953"/>
                  </a:lnTo>
                  <a:lnTo>
                    <a:pt x="971" y="2970"/>
                  </a:lnTo>
                  <a:lnTo>
                    <a:pt x="991" y="2981"/>
                  </a:lnTo>
                  <a:lnTo>
                    <a:pt x="1014" y="2988"/>
                  </a:lnTo>
                  <a:lnTo>
                    <a:pt x="1039" y="2993"/>
                  </a:lnTo>
                  <a:lnTo>
                    <a:pt x="1067" y="2995"/>
                  </a:lnTo>
                  <a:lnTo>
                    <a:pt x="1099" y="2995"/>
                  </a:lnTo>
                  <a:lnTo>
                    <a:pt x="1127" y="2995"/>
                  </a:lnTo>
                  <a:lnTo>
                    <a:pt x="1153" y="2994"/>
                  </a:lnTo>
                  <a:lnTo>
                    <a:pt x="1175" y="2991"/>
                  </a:lnTo>
                  <a:lnTo>
                    <a:pt x="1196" y="2986"/>
                  </a:lnTo>
                  <a:lnTo>
                    <a:pt x="1215" y="2979"/>
                  </a:lnTo>
                  <a:lnTo>
                    <a:pt x="1232" y="2969"/>
                  </a:lnTo>
                  <a:lnTo>
                    <a:pt x="1249" y="2954"/>
                  </a:lnTo>
                  <a:lnTo>
                    <a:pt x="1264" y="2937"/>
                  </a:lnTo>
                  <a:lnTo>
                    <a:pt x="1278" y="2915"/>
                  </a:lnTo>
                  <a:lnTo>
                    <a:pt x="1294" y="2888"/>
                  </a:lnTo>
                  <a:lnTo>
                    <a:pt x="1308" y="2855"/>
                  </a:lnTo>
                  <a:lnTo>
                    <a:pt x="1323" y="2818"/>
                  </a:lnTo>
                  <a:close/>
                  <a:moveTo>
                    <a:pt x="1420" y="2506"/>
                  </a:moveTo>
                  <a:lnTo>
                    <a:pt x="802" y="2583"/>
                  </a:lnTo>
                  <a:lnTo>
                    <a:pt x="802" y="2585"/>
                  </a:lnTo>
                  <a:lnTo>
                    <a:pt x="803" y="2587"/>
                  </a:lnTo>
                  <a:lnTo>
                    <a:pt x="816" y="2631"/>
                  </a:lnTo>
                  <a:lnTo>
                    <a:pt x="829" y="2672"/>
                  </a:lnTo>
                  <a:lnTo>
                    <a:pt x="841" y="2709"/>
                  </a:lnTo>
                  <a:lnTo>
                    <a:pt x="852" y="2743"/>
                  </a:lnTo>
                  <a:lnTo>
                    <a:pt x="862" y="2775"/>
                  </a:lnTo>
                  <a:lnTo>
                    <a:pt x="1358" y="2713"/>
                  </a:lnTo>
                  <a:lnTo>
                    <a:pt x="1369" y="2677"/>
                  </a:lnTo>
                  <a:lnTo>
                    <a:pt x="1381" y="2637"/>
                  </a:lnTo>
                  <a:lnTo>
                    <a:pt x="1394" y="2594"/>
                  </a:lnTo>
                  <a:lnTo>
                    <a:pt x="1407" y="2551"/>
                  </a:lnTo>
                  <a:lnTo>
                    <a:pt x="1420" y="2506"/>
                  </a:lnTo>
                  <a:close/>
                  <a:moveTo>
                    <a:pt x="711" y="2297"/>
                  </a:moveTo>
                  <a:lnTo>
                    <a:pt x="734" y="2362"/>
                  </a:lnTo>
                  <a:lnTo>
                    <a:pt x="754" y="2425"/>
                  </a:lnTo>
                  <a:lnTo>
                    <a:pt x="772" y="2487"/>
                  </a:lnTo>
                  <a:lnTo>
                    <a:pt x="1452" y="2402"/>
                  </a:lnTo>
                  <a:lnTo>
                    <a:pt x="1469" y="2350"/>
                  </a:lnTo>
                  <a:lnTo>
                    <a:pt x="1488" y="2297"/>
                  </a:lnTo>
                  <a:lnTo>
                    <a:pt x="711" y="2297"/>
                  </a:lnTo>
                  <a:close/>
                  <a:moveTo>
                    <a:pt x="1099" y="200"/>
                  </a:moveTo>
                  <a:lnTo>
                    <a:pt x="1026" y="203"/>
                  </a:lnTo>
                  <a:lnTo>
                    <a:pt x="953" y="211"/>
                  </a:lnTo>
                  <a:lnTo>
                    <a:pt x="883" y="226"/>
                  </a:lnTo>
                  <a:lnTo>
                    <a:pt x="815" y="246"/>
                  </a:lnTo>
                  <a:lnTo>
                    <a:pt x="749" y="271"/>
                  </a:lnTo>
                  <a:lnTo>
                    <a:pt x="686" y="300"/>
                  </a:lnTo>
                  <a:lnTo>
                    <a:pt x="625" y="335"/>
                  </a:lnTo>
                  <a:lnTo>
                    <a:pt x="568" y="374"/>
                  </a:lnTo>
                  <a:lnTo>
                    <a:pt x="514" y="417"/>
                  </a:lnTo>
                  <a:lnTo>
                    <a:pt x="464" y="464"/>
                  </a:lnTo>
                  <a:lnTo>
                    <a:pt x="417" y="514"/>
                  </a:lnTo>
                  <a:lnTo>
                    <a:pt x="374" y="568"/>
                  </a:lnTo>
                  <a:lnTo>
                    <a:pt x="335" y="625"/>
                  </a:lnTo>
                  <a:lnTo>
                    <a:pt x="300" y="685"/>
                  </a:lnTo>
                  <a:lnTo>
                    <a:pt x="271" y="749"/>
                  </a:lnTo>
                  <a:lnTo>
                    <a:pt x="246" y="815"/>
                  </a:lnTo>
                  <a:lnTo>
                    <a:pt x="226" y="882"/>
                  </a:lnTo>
                  <a:lnTo>
                    <a:pt x="212" y="953"/>
                  </a:lnTo>
                  <a:lnTo>
                    <a:pt x="203" y="1024"/>
                  </a:lnTo>
                  <a:lnTo>
                    <a:pt x="200" y="1099"/>
                  </a:lnTo>
                  <a:lnTo>
                    <a:pt x="202" y="1150"/>
                  </a:lnTo>
                  <a:lnTo>
                    <a:pt x="210" y="1203"/>
                  </a:lnTo>
                  <a:lnTo>
                    <a:pt x="223" y="1257"/>
                  </a:lnTo>
                  <a:lnTo>
                    <a:pt x="240" y="1312"/>
                  </a:lnTo>
                  <a:lnTo>
                    <a:pt x="261" y="1368"/>
                  </a:lnTo>
                  <a:lnTo>
                    <a:pt x="284" y="1426"/>
                  </a:lnTo>
                  <a:lnTo>
                    <a:pt x="310" y="1484"/>
                  </a:lnTo>
                  <a:lnTo>
                    <a:pt x="338" y="1541"/>
                  </a:lnTo>
                  <a:lnTo>
                    <a:pt x="369" y="1600"/>
                  </a:lnTo>
                  <a:lnTo>
                    <a:pt x="401" y="1658"/>
                  </a:lnTo>
                  <a:lnTo>
                    <a:pt x="432" y="1718"/>
                  </a:lnTo>
                  <a:lnTo>
                    <a:pt x="465" y="1776"/>
                  </a:lnTo>
                  <a:lnTo>
                    <a:pt x="524" y="1882"/>
                  </a:lnTo>
                  <a:lnTo>
                    <a:pt x="580" y="1989"/>
                  </a:lnTo>
                  <a:lnTo>
                    <a:pt x="634" y="2097"/>
                  </a:lnTo>
                  <a:lnTo>
                    <a:pt x="1566" y="2097"/>
                  </a:lnTo>
                  <a:lnTo>
                    <a:pt x="1619" y="1989"/>
                  </a:lnTo>
                  <a:lnTo>
                    <a:pt x="1675" y="1882"/>
                  </a:lnTo>
                  <a:lnTo>
                    <a:pt x="1733" y="1777"/>
                  </a:lnTo>
                  <a:lnTo>
                    <a:pt x="1766" y="1718"/>
                  </a:lnTo>
                  <a:lnTo>
                    <a:pt x="1798" y="1658"/>
                  </a:lnTo>
                  <a:lnTo>
                    <a:pt x="1829" y="1600"/>
                  </a:lnTo>
                  <a:lnTo>
                    <a:pt x="1860" y="1541"/>
                  </a:lnTo>
                  <a:lnTo>
                    <a:pt x="1888" y="1483"/>
                  </a:lnTo>
                  <a:lnTo>
                    <a:pt x="1915" y="1425"/>
                  </a:lnTo>
                  <a:lnTo>
                    <a:pt x="1938" y="1367"/>
                  </a:lnTo>
                  <a:lnTo>
                    <a:pt x="1959" y="1311"/>
                  </a:lnTo>
                  <a:lnTo>
                    <a:pt x="1975" y="1256"/>
                  </a:lnTo>
                  <a:lnTo>
                    <a:pt x="1987" y="1202"/>
                  </a:lnTo>
                  <a:lnTo>
                    <a:pt x="1996" y="1150"/>
                  </a:lnTo>
                  <a:lnTo>
                    <a:pt x="1999" y="1099"/>
                  </a:lnTo>
                  <a:lnTo>
                    <a:pt x="1996" y="1024"/>
                  </a:lnTo>
                  <a:lnTo>
                    <a:pt x="1986" y="953"/>
                  </a:lnTo>
                  <a:lnTo>
                    <a:pt x="1972" y="882"/>
                  </a:lnTo>
                  <a:lnTo>
                    <a:pt x="1953" y="815"/>
                  </a:lnTo>
                  <a:lnTo>
                    <a:pt x="1927" y="749"/>
                  </a:lnTo>
                  <a:lnTo>
                    <a:pt x="1898" y="685"/>
                  </a:lnTo>
                  <a:lnTo>
                    <a:pt x="1864" y="625"/>
                  </a:lnTo>
                  <a:lnTo>
                    <a:pt x="1825" y="568"/>
                  </a:lnTo>
                  <a:lnTo>
                    <a:pt x="1781" y="514"/>
                  </a:lnTo>
                  <a:lnTo>
                    <a:pt x="1735" y="464"/>
                  </a:lnTo>
                  <a:lnTo>
                    <a:pt x="1684" y="417"/>
                  </a:lnTo>
                  <a:lnTo>
                    <a:pt x="1630" y="374"/>
                  </a:lnTo>
                  <a:lnTo>
                    <a:pt x="1573" y="335"/>
                  </a:lnTo>
                  <a:lnTo>
                    <a:pt x="1512" y="300"/>
                  </a:lnTo>
                  <a:lnTo>
                    <a:pt x="1449" y="271"/>
                  </a:lnTo>
                  <a:lnTo>
                    <a:pt x="1383" y="246"/>
                  </a:lnTo>
                  <a:lnTo>
                    <a:pt x="1315" y="226"/>
                  </a:lnTo>
                  <a:lnTo>
                    <a:pt x="1245" y="211"/>
                  </a:lnTo>
                  <a:lnTo>
                    <a:pt x="1173" y="203"/>
                  </a:lnTo>
                  <a:lnTo>
                    <a:pt x="1099" y="200"/>
                  </a:lnTo>
                  <a:close/>
                  <a:moveTo>
                    <a:pt x="1099" y="0"/>
                  </a:moveTo>
                  <a:lnTo>
                    <a:pt x="1181" y="3"/>
                  </a:lnTo>
                  <a:lnTo>
                    <a:pt x="1262" y="12"/>
                  </a:lnTo>
                  <a:lnTo>
                    <a:pt x="1340" y="27"/>
                  </a:lnTo>
                  <a:lnTo>
                    <a:pt x="1416" y="46"/>
                  </a:lnTo>
                  <a:lnTo>
                    <a:pt x="1491" y="72"/>
                  </a:lnTo>
                  <a:lnTo>
                    <a:pt x="1562" y="102"/>
                  </a:lnTo>
                  <a:lnTo>
                    <a:pt x="1632" y="137"/>
                  </a:lnTo>
                  <a:lnTo>
                    <a:pt x="1697" y="177"/>
                  </a:lnTo>
                  <a:lnTo>
                    <a:pt x="1761" y="221"/>
                  </a:lnTo>
                  <a:lnTo>
                    <a:pt x="1820" y="270"/>
                  </a:lnTo>
                  <a:lnTo>
                    <a:pt x="1876" y="322"/>
                  </a:lnTo>
                  <a:lnTo>
                    <a:pt x="1928" y="378"/>
                  </a:lnTo>
                  <a:lnTo>
                    <a:pt x="1977" y="437"/>
                  </a:lnTo>
                  <a:lnTo>
                    <a:pt x="2021" y="500"/>
                  </a:lnTo>
                  <a:lnTo>
                    <a:pt x="2061" y="566"/>
                  </a:lnTo>
                  <a:lnTo>
                    <a:pt x="2096" y="635"/>
                  </a:lnTo>
                  <a:lnTo>
                    <a:pt x="2126" y="707"/>
                  </a:lnTo>
                  <a:lnTo>
                    <a:pt x="2152" y="781"/>
                  </a:lnTo>
                  <a:lnTo>
                    <a:pt x="2171" y="858"/>
                  </a:lnTo>
                  <a:lnTo>
                    <a:pt x="2187" y="936"/>
                  </a:lnTo>
                  <a:lnTo>
                    <a:pt x="2195" y="1016"/>
                  </a:lnTo>
                  <a:lnTo>
                    <a:pt x="2198" y="1099"/>
                  </a:lnTo>
                  <a:lnTo>
                    <a:pt x="2195" y="1165"/>
                  </a:lnTo>
                  <a:lnTo>
                    <a:pt x="2186" y="1233"/>
                  </a:lnTo>
                  <a:lnTo>
                    <a:pt x="2170" y="1300"/>
                  </a:lnTo>
                  <a:lnTo>
                    <a:pt x="2150" y="1368"/>
                  </a:lnTo>
                  <a:lnTo>
                    <a:pt x="2126" y="1437"/>
                  </a:lnTo>
                  <a:lnTo>
                    <a:pt x="2098" y="1505"/>
                  </a:lnTo>
                  <a:lnTo>
                    <a:pt x="2066" y="1574"/>
                  </a:lnTo>
                  <a:lnTo>
                    <a:pt x="2032" y="1642"/>
                  </a:lnTo>
                  <a:lnTo>
                    <a:pt x="1998" y="1711"/>
                  </a:lnTo>
                  <a:lnTo>
                    <a:pt x="1961" y="1778"/>
                  </a:lnTo>
                  <a:lnTo>
                    <a:pt x="1923" y="1846"/>
                  </a:lnTo>
                  <a:lnTo>
                    <a:pt x="1885" y="1914"/>
                  </a:lnTo>
                  <a:lnTo>
                    <a:pt x="1848" y="1980"/>
                  </a:lnTo>
                  <a:lnTo>
                    <a:pt x="1813" y="2047"/>
                  </a:lnTo>
                  <a:lnTo>
                    <a:pt x="1779" y="2112"/>
                  </a:lnTo>
                  <a:lnTo>
                    <a:pt x="1748" y="2177"/>
                  </a:lnTo>
                  <a:lnTo>
                    <a:pt x="1720" y="2241"/>
                  </a:lnTo>
                  <a:lnTo>
                    <a:pt x="1695" y="2304"/>
                  </a:lnTo>
                  <a:lnTo>
                    <a:pt x="1673" y="2370"/>
                  </a:lnTo>
                  <a:lnTo>
                    <a:pt x="1651" y="2434"/>
                  </a:lnTo>
                  <a:lnTo>
                    <a:pt x="1632" y="2495"/>
                  </a:lnTo>
                  <a:lnTo>
                    <a:pt x="1614" y="2554"/>
                  </a:lnTo>
                  <a:lnTo>
                    <a:pt x="1597" y="2611"/>
                  </a:lnTo>
                  <a:lnTo>
                    <a:pt x="1582" y="2665"/>
                  </a:lnTo>
                  <a:lnTo>
                    <a:pt x="1566" y="2717"/>
                  </a:lnTo>
                  <a:lnTo>
                    <a:pt x="1551" y="2768"/>
                  </a:lnTo>
                  <a:lnTo>
                    <a:pt x="1536" y="2815"/>
                  </a:lnTo>
                  <a:lnTo>
                    <a:pt x="1521" y="2859"/>
                  </a:lnTo>
                  <a:lnTo>
                    <a:pt x="1506" y="2901"/>
                  </a:lnTo>
                  <a:lnTo>
                    <a:pt x="1490" y="2940"/>
                  </a:lnTo>
                  <a:lnTo>
                    <a:pt x="1472" y="2977"/>
                  </a:lnTo>
                  <a:lnTo>
                    <a:pt x="1454" y="3012"/>
                  </a:lnTo>
                  <a:lnTo>
                    <a:pt x="1435" y="3042"/>
                  </a:lnTo>
                  <a:lnTo>
                    <a:pt x="1413" y="3071"/>
                  </a:lnTo>
                  <a:lnTo>
                    <a:pt x="1390" y="3096"/>
                  </a:lnTo>
                  <a:lnTo>
                    <a:pt x="1364" y="3120"/>
                  </a:lnTo>
                  <a:lnTo>
                    <a:pt x="1336" y="3139"/>
                  </a:lnTo>
                  <a:lnTo>
                    <a:pt x="1305" y="3157"/>
                  </a:lnTo>
                  <a:lnTo>
                    <a:pt x="1271" y="3170"/>
                  </a:lnTo>
                  <a:lnTo>
                    <a:pt x="1233" y="3181"/>
                  </a:lnTo>
                  <a:lnTo>
                    <a:pt x="1192" y="3189"/>
                  </a:lnTo>
                  <a:lnTo>
                    <a:pt x="1148" y="3193"/>
                  </a:lnTo>
                  <a:lnTo>
                    <a:pt x="1099" y="3195"/>
                  </a:lnTo>
                  <a:lnTo>
                    <a:pt x="1049" y="3193"/>
                  </a:lnTo>
                  <a:lnTo>
                    <a:pt x="1003" y="3188"/>
                  </a:lnTo>
                  <a:lnTo>
                    <a:pt x="962" y="3180"/>
                  </a:lnTo>
                  <a:lnTo>
                    <a:pt x="924" y="3168"/>
                  </a:lnTo>
                  <a:lnTo>
                    <a:pt x="889" y="3153"/>
                  </a:lnTo>
                  <a:lnTo>
                    <a:pt x="857" y="3134"/>
                  </a:lnTo>
                  <a:lnTo>
                    <a:pt x="829" y="3113"/>
                  </a:lnTo>
                  <a:lnTo>
                    <a:pt x="803" y="3088"/>
                  </a:lnTo>
                  <a:lnTo>
                    <a:pt x="780" y="3061"/>
                  </a:lnTo>
                  <a:lnTo>
                    <a:pt x="757" y="3029"/>
                  </a:lnTo>
                  <a:lnTo>
                    <a:pt x="738" y="2995"/>
                  </a:lnTo>
                  <a:lnTo>
                    <a:pt x="719" y="2958"/>
                  </a:lnTo>
                  <a:lnTo>
                    <a:pt x="702" y="2919"/>
                  </a:lnTo>
                  <a:lnTo>
                    <a:pt x="685" y="2876"/>
                  </a:lnTo>
                  <a:lnTo>
                    <a:pt x="669" y="2831"/>
                  </a:lnTo>
                  <a:lnTo>
                    <a:pt x="653" y="2782"/>
                  </a:lnTo>
                  <a:lnTo>
                    <a:pt x="638" y="2731"/>
                  </a:lnTo>
                  <a:lnTo>
                    <a:pt x="621" y="2678"/>
                  </a:lnTo>
                  <a:lnTo>
                    <a:pt x="605" y="2621"/>
                  </a:lnTo>
                  <a:lnTo>
                    <a:pt x="588" y="2562"/>
                  </a:lnTo>
                  <a:lnTo>
                    <a:pt x="568" y="2501"/>
                  </a:lnTo>
                  <a:lnTo>
                    <a:pt x="549" y="2437"/>
                  </a:lnTo>
                  <a:lnTo>
                    <a:pt x="526" y="2371"/>
                  </a:lnTo>
                  <a:lnTo>
                    <a:pt x="503" y="2302"/>
                  </a:lnTo>
                  <a:lnTo>
                    <a:pt x="476" y="2235"/>
                  </a:lnTo>
                  <a:lnTo>
                    <a:pt x="447" y="2168"/>
                  </a:lnTo>
                  <a:lnTo>
                    <a:pt x="413" y="2100"/>
                  </a:lnTo>
                  <a:lnTo>
                    <a:pt x="377" y="2030"/>
                  </a:lnTo>
                  <a:lnTo>
                    <a:pt x="338" y="1960"/>
                  </a:lnTo>
                  <a:lnTo>
                    <a:pt x="299" y="1889"/>
                  </a:lnTo>
                  <a:lnTo>
                    <a:pt x="260" y="1818"/>
                  </a:lnTo>
                  <a:lnTo>
                    <a:pt x="221" y="1746"/>
                  </a:lnTo>
                  <a:lnTo>
                    <a:pt x="182" y="1675"/>
                  </a:lnTo>
                  <a:lnTo>
                    <a:pt x="145" y="1602"/>
                  </a:lnTo>
                  <a:lnTo>
                    <a:pt x="111" y="1530"/>
                  </a:lnTo>
                  <a:lnTo>
                    <a:pt x="81" y="1457"/>
                  </a:lnTo>
                  <a:lnTo>
                    <a:pt x="53" y="1386"/>
                  </a:lnTo>
                  <a:lnTo>
                    <a:pt x="31" y="1313"/>
                  </a:lnTo>
                  <a:lnTo>
                    <a:pt x="14" y="1241"/>
                  </a:lnTo>
                  <a:lnTo>
                    <a:pt x="4" y="1169"/>
                  </a:lnTo>
                  <a:lnTo>
                    <a:pt x="0" y="1099"/>
                  </a:lnTo>
                  <a:lnTo>
                    <a:pt x="3" y="1016"/>
                  </a:lnTo>
                  <a:lnTo>
                    <a:pt x="12" y="936"/>
                  </a:lnTo>
                  <a:lnTo>
                    <a:pt x="27" y="858"/>
                  </a:lnTo>
                  <a:lnTo>
                    <a:pt x="47" y="781"/>
                  </a:lnTo>
                  <a:lnTo>
                    <a:pt x="72" y="707"/>
                  </a:lnTo>
                  <a:lnTo>
                    <a:pt x="102" y="635"/>
                  </a:lnTo>
                  <a:lnTo>
                    <a:pt x="137" y="566"/>
                  </a:lnTo>
                  <a:lnTo>
                    <a:pt x="177" y="500"/>
                  </a:lnTo>
                  <a:lnTo>
                    <a:pt x="221" y="437"/>
                  </a:lnTo>
                  <a:lnTo>
                    <a:pt x="270" y="378"/>
                  </a:lnTo>
                  <a:lnTo>
                    <a:pt x="322" y="322"/>
                  </a:lnTo>
                  <a:lnTo>
                    <a:pt x="378" y="270"/>
                  </a:lnTo>
                  <a:lnTo>
                    <a:pt x="437" y="221"/>
                  </a:lnTo>
                  <a:lnTo>
                    <a:pt x="501" y="177"/>
                  </a:lnTo>
                  <a:lnTo>
                    <a:pt x="567" y="137"/>
                  </a:lnTo>
                  <a:lnTo>
                    <a:pt x="636" y="102"/>
                  </a:lnTo>
                  <a:lnTo>
                    <a:pt x="707" y="72"/>
                  </a:lnTo>
                  <a:lnTo>
                    <a:pt x="782" y="46"/>
                  </a:lnTo>
                  <a:lnTo>
                    <a:pt x="858" y="27"/>
                  </a:lnTo>
                  <a:lnTo>
                    <a:pt x="937" y="12"/>
                  </a:lnTo>
                  <a:lnTo>
                    <a:pt x="1017" y="3"/>
                  </a:lnTo>
                  <a:lnTo>
                    <a:pt x="10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ES" sz="900">
                <a:solidFill>
                  <a:schemeClr val="tx2"/>
                </a:solidFill>
              </a:endParaRPr>
            </a:p>
          </p:txBody>
        </p:sp>
        <p:sp>
          <p:nvSpPr>
            <p:cNvPr id="38" name="Freeform 7"/>
            <p:cNvSpPr>
              <a:spLocks/>
            </p:cNvSpPr>
            <p:nvPr/>
          </p:nvSpPr>
          <p:spPr bwMode="auto">
            <a:xfrm>
              <a:off x="14302" y="2714"/>
              <a:ext cx="324" cy="324"/>
            </a:xfrm>
            <a:custGeom>
              <a:avLst/>
              <a:gdLst>
                <a:gd name="T0" fmla="*/ 599 w 649"/>
                <a:gd name="T1" fmla="*/ 0 h 649"/>
                <a:gd name="T2" fmla="*/ 615 w 649"/>
                <a:gd name="T3" fmla="*/ 2 h 649"/>
                <a:gd name="T4" fmla="*/ 628 w 649"/>
                <a:gd name="T5" fmla="*/ 10 h 649"/>
                <a:gd name="T6" fmla="*/ 639 w 649"/>
                <a:gd name="T7" fmla="*/ 21 h 649"/>
                <a:gd name="T8" fmla="*/ 646 w 649"/>
                <a:gd name="T9" fmla="*/ 34 h 649"/>
                <a:gd name="T10" fmla="*/ 649 w 649"/>
                <a:gd name="T11" fmla="*/ 49 h 649"/>
                <a:gd name="T12" fmla="*/ 646 w 649"/>
                <a:gd name="T13" fmla="*/ 66 h 649"/>
                <a:gd name="T14" fmla="*/ 639 w 649"/>
                <a:gd name="T15" fmla="*/ 80 h 649"/>
                <a:gd name="T16" fmla="*/ 628 w 649"/>
                <a:gd name="T17" fmla="*/ 90 h 649"/>
                <a:gd name="T18" fmla="*/ 615 w 649"/>
                <a:gd name="T19" fmla="*/ 97 h 649"/>
                <a:gd name="T20" fmla="*/ 599 w 649"/>
                <a:gd name="T21" fmla="*/ 100 h 649"/>
                <a:gd name="T22" fmla="*/ 544 w 649"/>
                <a:gd name="T23" fmla="*/ 104 h 649"/>
                <a:gd name="T24" fmla="*/ 492 w 649"/>
                <a:gd name="T25" fmla="*/ 112 h 649"/>
                <a:gd name="T26" fmla="*/ 441 w 649"/>
                <a:gd name="T27" fmla="*/ 126 h 649"/>
                <a:gd name="T28" fmla="*/ 393 w 649"/>
                <a:gd name="T29" fmla="*/ 144 h 649"/>
                <a:gd name="T30" fmla="*/ 347 w 649"/>
                <a:gd name="T31" fmla="*/ 168 h 649"/>
                <a:gd name="T32" fmla="*/ 304 w 649"/>
                <a:gd name="T33" fmla="*/ 196 h 649"/>
                <a:gd name="T34" fmla="*/ 264 w 649"/>
                <a:gd name="T35" fmla="*/ 229 h 649"/>
                <a:gd name="T36" fmla="*/ 229 w 649"/>
                <a:gd name="T37" fmla="*/ 265 h 649"/>
                <a:gd name="T38" fmla="*/ 196 w 649"/>
                <a:gd name="T39" fmla="*/ 305 h 649"/>
                <a:gd name="T40" fmla="*/ 168 w 649"/>
                <a:gd name="T41" fmla="*/ 348 h 649"/>
                <a:gd name="T42" fmla="*/ 144 w 649"/>
                <a:gd name="T43" fmla="*/ 394 h 649"/>
                <a:gd name="T44" fmla="*/ 125 w 649"/>
                <a:gd name="T45" fmla="*/ 442 h 649"/>
                <a:gd name="T46" fmla="*/ 111 w 649"/>
                <a:gd name="T47" fmla="*/ 493 h 649"/>
                <a:gd name="T48" fmla="*/ 103 w 649"/>
                <a:gd name="T49" fmla="*/ 545 h 649"/>
                <a:gd name="T50" fmla="*/ 100 w 649"/>
                <a:gd name="T51" fmla="*/ 600 h 649"/>
                <a:gd name="T52" fmla="*/ 97 w 649"/>
                <a:gd name="T53" fmla="*/ 615 h 649"/>
                <a:gd name="T54" fmla="*/ 90 w 649"/>
                <a:gd name="T55" fmla="*/ 628 h 649"/>
                <a:gd name="T56" fmla="*/ 79 w 649"/>
                <a:gd name="T57" fmla="*/ 640 h 649"/>
                <a:gd name="T58" fmla="*/ 65 w 649"/>
                <a:gd name="T59" fmla="*/ 647 h 649"/>
                <a:gd name="T60" fmla="*/ 50 w 649"/>
                <a:gd name="T61" fmla="*/ 649 h 649"/>
                <a:gd name="T62" fmla="*/ 33 w 649"/>
                <a:gd name="T63" fmla="*/ 647 h 649"/>
                <a:gd name="T64" fmla="*/ 20 w 649"/>
                <a:gd name="T65" fmla="*/ 640 h 649"/>
                <a:gd name="T66" fmla="*/ 9 w 649"/>
                <a:gd name="T67" fmla="*/ 628 h 649"/>
                <a:gd name="T68" fmla="*/ 2 w 649"/>
                <a:gd name="T69" fmla="*/ 615 h 649"/>
                <a:gd name="T70" fmla="*/ 0 w 649"/>
                <a:gd name="T71" fmla="*/ 600 h 649"/>
                <a:gd name="T72" fmla="*/ 3 w 649"/>
                <a:gd name="T73" fmla="*/ 539 h 649"/>
                <a:gd name="T74" fmla="*/ 12 w 649"/>
                <a:gd name="T75" fmla="*/ 478 h 649"/>
                <a:gd name="T76" fmla="*/ 26 w 649"/>
                <a:gd name="T77" fmla="*/ 421 h 649"/>
                <a:gd name="T78" fmla="*/ 47 w 649"/>
                <a:gd name="T79" fmla="*/ 366 h 649"/>
                <a:gd name="T80" fmla="*/ 72 w 649"/>
                <a:gd name="T81" fmla="*/ 314 h 649"/>
                <a:gd name="T82" fmla="*/ 102 w 649"/>
                <a:gd name="T83" fmla="*/ 265 h 649"/>
                <a:gd name="T84" fmla="*/ 137 w 649"/>
                <a:gd name="T85" fmla="*/ 218 h 649"/>
                <a:gd name="T86" fmla="*/ 175 w 649"/>
                <a:gd name="T87" fmla="*/ 176 h 649"/>
                <a:gd name="T88" fmla="*/ 218 w 649"/>
                <a:gd name="T89" fmla="*/ 137 h 649"/>
                <a:gd name="T90" fmla="*/ 264 w 649"/>
                <a:gd name="T91" fmla="*/ 103 h 649"/>
                <a:gd name="T92" fmla="*/ 313 w 649"/>
                <a:gd name="T93" fmla="*/ 73 h 649"/>
                <a:gd name="T94" fmla="*/ 365 w 649"/>
                <a:gd name="T95" fmla="*/ 47 h 649"/>
                <a:gd name="T96" fmla="*/ 421 w 649"/>
                <a:gd name="T97" fmla="*/ 27 h 649"/>
                <a:gd name="T98" fmla="*/ 479 w 649"/>
                <a:gd name="T99" fmla="*/ 13 h 649"/>
                <a:gd name="T100" fmla="*/ 538 w 649"/>
                <a:gd name="T101" fmla="*/ 3 h 649"/>
                <a:gd name="T102" fmla="*/ 599 w 649"/>
                <a:gd name="T103" fmla="*/ 0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49" h="649">
                  <a:moveTo>
                    <a:pt x="599" y="0"/>
                  </a:moveTo>
                  <a:lnTo>
                    <a:pt x="615" y="2"/>
                  </a:lnTo>
                  <a:lnTo>
                    <a:pt x="628" y="10"/>
                  </a:lnTo>
                  <a:lnTo>
                    <a:pt x="639" y="21"/>
                  </a:lnTo>
                  <a:lnTo>
                    <a:pt x="646" y="34"/>
                  </a:lnTo>
                  <a:lnTo>
                    <a:pt x="649" y="49"/>
                  </a:lnTo>
                  <a:lnTo>
                    <a:pt x="646" y="66"/>
                  </a:lnTo>
                  <a:lnTo>
                    <a:pt x="639" y="80"/>
                  </a:lnTo>
                  <a:lnTo>
                    <a:pt x="628" y="90"/>
                  </a:lnTo>
                  <a:lnTo>
                    <a:pt x="615" y="97"/>
                  </a:lnTo>
                  <a:lnTo>
                    <a:pt x="599" y="100"/>
                  </a:lnTo>
                  <a:lnTo>
                    <a:pt x="544" y="104"/>
                  </a:lnTo>
                  <a:lnTo>
                    <a:pt x="492" y="112"/>
                  </a:lnTo>
                  <a:lnTo>
                    <a:pt x="441" y="126"/>
                  </a:lnTo>
                  <a:lnTo>
                    <a:pt x="393" y="144"/>
                  </a:lnTo>
                  <a:lnTo>
                    <a:pt x="347" y="168"/>
                  </a:lnTo>
                  <a:lnTo>
                    <a:pt x="304" y="196"/>
                  </a:lnTo>
                  <a:lnTo>
                    <a:pt x="264" y="229"/>
                  </a:lnTo>
                  <a:lnTo>
                    <a:pt x="229" y="265"/>
                  </a:lnTo>
                  <a:lnTo>
                    <a:pt x="196" y="305"/>
                  </a:lnTo>
                  <a:lnTo>
                    <a:pt x="168" y="348"/>
                  </a:lnTo>
                  <a:lnTo>
                    <a:pt x="144" y="394"/>
                  </a:lnTo>
                  <a:lnTo>
                    <a:pt x="125" y="442"/>
                  </a:lnTo>
                  <a:lnTo>
                    <a:pt x="111" y="493"/>
                  </a:lnTo>
                  <a:lnTo>
                    <a:pt x="103" y="545"/>
                  </a:lnTo>
                  <a:lnTo>
                    <a:pt x="100" y="600"/>
                  </a:lnTo>
                  <a:lnTo>
                    <a:pt x="97" y="615"/>
                  </a:lnTo>
                  <a:lnTo>
                    <a:pt x="90" y="628"/>
                  </a:lnTo>
                  <a:lnTo>
                    <a:pt x="79" y="640"/>
                  </a:lnTo>
                  <a:lnTo>
                    <a:pt x="65" y="647"/>
                  </a:lnTo>
                  <a:lnTo>
                    <a:pt x="50" y="649"/>
                  </a:lnTo>
                  <a:lnTo>
                    <a:pt x="33" y="647"/>
                  </a:lnTo>
                  <a:lnTo>
                    <a:pt x="20" y="640"/>
                  </a:lnTo>
                  <a:lnTo>
                    <a:pt x="9" y="628"/>
                  </a:lnTo>
                  <a:lnTo>
                    <a:pt x="2" y="615"/>
                  </a:lnTo>
                  <a:lnTo>
                    <a:pt x="0" y="600"/>
                  </a:lnTo>
                  <a:lnTo>
                    <a:pt x="3" y="539"/>
                  </a:lnTo>
                  <a:lnTo>
                    <a:pt x="12" y="478"/>
                  </a:lnTo>
                  <a:lnTo>
                    <a:pt x="26" y="421"/>
                  </a:lnTo>
                  <a:lnTo>
                    <a:pt x="47" y="366"/>
                  </a:lnTo>
                  <a:lnTo>
                    <a:pt x="72" y="314"/>
                  </a:lnTo>
                  <a:lnTo>
                    <a:pt x="102" y="265"/>
                  </a:lnTo>
                  <a:lnTo>
                    <a:pt x="137" y="218"/>
                  </a:lnTo>
                  <a:lnTo>
                    <a:pt x="175" y="176"/>
                  </a:lnTo>
                  <a:lnTo>
                    <a:pt x="218" y="137"/>
                  </a:lnTo>
                  <a:lnTo>
                    <a:pt x="264" y="103"/>
                  </a:lnTo>
                  <a:lnTo>
                    <a:pt x="313" y="73"/>
                  </a:lnTo>
                  <a:lnTo>
                    <a:pt x="365" y="47"/>
                  </a:lnTo>
                  <a:lnTo>
                    <a:pt x="421" y="27"/>
                  </a:lnTo>
                  <a:lnTo>
                    <a:pt x="479" y="13"/>
                  </a:lnTo>
                  <a:lnTo>
                    <a:pt x="538" y="3"/>
                  </a:lnTo>
                  <a:lnTo>
                    <a:pt x="5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ES" sz="900">
                <a:solidFill>
                  <a:schemeClr val="tx2"/>
                </a:solidFill>
              </a:endParaRPr>
            </a:p>
          </p:txBody>
        </p:sp>
      </p:grpSp>
      <p:sp>
        <p:nvSpPr>
          <p:cNvPr id="39" name="Freeform 12"/>
          <p:cNvSpPr>
            <a:spLocks noChangeAspect="1" noEditPoints="1"/>
          </p:cNvSpPr>
          <p:nvPr/>
        </p:nvSpPr>
        <p:spPr bwMode="auto">
          <a:xfrm>
            <a:off x="5031979" y="2318807"/>
            <a:ext cx="343051" cy="339440"/>
          </a:xfrm>
          <a:custGeom>
            <a:avLst/>
            <a:gdLst>
              <a:gd name="T0" fmla="*/ 1210 w 3228"/>
              <a:gd name="T1" fmla="*/ 2995 h 3195"/>
              <a:gd name="T2" fmla="*/ 1118 w 3228"/>
              <a:gd name="T3" fmla="*/ 2762 h 3195"/>
              <a:gd name="T4" fmla="*/ 822 w 3228"/>
              <a:gd name="T5" fmla="*/ 1897 h 3195"/>
              <a:gd name="T6" fmla="*/ 2035 w 3228"/>
              <a:gd name="T7" fmla="*/ 1697 h 3195"/>
              <a:gd name="T8" fmla="*/ 2490 w 3228"/>
              <a:gd name="T9" fmla="*/ 1561 h 3195"/>
              <a:gd name="T10" fmla="*/ 2490 w 3228"/>
              <a:gd name="T11" fmla="*/ 1235 h 3195"/>
              <a:gd name="T12" fmla="*/ 2035 w 3228"/>
              <a:gd name="T13" fmla="*/ 1099 h 3195"/>
              <a:gd name="T14" fmla="*/ 234 w 3228"/>
              <a:gd name="T15" fmla="*/ 1235 h 3195"/>
              <a:gd name="T16" fmla="*/ 234 w 3228"/>
              <a:gd name="T17" fmla="*/ 1561 h 3195"/>
              <a:gd name="T18" fmla="*/ 1111 w 3228"/>
              <a:gd name="T19" fmla="*/ 1697 h 3195"/>
              <a:gd name="T20" fmla="*/ 1011 w 3228"/>
              <a:gd name="T21" fmla="*/ 1347 h 3195"/>
              <a:gd name="T22" fmla="*/ 1859 w 3228"/>
              <a:gd name="T23" fmla="*/ 897 h 3195"/>
              <a:gd name="T24" fmla="*/ 1334 w 3228"/>
              <a:gd name="T25" fmla="*/ 1099 h 3195"/>
              <a:gd name="T26" fmla="*/ 1142 w 3228"/>
              <a:gd name="T27" fmla="*/ 1235 h 3195"/>
              <a:gd name="T28" fmla="*/ 1142 w 3228"/>
              <a:gd name="T29" fmla="*/ 1561 h 3195"/>
              <a:gd name="T30" fmla="*/ 1311 w 3228"/>
              <a:gd name="T31" fmla="*/ 1698 h 3195"/>
              <a:gd name="T32" fmla="*/ 1800 w 3228"/>
              <a:gd name="T33" fmla="*/ 1856 h 3195"/>
              <a:gd name="T34" fmla="*/ 1823 w 3228"/>
              <a:gd name="T35" fmla="*/ 1194 h 3195"/>
              <a:gd name="T36" fmla="*/ 2376 w 3228"/>
              <a:gd name="T37" fmla="*/ 251 h 3195"/>
              <a:gd name="T38" fmla="*/ 2141 w 3228"/>
              <a:gd name="T39" fmla="*/ 616 h 3195"/>
              <a:gd name="T40" fmla="*/ 2449 w 3228"/>
              <a:gd name="T41" fmla="*/ 923 h 3195"/>
              <a:gd name="T42" fmla="*/ 2689 w 3228"/>
              <a:gd name="T43" fmla="*/ 1190 h 3195"/>
              <a:gd name="T44" fmla="*/ 2689 w 3228"/>
              <a:gd name="T45" fmla="*/ 1606 h 3195"/>
              <a:gd name="T46" fmla="*/ 2449 w 3228"/>
              <a:gd name="T47" fmla="*/ 1872 h 3195"/>
              <a:gd name="T48" fmla="*/ 2141 w 3228"/>
              <a:gd name="T49" fmla="*/ 2180 h 3195"/>
              <a:gd name="T50" fmla="*/ 2376 w 3228"/>
              <a:gd name="T51" fmla="*/ 2545 h 3195"/>
              <a:gd name="T52" fmla="*/ 2674 w 3228"/>
              <a:gd name="T53" fmla="*/ 2541 h 3195"/>
              <a:gd name="T54" fmla="*/ 2916 w 3228"/>
              <a:gd name="T55" fmla="*/ 2148 h 3195"/>
              <a:gd name="T56" fmla="*/ 3025 w 3228"/>
              <a:gd name="T57" fmla="*/ 1491 h 3195"/>
              <a:gd name="T58" fmla="*/ 2958 w 3228"/>
              <a:gd name="T59" fmla="*/ 794 h 3195"/>
              <a:gd name="T60" fmla="*/ 2745 w 3228"/>
              <a:gd name="T61" fmla="*/ 322 h 3195"/>
              <a:gd name="T62" fmla="*/ 2573 w 3228"/>
              <a:gd name="T63" fmla="*/ 3 h 3195"/>
              <a:gd name="T64" fmla="*/ 2912 w 3228"/>
              <a:gd name="T65" fmla="*/ 208 h 3195"/>
              <a:gd name="T66" fmla="*/ 3129 w 3228"/>
              <a:gd name="T67" fmla="*/ 659 h 3195"/>
              <a:gd name="T68" fmla="*/ 3224 w 3228"/>
              <a:gd name="T69" fmla="*/ 1244 h 3195"/>
              <a:gd name="T70" fmla="*/ 3193 w 3228"/>
              <a:gd name="T71" fmla="*/ 1855 h 3195"/>
              <a:gd name="T72" fmla="*/ 3035 w 3228"/>
              <a:gd name="T73" fmla="*/ 2386 h 3195"/>
              <a:gd name="T74" fmla="*/ 2757 w 3228"/>
              <a:gd name="T75" fmla="*/ 2728 h 3195"/>
              <a:gd name="T76" fmla="*/ 2375 w 3228"/>
              <a:gd name="T77" fmla="*/ 2771 h 3195"/>
              <a:gd name="T78" fmla="*/ 2067 w 3228"/>
              <a:gd name="T79" fmla="*/ 2491 h 3195"/>
              <a:gd name="T80" fmla="*/ 1773 w 3228"/>
              <a:gd name="T81" fmla="*/ 2088 h 3195"/>
              <a:gd name="T82" fmla="*/ 1382 w 3228"/>
              <a:gd name="T83" fmla="*/ 1906 h 3195"/>
              <a:gd name="T84" fmla="*/ 1343 w 3228"/>
              <a:gd name="T85" fmla="*/ 1926 h 3195"/>
              <a:gd name="T86" fmla="*/ 1311 w 3228"/>
              <a:gd name="T87" fmla="*/ 2696 h 3195"/>
              <a:gd name="T88" fmla="*/ 1394 w 3228"/>
              <a:gd name="T89" fmla="*/ 2825 h 3195"/>
              <a:gd name="T90" fmla="*/ 1373 w 3228"/>
              <a:gd name="T91" fmla="*/ 3114 h 3195"/>
              <a:gd name="T92" fmla="*/ 774 w 3228"/>
              <a:gd name="T93" fmla="*/ 3192 h 3195"/>
              <a:gd name="T94" fmla="*/ 608 w 3228"/>
              <a:gd name="T95" fmla="*/ 3028 h 3195"/>
              <a:gd name="T96" fmla="*/ 506 w 3228"/>
              <a:gd name="T97" fmla="*/ 1925 h 3195"/>
              <a:gd name="T98" fmla="*/ 198 w 3228"/>
              <a:gd name="T99" fmla="*/ 1830 h 3195"/>
              <a:gd name="T100" fmla="*/ 9 w 3228"/>
              <a:gd name="T101" fmla="*/ 1506 h 3195"/>
              <a:gd name="T102" fmla="*/ 77 w 3228"/>
              <a:gd name="T103" fmla="*/ 1101 h 3195"/>
              <a:gd name="T104" fmla="*/ 359 w 3228"/>
              <a:gd name="T105" fmla="*/ 902 h 3195"/>
              <a:gd name="T106" fmla="*/ 1673 w 3228"/>
              <a:gd name="T107" fmla="*/ 788 h 3195"/>
              <a:gd name="T108" fmla="*/ 2034 w 3228"/>
              <a:gd name="T109" fmla="*/ 356 h 3195"/>
              <a:gd name="T110" fmla="*/ 2286 w 3228"/>
              <a:gd name="T111" fmla="*/ 68 h 3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228" h="3195">
                <a:moveTo>
                  <a:pt x="752" y="1897"/>
                </a:moveTo>
                <a:lnTo>
                  <a:pt x="771" y="1933"/>
                </a:lnTo>
                <a:lnTo>
                  <a:pt x="786" y="1972"/>
                </a:lnTo>
                <a:lnTo>
                  <a:pt x="798" y="2012"/>
                </a:lnTo>
                <a:lnTo>
                  <a:pt x="804" y="2054"/>
                </a:lnTo>
                <a:lnTo>
                  <a:pt x="807" y="2097"/>
                </a:lnTo>
                <a:lnTo>
                  <a:pt x="807" y="2995"/>
                </a:lnTo>
                <a:lnTo>
                  <a:pt x="1210" y="2995"/>
                </a:lnTo>
                <a:lnTo>
                  <a:pt x="1210" y="2910"/>
                </a:lnTo>
                <a:lnTo>
                  <a:pt x="1196" y="2894"/>
                </a:lnTo>
                <a:lnTo>
                  <a:pt x="1183" y="2879"/>
                </a:lnTo>
                <a:lnTo>
                  <a:pt x="1169" y="2860"/>
                </a:lnTo>
                <a:lnTo>
                  <a:pt x="1155" y="2840"/>
                </a:lnTo>
                <a:lnTo>
                  <a:pt x="1141" y="2817"/>
                </a:lnTo>
                <a:lnTo>
                  <a:pt x="1129" y="2791"/>
                </a:lnTo>
                <a:lnTo>
                  <a:pt x="1118" y="2762"/>
                </a:lnTo>
                <a:lnTo>
                  <a:pt x="1112" y="2731"/>
                </a:lnTo>
                <a:lnTo>
                  <a:pt x="1109" y="2696"/>
                </a:lnTo>
                <a:lnTo>
                  <a:pt x="1109" y="1997"/>
                </a:lnTo>
                <a:lnTo>
                  <a:pt x="1111" y="1963"/>
                </a:lnTo>
                <a:lnTo>
                  <a:pt x="1117" y="1930"/>
                </a:lnTo>
                <a:lnTo>
                  <a:pt x="1127" y="1898"/>
                </a:lnTo>
                <a:lnTo>
                  <a:pt x="822" y="1898"/>
                </a:lnTo>
                <a:lnTo>
                  <a:pt x="822" y="1897"/>
                </a:lnTo>
                <a:lnTo>
                  <a:pt x="752" y="1897"/>
                </a:lnTo>
                <a:close/>
                <a:moveTo>
                  <a:pt x="2035" y="1099"/>
                </a:moveTo>
                <a:lnTo>
                  <a:pt x="2025" y="1196"/>
                </a:lnTo>
                <a:lnTo>
                  <a:pt x="2020" y="1296"/>
                </a:lnTo>
                <a:lnTo>
                  <a:pt x="2018" y="1398"/>
                </a:lnTo>
                <a:lnTo>
                  <a:pt x="2020" y="1500"/>
                </a:lnTo>
                <a:lnTo>
                  <a:pt x="2025" y="1600"/>
                </a:lnTo>
                <a:lnTo>
                  <a:pt x="2035" y="1697"/>
                </a:lnTo>
                <a:lnTo>
                  <a:pt x="2320" y="1697"/>
                </a:lnTo>
                <a:lnTo>
                  <a:pt x="2350" y="1694"/>
                </a:lnTo>
                <a:lnTo>
                  <a:pt x="2378" y="1685"/>
                </a:lnTo>
                <a:lnTo>
                  <a:pt x="2405" y="1670"/>
                </a:lnTo>
                <a:lnTo>
                  <a:pt x="2430" y="1649"/>
                </a:lnTo>
                <a:lnTo>
                  <a:pt x="2453" y="1624"/>
                </a:lnTo>
                <a:lnTo>
                  <a:pt x="2472" y="1594"/>
                </a:lnTo>
                <a:lnTo>
                  <a:pt x="2490" y="1561"/>
                </a:lnTo>
                <a:lnTo>
                  <a:pt x="2503" y="1525"/>
                </a:lnTo>
                <a:lnTo>
                  <a:pt x="2513" y="1485"/>
                </a:lnTo>
                <a:lnTo>
                  <a:pt x="2520" y="1442"/>
                </a:lnTo>
                <a:lnTo>
                  <a:pt x="2523" y="1398"/>
                </a:lnTo>
                <a:lnTo>
                  <a:pt x="2520" y="1353"/>
                </a:lnTo>
                <a:lnTo>
                  <a:pt x="2513" y="1311"/>
                </a:lnTo>
                <a:lnTo>
                  <a:pt x="2503" y="1271"/>
                </a:lnTo>
                <a:lnTo>
                  <a:pt x="2490" y="1235"/>
                </a:lnTo>
                <a:lnTo>
                  <a:pt x="2472" y="1201"/>
                </a:lnTo>
                <a:lnTo>
                  <a:pt x="2453" y="1171"/>
                </a:lnTo>
                <a:lnTo>
                  <a:pt x="2430" y="1147"/>
                </a:lnTo>
                <a:lnTo>
                  <a:pt x="2405" y="1126"/>
                </a:lnTo>
                <a:lnTo>
                  <a:pt x="2378" y="1111"/>
                </a:lnTo>
                <a:lnTo>
                  <a:pt x="2350" y="1102"/>
                </a:lnTo>
                <a:lnTo>
                  <a:pt x="2320" y="1099"/>
                </a:lnTo>
                <a:lnTo>
                  <a:pt x="2035" y="1099"/>
                </a:lnTo>
                <a:close/>
                <a:moveTo>
                  <a:pt x="403" y="1099"/>
                </a:moveTo>
                <a:lnTo>
                  <a:pt x="373" y="1102"/>
                </a:lnTo>
                <a:lnTo>
                  <a:pt x="346" y="1111"/>
                </a:lnTo>
                <a:lnTo>
                  <a:pt x="319" y="1126"/>
                </a:lnTo>
                <a:lnTo>
                  <a:pt x="294" y="1147"/>
                </a:lnTo>
                <a:lnTo>
                  <a:pt x="271" y="1171"/>
                </a:lnTo>
                <a:lnTo>
                  <a:pt x="252" y="1201"/>
                </a:lnTo>
                <a:lnTo>
                  <a:pt x="234" y="1235"/>
                </a:lnTo>
                <a:lnTo>
                  <a:pt x="221" y="1271"/>
                </a:lnTo>
                <a:lnTo>
                  <a:pt x="210" y="1311"/>
                </a:lnTo>
                <a:lnTo>
                  <a:pt x="204" y="1353"/>
                </a:lnTo>
                <a:lnTo>
                  <a:pt x="202" y="1398"/>
                </a:lnTo>
                <a:lnTo>
                  <a:pt x="204" y="1442"/>
                </a:lnTo>
                <a:lnTo>
                  <a:pt x="210" y="1485"/>
                </a:lnTo>
                <a:lnTo>
                  <a:pt x="221" y="1525"/>
                </a:lnTo>
                <a:lnTo>
                  <a:pt x="234" y="1561"/>
                </a:lnTo>
                <a:lnTo>
                  <a:pt x="252" y="1594"/>
                </a:lnTo>
                <a:lnTo>
                  <a:pt x="271" y="1624"/>
                </a:lnTo>
                <a:lnTo>
                  <a:pt x="294" y="1649"/>
                </a:lnTo>
                <a:lnTo>
                  <a:pt x="319" y="1670"/>
                </a:lnTo>
                <a:lnTo>
                  <a:pt x="346" y="1685"/>
                </a:lnTo>
                <a:lnTo>
                  <a:pt x="373" y="1694"/>
                </a:lnTo>
                <a:lnTo>
                  <a:pt x="403" y="1697"/>
                </a:lnTo>
                <a:lnTo>
                  <a:pt x="1111" y="1697"/>
                </a:lnTo>
                <a:lnTo>
                  <a:pt x="1086" y="1665"/>
                </a:lnTo>
                <a:lnTo>
                  <a:pt x="1064" y="1628"/>
                </a:lnTo>
                <a:lnTo>
                  <a:pt x="1045" y="1587"/>
                </a:lnTo>
                <a:lnTo>
                  <a:pt x="1030" y="1544"/>
                </a:lnTo>
                <a:lnTo>
                  <a:pt x="1018" y="1497"/>
                </a:lnTo>
                <a:lnTo>
                  <a:pt x="1011" y="1449"/>
                </a:lnTo>
                <a:lnTo>
                  <a:pt x="1009" y="1398"/>
                </a:lnTo>
                <a:lnTo>
                  <a:pt x="1011" y="1347"/>
                </a:lnTo>
                <a:lnTo>
                  <a:pt x="1018" y="1298"/>
                </a:lnTo>
                <a:lnTo>
                  <a:pt x="1030" y="1252"/>
                </a:lnTo>
                <a:lnTo>
                  <a:pt x="1045" y="1208"/>
                </a:lnTo>
                <a:lnTo>
                  <a:pt x="1064" y="1168"/>
                </a:lnTo>
                <a:lnTo>
                  <a:pt x="1086" y="1132"/>
                </a:lnTo>
                <a:lnTo>
                  <a:pt x="1111" y="1099"/>
                </a:lnTo>
                <a:lnTo>
                  <a:pt x="403" y="1099"/>
                </a:lnTo>
                <a:close/>
                <a:moveTo>
                  <a:pt x="1859" y="897"/>
                </a:moveTo>
                <a:lnTo>
                  <a:pt x="1800" y="943"/>
                </a:lnTo>
                <a:lnTo>
                  <a:pt x="1739" y="982"/>
                </a:lnTo>
                <a:lnTo>
                  <a:pt x="1675" y="1017"/>
                </a:lnTo>
                <a:lnTo>
                  <a:pt x="1610" y="1046"/>
                </a:lnTo>
                <a:lnTo>
                  <a:pt x="1542" y="1068"/>
                </a:lnTo>
                <a:lnTo>
                  <a:pt x="1474" y="1085"/>
                </a:lnTo>
                <a:lnTo>
                  <a:pt x="1405" y="1095"/>
                </a:lnTo>
                <a:lnTo>
                  <a:pt x="1334" y="1099"/>
                </a:lnTo>
                <a:lnTo>
                  <a:pt x="1311" y="1099"/>
                </a:lnTo>
                <a:lnTo>
                  <a:pt x="1281" y="1102"/>
                </a:lnTo>
                <a:lnTo>
                  <a:pt x="1254" y="1111"/>
                </a:lnTo>
                <a:lnTo>
                  <a:pt x="1227" y="1126"/>
                </a:lnTo>
                <a:lnTo>
                  <a:pt x="1202" y="1147"/>
                </a:lnTo>
                <a:lnTo>
                  <a:pt x="1179" y="1171"/>
                </a:lnTo>
                <a:lnTo>
                  <a:pt x="1160" y="1201"/>
                </a:lnTo>
                <a:lnTo>
                  <a:pt x="1142" y="1235"/>
                </a:lnTo>
                <a:lnTo>
                  <a:pt x="1129" y="1271"/>
                </a:lnTo>
                <a:lnTo>
                  <a:pt x="1118" y="1311"/>
                </a:lnTo>
                <a:lnTo>
                  <a:pt x="1112" y="1353"/>
                </a:lnTo>
                <a:lnTo>
                  <a:pt x="1110" y="1398"/>
                </a:lnTo>
                <a:lnTo>
                  <a:pt x="1112" y="1442"/>
                </a:lnTo>
                <a:lnTo>
                  <a:pt x="1118" y="1485"/>
                </a:lnTo>
                <a:lnTo>
                  <a:pt x="1129" y="1525"/>
                </a:lnTo>
                <a:lnTo>
                  <a:pt x="1142" y="1561"/>
                </a:lnTo>
                <a:lnTo>
                  <a:pt x="1160" y="1594"/>
                </a:lnTo>
                <a:lnTo>
                  <a:pt x="1179" y="1624"/>
                </a:lnTo>
                <a:lnTo>
                  <a:pt x="1202" y="1649"/>
                </a:lnTo>
                <a:lnTo>
                  <a:pt x="1227" y="1670"/>
                </a:lnTo>
                <a:lnTo>
                  <a:pt x="1254" y="1685"/>
                </a:lnTo>
                <a:lnTo>
                  <a:pt x="1281" y="1694"/>
                </a:lnTo>
                <a:lnTo>
                  <a:pt x="1311" y="1697"/>
                </a:lnTo>
                <a:lnTo>
                  <a:pt x="1311" y="1698"/>
                </a:lnTo>
                <a:lnTo>
                  <a:pt x="1334" y="1698"/>
                </a:lnTo>
                <a:lnTo>
                  <a:pt x="1405" y="1702"/>
                </a:lnTo>
                <a:lnTo>
                  <a:pt x="1474" y="1713"/>
                </a:lnTo>
                <a:lnTo>
                  <a:pt x="1542" y="1729"/>
                </a:lnTo>
                <a:lnTo>
                  <a:pt x="1610" y="1751"/>
                </a:lnTo>
                <a:lnTo>
                  <a:pt x="1675" y="1780"/>
                </a:lnTo>
                <a:lnTo>
                  <a:pt x="1739" y="1815"/>
                </a:lnTo>
                <a:lnTo>
                  <a:pt x="1800" y="1856"/>
                </a:lnTo>
                <a:lnTo>
                  <a:pt x="1859" y="1901"/>
                </a:lnTo>
                <a:lnTo>
                  <a:pt x="1844" y="1802"/>
                </a:lnTo>
                <a:lnTo>
                  <a:pt x="1831" y="1703"/>
                </a:lnTo>
                <a:lnTo>
                  <a:pt x="1823" y="1602"/>
                </a:lnTo>
                <a:lnTo>
                  <a:pt x="1818" y="1500"/>
                </a:lnTo>
                <a:lnTo>
                  <a:pt x="1816" y="1398"/>
                </a:lnTo>
                <a:lnTo>
                  <a:pt x="1818" y="1296"/>
                </a:lnTo>
                <a:lnTo>
                  <a:pt x="1823" y="1194"/>
                </a:lnTo>
                <a:lnTo>
                  <a:pt x="1831" y="1094"/>
                </a:lnTo>
                <a:lnTo>
                  <a:pt x="1844" y="995"/>
                </a:lnTo>
                <a:lnTo>
                  <a:pt x="1859" y="897"/>
                </a:lnTo>
                <a:close/>
                <a:moveTo>
                  <a:pt x="2523" y="200"/>
                </a:moveTo>
                <a:lnTo>
                  <a:pt x="2485" y="203"/>
                </a:lnTo>
                <a:lnTo>
                  <a:pt x="2447" y="213"/>
                </a:lnTo>
                <a:lnTo>
                  <a:pt x="2411" y="229"/>
                </a:lnTo>
                <a:lnTo>
                  <a:pt x="2376" y="251"/>
                </a:lnTo>
                <a:lnTo>
                  <a:pt x="2342" y="279"/>
                </a:lnTo>
                <a:lnTo>
                  <a:pt x="2309" y="313"/>
                </a:lnTo>
                <a:lnTo>
                  <a:pt x="2277" y="351"/>
                </a:lnTo>
                <a:lnTo>
                  <a:pt x="2247" y="394"/>
                </a:lnTo>
                <a:lnTo>
                  <a:pt x="2218" y="443"/>
                </a:lnTo>
                <a:lnTo>
                  <a:pt x="2190" y="496"/>
                </a:lnTo>
                <a:lnTo>
                  <a:pt x="2165" y="554"/>
                </a:lnTo>
                <a:lnTo>
                  <a:pt x="2141" y="616"/>
                </a:lnTo>
                <a:lnTo>
                  <a:pt x="2118" y="681"/>
                </a:lnTo>
                <a:lnTo>
                  <a:pt x="2099" y="751"/>
                </a:lnTo>
                <a:lnTo>
                  <a:pt x="2080" y="823"/>
                </a:lnTo>
                <a:lnTo>
                  <a:pt x="2065" y="899"/>
                </a:lnTo>
                <a:lnTo>
                  <a:pt x="2320" y="899"/>
                </a:lnTo>
                <a:lnTo>
                  <a:pt x="2365" y="902"/>
                </a:lnTo>
                <a:lnTo>
                  <a:pt x="2408" y="910"/>
                </a:lnTo>
                <a:lnTo>
                  <a:pt x="2449" y="923"/>
                </a:lnTo>
                <a:lnTo>
                  <a:pt x="2489" y="943"/>
                </a:lnTo>
                <a:lnTo>
                  <a:pt x="2526" y="966"/>
                </a:lnTo>
                <a:lnTo>
                  <a:pt x="2560" y="994"/>
                </a:lnTo>
                <a:lnTo>
                  <a:pt x="2592" y="1025"/>
                </a:lnTo>
                <a:lnTo>
                  <a:pt x="2622" y="1061"/>
                </a:lnTo>
                <a:lnTo>
                  <a:pt x="2648" y="1101"/>
                </a:lnTo>
                <a:lnTo>
                  <a:pt x="2670" y="1144"/>
                </a:lnTo>
                <a:lnTo>
                  <a:pt x="2689" y="1190"/>
                </a:lnTo>
                <a:lnTo>
                  <a:pt x="2704" y="1239"/>
                </a:lnTo>
                <a:lnTo>
                  <a:pt x="2715" y="1290"/>
                </a:lnTo>
                <a:lnTo>
                  <a:pt x="2722" y="1343"/>
                </a:lnTo>
                <a:lnTo>
                  <a:pt x="2724" y="1398"/>
                </a:lnTo>
                <a:lnTo>
                  <a:pt x="2722" y="1453"/>
                </a:lnTo>
                <a:lnTo>
                  <a:pt x="2715" y="1506"/>
                </a:lnTo>
                <a:lnTo>
                  <a:pt x="2704" y="1557"/>
                </a:lnTo>
                <a:lnTo>
                  <a:pt x="2689" y="1606"/>
                </a:lnTo>
                <a:lnTo>
                  <a:pt x="2670" y="1651"/>
                </a:lnTo>
                <a:lnTo>
                  <a:pt x="2648" y="1694"/>
                </a:lnTo>
                <a:lnTo>
                  <a:pt x="2622" y="1734"/>
                </a:lnTo>
                <a:lnTo>
                  <a:pt x="2592" y="1770"/>
                </a:lnTo>
                <a:lnTo>
                  <a:pt x="2560" y="1802"/>
                </a:lnTo>
                <a:lnTo>
                  <a:pt x="2526" y="1830"/>
                </a:lnTo>
                <a:lnTo>
                  <a:pt x="2489" y="1854"/>
                </a:lnTo>
                <a:lnTo>
                  <a:pt x="2449" y="1872"/>
                </a:lnTo>
                <a:lnTo>
                  <a:pt x="2408" y="1885"/>
                </a:lnTo>
                <a:lnTo>
                  <a:pt x="2365" y="1894"/>
                </a:lnTo>
                <a:lnTo>
                  <a:pt x="2320" y="1897"/>
                </a:lnTo>
                <a:lnTo>
                  <a:pt x="2065" y="1897"/>
                </a:lnTo>
                <a:lnTo>
                  <a:pt x="2080" y="1973"/>
                </a:lnTo>
                <a:lnTo>
                  <a:pt x="2099" y="2046"/>
                </a:lnTo>
                <a:lnTo>
                  <a:pt x="2118" y="2115"/>
                </a:lnTo>
                <a:lnTo>
                  <a:pt x="2141" y="2180"/>
                </a:lnTo>
                <a:lnTo>
                  <a:pt x="2165" y="2242"/>
                </a:lnTo>
                <a:lnTo>
                  <a:pt x="2190" y="2300"/>
                </a:lnTo>
                <a:lnTo>
                  <a:pt x="2218" y="2353"/>
                </a:lnTo>
                <a:lnTo>
                  <a:pt x="2247" y="2401"/>
                </a:lnTo>
                <a:lnTo>
                  <a:pt x="2277" y="2445"/>
                </a:lnTo>
                <a:lnTo>
                  <a:pt x="2309" y="2484"/>
                </a:lnTo>
                <a:lnTo>
                  <a:pt x="2342" y="2517"/>
                </a:lnTo>
                <a:lnTo>
                  <a:pt x="2376" y="2545"/>
                </a:lnTo>
                <a:lnTo>
                  <a:pt x="2411" y="2567"/>
                </a:lnTo>
                <a:lnTo>
                  <a:pt x="2447" y="2583"/>
                </a:lnTo>
                <a:lnTo>
                  <a:pt x="2485" y="2593"/>
                </a:lnTo>
                <a:lnTo>
                  <a:pt x="2523" y="2596"/>
                </a:lnTo>
                <a:lnTo>
                  <a:pt x="2562" y="2593"/>
                </a:lnTo>
                <a:lnTo>
                  <a:pt x="2600" y="2582"/>
                </a:lnTo>
                <a:lnTo>
                  <a:pt x="2638" y="2564"/>
                </a:lnTo>
                <a:lnTo>
                  <a:pt x="2674" y="2541"/>
                </a:lnTo>
                <a:lnTo>
                  <a:pt x="2710" y="2510"/>
                </a:lnTo>
                <a:lnTo>
                  <a:pt x="2745" y="2474"/>
                </a:lnTo>
                <a:lnTo>
                  <a:pt x="2777" y="2433"/>
                </a:lnTo>
                <a:lnTo>
                  <a:pt x="2809" y="2386"/>
                </a:lnTo>
                <a:lnTo>
                  <a:pt x="2837" y="2332"/>
                </a:lnTo>
                <a:lnTo>
                  <a:pt x="2865" y="2275"/>
                </a:lnTo>
                <a:lnTo>
                  <a:pt x="2892" y="2214"/>
                </a:lnTo>
                <a:lnTo>
                  <a:pt x="2916" y="2148"/>
                </a:lnTo>
                <a:lnTo>
                  <a:pt x="2937" y="2077"/>
                </a:lnTo>
                <a:lnTo>
                  <a:pt x="2958" y="2003"/>
                </a:lnTo>
                <a:lnTo>
                  <a:pt x="2976" y="1925"/>
                </a:lnTo>
                <a:lnTo>
                  <a:pt x="2991" y="1843"/>
                </a:lnTo>
                <a:lnTo>
                  <a:pt x="3004" y="1760"/>
                </a:lnTo>
                <a:lnTo>
                  <a:pt x="3014" y="1673"/>
                </a:lnTo>
                <a:lnTo>
                  <a:pt x="3021" y="1583"/>
                </a:lnTo>
                <a:lnTo>
                  <a:pt x="3025" y="1491"/>
                </a:lnTo>
                <a:lnTo>
                  <a:pt x="3026" y="1398"/>
                </a:lnTo>
                <a:lnTo>
                  <a:pt x="3025" y="1304"/>
                </a:lnTo>
                <a:lnTo>
                  <a:pt x="3021" y="1212"/>
                </a:lnTo>
                <a:lnTo>
                  <a:pt x="3014" y="1123"/>
                </a:lnTo>
                <a:lnTo>
                  <a:pt x="3004" y="1037"/>
                </a:lnTo>
                <a:lnTo>
                  <a:pt x="2991" y="952"/>
                </a:lnTo>
                <a:lnTo>
                  <a:pt x="2976" y="871"/>
                </a:lnTo>
                <a:lnTo>
                  <a:pt x="2958" y="794"/>
                </a:lnTo>
                <a:lnTo>
                  <a:pt x="2937" y="719"/>
                </a:lnTo>
                <a:lnTo>
                  <a:pt x="2916" y="649"/>
                </a:lnTo>
                <a:lnTo>
                  <a:pt x="2892" y="582"/>
                </a:lnTo>
                <a:lnTo>
                  <a:pt x="2865" y="520"/>
                </a:lnTo>
                <a:lnTo>
                  <a:pt x="2837" y="463"/>
                </a:lnTo>
                <a:lnTo>
                  <a:pt x="2809" y="411"/>
                </a:lnTo>
                <a:lnTo>
                  <a:pt x="2777" y="364"/>
                </a:lnTo>
                <a:lnTo>
                  <a:pt x="2745" y="322"/>
                </a:lnTo>
                <a:lnTo>
                  <a:pt x="2710" y="286"/>
                </a:lnTo>
                <a:lnTo>
                  <a:pt x="2674" y="255"/>
                </a:lnTo>
                <a:lnTo>
                  <a:pt x="2638" y="232"/>
                </a:lnTo>
                <a:lnTo>
                  <a:pt x="2600" y="214"/>
                </a:lnTo>
                <a:lnTo>
                  <a:pt x="2562" y="203"/>
                </a:lnTo>
                <a:lnTo>
                  <a:pt x="2523" y="200"/>
                </a:lnTo>
                <a:close/>
                <a:moveTo>
                  <a:pt x="2523" y="0"/>
                </a:moveTo>
                <a:lnTo>
                  <a:pt x="2573" y="3"/>
                </a:lnTo>
                <a:lnTo>
                  <a:pt x="2622" y="11"/>
                </a:lnTo>
                <a:lnTo>
                  <a:pt x="2668" y="25"/>
                </a:lnTo>
                <a:lnTo>
                  <a:pt x="2714" y="44"/>
                </a:lnTo>
                <a:lnTo>
                  <a:pt x="2757" y="67"/>
                </a:lnTo>
                <a:lnTo>
                  <a:pt x="2798" y="96"/>
                </a:lnTo>
                <a:lnTo>
                  <a:pt x="2837" y="130"/>
                </a:lnTo>
                <a:lnTo>
                  <a:pt x="2876" y="166"/>
                </a:lnTo>
                <a:lnTo>
                  <a:pt x="2912" y="208"/>
                </a:lnTo>
                <a:lnTo>
                  <a:pt x="2946" y="253"/>
                </a:lnTo>
                <a:lnTo>
                  <a:pt x="2978" y="302"/>
                </a:lnTo>
                <a:lnTo>
                  <a:pt x="3008" y="354"/>
                </a:lnTo>
                <a:lnTo>
                  <a:pt x="3035" y="410"/>
                </a:lnTo>
                <a:lnTo>
                  <a:pt x="3062" y="468"/>
                </a:lnTo>
                <a:lnTo>
                  <a:pt x="3087" y="529"/>
                </a:lnTo>
                <a:lnTo>
                  <a:pt x="3109" y="592"/>
                </a:lnTo>
                <a:lnTo>
                  <a:pt x="3129" y="659"/>
                </a:lnTo>
                <a:lnTo>
                  <a:pt x="3149" y="726"/>
                </a:lnTo>
                <a:lnTo>
                  <a:pt x="3166" y="797"/>
                </a:lnTo>
                <a:lnTo>
                  <a:pt x="3180" y="868"/>
                </a:lnTo>
                <a:lnTo>
                  <a:pt x="3193" y="942"/>
                </a:lnTo>
                <a:lnTo>
                  <a:pt x="3204" y="1015"/>
                </a:lnTo>
                <a:lnTo>
                  <a:pt x="3213" y="1091"/>
                </a:lnTo>
                <a:lnTo>
                  <a:pt x="3220" y="1167"/>
                </a:lnTo>
                <a:lnTo>
                  <a:pt x="3224" y="1244"/>
                </a:lnTo>
                <a:lnTo>
                  <a:pt x="3227" y="1320"/>
                </a:lnTo>
                <a:lnTo>
                  <a:pt x="3228" y="1398"/>
                </a:lnTo>
                <a:lnTo>
                  <a:pt x="3227" y="1475"/>
                </a:lnTo>
                <a:lnTo>
                  <a:pt x="3224" y="1552"/>
                </a:lnTo>
                <a:lnTo>
                  <a:pt x="3220" y="1629"/>
                </a:lnTo>
                <a:lnTo>
                  <a:pt x="3213" y="1704"/>
                </a:lnTo>
                <a:lnTo>
                  <a:pt x="3204" y="1780"/>
                </a:lnTo>
                <a:lnTo>
                  <a:pt x="3193" y="1855"/>
                </a:lnTo>
                <a:lnTo>
                  <a:pt x="3180" y="1927"/>
                </a:lnTo>
                <a:lnTo>
                  <a:pt x="3166" y="1999"/>
                </a:lnTo>
                <a:lnTo>
                  <a:pt x="3149" y="2069"/>
                </a:lnTo>
                <a:lnTo>
                  <a:pt x="3129" y="2137"/>
                </a:lnTo>
                <a:lnTo>
                  <a:pt x="3109" y="2203"/>
                </a:lnTo>
                <a:lnTo>
                  <a:pt x="3087" y="2266"/>
                </a:lnTo>
                <a:lnTo>
                  <a:pt x="3062" y="2327"/>
                </a:lnTo>
                <a:lnTo>
                  <a:pt x="3035" y="2386"/>
                </a:lnTo>
                <a:lnTo>
                  <a:pt x="3008" y="2442"/>
                </a:lnTo>
                <a:lnTo>
                  <a:pt x="2978" y="2494"/>
                </a:lnTo>
                <a:lnTo>
                  <a:pt x="2946" y="2543"/>
                </a:lnTo>
                <a:lnTo>
                  <a:pt x="2912" y="2588"/>
                </a:lnTo>
                <a:lnTo>
                  <a:pt x="2876" y="2629"/>
                </a:lnTo>
                <a:lnTo>
                  <a:pt x="2837" y="2666"/>
                </a:lnTo>
                <a:lnTo>
                  <a:pt x="2798" y="2699"/>
                </a:lnTo>
                <a:lnTo>
                  <a:pt x="2757" y="2728"/>
                </a:lnTo>
                <a:lnTo>
                  <a:pt x="2714" y="2751"/>
                </a:lnTo>
                <a:lnTo>
                  <a:pt x="2668" y="2771"/>
                </a:lnTo>
                <a:lnTo>
                  <a:pt x="2622" y="2784"/>
                </a:lnTo>
                <a:lnTo>
                  <a:pt x="2573" y="2793"/>
                </a:lnTo>
                <a:lnTo>
                  <a:pt x="2523" y="2795"/>
                </a:lnTo>
                <a:lnTo>
                  <a:pt x="2471" y="2793"/>
                </a:lnTo>
                <a:lnTo>
                  <a:pt x="2423" y="2784"/>
                </a:lnTo>
                <a:lnTo>
                  <a:pt x="2375" y="2771"/>
                </a:lnTo>
                <a:lnTo>
                  <a:pt x="2330" y="2751"/>
                </a:lnTo>
                <a:lnTo>
                  <a:pt x="2286" y="2727"/>
                </a:lnTo>
                <a:lnTo>
                  <a:pt x="2245" y="2698"/>
                </a:lnTo>
                <a:lnTo>
                  <a:pt x="2206" y="2665"/>
                </a:lnTo>
                <a:lnTo>
                  <a:pt x="2168" y="2628"/>
                </a:lnTo>
                <a:lnTo>
                  <a:pt x="2132" y="2586"/>
                </a:lnTo>
                <a:lnTo>
                  <a:pt x="2099" y="2540"/>
                </a:lnTo>
                <a:lnTo>
                  <a:pt x="2067" y="2491"/>
                </a:lnTo>
                <a:lnTo>
                  <a:pt x="2036" y="2439"/>
                </a:lnTo>
                <a:lnTo>
                  <a:pt x="2034" y="2440"/>
                </a:lnTo>
                <a:lnTo>
                  <a:pt x="1995" y="2371"/>
                </a:lnTo>
                <a:lnTo>
                  <a:pt x="1955" y="2306"/>
                </a:lnTo>
                <a:lnTo>
                  <a:pt x="1913" y="2246"/>
                </a:lnTo>
                <a:lnTo>
                  <a:pt x="1869" y="2188"/>
                </a:lnTo>
                <a:lnTo>
                  <a:pt x="1822" y="2136"/>
                </a:lnTo>
                <a:lnTo>
                  <a:pt x="1773" y="2088"/>
                </a:lnTo>
                <a:lnTo>
                  <a:pt x="1723" y="2047"/>
                </a:lnTo>
                <a:lnTo>
                  <a:pt x="1670" y="2009"/>
                </a:lnTo>
                <a:lnTo>
                  <a:pt x="1617" y="1976"/>
                </a:lnTo>
                <a:lnTo>
                  <a:pt x="1562" y="1950"/>
                </a:lnTo>
                <a:lnTo>
                  <a:pt x="1505" y="1928"/>
                </a:lnTo>
                <a:lnTo>
                  <a:pt x="1449" y="1913"/>
                </a:lnTo>
                <a:lnTo>
                  <a:pt x="1390" y="1904"/>
                </a:lnTo>
                <a:lnTo>
                  <a:pt x="1382" y="1906"/>
                </a:lnTo>
                <a:lnTo>
                  <a:pt x="1372" y="1908"/>
                </a:lnTo>
                <a:lnTo>
                  <a:pt x="1363" y="1912"/>
                </a:lnTo>
                <a:lnTo>
                  <a:pt x="1363" y="1912"/>
                </a:lnTo>
                <a:lnTo>
                  <a:pt x="1362" y="1912"/>
                </a:lnTo>
                <a:lnTo>
                  <a:pt x="1362" y="1913"/>
                </a:lnTo>
                <a:lnTo>
                  <a:pt x="1361" y="1913"/>
                </a:lnTo>
                <a:lnTo>
                  <a:pt x="1361" y="1913"/>
                </a:lnTo>
                <a:lnTo>
                  <a:pt x="1343" y="1926"/>
                </a:lnTo>
                <a:lnTo>
                  <a:pt x="1330" y="1942"/>
                </a:lnTo>
                <a:lnTo>
                  <a:pt x="1324" y="1952"/>
                </a:lnTo>
                <a:lnTo>
                  <a:pt x="1317" y="1970"/>
                </a:lnTo>
                <a:lnTo>
                  <a:pt x="1312" y="1990"/>
                </a:lnTo>
                <a:lnTo>
                  <a:pt x="1312" y="1992"/>
                </a:lnTo>
                <a:lnTo>
                  <a:pt x="1311" y="1994"/>
                </a:lnTo>
                <a:lnTo>
                  <a:pt x="1311" y="1997"/>
                </a:lnTo>
                <a:lnTo>
                  <a:pt x="1311" y="2696"/>
                </a:lnTo>
                <a:lnTo>
                  <a:pt x="1313" y="2711"/>
                </a:lnTo>
                <a:lnTo>
                  <a:pt x="1320" y="2726"/>
                </a:lnTo>
                <a:lnTo>
                  <a:pt x="1329" y="2740"/>
                </a:lnTo>
                <a:lnTo>
                  <a:pt x="1341" y="2755"/>
                </a:lnTo>
                <a:lnTo>
                  <a:pt x="1355" y="2771"/>
                </a:lnTo>
                <a:lnTo>
                  <a:pt x="1368" y="2788"/>
                </a:lnTo>
                <a:lnTo>
                  <a:pt x="1382" y="2805"/>
                </a:lnTo>
                <a:lnTo>
                  <a:pt x="1394" y="2825"/>
                </a:lnTo>
                <a:lnTo>
                  <a:pt x="1403" y="2846"/>
                </a:lnTo>
                <a:lnTo>
                  <a:pt x="1409" y="2870"/>
                </a:lnTo>
                <a:lnTo>
                  <a:pt x="1411" y="2895"/>
                </a:lnTo>
                <a:lnTo>
                  <a:pt x="1411" y="2995"/>
                </a:lnTo>
                <a:lnTo>
                  <a:pt x="1409" y="3028"/>
                </a:lnTo>
                <a:lnTo>
                  <a:pt x="1401" y="3059"/>
                </a:lnTo>
                <a:lnTo>
                  <a:pt x="1390" y="3087"/>
                </a:lnTo>
                <a:lnTo>
                  <a:pt x="1373" y="3114"/>
                </a:lnTo>
                <a:lnTo>
                  <a:pt x="1353" y="3137"/>
                </a:lnTo>
                <a:lnTo>
                  <a:pt x="1329" y="3157"/>
                </a:lnTo>
                <a:lnTo>
                  <a:pt x="1303" y="3173"/>
                </a:lnTo>
                <a:lnTo>
                  <a:pt x="1274" y="3185"/>
                </a:lnTo>
                <a:lnTo>
                  <a:pt x="1243" y="3192"/>
                </a:lnTo>
                <a:lnTo>
                  <a:pt x="1210" y="3195"/>
                </a:lnTo>
                <a:lnTo>
                  <a:pt x="807" y="3195"/>
                </a:lnTo>
                <a:lnTo>
                  <a:pt x="774" y="3192"/>
                </a:lnTo>
                <a:lnTo>
                  <a:pt x="743" y="3185"/>
                </a:lnTo>
                <a:lnTo>
                  <a:pt x="714" y="3173"/>
                </a:lnTo>
                <a:lnTo>
                  <a:pt x="687" y="3157"/>
                </a:lnTo>
                <a:lnTo>
                  <a:pt x="664" y="3137"/>
                </a:lnTo>
                <a:lnTo>
                  <a:pt x="644" y="3114"/>
                </a:lnTo>
                <a:lnTo>
                  <a:pt x="627" y="3087"/>
                </a:lnTo>
                <a:lnTo>
                  <a:pt x="615" y="3059"/>
                </a:lnTo>
                <a:lnTo>
                  <a:pt x="608" y="3028"/>
                </a:lnTo>
                <a:lnTo>
                  <a:pt x="605" y="2995"/>
                </a:lnTo>
                <a:lnTo>
                  <a:pt x="605" y="2097"/>
                </a:lnTo>
                <a:lnTo>
                  <a:pt x="602" y="2061"/>
                </a:lnTo>
                <a:lnTo>
                  <a:pt x="592" y="2027"/>
                </a:lnTo>
                <a:lnTo>
                  <a:pt x="578" y="1997"/>
                </a:lnTo>
                <a:lnTo>
                  <a:pt x="557" y="1968"/>
                </a:lnTo>
                <a:lnTo>
                  <a:pt x="533" y="1944"/>
                </a:lnTo>
                <a:lnTo>
                  <a:pt x="506" y="1925"/>
                </a:lnTo>
                <a:lnTo>
                  <a:pt x="474" y="1910"/>
                </a:lnTo>
                <a:lnTo>
                  <a:pt x="440" y="1901"/>
                </a:lnTo>
                <a:lnTo>
                  <a:pt x="403" y="1897"/>
                </a:lnTo>
                <a:lnTo>
                  <a:pt x="359" y="1894"/>
                </a:lnTo>
                <a:lnTo>
                  <a:pt x="316" y="1885"/>
                </a:lnTo>
                <a:lnTo>
                  <a:pt x="274" y="1872"/>
                </a:lnTo>
                <a:lnTo>
                  <a:pt x="235" y="1854"/>
                </a:lnTo>
                <a:lnTo>
                  <a:pt x="198" y="1830"/>
                </a:lnTo>
                <a:lnTo>
                  <a:pt x="164" y="1802"/>
                </a:lnTo>
                <a:lnTo>
                  <a:pt x="132" y="1770"/>
                </a:lnTo>
                <a:lnTo>
                  <a:pt x="103" y="1734"/>
                </a:lnTo>
                <a:lnTo>
                  <a:pt x="77" y="1694"/>
                </a:lnTo>
                <a:lnTo>
                  <a:pt x="55" y="1651"/>
                </a:lnTo>
                <a:lnTo>
                  <a:pt x="35" y="1606"/>
                </a:lnTo>
                <a:lnTo>
                  <a:pt x="21" y="1557"/>
                </a:lnTo>
                <a:lnTo>
                  <a:pt x="9" y="1506"/>
                </a:lnTo>
                <a:lnTo>
                  <a:pt x="2" y="1453"/>
                </a:lnTo>
                <a:lnTo>
                  <a:pt x="0" y="1398"/>
                </a:lnTo>
                <a:lnTo>
                  <a:pt x="2" y="1343"/>
                </a:lnTo>
                <a:lnTo>
                  <a:pt x="9" y="1290"/>
                </a:lnTo>
                <a:lnTo>
                  <a:pt x="21" y="1239"/>
                </a:lnTo>
                <a:lnTo>
                  <a:pt x="35" y="1190"/>
                </a:lnTo>
                <a:lnTo>
                  <a:pt x="55" y="1144"/>
                </a:lnTo>
                <a:lnTo>
                  <a:pt x="77" y="1101"/>
                </a:lnTo>
                <a:lnTo>
                  <a:pt x="103" y="1061"/>
                </a:lnTo>
                <a:lnTo>
                  <a:pt x="132" y="1025"/>
                </a:lnTo>
                <a:lnTo>
                  <a:pt x="164" y="994"/>
                </a:lnTo>
                <a:lnTo>
                  <a:pt x="198" y="966"/>
                </a:lnTo>
                <a:lnTo>
                  <a:pt x="235" y="943"/>
                </a:lnTo>
                <a:lnTo>
                  <a:pt x="274" y="923"/>
                </a:lnTo>
                <a:lnTo>
                  <a:pt x="316" y="910"/>
                </a:lnTo>
                <a:lnTo>
                  <a:pt x="359" y="902"/>
                </a:lnTo>
                <a:lnTo>
                  <a:pt x="403" y="899"/>
                </a:lnTo>
                <a:lnTo>
                  <a:pt x="1334" y="899"/>
                </a:lnTo>
                <a:lnTo>
                  <a:pt x="1393" y="896"/>
                </a:lnTo>
                <a:lnTo>
                  <a:pt x="1452" y="885"/>
                </a:lnTo>
                <a:lnTo>
                  <a:pt x="1508" y="870"/>
                </a:lnTo>
                <a:lnTo>
                  <a:pt x="1564" y="849"/>
                </a:lnTo>
                <a:lnTo>
                  <a:pt x="1619" y="821"/>
                </a:lnTo>
                <a:lnTo>
                  <a:pt x="1673" y="788"/>
                </a:lnTo>
                <a:lnTo>
                  <a:pt x="1724" y="751"/>
                </a:lnTo>
                <a:lnTo>
                  <a:pt x="1774" y="708"/>
                </a:lnTo>
                <a:lnTo>
                  <a:pt x="1822" y="660"/>
                </a:lnTo>
                <a:lnTo>
                  <a:pt x="1869" y="608"/>
                </a:lnTo>
                <a:lnTo>
                  <a:pt x="1914" y="551"/>
                </a:lnTo>
                <a:lnTo>
                  <a:pt x="1956" y="490"/>
                </a:lnTo>
                <a:lnTo>
                  <a:pt x="1995" y="426"/>
                </a:lnTo>
                <a:lnTo>
                  <a:pt x="2034" y="356"/>
                </a:lnTo>
                <a:lnTo>
                  <a:pt x="2036" y="357"/>
                </a:lnTo>
                <a:lnTo>
                  <a:pt x="2066" y="305"/>
                </a:lnTo>
                <a:lnTo>
                  <a:pt x="2098" y="256"/>
                </a:lnTo>
                <a:lnTo>
                  <a:pt x="2132" y="210"/>
                </a:lnTo>
                <a:lnTo>
                  <a:pt x="2168" y="169"/>
                </a:lnTo>
                <a:lnTo>
                  <a:pt x="2205" y="131"/>
                </a:lnTo>
                <a:lnTo>
                  <a:pt x="2245" y="97"/>
                </a:lnTo>
                <a:lnTo>
                  <a:pt x="2286" y="68"/>
                </a:lnTo>
                <a:lnTo>
                  <a:pt x="2330" y="45"/>
                </a:lnTo>
                <a:lnTo>
                  <a:pt x="2375" y="26"/>
                </a:lnTo>
                <a:lnTo>
                  <a:pt x="2423" y="11"/>
                </a:lnTo>
                <a:lnTo>
                  <a:pt x="2471" y="3"/>
                </a:lnTo>
                <a:lnTo>
                  <a:pt x="2523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45715" tIns="22858" rIns="45715" bIns="22858" numCol="1" anchor="t" anchorCtr="0" compatLnSpc="1">
            <a:prstTxWarp prst="textNoShape">
              <a:avLst/>
            </a:prstTxWarp>
          </a:bodyPr>
          <a:lstStyle/>
          <a:p>
            <a:endParaRPr lang="es-ES" sz="900">
              <a:solidFill>
                <a:schemeClr val="tx2"/>
              </a:solidFill>
            </a:endParaRPr>
          </a:p>
        </p:txBody>
      </p:sp>
      <p:grpSp>
        <p:nvGrpSpPr>
          <p:cNvPr id="40" name="Group 15"/>
          <p:cNvGrpSpPr>
            <a:grpSpLocks noChangeAspect="1"/>
          </p:cNvGrpSpPr>
          <p:nvPr/>
        </p:nvGrpSpPr>
        <p:grpSpPr bwMode="auto">
          <a:xfrm>
            <a:off x="3111029" y="2318807"/>
            <a:ext cx="343051" cy="339440"/>
            <a:chOff x="12172" y="2923"/>
            <a:chExt cx="1615" cy="1598"/>
          </a:xfrm>
          <a:solidFill>
            <a:schemeClr val="accent2"/>
          </a:solidFill>
        </p:grpSpPr>
        <p:sp>
          <p:nvSpPr>
            <p:cNvPr id="41" name="Freeform 17"/>
            <p:cNvSpPr>
              <a:spLocks noEditPoints="1"/>
            </p:cNvSpPr>
            <p:nvPr/>
          </p:nvSpPr>
          <p:spPr bwMode="auto">
            <a:xfrm>
              <a:off x="12172" y="2923"/>
              <a:ext cx="1615" cy="1598"/>
            </a:xfrm>
            <a:custGeom>
              <a:avLst/>
              <a:gdLst>
                <a:gd name="T0" fmla="*/ 214 w 3228"/>
                <a:gd name="T1" fmla="*/ 2737 h 3195"/>
                <a:gd name="T2" fmla="*/ 177 w 3228"/>
                <a:gd name="T3" fmla="*/ 2843 h 3195"/>
                <a:gd name="T4" fmla="*/ 220 w 3228"/>
                <a:gd name="T5" fmla="*/ 2956 h 3195"/>
                <a:gd name="T6" fmla="*/ 324 w 3228"/>
                <a:gd name="T7" fmla="*/ 3016 h 3195"/>
                <a:gd name="T8" fmla="*/ 440 w 3228"/>
                <a:gd name="T9" fmla="*/ 2998 h 3195"/>
                <a:gd name="T10" fmla="*/ 1241 w 3228"/>
                <a:gd name="T11" fmla="*/ 2116 h 3195"/>
                <a:gd name="T12" fmla="*/ 1046 w 3228"/>
                <a:gd name="T13" fmla="*/ 1910 h 3195"/>
                <a:gd name="T14" fmla="*/ 1786 w 3228"/>
                <a:gd name="T15" fmla="*/ 226 h 3195"/>
                <a:gd name="T16" fmla="*/ 1508 w 3228"/>
                <a:gd name="T17" fmla="*/ 336 h 3195"/>
                <a:gd name="T18" fmla="*/ 1278 w 3228"/>
                <a:gd name="T19" fmla="*/ 519 h 3195"/>
                <a:gd name="T20" fmla="*/ 1111 w 3228"/>
                <a:gd name="T21" fmla="*/ 759 h 3195"/>
                <a:gd name="T22" fmla="*/ 1021 w 3228"/>
                <a:gd name="T23" fmla="*/ 1044 h 3195"/>
                <a:gd name="T24" fmla="*/ 1021 w 3228"/>
                <a:gd name="T25" fmla="*/ 1353 h 3195"/>
                <a:gd name="T26" fmla="*/ 1111 w 3228"/>
                <a:gd name="T27" fmla="*/ 1637 h 3195"/>
                <a:gd name="T28" fmla="*/ 1278 w 3228"/>
                <a:gd name="T29" fmla="*/ 1878 h 3195"/>
                <a:gd name="T30" fmla="*/ 1508 w 3228"/>
                <a:gd name="T31" fmla="*/ 2061 h 3195"/>
                <a:gd name="T32" fmla="*/ 1786 w 3228"/>
                <a:gd name="T33" fmla="*/ 2170 h 3195"/>
                <a:gd name="T34" fmla="*/ 2097 w 3228"/>
                <a:gd name="T35" fmla="*/ 2194 h 3195"/>
                <a:gd name="T36" fmla="*/ 2393 w 3228"/>
                <a:gd name="T37" fmla="*/ 2125 h 3195"/>
                <a:gd name="T38" fmla="*/ 2649 w 3228"/>
                <a:gd name="T39" fmla="*/ 1977 h 3195"/>
                <a:gd name="T40" fmla="*/ 2849 w 3228"/>
                <a:gd name="T41" fmla="*/ 1764 h 3195"/>
                <a:gd name="T42" fmla="*/ 2980 w 3228"/>
                <a:gd name="T43" fmla="*/ 1499 h 3195"/>
                <a:gd name="T44" fmla="*/ 3026 w 3228"/>
                <a:gd name="T45" fmla="*/ 1198 h 3195"/>
                <a:gd name="T46" fmla="*/ 2980 w 3228"/>
                <a:gd name="T47" fmla="*/ 897 h 3195"/>
                <a:gd name="T48" fmla="*/ 2849 w 3228"/>
                <a:gd name="T49" fmla="*/ 632 h 3195"/>
                <a:gd name="T50" fmla="*/ 2649 w 3228"/>
                <a:gd name="T51" fmla="*/ 419 h 3195"/>
                <a:gd name="T52" fmla="*/ 2393 w 3228"/>
                <a:gd name="T53" fmla="*/ 271 h 3195"/>
                <a:gd name="T54" fmla="*/ 2097 w 3228"/>
                <a:gd name="T55" fmla="*/ 203 h 3195"/>
                <a:gd name="T56" fmla="*/ 2104 w 3228"/>
                <a:gd name="T57" fmla="*/ 3 h 3195"/>
                <a:gd name="T58" fmla="*/ 2432 w 3228"/>
                <a:gd name="T59" fmla="*/ 72 h 3195"/>
                <a:gd name="T60" fmla="*/ 2720 w 3228"/>
                <a:gd name="T61" fmla="*/ 222 h 3195"/>
                <a:gd name="T62" fmla="*/ 2955 w 3228"/>
                <a:gd name="T63" fmla="*/ 440 h 3195"/>
                <a:gd name="T64" fmla="*/ 3125 w 3228"/>
                <a:gd name="T65" fmla="*/ 713 h 3195"/>
                <a:gd name="T66" fmla="*/ 3217 w 3228"/>
                <a:gd name="T67" fmla="*/ 1028 h 3195"/>
                <a:gd name="T68" fmla="*/ 3217 w 3228"/>
                <a:gd name="T69" fmla="*/ 1367 h 3195"/>
                <a:gd name="T70" fmla="*/ 3125 w 3228"/>
                <a:gd name="T71" fmla="*/ 1683 h 3195"/>
                <a:gd name="T72" fmla="*/ 2955 w 3228"/>
                <a:gd name="T73" fmla="*/ 1957 h 3195"/>
                <a:gd name="T74" fmla="*/ 2720 w 3228"/>
                <a:gd name="T75" fmla="*/ 2174 h 3195"/>
                <a:gd name="T76" fmla="*/ 2432 w 3228"/>
                <a:gd name="T77" fmla="*/ 2324 h 3195"/>
                <a:gd name="T78" fmla="*/ 2104 w 3228"/>
                <a:gd name="T79" fmla="*/ 2393 h 3195"/>
                <a:gd name="T80" fmla="*/ 1762 w 3228"/>
                <a:gd name="T81" fmla="*/ 2369 h 3195"/>
                <a:gd name="T82" fmla="*/ 1452 w 3228"/>
                <a:gd name="T83" fmla="*/ 2256 h 3195"/>
                <a:gd name="T84" fmla="*/ 549 w 3228"/>
                <a:gd name="T85" fmla="*/ 3139 h 3195"/>
                <a:gd name="T86" fmla="*/ 398 w 3228"/>
                <a:gd name="T87" fmla="*/ 3193 h 3195"/>
                <a:gd name="T88" fmla="*/ 218 w 3228"/>
                <a:gd name="T89" fmla="*/ 3168 h 3195"/>
                <a:gd name="T90" fmla="*/ 74 w 3228"/>
                <a:gd name="T91" fmla="*/ 3059 h 3195"/>
                <a:gd name="T92" fmla="*/ 3 w 3228"/>
                <a:gd name="T93" fmla="*/ 2891 h 3195"/>
                <a:gd name="T94" fmla="*/ 22 w 3228"/>
                <a:gd name="T95" fmla="*/ 2723 h 3195"/>
                <a:gd name="T96" fmla="*/ 107 w 3228"/>
                <a:gd name="T97" fmla="*/ 2592 h 3195"/>
                <a:gd name="T98" fmla="*/ 881 w 3228"/>
                <a:gd name="T99" fmla="*/ 1609 h 3195"/>
                <a:gd name="T100" fmla="*/ 810 w 3228"/>
                <a:gd name="T101" fmla="*/ 1284 h 3195"/>
                <a:gd name="T102" fmla="*/ 834 w 3228"/>
                <a:gd name="T103" fmla="*/ 947 h 3195"/>
                <a:gd name="T104" fmla="*/ 946 w 3228"/>
                <a:gd name="T105" fmla="*/ 640 h 3195"/>
                <a:gd name="T106" fmla="*/ 1134 w 3228"/>
                <a:gd name="T107" fmla="*/ 380 h 3195"/>
                <a:gd name="T108" fmla="*/ 1384 w 3228"/>
                <a:gd name="T109" fmla="*/ 177 h 3195"/>
                <a:gd name="T110" fmla="*/ 1683 w 3228"/>
                <a:gd name="T111" fmla="*/ 46 h 3195"/>
                <a:gd name="T112" fmla="*/ 2018 w 3228"/>
                <a:gd name="T113" fmla="*/ 0 h 3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228" h="3195">
                  <a:moveTo>
                    <a:pt x="1046" y="1910"/>
                  </a:moveTo>
                  <a:lnTo>
                    <a:pt x="232" y="2715"/>
                  </a:lnTo>
                  <a:lnTo>
                    <a:pt x="232" y="2716"/>
                  </a:lnTo>
                  <a:lnTo>
                    <a:pt x="214" y="2737"/>
                  </a:lnTo>
                  <a:lnTo>
                    <a:pt x="199" y="2760"/>
                  </a:lnTo>
                  <a:lnTo>
                    <a:pt x="188" y="2786"/>
                  </a:lnTo>
                  <a:lnTo>
                    <a:pt x="181" y="2813"/>
                  </a:lnTo>
                  <a:lnTo>
                    <a:pt x="177" y="2843"/>
                  </a:lnTo>
                  <a:lnTo>
                    <a:pt x="181" y="2875"/>
                  </a:lnTo>
                  <a:lnTo>
                    <a:pt x="189" y="2904"/>
                  </a:lnTo>
                  <a:lnTo>
                    <a:pt x="202" y="2932"/>
                  </a:lnTo>
                  <a:lnTo>
                    <a:pt x="220" y="2956"/>
                  </a:lnTo>
                  <a:lnTo>
                    <a:pt x="241" y="2978"/>
                  </a:lnTo>
                  <a:lnTo>
                    <a:pt x="266" y="2995"/>
                  </a:lnTo>
                  <a:lnTo>
                    <a:pt x="294" y="3008"/>
                  </a:lnTo>
                  <a:lnTo>
                    <a:pt x="324" y="3016"/>
                  </a:lnTo>
                  <a:lnTo>
                    <a:pt x="356" y="3019"/>
                  </a:lnTo>
                  <a:lnTo>
                    <a:pt x="386" y="3017"/>
                  </a:lnTo>
                  <a:lnTo>
                    <a:pt x="414" y="3010"/>
                  </a:lnTo>
                  <a:lnTo>
                    <a:pt x="440" y="2998"/>
                  </a:lnTo>
                  <a:lnTo>
                    <a:pt x="463" y="2983"/>
                  </a:lnTo>
                  <a:lnTo>
                    <a:pt x="484" y="2965"/>
                  </a:lnTo>
                  <a:lnTo>
                    <a:pt x="1297" y="2160"/>
                  </a:lnTo>
                  <a:lnTo>
                    <a:pt x="1241" y="2116"/>
                  </a:lnTo>
                  <a:lnTo>
                    <a:pt x="1188" y="2069"/>
                  </a:lnTo>
                  <a:lnTo>
                    <a:pt x="1137" y="2019"/>
                  </a:lnTo>
                  <a:lnTo>
                    <a:pt x="1091" y="1966"/>
                  </a:lnTo>
                  <a:lnTo>
                    <a:pt x="1046" y="1910"/>
                  </a:lnTo>
                  <a:close/>
                  <a:moveTo>
                    <a:pt x="2018" y="200"/>
                  </a:moveTo>
                  <a:lnTo>
                    <a:pt x="1939" y="203"/>
                  </a:lnTo>
                  <a:lnTo>
                    <a:pt x="1861" y="211"/>
                  </a:lnTo>
                  <a:lnTo>
                    <a:pt x="1786" y="226"/>
                  </a:lnTo>
                  <a:lnTo>
                    <a:pt x="1714" y="246"/>
                  </a:lnTo>
                  <a:lnTo>
                    <a:pt x="1643" y="271"/>
                  </a:lnTo>
                  <a:lnTo>
                    <a:pt x="1574" y="301"/>
                  </a:lnTo>
                  <a:lnTo>
                    <a:pt x="1508" y="336"/>
                  </a:lnTo>
                  <a:lnTo>
                    <a:pt x="1447" y="376"/>
                  </a:lnTo>
                  <a:lnTo>
                    <a:pt x="1387" y="419"/>
                  </a:lnTo>
                  <a:lnTo>
                    <a:pt x="1331" y="467"/>
                  </a:lnTo>
                  <a:lnTo>
                    <a:pt x="1278" y="519"/>
                  </a:lnTo>
                  <a:lnTo>
                    <a:pt x="1231" y="574"/>
                  </a:lnTo>
                  <a:lnTo>
                    <a:pt x="1187" y="632"/>
                  </a:lnTo>
                  <a:lnTo>
                    <a:pt x="1146" y="694"/>
                  </a:lnTo>
                  <a:lnTo>
                    <a:pt x="1111" y="759"/>
                  </a:lnTo>
                  <a:lnTo>
                    <a:pt x="1081" y="827"/>
                  </a:lnTo>
                  <a:lnTo>
                    <a:pt x="1055" y="897"/>
                  </a:lnTo>
                  <a:lnTo>
                    <a:pt x="1036" y="969"/>
                  </a:lnTo>
                  <a:lnTo>
                    <a:pt x="1021" y="1044"/>
                  </a:lnTo>
                  <a:lnTo>
                    <a:pt x="1012" y="1120"/>
                  </a:lnTo>
                  <a:lnTo>
                    <a:pt x="1009" y="1198"/>
                  </a:lnTo>
                  <a:lnTo>
                    <a:pt x="1012" y="1277"/>
                  </a:lnTo>
                  <a:lnTo>
                    <a:pt x="1021" y="1353"/>
                  </a:lnTo>
                  <a:lnTo>
                    <a:pt x="1036" y="1428"/>
                  </a:lnTo>
                  <a:lnTo>
                    <a:pt x="1055" y="1499"/>
                  </a:lnTo>
                  <a:lnTo>
                    <a:pt x="1081" y="1570"/>
                  </a:lnTo>
                  <a:lnTo>
                    <a:pt x="1111" y="1637"/>
                  </a:lnTo>
                  <a:lnTo>
                    <a:pt x="1146" y="1702"/>
                  </a:lnTo>
                  <a:lnTo>
                    <a:pt x="1187" y="1764"/>
                  </a:lnTo>
                  <a:lnTo>
                    <a:pt x="1231" y="1823"/>
                  </a:lnTo>
                  <a:lnTo>
                    <a:pt x="1278" y="1878"/>
                  </a:lnTo>
                  <a:lnTo>
                    <a:pt x="1331" y="1930"/>
                  </a:lnTo>
                  <a:lnTo>
                    <a:pt x="1387" y="1977"/>
                  </a:lnTo>
                  <a:lnTo>
                    <a:pt x="1447" y="2021"/>
                  </a:lnTo>
                  <a:lnTo>
                    <a:pt x="1508" y="2061"/>
                  </a:lnTo>
                  <a:lnTo>
                    <a:pt x="1574" y="2096"/>
                  </a:lnTo>
                  <a:lnTo>
                    <a:pt x="1643" y="2125"/>
                  </a:lnTo>
                  <a:lnTo>
                    <a:pt x="1714" y="2151"/>
                  </a:lnTo>
                  <a:lnTo>
                    <a:pt x="1786" y="2170"/>
                  </a:lnTo>
                  <a:lnTo>
                    <a:pt x="1861" y="2184"/>
                  </a:lnTo>
                  <a:lnTo>
                    <a:pt x="1939" y="2194"/>
                  </a:lnTo>
                  <a:lnTo>
                    <a:pt x="2018" y="2197"/>
                  </a:lnTo>
                  <a:lnTo>
                    <a:pt x="2097" y="2194"/>
                  </a:lnTo>
                  <a:lnTo>
                    <a:pt x="2174" y="2184"/>
                  </a:lnTo>
                  <a:lnTo>
                    <a:pt x="2249" y="2170"/>
                  </a:lnTo>
                  <a:lnTo>
                    <a:pt x="2323" y="2151"/>
                  </a:lnTo>
                  <a:lnTo>
                    <a:pt x="2393" y="2125"/>
                  </a:lnTo>
                  <a:lnTo>
                    <a:pt x="2462" y="2096"/>
                  </a:lnTo>
                  <a:lnTo>
                    <a:pt x="2527" y="2061"/>
                  </a:lnTo>
                  <a:lnTo>
                    <a:pt x="2590" y="2021"/>
                  </a:lnTo>
                  <a:lnTo>
                    <a:pt x="2649" y="1977"/>
                  </a:lnTo>
                  <a:lnTo>
                    <a:pt x="2704" y="1930"/>
                  </a:lnTo>
                  <a:lnTo>
                    <a:pt x="2757" y="1878"/>
                  </a:lnTo>
                  <a:lnTo>
                    <a:pt x="2805" y="1823"/>
                  </a:lnTo>
                  <a:lnTo>
                    <a:pt x="2849" y="1764"/>
                  </a:lnTo>
                  <a:lnTo>
                    <a:pt x="2889" y="1702"/>
                  </a:lnTo>
                  <a:lnTo>
                    <a:pt x="2924" y="1637"/>
                  </a:lnTo>
                  <a:lnTo>
                    <a:pt x="2955" y="1570"/>
                  </a:lnTo>
                  <a:lnTo>
                    <a:pt x="2980" y="1499"/>
                  </a:lnTo>
                  <a:lnTo>
                    <a:pt x="3000" y="1428"/>
                  </a:lnTo>
                  <a:lnTo>
                    <a:pt x="3015" y="1353"/>
                  </a:lnTo>
                  <a:lnTo>
                    <a:pt x="3024" y="1277"/>
                  </a:lnTo>
                  <a:lnTo>
                    <a:pt x="3026" y="1198"/>
                  </a:lnTo>
                  <a:lnTo>
                    <a:pt x="3024" y="1120"/>
                  </a:lnTo>
                  <a:lnTo>
                    <a:pt x="3015" y="1044"/>
                  </a:lnTo>
                  <a:lnTo>
                    <a:pt x="3000" y="969"/>
                  </a:lnTo>
                  <a:lnTo>
                    <a:pt x="2980" y="897"/>
                  </a:lnTo>
                  <a:lnTo>
                    <a:pt x="2955" y="827"/>
                  </a:lnTo>
                  <a:lnTo>
                    <a:pt x="2924" y="759"/>
                  </a:lnTo>
                  <a:lnTo>
                    <a:pt x="2889" y="694"/>
                  </a:lnTo>
                  <a:lnTo>
                    <a:pt x="2849" y="632"/>
                  </a:lnTo>
                  <a:lnTo>
                    <a:pt x="2805" y="574"/>
                  </a:lnTo>
                  <a:lnTo>
                    <a:pt x="2757" y="519"/>
                  </a:lnTo>
                  <a:lnTo>
                    <a:pt x="2704" y="467"/>
                  </a:lnTo>
                  <a:lnTo>
                    <a:pt x="2649" y="419"/>
                  </a:lnTo>
                  <a:lnTo>
                    <a:pt x="2590" y="376"/>
                  </a:lnTo>
                  <a:lnTo>
                    <a:pt x="2527" y="336"/>
                  </a:lnTo>
                  <a:lnTo>
                    <a:pt x="2462" y="301"/>
                  </a:lnTo>
                  <a:lnTo>
                    <a:pt x="2393" y="271"/>
                  </a:lnTo>
                  <a:lnTo>
                    <a:pt x="2323" y="246"/>
                  </a:lnTo>
                  <a:lnTo>
                    <a:pt x="2249" y="226"/>
                  </a:lnTo>
                  <a:lnTo>
                    <a:pt x="2174" y="211"/>
                  </a:lnTo>
                  <a:lnTo>
                    <a:pt x="2097" y="203"/>
                  </a:lnTo>
                  <a:lnTo>
                    <a:pt x="2018" y="200"/>
                  </a:lnTo>
                  <a:close/>
                  <a:moveTo>
                    <a:pt x="2018" y="0"/>
                  </a:moveTo>
                  <a:lnTo>
                    <a:pt x="2018" y="0"/>
                  </a:lnTo>
                  <a:lnTo>
                    <a:pt x="2104" y="3"/>
                  </a:lnTo>
                  <a:lnTo>
                    <a:pt x="2189" y="11"/>
                  </a:lnTo>
                  <a:lnTo>
                    <a:pt x="2272" y="27"/>
                  </a:lnTo>
                  <a:lnTo>
                    <a:pt x="2352" y="46"/>
                  </a:lnTo>
                  <a:lnTo>
                    <a:pt x="2432" y="72"/>
                  </a:lnTo>
                  <a:lnTo>
                    <a:pt x="2508" y="102"/>
                  </a:lnTo>
                  <a:lnTo>
                    <a:pt x="2582" y="137"/>
                  </a:lnTo>
                  <a:lnTo>
                    <a:pt x="2652" y="177"/>
                  </a:lnTo>
                  <a:lnTo>
                    <a:pt x="2720" y="222"/>
                  </a:lnTo>
                  <a:lnTo>
                    <a:pt x="2784" y="271"/>
                  </a:lnTo>
                  <a:lnTo>
                    <a:pt x="2845" y="323"/>
                  </a:lnTo>
                  <a:lnTo>
                    <a:pt x="2902" y="380"/>
                  </a:lnTo>
                  <a:lnTo>
                    <a:pt x="2955" y="440"/>
                  </a:lnTo>
                  <a:lnTo>
                    <a:pt x="3005" y="503"/>
                  </a:lnTo>
                  <a:lnTo>
                    <a:pt x="3049" y="570"/>
                  </a:lnTo>
                  <a:lnTo>
                    <a:pt x="3090" y="640"/>
                  </a:lnTo>
                  <a:lnTo>
                    <a:pt x="3125" y="713"/>
                  </a:lnTo>
                  <a:lnTo>
                    <a:pt x="3156" y="788"/>
                  </a:lnTo>
                  <a:lnTo>
                    <a:pt x="3182" y="866"/>
                  </a:lnTo>
                  <a:lnTo>
                    <a:pt x="3202" y="947"/>
                  </a:lnTo>
                  <a:lnTo>
                    <a:pt x="3217" y="1028"/>
                  </a:lnTo>
                  <a:lnTo>
                    <a:pt x="3225" y="1113"/>
                  </a:lnTo>
                  <a:lnTo>
                    <a:pt x="3228" y="1198"/>
                  </a:lnTo>
                  <a:lnTo>
                    <a:pt x="3225" y="1284"/>
                  </a:lnTo>
                  <a:lnTo>
                    <a:pt x="3217" y="1367"/>
                  </a:lnTo>
                  <a:lnTo>
                    <a:pt x="3202" y="1450"/>
                  </a:lnTo>
                  <a:lnTo>
                    <a:pt x="3182" y="1530"/>
                  </a:lnTo>
                  <a:lnTo>
                    <a:pt x="3156" y="1607"/>
                  </a:lnTo>
                  <a:lnTo>
                    <a:pt x="3125" y="1683"/>
                  </a:lnTo>
                  <a:lnTo>
                    <a:pt x="3090" y="1756"/>
                  </a:lnTo>
                  <a:lnTo>
                    <a:pt x="3049" y="1826"/>
                  </a:lnTo>
                  <a:lnTo>
                    <a:pt x="3005" y="1892"/>
                  </a:lnTo>
                  <a:lnTo>
                    <a:pt x="2955" y="1957"/>
                  </a:lnTo>
                  <a:lnTo>
                    <a:pt x="2902" y="2017"/>
                  </a:lnTo>
                  <a:lnTo>
                    <a:pt x="2845" y="2073"/>
                  </a:lnTo>
                  <a:lnTo>
                    <a:pt x="2784" y="2126"/>
                  </a:lnTo>
                  <a:lnTo>
                    <a:pt x="2720" y="2174"/>
                  </a:lnTo>
                  <a:lnTo>
                    <a:pt x="2652" y="2219"/>
                  </a:lnTo>
                  <a:lnTo>
                    <a:pt x="2582" y="2259"/>
                  </a:lnTo>
                  <a:lnTo>
                    <a:pt x="2508" y="2294"/>
                  </a:lnTo>
                  <a:lnTo>
                    <a:pt x="2432" y="2324"/>
                  </a:lnTo>
                  <a:lnTo>
                    <a:pt x="2352" y="2350"/>
                  </a:lnTo>
                  <a:lnTo>
                    <a:pt x="2272" y="2369"/>
                  </a:lnTo>
                  <a:lnTo>
                    <a:pt x="2189" y="2385"/>
                  </a:lnTo>
                  <a:lnTo>
                    <a:pt x="2104" y="2393"/>
                  </a:lnTo>
                  <a:lnTo>
                    <a:pt x="2018" y="2396"/>
                  </a:lnTo>
                  <a:lnTo>
                    <a:pt x="1930" y="2393"/>
                  </a:lnTo>
                  <a:lnTo>
                    <a:pt x="1846" y="2384"/>
                  </a:lnTo>
                  <a:lnTo>
                    <a:pt x="1762" y="2369"/>
                  </a:lnTo>
                  <a:lnTo>
                    <a:pt x="1681" y="2349"/>
                  </a:lnTo>
                  <a:lnTo>
                    <a:pt x="1601" y="2323"/>
                  </a:lnTo>
                  <a:lnTo>
                    <a:pt x="1525" y="2292"/>
                  </a:lnTo>
                  <a:lnTo>
                    <a:pt x="1452" y="2256"/>
                  </a:lnTo>
                  <a:lnTo>
                    <a:pt x="610" y="3089"/>
                  </a:lnTo>
                  <a:lnTo>
                    <a:pt x="610" y="3089"/>
                  </a:lnTo>
                  <a:lnTo>
                    <a:pt x="581" y="3116"/>
                  </a:lnTo>
                  <a:lnTo>
                    <a:pt x="549" y="3139"/>
                  </a:lnTo>
                  <a:lnTo>
                    <a:pt x="514" y="3159"/>
                  </a:lnTo>
                  <a:lnTo>
                    <a:pt x="478" y="3174"/>
                  </a:lnTo>
                  <a:lnTo>
                    <a:pt x="438" y="3186"/>
                  </a:lnTo>
                  <a:lnTo>
                    <a:pt x="398" y="3193"/>
                  </a:lnTo>
                  <a:lnTo>
                    <a:pt x="356" y="3195"/>
                  </a:lnTo>
                  <a:lnTo>
                    <a:pt x="307" y="3192"/>
                  </a:lnTo>
                  <a:lnTo>
                    <a:pt x="262" y="3183"/>
                  </a:lnTo>
                  <a:lnTo>
                    <a:pt x="218" y="3168"/>
                  </a:lnTo>
                  <a:lnTo>
                    <a:pt x="176" y="3147"/>
                  </a:lnTo>
                  <a:lnTo>
                    <a:pt x="138" y="3122"/>
                  </a:lnTo>
                  <a:lnTo>
                    <a:pt x="104" y="3092"/>
                  </a:lnTo>
                  <a:lnTo>
                    <a:pt x="74" y="3059"/>
                  </a:lnTo>
                  <a:lnTo>
                    <a:pt x="48" y="3021"/>
                  </a:lnTo>
                  <a:lnTo>
                    <a:pt x="28" y="2980"/>
                  </a:lnTo>
                  <a:lnTo>
                    <a:pt x="12" y="2936"/>
                  </a:lnTo>
                  <a:lnTo>
                    <a:pt x="3" y="2891"/>
                  </a:lnTo>
                  <a:lnTo>
                    <a:pt x="0" y="2843"/>
                  </a:lnTo>
                  <a:lnTo>
                    <a:pt x="2" y="2801"/>
                  </a:lnTo>
                  <a:lnTo>
                    <a:pt x="9" y="2761"/>
                  </a:lnTo>
                  <a:lnTo>
                    <a:pt x="22" y="2723"/>
                  </a:lnTo>
                  <a:lnTo>
                    <a:pt x="37" y="2686"/>
                  </a:lnTo>
                  <a:lnTo>
                    <a:pt x="57" y="2652"/>
                  </a:lnTo>
                  <a:lnTo>
                    <a:pt x="80" y="2620"/>
                  </a:lnTo>
                  <a:lnTo>
                    <a:pt x="107" y="2592"/>
                  </a:lnTo>
                  <a:lnTo>
                    <a:pt x="106" y="2591"/>
                  </a:lnTo>
                  <a:lnTo>
                    <a:pt x="948" y="1758"/>
                  </a:lnTo>
                  <a:lnTo>
                    <a:pt x="912" y="1685"/>
                  </a:lnTo>
                  <a:lnTo>
                    <a:pt x="881" y="1609"/>
                  </a:lnTo>
                  <a:lnTo>
                    <a:pt x="854" y="1531"/>
                  </a:lnTo>
                  <a:lnTo>
                    <a:pt x="835" y="1451"/>
                  </a:lnTo>
                  <a:lnTo>
                    <a:pt x="819" y="1368"/>
                  </a:lnTo>
                  <a:lnTo>
                    <a:pt x="810" y="1284"/>
                  </a:lnTo>
                  <a:lnTo>
                    <a:pt x="807" y="1198"/>
                  </a:lnTo>
                  <a:lnTo>
                    <a:pt x="810" y="1113"/>
                  </a:lnTo>
                  <a:lnTo>
                    <a:pt x="819" y="1028"/>
                  </a:lnTo>
                  <a:lnTo>
                    <a:pt x="834" y="947"/>
                  </a:lnTo>
                  <a:lnTo>
                    <a:pt x="854" y="866"/>
                  </a:lnTo>
                  <a:lnTo>
                    <a:pt x="879" y="788"/>
                  </a:lnTo>
                  <a:lnTo>
                    <a:pt x="910" y="713"/>
                  </a:lnTo>
                  <a:lnTo>
                    <a:pt x="946" y="640"/>
                  </a:lnTo>
                  <a:lnTo>
                    <a:pt x="986" y="570"/>
                  </a:lnTo>
                  <a:lnTo>
                    <a:pt x="1031" y="503"/>
                  </a:lnTo>
                  <a:lnTo>
                    <a:pt x="1080" y="440"/>
                  </a:lnTo>
                  <a:lnTo>
                    <a:pt x="1134" y="380"/>
                  </a:lnTo>
                  <a:lnTo>
                    <a:pt x="1191" y="323"/>
                  </a:lnTo>
                  <a:lnTo>
                    <a:pt x="1252" y="271"/>
                  </a:lnTo>
                  <a:lnTo>
                    <a:pt x="1316" y="222"/>
                  </a:lnTo>
                  <a:lnTo>
                    <a:pt x="1384" y="177"/>
                  </a:lnTo>
                  <a:lnTo>
                    <a:pt x="1454" y="137"/>
                  </a:lnTo>
                  <a:lnTo>
                    <a:pt x="1528" y="102"/>
                  </a:lnTo>
                  <a:lnTo>
                    <a:pt x="1604" y="72"/>
                  </a:lnTo>
                  <a:lnTo>
                    <a:pt x="1683" y="46"/>
                  </a:lnTo>
                  <a:lnTo>
                    <a:pt x="1763" y="27"/>
                  </a:lnTo>
                  <a:lnTo>
                    <a:pt x="1847" y="11"/>
                  </a:lnTo>
                  <a:lnTo>
                    <a:pt x="1931" y="3"/>
                  </a:lnTo>
                  <a:lnTo>
                    <a:pt x="20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ES" sz="900">
                <a:solidFill>
                  <a:schemeClr val="tx2"/>
                </a:solidFill>
              </a:endParaRPr>
            </a:p>
          </p:txBody>
        </p:sp>
        <p:sp>
          <p:nvSpPr>
            <p:cNvPr id="42" name="Freeform 18"/>
            <p:cNvSpPr>
              <a:spLocks/>
            </p:cNvSpPr>
            <p:nvPr/>
          </p:nvSpPr>
          <p:spPr bwMode="auto">
            <a:xfrm>
              <a:off x="12828" y="3173"/>
              <a:ext cx="378" cy="374"/>
            </a:xfrm>
            <a:custGeom>
              <a:avLst/>
              <a:gdLst>
                <a:gd name="T0" fmla="*/ 707 w 757"/>
                <a:gd name="T1" fmla="*/ 0 h 749"/>
                <a:gd name="T2" fmla="*/ 723 w 757"/>
                <a:gd name="T3" fmla="*/ 2 h 749"/>
                <a:gd name="T4" fmla="*/ 736 w 757"/>
                <a:gd name="T5" fmla="*/ 10 h 749"/>
                <a:gd name="T6" fmla="*/ 747 w 757"/>
                <a:gd name="T7" fmla="*/ 21 h 749"/>
                <a:gd name="T8" fmla="*/ 755 w 757"/>
                <a:gd name="T9" fmla="*/ 34 h 749"/>
                <a:gd name="T10" fmla="*/ 757 w 757"/>
                <a:gd name="T11" fmla="*/ 49 h 749"/>
                <a:gd name="T12" fmla="*/ 755 w 757"/>
                <a:gd name="T13" fmla="*/ 66 h 749"/>
                <a:gd name="T14" fmla="*/ 747 w 757"/>
                <a:gd name="T15" fmla="*/ 79 h 749"/>
                <a:gd name="T16" fmla="*/ 736 w 757"/>
                <a:gd name="T17" fmla="*/ 90 h 749"/>
                <a:gd name="T18" fmla="*/ 723 w 757"/>
                <a:gd name="T19" fmla="*/ 97 h 749"/>
                <a:gd name="T20" fmla="*/ 707 w 757"/>
                <a:gd name="T21" fmla="*/ 100 h 749"/>
                <a:gd name="T22" fmla="*/ 645 w 757"/>
                <a:gd name="T23" fmla="*/ 104 h 749"/>
                <a:gd name="T24" fmla="*/ 584 w 757"/>
                <a:gd name="T25" fmla="*/ 112 h 749"/>
                <a:gd name="T26" fmla="*/ 527 w 757"/>
                <a:gd name="T27" fmla="*/ 127 h 749"/>
                <a:gd name="T28" fmla="*/ 471 w 757"/>
                <a:gd name="T29" fmla="*/ 147 h 749"/>
                <a:gd name="T30" fmla="*/ 418 w 757"/>
                <a:gd name="T31" fmla="*/ 172 h 749"/>
                <a:gd name="T32" fmla="*/ 369 w 757"/>
                <a:gd name="T33" fmla="*/ 203 h 749"/>
                <a:gd name="T34" fmla="*/ 321 w 757"/>
                <a:gd name="T35" fmla="*/ 236 h 749"/>
                <a:gd name="T36" fmla="*/ 279 w 757"/>
                <a:gd name="T37" fmla="*/ 275 h 749"/>
                <a:gd name="T38" fmla="*/ 240 w 757"/>
                <a:gd name="T39" fmla="*/ 318 h 749"/>
                <a:gd name="T40" fmla="*/ 205 w 757"/>
                <a:gd name="T41" fmla="*/ 364 h 749"/>
                <a:gd name="T42" fmla="*/ 175 w 757"/>
                <a:gd name="T43" fmla="*/ 414 h 749"/>
                <a:gd name="T44" fmla="*/ 149 w 757"/>
                <a:gd name="T45" fmla="*/ 466 h 749"/>
                <a:gd name="T46" fmla="*/ 128 w 757"/>
                <a:gd name="T47" fmla="*/ 521 h 749"/>
                <a:gd name="T48" fmla="*/ 114 w 757"/>
                <a:gd name="T49" fmla="*/ 578 h 749"/>
                <a:gd name="T50" fmla="*/ 105 w 757"/>
                <a:gd name="T51" fmla="*/ 638 h 749"/>
                <a:gd name="T52" fmla="*/ 101 w 757"/>
                <a:gd name="T53" fmla="*/ 699 h 749"/>
                <a:gd name="T54" fmla="*/ 98 w 757"/>
                <a:gd name="T55" fmla="*/ 715 h 749"/>
                <a:gd name="T56" fmla="*/ 91 w 757"/>
                <a:gd name="T57" fmla="*/ 729 h 749"/>
                <a:gd name="T58" fmla="*/ 81 w 757"/>
                <a:gd name="T59" fmla="*/ 740 h 749"/>
                <a:gd name="T60" fmla="*/ 67 w 757"/>
                <a:gd name="T61" fmla="*/ 746 h 749"/>
                <a:gd name="T62" fmla="*/ 51 w 757"/>
                <a:gd name="T63" fmla="*/ 749 h 749"/>
                <a:gd name="T64" fmla="*/ 35 w 757"/>
                <a:gd name="T65" fmla="*/ 746 h 749"/>
                <a:gd name="T66" fmla="*/ 21 w 757"/>
                <a:gd name="T67" fmla="*/ 740 h 749"/>
                <a:gd name="T68" fmla="*/ 10 w 757"/>
                <a:gd name="T69" fmla="*/ 729 h 749"/>
                <a:gd name="T70" fmla="*/ 2 w 757"/>
                <a:gd name="T71" fmla="*/ 715 h 749"/>
                <a:gd name="T72" fmla="*/ 0 w 757"/>
                <a:gd name="T73" fmla="*/ 699 h 749"/>
                <a:gd name="T74" fmla="*/ 3 w 757"/>
                <a:gd name="T75" fmla="*/ 632 h 749"/>
                <a:gd name="T76" fmla="*/ 13 w 757"/>
                <a:gd name="T77" fmla="*/ 566 h 749"/>
                <a:gd name="T78" fmla="*/ 28 w 757"/>
                <a:gd name="T79" fmla="*/ 503 h 749"/>
                <a:gd name="T80" fmla="*/ 50 w 757"/>
                <a:gd name="T81" fmla="*/ 442 h 749"/>
                <a:gd name="T82" fmla="*/ 77 w 757"/>
                <a:gd name="T83" fmla="*/ 383 h 749"/>
                <a:gd name="T84" fmla="*/ 108 w 757"/>
                <a:gd name="T85" fmla="*/ 328 h 749"/>
                <a:gd name="T86" fmla="*/ 144 w 757"/>
                <a:gd name="T87" fmla="*/ 276 h 749"/>
                <a:gd name="T88" fmla="*/ 185 w 757"/>
                <a:gd name="T89" fmla="*/ 228 h 749"/>
                <a:gd name="T90" fmla="*/ 230 w 757"/>
                <a:gd name="T91" fmla="*/ 183 h 749"/>
                <a:gd name="T92" fmla="*/ 279 w 757"/>
                <a:gd name="T93" fmla="*/ 142 h 749"/>
                <a:gd name="T94" fmla="*/ 332 w 757"/>
                <a:gd name="T95" fmla="*/ 107 h 749"/>
                <a:gd name="T96" fmla="*/ 388 w 757"/>
                <a:gd name="T97" fmla="*/ 75 h 749"/>
                <a:gd name="T98" fmla="*/ 447 w 757"/>
                <a:gd name="T99" fmla="*/ 49 h 749"/>
                <a:gd name="T100" fmla="*/ 508 w 757"/>
                <a:gd name="T101" fmla="*/ 28 h 749"/>
                <a:gd name="T102" fmla="*/ 573 w 757"/>
                <a:gd name="T103" fmla="*/ 13 h 749"/>
                <a:gd name="T104" fmla="*/ 639 w 757"/>
                <a:gd name="T105" fmla="*/ 3 h 749"/>
                <a:gd name="T106" fmla="*/ 707 w 757"/>
                <a:gd name="T107" fmla="*/ 0 h 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57" h="749">
                  <a:moveTo>
                    <a:pt x="707" y="0"/>
                  </a:moveTo>
                  <a:lnTo>
                    <a:pt x="723" y="2"/>
                  </a:lnTo>
                  <a:lnTo>
                    <a:pt x="736" y="10"/>
                  </a:lnTo>
                  <a:lnTo>
                    <a:pt x="747" y="21"/>
                  </a:lnTo>
                  <a:lnTo>
                    <a:pt x="755" y="34"/>
                  </a:lnTo>
                  <a:lnTo>
                    <a:pt x="757" y="49"/>
                  </a:lnTo>
                  <a:lnTo>
                    <a:pt x="755" y="66"/>
                  </a:lnTo>
                  <a:lnTo>
                    <a:pt x="747" y="79"/>
                  </a:lnTo>
                  <a:lnTo>
                    <a:pt x="736" y="90"/>
                  </a:lnTo>
                  <a:lnTo>
                    <a:pt x="723" y="97"/>
                  </a:lnTo>
                  <a:lnTo>
                    <a:pt x="707" y="100"/>
                  </a:lnTo>
                  <a:lnTo>
                    <a:pt x="645" y="104"/>
                  </a:lnTo>
                  <a:lnTo>
                    <a:pt x="584" y="112"/>
                  </a:lnTo>
                  <a:lnTo>
                    <a:pt x="527" y="127"/>
                  </a:lnTo>
                  <a:lnTo>
                    <a:pt x="471" y="147"/>
                  </a:lnTo>
                  <a:lnTo>
                    <a:pt x="418" y="172"/>
                  </a:lnTo>
                  <a:lnTo>
                    <a:pt x="369" y="203"/>
                  </a:lnTo>
                  <a:lnTo>
                    <a:pt x="321" y="236"/>
                  </a:lnTo>
                  <a:lnTo>
                    <a:pt x="279" y="275"/>
                  </a:lnTo>
                  <a:lnTo>
                    <a:pt x="240" y="318"/>
                  </a:lnTo>
                  <a:lnTo>
                    <a:pt x="205" y="364"/>
                  </a:lnTo>
                  <a:lnTo>
                    <a:pt x="175" y="414"/>
                  </a:lnTo>
                  <a:lnTo>
                    <a:pt x="149" y="466"/>
                  </a:lnTo>
                  <a:lnTo>
                    <a:pt x="128" y="521"/>
                  </a:lnTo>
                  <a:lnTo>
                    <a:pt x="114" y="578"/>
                  </a:lnTo>
                  <a:lnTo>
                    <a:pt x="105" y="638"/>
                  </a:lnTo>
                  <a:lnTo>
                    <a:pt x="101" y="699"/>
                  </a:lnTo>
                  <a:lnTo>
                    <a:pt x="98" y="715"/>
                  </a:lnTo>
                  <a:lnTo>
                    <a:pt x="91" y="729"/>
                  </a:lnTo>
                  <a:lnTo>
                    <a:pt x="81" y="740"/>
                  </a:lnTo>
                  <a:lnTo>
                    <a:pt x="67" y="746"/>
                  </a:lnTo>
                  <a:lnTo>
                    <a:pt x="51" y="749"/>
                  </a:lnTo>
                  <a:lnTo>
                    <a:pt x="35" y="746"/>
                  </a:lnTo>
                  <a:lnTo>
                    <a:pt x="21" y="740"/>
                  </a:lnTo>
                  <a:lnTo>
                    <a:pt x="10" y="729"/>
                  </a:lnTo>
                  <a:lnTo>
                    <a:pt x="2" y="715"/>
                  </a:lnTo>
                  <a:lnTo>
                    <a:pt x="0" y="699"/>
                  </a:lnTo>
                  <a:lnTo>
                    <a:pt x="3" y="632"/>
                  </a:lnTo>
                  <a:lnTo>
                    <a:pt x="13" y="566"/>
                  </a:lnTo>
                  <a:lnTo>
                    <a:pt x="28" y="503"/>
                  </a:lnTo>
                  <a:lnTo>
                    <a:pt x="50" y="442"/>
                  </a:lnTo>
                  <a:lnTo>
                    <a:pt x="77" y="383"/>
                  </a:lnTo>
                  <a:lnTo>
                    <a:pt x="108" y="328"/>
                  </a:lnTo>
                  <a:lnTo>
                    <a:pt x="144" y="276"/>
                  </a:lnTo>
                  <a:lnTo>
                    <a:pt x="185" y="228"/>
                  </a:lnTo>
                  <a:lnTo>
                    <a:pt x="230" y="183"/>
                  </a:lnTo>
                  <a:lnTo>
                    <a:pt x="279" y="142"/>
                  </a:lnTo>
                  <a:lnTo>
                    <a:pt x="332" y="107"/>
                  </a:lnTo>
                  <a:lnTo>
                    <a:pt x="388" y="75"/>
                  </a:lnTo>
                  <a:lnTo>
                    <a:pt x="447" y="49"/>
                  </a:lnTo>
                  <a:lnTo>
                    <a:pt x="508" y="28"/>
                  </a:lnTo>
                  <a:lnTo>
                    <a:pt x="573" y="13"/>
                  </a:lnTo>
                  <a:lnTo>
                    <a:pt x="639" y="3"/>
                  </a:lnTo>
                  <a:lnTo>
                    <a:pt x="7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ES" sz="900">
                <a:solidFill>
                  <a:schemeClr val="tx2"/>
                </a:solidFill>
              </a:endParaRPr>
            </a:p>
          </p:txBody>
        </p:sp>
      </p:grpSp>
      <p:grpSp>
        <p:nvGrpSpPr>
          <p:cNvPr id="43" name="36 Grupo"/>
          <p:cNvGrpSpPr>
            <a:grpSpLocks noChangeAspect="1"/>
          </p:cNvGrpSpPr>
          <p:nvPr/>
        </p:nvGrpSpPr>
        <p:grpSpPr>
          <a:xfrm>
            <a:off x="8764273" y="2281505"/>
            <a:ext cx="403108" cy="414043"/>
            <a:chOff x="19123564" y="10510132"/>
            <a:chExt cx="1121635" cy="1152061"/>
          </a:xfrm>
          <a:solidFill>
            <a:schemeClr val="accent2"/>
          </a:solidFill>
        </p:grpSpPr>
        <p:grpSp>
          <p:nvGrpSpPr>
            <p:cNvPr id="44" name="Group 27"/>
            <p:cNvGrpSpPr>
              <a:grpSpLocks noChangeAspect="1"/>
            </p:cNvGrpSpPr>
            <p:nvPr/>
          </p:nvGrpSpPr>
          <p:grpSpPr bwMode="auto">
            <a:xfrm>
              <a:off x="19123564" y="10510132"/>
              <a:ext cx="521184" cy="516017"/>
              <a:chOff x="12867" y="5760"/>
              <a:chExt cx="1614" cy="1598"/>
            </a:xfrm>
            <a:grpFill/>
          </p:grpSpPr>
          <p:sp>
            <p:nvSpPr>
              <p:cNvPr id="53" name="Freeform 29"/>
              <p:cNvSpPr>
                <a:spLocks noEditPoints="1"/>
              </p:cNvSpPr>
              <p:nvPr/>
            </p:nvSpPr>
            <p:spPr bwMode="auto">
              <a:xfrm>
                <a:off x="12867" y="5760"/>
                <a:ext cx="1614" cy="1598"/>
              </a:xfrm>
              <a:custGeom>
                <a:avLst/>
                <a:gdLst>
                  <a:gd name="T0" fmla="*/ 1358 w 3226"/>
                  <a:gd name="T1" fmla="*/ 609 h 3195"/>
                  <a:gd name="T2" fmla="*/ 1146 w 3226"/>
                  <a:gd name="T3" fmla="*/ 711 h 3195"/>
                  <a:gd name="T4" fmla="*/ 974 w 3226"/>
                  <a:gd name="T5" fmla="*/ 686 h 3195"/>
                  <a:gd name="T6" fmla="*/ 725 w 3226"/>
                  <a:gd name="T7" fmla="*/ 1048 h 3195"/>
                  <a:gd name="T8" fmla="*/ 662 w 3226"/>
                  <a:gd name="T9" fmla="*/ 1270 h 3195"/>
                  <a:gd name="T10" fmla="*/ 540 w 3226"/>
                  <a:gd name="T11" fmla="*/ 1393 h 3195"/>
                  <a:gd name="T12" fmla="*/ 567 w 3226"/>
                  <a:gd name="T13" fmla="*/ 1815 h 3195"/>
                  <a:gd name="T14" fmla="*/ 683 w 3226"/>
                  <a:gd name="T15" fmla="*/ 1979 h 3195"/>
                  <a:gd name="T16" fmla="*/ 719 w 3226"/>
                  <a:gd name="T17" fmla="*/ 2176 h 3195"/>
                  <a:gd name="T18" fmla="*/ 1001 w 3226"/>
                  <a:gd name="T19" fmla="*/ 2494 h 3195"/>
                  <a:gd name="T20" fmla="*/ 1174 w 3226"/>
                  <a:gd name="T21" fmla="*/ 2495 h 3195"/>
                  <a:gd name="T22" fmla="*/ 1378 w 3226"/>
                  <a:gd name="T23" fmla="*/ 2609 h 3195"/>
                  <a:gd name="T24" fmla="*/ 1813 w 3226"/>
                  <a:gd name="T25" fmla="*/ 2690 h 3195"/>
                  <a:gd name="T26" fmla="*/ 1916 w 3226"/>
                  <a:gd name="T27" fmla="*/ 2552 h 3195"/>
                  <a:gd name="T28" fmla="*/ 2140 w 3226"/>
                  <a:gd name="T29" fmla="*/ 2475 h 3195"/>
                  <a:gd name="T30" fmla="*/ 2708 w 3226"/>
                  <a:gd name="T31" fmla="*/ 2490 h 3195"/>
                  <a:gd name="T32" fmla="*/ 2502 w 3226"/>
                  <a:gd name="T33" fmla="*/ 2089 h 3195"/>
                  <a:gd name="T34" fmla="*/ 2592 w 3226"/>
                  <a:gd name="T35" fmla="*/ 1872 h 3195"/>
                  <a:gd name="T36" fmla="*/ 3024 w 3226"/>
                  <a:gd name="T37" fmla="*/ 1733 h 3195"/>
                  <a:gd name="T38" fmla="*/ 2612 w 3226"/>
                  <a:gd name="T39" fmla="*/ 1345 h 3195"/>
                  <a:gd name="T40" fmla="*/ 2509 w 3226"/>
                  <a:gd name="T41" fmla="*/ 1135 h 3195"/>
                  <a:gd name="T42" fmla="*/ 2534 w 3226"/>
                  <a:gd name="T43" fmla="*/ 965 h 3195"/>
                  <a:gd name="T44" fmla="*/ 2170 w 3226"/>
                  <a:gd name="T45" fmla="*/ 718 h 3195"/>
                  <a:gd name="T46" fmla="*/ 1944 w 3226"/>
                  <a:gd name="T47" fmla="*/ 656 h 3195"/>
                  <a:gd name="T48" fmla="*/ 1820 w 3226"/>
                  <a:gd name="T49" fmla="*/ 535 h 3195"/>
                  <a:gd name="T50" fmla="*/ 1812 w 3226"/>
                  <a:gd name="T51" fmla="*/ 9 h 3195"/>
                  <a:gd name="T52" fmla="*/ 1940 w 3226"/>
                  <a:gd name="T53" fmla="*/ 131 h 3195"/>
                  <a:gd name="T54" fmla="*/ 2428 w 3226"/>
                  <a:gd name="T55" fmla="*/ 332 h 3195"/>
                  <a:gd name="T56" fmla="*/ 2605 w 3226"/>
                  <a:gd name="T57" fmla="*/ 335 h 3195"/>
                  <a:gd name="T58" fmla="*/ 2900 w 3226"/>
                  <a:gd name="T59" fmla="*/ 641 h 3195"/>
                  <a:gd name="T60" fmla="*/ 2876 w 3226"/>
                  <a:gd name="T61" fmla="*/ 816 h 3195"/>
                  <a:gd name="T62" fmla="*/ 3122 w 3226"/>
                  <a:gd name="T63" fmla="*/ 1287 h 3195"/>
                  <a:gd name="T64" fmla="*/ 3224 w 3226"/>
                  <a:gd name="T65" fmla="*/ 1431 h 3195"/>
                  <a:gd name="T66" fmla="*/ 3190 w 3226"/>
                  <a:gd name="T67" fmla="*/ 1848 h 3195"/>
                  <a:gd name="T68" fmla="*/ 2755 w 3226"/>
                  <a:gd name="T69" fmla="*/ 1990 h 3195"/>
                  <a:gd name="T70" fmla="*/ 2908 w 3226"/>
                  <a:gd name="T71" fmla="*/ 2465 h 3195"/>
                  <a:gd name="T72" fmla="*/ 2851 w 3226"/>
                  <a:gd name="T73" fmla="*/ 2632 h 3195"/>
                  <a:gd name="T74" fmla="*/ 2514 w 3226"/>
                  <a:gd name="T75" fmla="*/ 2882 h 3195"/>
                  <a:gd name="T76" fmla="*/ 2077 w 3226"/>
                  <a:gd name="T77" fmla="*/ 2703 h 3195"/>
                  <a:gd name="T78" fmla="*/ 1890 w 3226"/>
                  <a:gd name="T79" fmla="*/ 3139 h 3195"/>
                  <a:gd name="T80" fmla="*/ 1476 w 3226"/>
                  <a:gd name="T81" fmla="*/ 3195 h 3195"/>
                  <a:gd name="T82" fmla="*/ 1317 w 3226"/>
                  <a:gd name="T83" fmla="*/ 3118 h 3195"/>
                  <a:gd name="T84" fmla="*/ 1087 w 3226"/>
                  <a:gd name="T85" fmla="*/ 2675 h 3195"/>
                  <a:gd name="T86" fmla="*/ 682 w 3226"/>
                  <a:gd name="T87" fmla="*/ 2880 h 3195"/>
                  <a:gd name="T88" fmla="*/ 355 w 3226"/>
                  <a:gd name="T89" fmla="*/ 2607 h 3195"/>
                  <a:gd name="T90" fmla="*/ 324 w 3226"/>
                  <a:gd name="T91" fmla="*/ 2436 h 3195"/>
                  <a:gd name="T92" fmla="*/ 162 w 3226"/>
                  <a:gd name="T93" fmla="*/ 1929 h 3195"/>
                  <a:gd name="T94" fmla="*/ 22 w 3226"/>
                  <a:gd name="T95" fmla="*/ 1822 h 3195"/>
                  <a:gd name="T96" fmla="*/ 9 w 3226"/>
                  <a:gd name="T97" fmla="*/ 1401 h 3195"/>
                  <a:gd name="T98" fmla="*/ 132 w 3226"/>
                  <a:gd name="T99" fmla="*/ 1275 h 3195"/>
                  <a:gd name="T100" fmla="*/ 335 w 3226"/>
                  <a:gd name="T101" fmla="*/ 788 h 3195"/>
                  <a:gd name="T102" fmla="*/ 339 w 3226"/>
                  <a:gd name="T103" fmla="*/ 614 h 3195"/>
                  <a:gd name="T104" fmla="*/ 651 w 3226"/>
                  <a:gd name="T105" fmla="*/ 323 h 3195"/>
                  <a:gd name="T106" fmla="*/ 824 w 3226"/>
                  <a:gd name="T107" fmla="*/ 346 h 3195"/>
                  <a:gd name="T108" fmla="*/ 1300 w 3226"/>
                  <a:gd name="T109" fmla="*/ 102 h 3195"/>
                  <a:gd name="T110" fmla="*/ 1445 w 3226"/>
                  <a:gd name="T111" fmla="*/ 2 h 3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226" h="3195">
                    <a:moveTo>
                      <a:pt x="1476" y="200"/>
                    </a:moveTo>
                    <a:lnTo>
                      <a:pt x="1414" y="506"/>
                    </a:lnTo>
                    <a:lnTo>
                      <a:pt x="1405" y="535"/>
                    </a:lnTo>
                    <a:lnTo>
                      <a:pt x="1394" y="562"/>
                    </a:lnTo>
                    <a:lnTo>
                      <a:pt x="1378" y="586"/>
                    </a:lnTo>
                    <a:lnTo>
                      <a:pt x="1358" y="609"/>
                    </a:lnTo>
                    <a:lnTo>
                      <a:pt x="1335" y="628"/>
                    </a:lnTo>
                    <a:lnTo>
                      <a:pt x="1311" y="643"/>
                    </a:lnTo>
                    <a:lnTo>
                      <a:pt x="1283" y="656"/>
                    </a:lnTo>
                    <a:lnTo>
                      <a:pt x="1227" y="676"/>
                    </a:lnTo>
                    <a:lnTo>
                      <a:pt x="1174" y="701"/>
                    </a:lnTo>
                    <a:lnTo>
                      <a:pt x="1146" y="711"/>
                    </a:lnTo>
                    <a:lnTo>
                      <a:pt x="1117" y="718"/>
                    </a:lnTo>
                    <a:lnTo>
                      <a:pt x="1087" y="720"/>
                    </a:lnTo>
                    <a:lnTo>
                      <a:pt x="1057" y="718"/>
                    </a:lnTo>
                    <a:lnTo>
                      <a:pt x="1028" y="711"/>
                    </a:lnTo>
                    <a:lnTo>
                      <a:pt x="1001" y="701"/>
                    </a:lnTo>
                    <a:lnTo>
                      <a:pt x="974" y="686"/>
                    </a:lnTo>
                    <a:lnTo>
                      <a:pt x="711" y="513"/>
                    </a:lnTo>
                    <a:lnTo>
                      <a:pt x="518" y="705"/>
                    </a:lnTo>
                    <a:lnTo>
                      <a:pt x="693" y="965"/>
                    </a:lnTo>
                    <a:lnTo>
                      <a:pt x="708" y="992"/>
                    </a:lnTo>
                    <a:lnTo>
                      <a:pt x="719" y="1019"/>
                    </a:lnTo>
                    <a:lnTo>
                      <a:pt x="725" y="1048"/>
                    </a:lnTo>
                    <a:lnTo>
                      <a:pt x="727" y="1077"/>
                    </a:lnTo>
                    <a:lnTo>
                      <a:pt x="725" y="1106"/>
                    </a:lnTo>
                    <a:lnTo>
                      <a:pt x="718" y="1135"/>
                    </a:lnTo>
                    <a:lnTo>
                      <a:pt x="706" y="1163"/>
                    </a:lnTo>
                    <a:lnTo>
                      <a:pt x="683" y="1216"/>
                    </a:lnTo>
                    <a:lnTo>
                      <a:pt x="662" y="1270"/>
                    </a:lnTo>
                    <a:lnTo>
                      <a:pt x="650" y="1298"/>
                    </a:lnTo>
                    <a:lnTo>
                      <a:pt x="634" y="1323"/>
                    </a:lnTo>
                    <a:lnTo>
                      <a:pt x="615" y="1345"/>
                    </a:lnTo>
                    <a:lnTo>
                      <a:pt x="592" y="1364"/>
                    </a:lnTo>
                    <a:lnTo>
                      <a:pt x="567" y="1381"/>
                    </a:lnTo>
                    <a:lnTo>
                      <a:pt x="540" y="1393"/>
                    </a:lnTo>
                    <a:lnTo>
                      <a:pt x="511" y="1401"/>
                    </a:lnTo>
                    <a:lnTo>
                      <a:pt x="202" y="1461"/>
                    </a:lnTo>
                    <a:lnTo>
                      <a:pt x="202" y="1733"/>
                    </a:lnTo>
                    <a:lnTo>
                      <a:pt x="511" y="1794"/>
                    </a:lnTo>
                    <a:lnTo>
                      <a:pt x="540" y="1802"/>
                    </a:lnTo>
                    <a:lnTo>
                      <a:pt x="567" y="1815"/>
                    </a:lnTo>
                    <a:lnTo>
                      <a:pt x="593" y="1831"/>
                    </a:lnTo>
                    <a:lnTo>
                      <a:pt x="615" y="1850"/>
                    </a:lnTo>
                    <a:lnTo>
                      <a:pt x="634" y="1872"/>
                    </a:lnTo>
                    <a:lnTo>
                      <a:pt x="650" y="1897"/>
                    </a:lnTo>
                    <a:lnTo>
                      <a:pt x="662" y="1925"/>
                    </a:lnTo>
                    <a:lnTo>
                      <a:pt x="683" y="1979"/>
                    </a:lnTo>
                    <a:lnTo>
                      <a:pt x="707" y="2032"/>
                    </a:lnTo>
                    <a:lnTo>
                      <a:pt x="718" y="2060"/>
                    </a:lnTo>
                    <a:lnTo>
                      <a:pt x="725" y="2089"/>
                    </a:lnTo>
                    <a:lnTo>
                      <a:pt x="727" y="2118"/>
                    </a:lnTo>
                    <a:lnTo>
                      <a:pt x="725" y="2148"/>
                    </a:lnTo>
                    <a:lnTo>
                      <a:pt x="719" y="2176"/>
                    </a:lnTo>
                    <a:lnTo>
                      <a:pt x="708" y="2204"/>
                    </a:lnTo>
                    <a:lnTo>
                      <a:pt x="693" y="2230"/>
                    </a:lnTo>
                    <a:lnTo>
                      <a:pt x="518" y="2490"/>
                    </a:lnTo>
                    <a:lnTo>
                      <a:pt x="713" y="2682"/>
                    </a:lnTo>
                    <a:lnTo>
                      <a:pt x="974" y="2509"/>
                    </a:lnTo>
                    <a:lnTo>
                      <a:pt x="1001" y="2494"/>
                    </a:lnTo>
                    <a:lnTo>
                      <a:pt x="1028" y="2484"/>
                    </a:lnTo>
                    <a:lnTo>
                      <a:pt x="1057" y="2478"/>
                    </a:lnTo>
                    <a:lnTo>
                      <a:pt x="1087" y="2475"/>
                    </a:lnTo>
                    <a:lnTo>
                      <a:pt x="1117" y="2478"/>
                    </a:lnTo>
                    <a:lnTo>
                      <a:pt x="1146" y="2485"/>
                    </a:lnTo>
                    <a:lnTo>
                      <a:pt x="1174" y="2495"/>
                    </a:lnTo>
                    <a:lnTo>
                      <a:pt x="1228" y="2519"/>
                    </a:lnTo>
                    <a:lnTo>
                      <a:pt x="1283" y="2540"/>
                    </a:lnTo>
                    <a:lnTo>
                      <a:pt x="1311" y="2552"/>
                    </a:lnTo>
                    <a:lnTo>
                      <a:pt x="1336" y="2567"/>
                    </a:lnTo>
                    <a:lnTo>
                      <a:pt x="1359" y="2587"/>
                    </a:lnTo>
                    <a:lnTo>
                      <a:pt x="1378" y="2609"/>
                    </a:lnTo>
                    <a:lnTo>
                      <a:pt x="1394" y="2634"/>
                    </a:lnTo>
                    <a:lnTo>
                      <a:pt x="1406" y="2660"/>
                    </a:lnTo>
                    <a:lnTo>
                      <a:pt x="1415" y="2690"/>
                    </a:lnTo>
                    <a:lnTo>
                      <a:pt x="1476" y="2995"/>
                    </a:lnTo>
                    <a:lnTo>
                      <a:pt x="1750" y="2995"/>
                    </a:lnTo>
                    <a:lnTo>
                      <a:pt x="1813" y="2690"/>
                    </a:lnTo>
                    <a:lnTo>
                      <a:pt x="1821" y="2660"/>
                    </a:lnTo>
                    <a:lnTo>
                      <a:pt x="1832" y="2634"/>
                    </a:lnTo>
                    <a:lnTo>
                      <a:pt x="1849" y="2609"/>
                    </a:lnTo>
                    <a:lnTo>
                      <a:pt x="1868" y="2587"/>
                    </a:lnTo>
                    <a:lnTo>
                      <a:pt x="1891" y="2567"/>
                    </a:lnTo>
                    <a:lnTo>
                      <a:pt x="1916" y="2552"/>
                    </a:lnTo>
                    <a:lnTo>
                      <a:pt x="1944" y="2540"/>
                    </a:lnTo>
                    <a:lnTo>
                      <a:pt x="1998" y="2519"/>
                    </a:lnTo>
                    <a:lnTo>
                      <a:pt x="2052" y="2495"/>
                    </a:lnTo>
                    <a:lnTo>
                      <a:pt x="2081" y="2485"/>
                    </a:lnTo>
                    <a:lnTo>
                      <a:pt x="2110" y="2478"/>
                    </a:lnTo>
                    <a:lnTo>
                      <a:pt x="2140" y="2475"/>
                    </a:lnTo>
                    <a:lnTo>
                      <a:pt x="2170" y="2478"/>
                    </a:lnTo>
                    <a:lnTo>
                      <a:pt x="2198" y="2484"/>
                    </a:lnTo>
                    <a:lnTo>
                      <a:pt x="2226" y="2494"/>
                    </a:lnTo>
                    <a:lnTo>
                      <a:pt x="2252" y="2509"/>
                    </a:lnTo>
                    <a:lnTo>
                      <a:pt x="2514" y="2682"/>
                    </a:lnTo>
                    <a:lnTo>
                      <a:pt x="2708" y="2490"/>
                    </a:lnTo>
                    <a:lnTo>
                      <a:pt x="2534" y="2230"/>
                    </a:lnTo>
                    <a:lnTo>
                      <a:pt x="2518" y="2204"/>
                    </a:lnTo>
                    <a:lnTo>
                      <a:pt x="2508" y="2176"/>
                    </a:lnTo>
                    <a:lnTo>
                      <a:pt x="2502" y="2148"/>
                    </a:lnTo>
                    <a:lnTo>
                      <a:pt x="2500" y="2118"/>
                    </a:lnTo>
                    <a:lnTo>
                      <a:pt x="2502" y="2089"/>
                    </a:lnTo>
                    <a:lnTo>
                      <a:pt x="2509" y="2060"/>
                    </a:lnTo>
                    <a:lnTo>
                      <a:pt x="2520" y="2032"/>
                    </a:lnTo>
                    <a:lnTo>
                      <a:pt x="2544" y="1979"/>
                    </a:lnTo>
                    <a:lnTo>
                      <a:pt x="2565" y="1925"/>
                    </a:lnTo>
                    <a:lnTo>
                      <a:pt x="2577" y="1897"/>
                    </a:lnTo>
                    <a:lnTo>
                      <a:pt x="2592" y="1872"/>
                    </a:lnTo>
                    <a:lnTo>
                      <a:pt x="2612" y="1849"/>
                    </a:lnTo>
                    <a:lnTo>
                      <a:pt x="2635" y="1831"/>
                    </a:lnTo>
                    <a:lnTo>
                      <a:pt x="2659" y="1815"/>
                    </a:lnTo>
                    <a:lnTo>
                      <a:pt x="2686" y="1802"/>
                    </a:lnTo>
                    <a:lnTo>
                      <a:pt x="2716" y="1794"/>
                    </a:lnTo>
                    <a:lnTo>
                      <a:pt x="3024" y="1733"/>
                    </a:lnTo>
                    <a:lnTo>
                      <a:pt x="3024" y="1461"/>
                    </a:lnTo>
                    <a:lnTo>
                      <a:pt x="2716" y="1400"/>
                    </a:lnTo>
                    <a:lnTo>
                      <a:pt x="2686" y="1392"/>
                    </a:lnTo>
                    <a:lnTo>
                      <a:pt x="2659" y="1381"/>
                    </a:lnTo>
                    <a:lnTo>
                      <a:pt x="2635" y="1364"/>
                    </a:lnTo>
                    <a:lnTo>
                      <a:pt x="2612" y="1345"/>
                    </a:lnTo>
                    <a:lnTo>
                      <a:pt x="2592" y="1323"/>
                    </a:lnTo>
                    <a:lnTo>
                      <a:pt x="2577" y="1298"/>
                    </a:lnTo>
                    <a:lnTo>
                      <a:pt x="2564" y="1270"/>
                    </a:lnTo>
                    <a:lnTo>
                      <a:pt x="2544" y="1215"/>
                    </a:lnTo>
                    <a:lnTo>
                      <a:pt x="2520" y="1163"/>
                    </a:lnTo>
                    <a:lnTo>
                      <a:pt x="2509" y="1135"/>
                    </a:lnTo>
                    <a:lnTo>
                      <a:pt x="2502" y="1106"/>
                    </a:lnTo>
                    <a:lnTo>
                      <a:pt x="2500" y="1077"/>
                    </a:lnTo>
                    <a:lnTo>
                      <a:pt x="2502" y="1048"/>
                    </a:lnTo>
                    <a:lnTo>
                      <a:pt x="2508" y="1019"/>
                    </a:lnTo>
                    <a:lnTo>
                      <a:pt x="2519" y="992"/>
                    </a:lnTo>
                    <a:lnTo>
                      <a:pt x="2534" y="965"/>
                    </a:lnTo>
                    <a:lnTo>
                      <a:pt x="2708" y="705"/>
                    </a:lnTo>
                    <a:lnTo>
                      <a:pt x="2514" y="513"/>
                    </a:lnTo>
                    <a:lnTo>
                      <a:pt x="2252" y="686"/>
                    </a:lnTo>
                    <a:lnTo>
                      <a:pt x="2225" y="701"/>
                    </a:lnTo>
                    <a:lnTo>
                      <a:pt x="2197" y="711"/>
                    </a:lnTo>
                    <a:lnTo>
                      <a:pt x="2170" y="718"/>
                    </a:lnTo>
                    <a:lnTo>
                      <a:pt x="2140" y="720"/>
                    </a:lnTo>
                    <a:lnTo>
                      <a:pt x="2110" y="718"/>
                    </a:lnTo>
                    <a:lnTo>
                      <a:pt x="2081" y="711"/>
                    </a:lnTo>
                    <a:lnTo>
                      <a:pt x="2052" y="700"/>
                    </a:lnTo>
                    <a:lnTo>
                      <a:pt x="1998" y="676"/>
                    </a:lnTo>
                    <a:lnTo>
                      <a:pt x="1944" y="656"/>
                    </a:lnTo>
                    <a:lnTo>
                      <a:pt x="1916" y="643"/>
                    </a:lnTo>
                    <a:lnTo>
                      <a:pt x="1890" y="628"/>
                    </a:lnTo>
                    <a:lnTo>
                      <a:pt x="1868" y="609"/>
                    </a:lnTo>
                    <a:lnTo>
                      <a:pt x="1849" y="586"/>
                    </a:lnTo>
                    <a:lnTo>
                      <a:pt x="1832" y="562"/>
                    </a:lnTo>
                    <a:lnTo>
                      <a:pt x="1820" y="535"/>
                    </a:lnTo>
                    <a:lnTo>
                      <a:pt x="1813" y="506"/>
                    </a:lnTo>
                    <a:lnTo>
                      <a:pt x="1750" y="200"/>
                    </a:lnTo>
                    <a:lnTo>
                      <a:pt x="1476" y="200"/>
                    </a:lnTo>
                    <a:close/>
                    <a:moveTo>
                      <a:pt x="1750" y="0"/>
                    </a:moveTo>
                    <a:lnTo>
                      <a:pt x="1782" y="2"/>
                    </a:lnTo>
                    <a:lnTo>
                      <a:pt x="1812" y="9"/>
                    </a:lnTo>
                    <a:lnTo>
                      <a:pt x="1840" y="20"/>
                    </a:lnTo>
                    <a:lnTo>
                      <a:pt x="1866" y="36"/>
                    </a:lnTo>
                    <a:lnTo>
                      <a:pt x="1889" y="55"/>
                    </a:lnTo>
                    <a:lnTo>
                      <a:pt x="1910" y="78"/>
                    </a:lnTo>
                    <a:lnTo>
                      <a:pt x="1927" y="102"/>
                    </a:lnTo>
                    <a:lnTo>
                      <a:pt x="1940" y="131"/>
                    </a:lnTo>
                    <a:lnTo>
                      <a:pt x="1948" y="160"/>
                    </a:lnTo>
                    <a:lnTo>
                      <a:pt x="2010" y="467"/>
                    </a:lnTo>
                    <a:lnTo>
                      <a:pt x="2076" y="491"/>
                    </a:lnTo>
                    <a:lnTo>
                      <a:pt x="2140" y="520"/>
                    </a:lnTo>
                    <a:lnTo>
                      <a:pt x="2403" y="346"/>
                    </a:lnTo>
                    <a:lnTo>
                      <a:pt x="2428" y="332"/>
                    </a:lnTo>
                    <a:lnTo>
                      <a:pt x="2456" y="322"/>
                    </a:lnTo>
                    <a:lnTo>
                      <a:pt x="2485" y="316"/>
                    </a:lnTo>
                    <a:lnTo>
                      <a:pt x="2514" y="314"/>
                    </a:lnTo>
                    <a:lnTo>
                      <a:pt x="2546" y="316"/>
                    </a:lnTo>
                    <a:lnTo>
                      <a:pt x="2576" y="323"/>
                    </a:lnTo>
                    <a:lnTo>
                      <a:pt x="2605" y="335"/>
                    </a:lnTo>
                    <a:lnTo>
                      <a:pt x="2633" y="351"/>
                    </a:lnTo>
                    <a:lnTo>
                      <a:pt x="2657" y="372"/>
                    </a:lnTo>
                    <a:lnTo>
                      <a:pt x="2851" y="564"/>
                    </a:lnTo>
                    <a:lnTo>
                      <a:pt x="2872" y="588"/>
                    </a:lnTo>
                    <a:lnTo>
                      <a:pt x="2887" y="614"/>
                    </a:lnTo>
                    <a:lnTo>
                      <a:pt x="2900" y="641"/>
                    </a:lnTo>
                    <a:lnTo>
                      <a:pt x="2907" y="671"/>
                    </a:lnTo>
                    <a:lnTo>
                      <a:pt x="2910" y="701"/>
                    </a:lnTo>
                    <a:lnTo>
                      <a:pt x="2908" y="730"/>
                    </a:lnTo>
                    <a:lnTo>
                      <a:pt x="2903" y="760"/>
                    </a:lnTo>
                    <a:lnTo>
                      <a:pt x="2891" y="788"/>
                    </a:lnTo>
                    <a:lnTo>
                      <a:pt x="2876" y="816"/>
                    </a:lnTo>
                    <a:lnTo>
                      <a:pt x="2702" y="1076"/>
                    </a:lnTo>
                    <a:lnTo>
                      <a:pt x="2730" y="1140"/>
                    </a:lnTo>
                    <a:lnTo>
                      <a:pt x="2755" y="1205"/>
                    </a:lnTo>
                    <a:lnTo>
                      <a:pt x="3065" y="1265"/>
                    </a:lnTo>
                    <a:lnTo>
                      <a:pt x="3094" y="1275"/>
                    </a:lnTo>
                    <a:lnTo>
                      <a:pt x="3122" y="1287"/>
                    </a:lnTo>
                    <a:lnTo>
                      <a:pt x="3148" y="1304"/>
                    </a:lnTo>
                    <a:lnTo>
                      <a:pt x="3171" y="1324"/>
                    </a:lnTo>
                    <a:lnTo>
                      <a:pt x="3190" y="1347"/>
                    </a:lnTo>
                    <a:lnTo>
                      <a:pt x="3206" y="1373"/>
                    </a:lnTo>
                    <a:lnTo>
                      <a:pt x="3217" y="1401"/>
                    </a:lnTo>
                    <a:lnTo>
                      <a:pt x="3224" y="1431"/>
                    </a:lnTo>
                    <a:lnTo>
                      <a:pt x="3226" y="1461"/>
                    </a:lnTo>
                    <a:lnTo>
                      <a:pt x="3226" y="1733"/>
                    </a:lnTo>
                    <a:lnTo>
                      <a:pt x="3224" y="1765"/>
                    </a:lnTo>
                    <a:lnTo>
                      <a:pt x="3217" y="1794"/>
                    </a:lnTo>
                    <a:lnTo>
                      <a:pt x="3206" y="1822"/>
                    </a:lnTo>
                    <a:lnTo>
                      <a:pt x="3190" y="1848"/>
                    </a:lnTo>
                    <a:lnTo>
                      <a:pt x="3171" y="1871"/>
                    </a:lnTo>
                    <a:lnTo>
                      <a:pt x="3148" y="1891"/>
                    </a:lnTo>
                    <a:lnTo>
                      <a:pt x="3122" y="1908"/>
                    </a:lnTo>
                    <a:lnTo>
                      <a:pt x="3094" y="1921"/>
                    </a:lnTo>
                    <a:lnTo>
                      <a:pt x="3065" y="1929"/>
                    </a:lnTo>
                    <a:lnTo>
                      <a:pt x="2755" y="1990"/>
                    </a:lnTo>
                    <a:lnTo>
                      <a:pt x="2730" y="2056"/>
                    </a:lnTo>
                    <a:lnTo>
                      <a:pt x="2702" y="2119"/>
                    </a:lnTo>
                    <a:lnTo>
                      <a:pt x="2876" y="2379"/>
                    </a:lnTo>
                    <a:lnTo>
                      <a:pt x="2891" y="2406"/>
                    </a:lnTo>
                    <a:lnTo>
                      <a:pt x="2903" y="2436"/>
                    </a:lnTo>
                    <a:lnTo>
                      <a:pt x="2908" y="2465"/>
                    </a:lnTo>
                    <a:lnTo>
                      <a:pt x="2910" y="2495"/>
                    </a:lnTo>
                    <a:lnTo>
                      <a:pt x="2907" y="2524"/>
                    </a:lnTo>
                    <a:lnTo>
                      <a:pt x="2900" y="2554"/>
                    </a:lnTo>
                    <a:lnTo>
                      <a:pt x="2887" y="2582"/>
                    </a:lnTo>
                    <a:lnTo>
                      <a:pt x="2872" y="2607"/>
                    </a:lnTo>
                    <a:lnTo>
                      <a:pt x="2851" y="2632"/>
                    </a:lnTo>
                    <a:lnTo>
                      <a:pt x="2657" y="2824"/>
                    </a:lnTo>
                    <a:lnTo>
                      <a:pt x="2633" y="2844"/>
                    </a:lnTo>
                    <a:lnTo>
                      <a:pt x="2605" y="2860"/>
                    </a:lnTo>
                    <a:lnTo>
                      <a:pt x="2576" y="2873"/>
                    </a:lnTo>
                    <a:lnTo>
                      <a:pt x="2546" y="2880"/>
                    </a:lnTo>
                    <a:lnTo>
                      <a:pt x="2514" y="2882"/>
                    </a:lnTo>
                    <a:lnTo>
                      <a:pt x="2485" y="2880"/>
                    </a:lnTo>
                    <a:lnTo>
                      <a:pt x="2457" y="2874"/>
                    </a:lnTo>
                    <a:lnTo>
                      <a:pt x="2429" y="2864"/>
                    </a:lnTo>
                    <a:lnTo>
                      <a:pt x="2403" y="2848"/>
                    </a:lnTo>
                    <a:lnTo>
                      <a:pt x="2140" y="2675"/>
                    </a:lnTo>
                    <a:lnTo>
                      <a:pt x="2077" y="2703"/>
                    </a:lnTo>
                    <a:lnTo>
                      <a:pt x="2010" y="2729"/>
                    </a:lnTo>
                    <a:lnTo>
                      <a:pt x="1948" y="3034"/>
                    </a:lnTo>
                    <a:lnTo>
                      <a:pt x="1940" y="3065"/>
                    </a:lnTo>
                    <a:lnTo>
                      <a:pt x="1927" y="3092"/>
                    </a:lnTo>
                    <a:lnTo>
                      <a:pt x="1910" y="3118"/>
                    </a:lnTo>
                    <a:lnTo>
                      <a:pt x="1890" y="3139"/>
                    </a:lnTo>
                    <a:lnTo>
                      <a:pt x="1866" y="3159"/>
                    </a:lnTo>
                    <a:lnTo>
                      <a:pt x="1841" y="3174"/>
                    </a:lnTo>
                    <a:lnTo>
                      <a:pt x="1812" y="3185"/>
                    </a:lnTo>
                    <a:lnTo>
                      <a:pt x="1782" y="3192"/>
                    </a:lnTo>
                    <a:lnTo>
                      <a:pt x="1750" y="3195"/>
                    </a:lnTo>
                    <a:lnTo>
                      <a:pt x="1476" y="3195"/>
                    </a:lnTo>
                    <a:lnTo>
                      <a:pt x="1445" y="3192"/>
                    </a:lnTo>
                    <a:lnTo>
                      <a:pt x="1415" y="3185"/>
                    </a:lnTo>
                    <a:lnTo>
                      <a:pt x="1386" y="3174"/>
                    </a:lnTo>
                    <a:lnTo>
                      <a:pt x="1360" y="3159"/>
                    </a:lnTo>
                    <a:lnTo>
                      <a:pt x="1337" y="3140"/>
                    </a:lnTo>
                    <a:lnTo>
                      <a:pt x="1317" y="3118"/>
                    </a:lnTo>
                    <a:lnTo>
                      <a:pt x="1300" y="3092"/>
                    </a:lnTo>
                    <a:lnTo>
                      <a:pt x="1287" y="3065"/>
                    </a:lnTo>
                    <a:lnTo>
                      <a:pt x="1279" y="3034"/>
                    </a:lnTo>
                    <a:lnTo>
                      <a:pt x="1217" y="2729"/>
                    </a:lnTo>
                    <a:lnTo>
                      <a:pt x="1151" y="2703"/>
                    </a:lnTo>
                    <a:lnTo>
                      <a:pt x="1087" y="2675"/>
                    </a:lnTo>
                    <a:lnTo>
                      <a:pt x="824" y="2848"/>
                    </a:lnTo>
                    <a:lnTo>
                      <a:pt x="798" y="2864"/>
                    </a:lnTo>
                    <a:lnTo>
                      <a:pt x="770" y="2874"/>
                    </a:lnTo>
                    <a:lnTo>
                      <a:pt x="741" y="2880"/>
                    </a:lnTo>
                    <a:lnTo>
                      <a:pt x="713" y="2882"/>
                    </a:lnTo>
                    <a:lnTo>
                      <a:pt x="682" y="2880"/>
                    </a:lnTo>
                    <a:lnTo>
                      <a:pt x="651" y="2873"/>
                    </a:lnTo>
                    <a:lnTo>
                      <a:pt x="622" y="2860"/>
                    </a:lnTo>
                    <a:lnTo>
                      <a:pt x="595" y="2844"/>
                    </a:lnTo>
                    <a:lnTo>
                      <a:pt x="570" y="2824"/>
                    </a:lnTo>
                    <a:lnTo>
                      <a:pt x="375" y="2632"/>
                    </a:lnTo>
                    <a:lnTo>
                      <a:pt x="355" y="2607"/>
                    </a:lnTo>
                    <a:lnTo>
                      <a:pt x="339" y="2582"/>
                    </a:lnTo>
                    <a:lnTo>
                      <a:pt x="327" y="2554"/>
                    </a:lnTo>
                    <a:lnTo>
                      <a:pt x="320" y="2524"/>
                    </a:lnTo>
                    <a:lnTo>
                      <a:pt x="317" y="2495"/>
                    </a:lnTo>
                    <a:lnTo>
                      <a:pt x="319" y="2465"/>
                    </a:lnTo>
                    <a:lnTo>
                      <a:pt x="324" y="2436"/>
                    </a:lnTo>
                    <a:lnTo>
                      <a:pt x="335" y="2406"/>
                    </a:lnTo>
                    <a:lnTo>
                      <a:pt x="351" y="2379"/>
                    </a:lnTo>
                    <a:lnTo>
                      <a:pt x="526" y="2119"/>
                    </a:lnTo>
                    <a:lnTo>
                      <a:pt x="497" y="2056"/>
                    </a:lnTo>
                    <a:lnTo>
                      <a:pt x="471" y="1990"/>
                    </a:lnTo>
                    <a:lnTo>
                      <a:pt x="162" y="1929"/>
                    </a:lnTo>
                    <a:lnTo>
                      <a:pt x="132" y="1921"/>
                    </a:lnTo>
                    <a:lnTo>
                      <a:pt x="104" y="1908"/>
                    </a:lnTo>
                    <a:lnTo>
                      <a:pt x="78" y="1891"/>
                    </a:lnTo>
                    <a:lnTo>
                      <a:pt x="56" y="1871"/>
                    </a:lnTo>
                    <a:lnTo>
                      <a:pt x="37" y="1848"/>
                    </a:lnTo>
                    <a:lnTo>
                      <a:pt x="22" y="1822"/>
                    </a:lnTo>
                    <a:lnTo>
                      <a:pt x="9" y="1794"/>
                    </a:lnTo>
                    <a:lnTo>
                      <a:pt x="2" y="1765"/>
                    </a:lnTo>
                    <a:lnTo>
                      <a:pt x="0" y="1733"/>
                    </a:lnTo>
                    <a:lnTo>
                      <a:pt x="0" y="1461"/>
                    </a:lnTo>
                    <a:lnTo>
                      <a:pt x="2" y="1431"/>
                    </a:lnTo>
                    <a:lnTo>
                      <a:pt x="9" y="1401"/>
                    </a:lnTo>
                    <a:lnTo>
                      <a:pt x="22" y="1373"/>
                    </a:lnTo>
                    <a:lnTo>
                      <a:pt x="37" y="1347"/>
                    </a:lnTo>
                    <a:lnTo>
                      <a:pt x="56" y="1324"/>
                    </a:lnTo>
                    <a:lnTo>
                      <a:pt x="78" y="1304"/>
                    </a:lnTo>
                    <a:lnTo>
                      <a:pt x="104" y="1287"/>
                    </a:lnTo>
                    <a:lnTo>
                      <a:pt x="132" y="1275"/>
                    </a:lnTo>
                    <a:lnTo>
                      <a:pt x="162" y="1265"/>
                    </a:lnTo>
                    <a:lnTo>
                      <a:pt x="471" y="1205"/>
                    </a:lnTo>
                    <a:lnTo>
                      <a:pt x="497" y="1140"/>
                    </a:lnTo>
                    <a:lnTo>
                      <a:pt x="526" y="1076"/>
                    </a:lnTo>
                    <a:lnTo>
                      <a:pt x="351" y="816"/>
                    </a:lnTo>
                    <a:lnTo>
                      <a:pt x="335" y="788"/>
                    </a:lnTo>
                    <a:lnTo>
                      <a:pt x="324" y="760"/>
                    </a:lnTo>
                    <a:lnTo>
                      <a:pt x="319" y="730"/>
                    </a:lnTo>
                    <a:lnTo>
                      <a:pt x="317" y="701"/>
                    </a:lnTo>
                    <a:lnTo>
                      <a:pt x="320" y="671"/>
                    </a:lnTo>
                    <a:lnTo>
                      <a:pt x="327" y="641"/>
                    </a:lnTo>
                    <a:lnTo>
                      <a:pt x="339" y="614"/>
                    </a:lnTo>
                    <a:lnTo>
                      <a:pt x="355" y="588"/>
                    </a:lnTo>
                    <a:lnTo>
                      <a:pt x="375" y="564"/>
                    </a:lnTo>
                    <a:lnTo>
                      <a:pt x="570" y="372"/>
                    </a:lnTo>
                    <a:lnTo>
                      <a:pt x="595" y="351"/>
                    </a:lnTo>
                    <a:lnTo>
                      <a:pt x="622" y="335"/>
                    </a:lnTo>
                    <a:lnTo>
                      <a:pt x="651" y="323"/>
                    </a:lnTo>
                    <a:lnTo>
                      <a:pt x="682" y="316"/>
                    </a:lnTo>
                    <a:lnTo>
                      <a:pt x="713" y="314"/>
                    </a:lnTo>
                    <a:lnTo>
                      <a:pt x="741" y="316"/>
                    </a:lnTo>
                    <a:lnTo>
                      <a:pt x="770" y="322"/>
                    </a:lnTo>
                    <a:lnTo>
                      <a:pt x="798" y="332"/>
                    </a:lnTo>
                    <a:lnTo>
                      <a:pt x="824" y="346"/>
                    </a:lnTo>
                    <a:lnTo>
                      <a:pt x="1087" y="520"/>
                    </a:lnTo>
                    <a:lnTo>
                      <a:pt x="1151" y="492"/>
                    </a:lnTo>
                    <a:lnTo>
                      <a:pt x="1217" y="467"/>
                    </a:lnTo>
                    <a:lnTo>
                      <a:pt x="1279" y="160"/>
                    </a:lnTo>
                    <a:lnTo>
                      <a:pt x="1287" y="131"/>
                    </a:lnTo>
                    <a:lnTo>
                      <a:pt x="1300" y="102"/>
                    </a:lnTo>
                    <a:lnTo>
                      <a:pt x="1317" y="78"/>
                    </a:lnTo>
                    <a:lnTo>
                      <a:pt x="1337" y="55"/>
                    </a:lnTo>
                    <a:lnTo>
                      <a:pt x="1360" y="36"/>
                    </a:lnTo>
                    <a:lnTo>
                      <a:pt x="1386" y="20"/>
                    </a:lnTo>
                    <a:lnTo>
                      <a:pt x="1415" y="9"/>
                    </a:lnTo>
                    <a:lnTo>
                      <a:pt x="1445" y="2"/>
                    </a:lnTo>
                    <a:lnTo>
                      <a:pt x="1476" y="0"/>
                    </a:lnTo>
                    <a:lnTo>
                      <a:pt x="175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8" rIns="45715" bIns="22858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900">
                  <a:solidFill>
                    <a:schemeClr val="tx2"/>
                  </a:solidFill>
                </a:endParaRPr>
              </a:p>
            </p:txBody>
          </p:sp>
          <p:sp>
            <p:nvSpPr>
              <p:cNvPr id="54" name="Freeform 30"/>
              <p:cNvSpPr>
                <a:spLocks noEditPoints="1"/>
              </p:cNvSpPr>
              <p:nvPr/>
            </p:nvSpPr>
            <p:spPr bwMode="auto">
              <a:xfrm>
                <a:off x="13321" y="6209"/>
                <a:ext cx="706" cy="699"/>
              </a:xfrm>
              <a:custGeom>
                <a:avLst/>
                <a:gdLst>
                  <a:gd name="T0" fmla="*/ 582 w 1412"/>
                  <a:gd name="T1" fmla="*/ 100 h 1398"/>
                  <a:gd name="T2" fmla="*/ 412 w 1412"/>
                  <a:gd name="T3" fmla="*/ 161 h 1398"/>
                  <a:gd name="T4" fmla="*/ 270 w 1412"/>
                  <a:gd name="T5" fmla="*/ 266 h 1398"/>
                  <a:gd name="T6" fmla="*/ 163 w 1412"/>
                  <a:gd name="T7" fmla="*/ 407 h 1398"/>
                  <a:gd name="T8" fmla="*/ 101 w 1412"/>
                  <a:gd name="T9" fmla="*/ 576 h 1398"/>
                  <a:gd name="T10" fmla="*/ 92 w 1412"/>
                  <a:gd name="T11" fmla="*/ 762 h 1398"/>
                  <a:gd name="T12" fmla="*/ 138 w 1412"/>
                  <a:gd name="T13" fmla="*/ 936 h 1398"/>
                  <a:gd name="T14" fmla="*/ 229 w 1412"/>
                  <a:gd name="T15" fmla="*/ 1087 h 1398"/>
                  <a:gd name="T16" fmla="*/ 361 w 1412"/>
                  <a:gd name="T17" fmla="*/ 1206 h 1398"/>
                  <a:gd name="T18" fmla="*/ 523 w 1412"/>
                  <a:gd name="T19" fmla="*/ 1282 h 1398"/>
                  <a:gd name="T20" fmla="*/ 707 w 1412"/>
                  <a:gd name="T21" fmla="*/ 1310 h 1398"/>
                  <a:gd name="T22" fmla="*/ 890 w 1412"/>
                  <a:gd name="T23" fmla="*/ 1282 h 1398"/>
                  <a:gd name="T24" fmla="*/ 1051 w 1412"/>
                  <a:gd name="T25" fmla="*/ 1206 h 1398"/>
                  <a:gd name="T26" fmla="*/ 1183 w 1412"/>
                  <a:gd name="T27" fmla="*/ 1087 h 1398"/>
                  <a:gd name="T28" fmla="*/ 1275 w 1412"/>
                  <a:gd name="T29" fmla="*/ 936 h 1398"/>
                  <a:gd name="T30" fmla="*/ 1320 w 1412"/>
                  <a:gd name="T31" fmla="*/ 762 h 1398"/>
                  <a:gd name="T32" fmla="*/ 1311 w 1412"/>
                  <a:gd name="T33" fmla="*/ 576 h 1398"/>
                  <a:gd name="T34" fmla="*/ 1249 w 1412"/>
                  <a:gd name="T35" fmla="*/ 407 h 1398"/>
                  <a:gd name="T36" fmla="*/ 1143 w 1412"/>
                  <a:gd name="T37" fmla="*/ 266 h 1398"/>
                  <a:gd name="T38" fmla="*/ 1001 w 1412"/>
                  <a:gd name="T39" fmla="*/ 161 h 1398"/>
                  <a:gd name="T40" fmla="*/ 830 w 1412"/>
                  <a:gd name="T41" fmla="*/ 100 h 1398"/>
                  <a:gd name="T42" fmla="*/ 707 w 1412"/>
                  <a:gd name="T43" fmla="*/ 0 h 1398"/>
                  <a:gd name="T44" fmla="*/ 905 w 1412"/>
                  <a:gd name="T45" fmla="*/ 27 h 1398"/>
                  <a:gd name="T46" fmla="*/ 1081 w 1412"/>
                  <a:gd name="T47" fmla="*/ 106 h 1398"/>
                  <a:gd name="T48" fmla="*/ 1227 w 1412"/>
                  <a:gd name="T49" fmla="*/ 227 h 1398"/>
                  <a:gd name="T50" fmla="*/ 1336 w 1412"/>
                  <a:gd name="T51" fmla="*/ 383 h 1398"/>
                  <a:gd name="T52" fmla="*/ 1399 w 1412"/>
                  <a:gd name="T53" fmla="*/ 565 h 1398"/>
                  <a:gd name="T54" fmla="*/ 1409 w 1412"/>
                  <a:gd name="T55" fmla="*/ 766 h 1398"/>
                  <a:gd name="T56" fmla="*/ 1363 w 1412"/>
                  <a:gd name="T57" fmla="*/ 956 h 1398"/>
                  <a:gd name="T58" fmla="*/ 1268 w 1412"/>
                  <a:gd name="T59" fmla="*/ 1121 h 1398"/>
                  <a:gd name="T60" fmla="*/ 1134 w 1412"/>
                  <a:gd name="T61" fmla="*/ 1255 h 1398"/>
                  <a:gd name="T62" fmla="*/ 966 w 1412"/>
                  <a:gd name="T63" fmla="*/ 1349 h 1398"/>
                  <a:gd name="T64" fmla="*/ 775 w 1412"/>
                  <a:gd name="T65" fmla="*/ 1395 h 1398"/>
                  <a:gd name="T66" fmla="*/ 573 w 1412"/>
                  <a:gd name="T67" fmla="*/ 1384 h 1398"/>
                  <a:gd name="T68" fmla="*/ 388 w 1412"/>
                  <a:gd name="T69" fmla="*/ 1322 h 1398"/>
                  <a:gd name="T70" fmla="*/ 230 w 1412"/>
                  <a:gd name="T71" fmla="*/ 1215 h 1398"/>
                  <a:gd name="T72" fmla="*/ 108 w 1412"/>
                  <a:gd name="T73" fmla="*/ 1069 h 1398"/>
                  <a:gd name="T74" fmla="*/ 28 w 1412"/>
                  <a:gd name="T75" fmla="*/ 895 h 1398"/>
                  <a:gd name="T76" fmla="*/ 0 w 1412"/>
                  <a:gd name="T77" fmla="*/ 699 h 1398"/>
                  <a:gd name="T78" fmla="*/ 28 w 1412"/>
                  <a:gd name="T79" fmla="*/ 502 h 1398"/>
                  <a:gd name="T80" fmla="*/ 108 w 1412"/>
                  <a:gd name="T81" fmla="*/ 328 h 1398"/>
                  <a:gd name="T82" fmla="*/ 230 w 1412"/>
                  <a:gd name="T83" fmla="*/ 183 h 1398"/>
                  <a:gd name="T84" fmla="*/ 388 w 1412"/>
                  <a:gd name="T85" fmla="*/ 74 h 1398"/>
                  <a:gd name="T86" fmla="*/ 573 w 1412"/>
                  <a:gd name="T87" fmla="*/ 12 h 1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12" h="1398">
                    <a:moveTo>
                      <a:pt x="707" y="87"/>
                    </a:moveTo>
                    <a:lnTo>
                      <a:pt x="643" y="90"/>
                    </a:lnTo>
                    <a:lnTo>
                      <a:pt x="582" y="100"/>
                    </a:lnTo>
                    <a:lnTo>
                      <a:pt x="523" y="114"/>
                    </a:lnTo>
                    <a:lnTo>
                      <a:pt x="465" y="135"/>
                    </a:lnTo>
                    <a:lnTo>
                      <a:pt x="412" y="161"/>
                    </a:lnTo>
                    <a:lnTo>
                      <a:pt x="361" y="192"/>
                    </a:lnTo>
                    <a:lnTo>
                      <a:pt x="314" y="226"/>
                    </a:lnTo>
                    <a:lnTo>
                      <a:pt x="270" y="266"/>
                    </a:lnTo>
                    <a:lnTo>
                      <a:pt x="229" y="309"/>
                    </a:lnTo>
                    <a:lnTo>
                      <a:pt x="194" y="357"/>
                    </a:lnTo>
                    <a:lnTo>
                      <a:pt x="163" y="407"/>
                    </a:lnTo>
                    <a:lnTo>
                      <a:pt x="138" y="460"/>
                    </a:lnTo>
                    <a:lnTo>
                      <a:pt x="116" y="516"/>
                    </a:lnTo>
                    <a:lnTo>
                      <a:pt x="101" y="576"/>
                    </a:lnTo>
                    <a:lnTo>
                      <a:pt x="92" y="636"/>
                    </a:lnTo>
                    <a:lnTo>
                      <a:pt x="88" y="699"/>
                    </a:lnTo>
                    <a:lnTo>
                      <a:pt x="92" y="762"/>
                    </a:lnTo>
                    <a:lnTo>
                      <a:pt x="101" y="822"/>
                    </a:lnTo>
                    <a:lnTo>
                      <a:pt x="116" y="881"/>
                    </a:lnTo>
                    <a:lnTo>
                      <a:pt x="138" y="936"/>
                    </a:lnTo>
                    <a:lnTo>
                      <a:pt x="163" y="990"/>
                    </a:lnTo>
                    <a:lnTo>
                      <a:pt x="194" y="1040"/>
                    </a:lnTo>
                    <a:lnTo>
                      <a:pt x="229" y="1087"/>
                    </a:lnTo>
                    <a:lnTo>
                      <a:pt x="270" y="1131"/>
                    </a:lnTo>
                    <a:lnTo>
                      <a:pt x="314" y="1170"/>
                    </a:lnTo>
                    <a:lnTo>
                      <a:pt x="361" y="1206"/>
                    </a:lnTo>
                    <a:lnTo>
                      <a:pt x="412" y="1236"/>
                    </a:lnTo>
                    <a:lnTo>
                      <a:pt x="465" y="1262"/>
                    </a:lnTo>
                    <a:lnTo>
                      <a:pt x="523" y="1282"/>
                    </a:lnTo>
                    <a:lnTo>
                      <a:pt x="582" y="1298"/>
                    </a:lnTo>
                    <a:lnTo>
                      <a:pt x="643" y="1307"/>
                    </a:lnTo>
                    <a:lnTo>
                      <a:pt x="707" y="1310"/>
                    </a:lnTo>
                    <a:lnTo>
                      <a:pt x="770" y="1307"/>
                    </a:lnTo>
                    <a:lnTo>
                      <a:pt x="830" y="1298"/>
                    </a:lnTo>
                    <a:lnTo>
                      <a:pt x="890" y="1282"/>
                    </a:lnTo>
                    <a:lnTo>
                      <a:pt x="947" y="1262"/>
                    </a:lnTo>
                    <a:lnTo>
                      <a:pt x="1001" y="1236"/>
                    </a:lnTo>
                    <a:lnTo>
                      <a:pt x="1051" y="1206"/>
                    </a:lnTo>
                    <a:lnTo>
                      <a:pt x="1099" y="1170"/>
                    </a:lnTo>
                    <a:lnTo>
                      <a:pt x="1143" y="1131"/>
                    </a:lnTo>
                    <a:lnTo>
                      <a:pt x="1183" y="1087"/>
                    </a:lnTo>
                    <a:lnTo>
                      <a:pt x="1218" y="1040"/>
                    </a:lnTo>
                    <a:lnTo>
                      <a:pt x="1249" y="990"/>
                    </a:lnTo>
                    <a:lnTo>
                      <a:pt x="1275" y="936"/>
                    </a:lnTo>
                    <a:lnTo>
                      <a:pt x="1296" y="881"/>
                    </a:lnTo>
                    <a:lnTo>
                      <a:pt x="1311" y="822"/>
                    </a:lnTo>
                    <a:lnTo>
                      <a:pt x="1320" y="762"/>
                    </a:lnTo>
                    <a:lnTo>
                      <a:pt x="1323" y="699"/>
                    </a:lnTo>
                    <a:lnTo>
                      <a:pt x="1320" y="636"/>
                    </a:lnTo>
                    <a:lnTo>
                      <a:pt x="1311" y="576"/>
                    </a:lnTo>
                    <a:lnTo>
                      <a:pt x="1296" y="516"/>
                    </a:lnTo>
                    <a:lnTo>
                      <a:pt x="1275" y="460"/>
                    </a:lnTo>
                    <a:lnTo>
                      <a:pt x="1249" y="407"/>
                    </a:lnTo>
                    <a:lnTo>
                      <a:pt x="1218" y="357"/>
                    </a:lnTo>
                    <a:lnTo>
                      <a:pt x="1183" y="309"/>
                    </a:lnTo>
                    <a:lnTo>
                      <a:pt x="1143" y="266"/>
                    </a:lnTo>
                    <a:lnTo>
                      <a:pt x="1099" y="226"/>
                    </a:lnTo>
                    <a:lnTo>
                      <a:pt x="1051" y="192"/>
                    </a:lnTo>
                    <a:lnTo>
                      <a:pt x="1001" y="161"/>
                    </a:lnTo>
                    <a:lnTo>
                      <a:pt x="947" y="135"/>
                    </a:lnTo>
                    <a:lnTo>
                      <a:pt x="890" y="114"/>
                    </a:lnTo>
                    <a:lnTo>
                      <a:pt x="830" y="100"/>
                    </a:lnTo>
                    <a:lnTo>
                      <a:pt x="770" y="90"/>
                    </a:lnTo>
                    <a:lnTo>
                      <a:pt x="707" y="87"/>
                    </a:lnTo>
                    <a:close/>
                    <a:moveTo>
                      <a:pt x="707" y="0"/>
                    </a:moveTo>
                    <a:lnTo>
                      <a:pt x="775" y="3"/>
                    </a:lnTo>
                    <a:lnTo>
                      <a:pt x="841" y="12"/>
                    </a:lnTo>
                    <a:lnTo>
                      <a:pt x="905" y="27"/>
                    </a:lnTo>
                    <a:lnTo>
                      <a:pt x="966" y="49"/>
                    </a:lnTo>
                    <a:lnTo>
                      <a:pt x="1024" y="74"/>
                    </a:lnTo>
                    <a:lnTo>
                      <a:pt x="1081" y="106"/>
                    </a:lnTo>
                    <a:lnTo>
                      <a:pt x="1134" y="142"/>
                    </a:lnTo>
                    <a:lnTo>
                      <a:pt x="1182" y="183"/>
                    </a:lnTo>
                    <a:lnTo>
                      <a:pt x="1227" y="227"/>
                    </a:lnTo>
                    <a:lnTo>
                      <a:pt x="1268" y="275"/>
                    </a:lnTo>
                    <a:lnTo>
                      <a:pt x="1305" y="328"/>
                    </a:lnTo>
                    <a:lnTo>
                      <a:pt x="1336" y="383"/>
                    </a:lnTo>
                    <a:lnTo>
                      <a:pt x="1363" y="442"/>
                    </a:lnTo>
                    <a:lnTo>
                      <a:pt x="1383" y="502"/>
                    </a:lnTo>
                    <a:lnTo>
                      <a:pt x="1399" y="565"/>
                    </a:lnTo>
                    <a:lnTo>
                      <a:pt x="1409" y="632"/>
                    </a:lnTo>
                    <a:lnTo>
                      <a:pt x="1412" y="699"/>
                    </a:lnTo>
                    <a:lnTo>
                      <a:pt x="1409" y="766"/>
                    </a:lnTo>
                    <a:lnTo>
                      <a:pt x="1399" y="831"/>
                    </a:lnTo>
                    <a:lnTo>
                      <a:pt x="1383" y="895"/>
                    </a:lnTo>
                    <a:lnTo>
                      <a:pt x="1363" y="956"/>
                    </a:lnTo>
                    <a:lnTo>
                      <a:pt x="1336" y="1014"/>
                    </a:lnTo>
                    <a:lnTo>
                      <a:pt x="1305" y="1069"/>
                    </a:lnTo>
                    <a:lnTo>
                      <a:pt x="1268" y="1121"/>
                    </a:lnTo>
                    <a:lnTo>
                      <a:pt x="1227" y="1170"/>
                    </a:lnTo>
                    <a:lnTo>
                      <a:pt x="1182" y="1215"/>
                    </a:lnTo>
                    <a:lnTo>
                      <a:pt x="1134" y="1255"/>
                    </a:lnTo>
                    <a:lnTo>
                      <a:pt x="1081" y="1291"/>
                    </a:lnTo>
                    <a:lnTo>
                      <a:pt x="1024" y="1322"/>
                    </a:lnTo>
                    <a:lnTo>
                      <a:pt x="966" y="1349"/>
                    </a:lnTo>
                    <a:lnTo>
                      <a:pt x="905" y="1369"/>
                    </a:lnTo>
                    <a:lnTo>
                      <a:pt x="841" y="1384"/>
                    </a:lnTo>
                    <a:lnTo>
                      <a:pt x="775" y="1395"/>
                    </a:lnTo>
                    <a:lnTo>
                      <a:pt x="707" y="1398"/>
                    </a:lnTo>
                    <a:lnTo>
                      <a:pt x="639" y="1395"/>
                    </a:lnTo>
                    <a:lnTo>
                      <a:pt x="573" y="1384"/>
                    </a:lnTo>
                    <a:lnTo>
                      <a:pt x="508" y="1369"/>
                    </a:lnTo>
                    <a:lnTo>
                      <a:pt x="447" y="1349"/>
                    </a:lnTo>
                    <a:lnTo>
                      <a:pt x="388" y="1322"/>
                    </a:lnTo>
                    <a:lnTo>
                      <a:pt x="331" y="1291"/>
                    </a:lnTo>
                    <a:lnTo>
                      <a:pt x="279" y="1255"/>
                    </a:lnTo>
                    <a:lnTo>
                      <a:pt x="230" y="1215"/>
                    </a:lnTo>
                    <a:lnTo>
                      <a:pt x="185" y="1170"/>
                    </a:lnTo>
                    <a:lnTo>
                      <a:pt x="145" y="1121"/>
                    </a:lnTo>
                    <a:lnTo>
                      <a:pt x="108" y="1069"/>
                    </a:lnTo>
                    <a:lnTo>
                      <a:pt x="77" y="1014"/>
                    </a:lnTo>
                    <a:lnTo>
                      <a:pt x="50" y="956"/>
                    </a:lnTo>
                    <a:lnTo>
                      <a:pt x="28" y="895"/>
                    </a:lnTo>
                    <a:lnTo>
                      <a:pt x="13" y="831"/>
                    </a:lnTo>
                    <a:lnTo>
                      <a:pt x="3" y="766"/>
                    </a:lnTo>
                    <a:lnTo>
                      <a:pt x="0" y="699"/>
                    </a:lnTo>
                    <a:lnTo>
                      <a:pt x="3" y="632"/>
                    </a:lnTo>
                    <a:lnTo>
                      <a:pt x="13" y="565"/>
                    </a:lnTo>
                    <a:lnTo>
                      <a:pt x="28" y="502"/>
                    </a:lnTo>
                    <a:lnTo>
                      <a:pt x="50" y="442"/>
                    </a:lnTo>
                    <a:lnTo>
                      <a:pt x="77" y="383"/>
                    </a:lnTo>
                    <a:lnTo>
                      <a:pt x="108" y="328"/>
                    </a:lnTo>
                    <a:lnTo>
                      <a:pt x="145" y="275"/>
                    </a:lnTo>
                    <a:lnTo>
                      <a:pt x="185" y="227"/>
                    </a:lnTo>
                    <a:lnTo>
                      <a:pt x="230" y="183"/>
                    </a:lnTo>
                    <a:lnTo>
                      <a:pt x="279" y="142"/>
                    </a:lnTo>
                    <a:lnTo>
                      <a:pt x="331" y="106"/>
                    </a:lnTo>
                    <a:lnTo>
                      <a:pt x="388" y="74"/>
                    </a:lnTo>
                    <a:lnTo>
                      <a:pt x="447" y="49"/>
                    </a:lnTo>
                    <a:lnTo>
                      <a:pt x="508" y="27"/>
                    </a:lnTo>
                    <a:lnTo>
                      <a:pt x="573" y="12"/>
                    </a:lnTo>
                    <a:lnTo>
                      <a:pt x="639" y="3"/>
                    </a:lnTo>
                    <a:lnTo>
                      <a:pt x="70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8" rIns="45715" bIns="22858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900">
                  <a:solidFill>
                    <a:schemeClr val="tx2"/>
                  </a:solidFill>
                </a:endParaRPr>
              </a:p>
            </p:txBody>
          </p:sp>
          <p:sp>
            <p:nvSpPr>
              <p:cNvPr id="55" name="Freeform 31"/>
              <p:cNvSpPr>
                <a:spLocks noEditPoints="1"/>
              </p:cNvSpPr>
              <p:nvPr/>
            </p:nvSpPr>
            <p:spPr bwMode="auto">
              <a:xfrm>
                <a:off x="13473" y="6359"/>
                <a:ext cx="403" cy="400"/>
              </a:xfrm>
              <a:custGeom>
                <a:avLst/>
                <a:gdLst>
                  <a:gd name="T0" fmla="*/ 361 w 806"/>
                  <a:gd name="T1" fmla="*/ 103 h 800"/>
                  <a:gd name="T2" fmla="*/ 285 w 806"/>
                  <a:gd name="T3" fmla="*/ 123 h 800"/>
                  <a:gd name="T4" fmla="*/ 217 w 806"/>
                  <a:gd name="T5" fmla="*/ 162 h 800"/>
                  <a:gd name="T6" fmla="*/ 162 w 806"/>
                  <a:gd name="T7" fmla="*/ 216 h 800"/>
                  <a:gd name="T8" fmla="*/ 123 w 806"/>
                  <a:gd name="T9" fmla="*/ 283 h 800"/>
                  <a:gd name="T10" fmla="*/ 103 w 806"/>
                  <a:gd name="T11" fmla="*/ 359 h 800"/>
                  <a:gd name="T12" fmla="*/ 103 w 806"/>
                  <a:gd name="T13" fmla="*/ 440 h 800"/>
                  <a:gd name="T14" fmla="*/ 123 w 806"/>
                  <a:gd name="T15" fmla="*/ 517 h 800"/>
                  <a:gd name="T16" fmla="*/ 162 w 806"/>
                  <a:gd name="T17" fmla="*/ 583 h 800"/>
                  <a:gd name="T18" fmla="*/ 217 w 806"/>
                  <a:gd name="T19" fmla="*/ 637 h 800"/>
                  <a:gd name="T20" fmla="*/ 285 w 806"/>
                  <a:gd name="T21" fmla="*/ 676 h 800"/>
                  <a:gd name="T22" fmla="*/ 361 w 806"/>
                  <a:gd name="T23" fmla="*/ 696 h 800"/>
                  <a:gd name="T24" fmla="*/ 443 w 806"/>
                  <a:gd name="T25" fmla="*/ 696 h 800"/>
                  <a:gd name="T26" fmla="*/ 520 w 806"/>
                  <a:gd name="T27" fmla="*/ 676 h 800"/>
                  <a:gd name="T28" fmla="*/ 587 w 806"/>
                  <a:gd name="T29" fmla="*/ 637 h 800"/>
                  <a:gd name="T30" fmla="*/ 642 w 806"/>
                  <a:gd name="T31" fmla="*/ 583 h 800"/>
                  <a:gd name="T32" fmla="*/ 681 w 806"/>
                  <a:gd name="T33" fmla="*/ 517 h 800"/>
                  <a:gd name="T34" fmla="*/ 702 w 806"/>
                  <a:gd name="T35" fmla="*/ 440 h 800"/>
                  <a:gd name="T36" fmla="*/ 702 w 806"/>
                  <a:gd name="T37" fmla="*/ 359 h 800"/>
                  <a:gd name="T38" fmla="*/ 681 w 806"/>
                  <a:gd name="T39" fmla="*/ 283 h 800"/>
                  <a:gd name="T40" fmla="*/ 642 w 806"/>
                  <a:gd name="T41" fmla="*/ 216 h 800"/>
                  <a:gd name="T42" fmla="*/ 587 w 806"/>
                  <a:gd name="T43" fmla="*/ 162 h 800"/>
                  <a:gd name="T44" fmla="*/ 520 w 806"/>
                  <a:gd name="T45" fmla="*/ 123 h 800"/>
                  <a:gd name="T46" fmla="*/ 443 w 806"/>
                  <a:gd name="T47" fmla="*/ 103 h 800"/>
                  <a:gd name="T48" fmla="*/ 403 w 806"/>
                  <a:gd name="T49" fmla="*/ 0 h 800"/>
                  <a:gd name="T50" fmla="*/ 502 w 806"/>
                  <a:gd name="T51" fmla="*/ 12 h 800"/>
                  <a:gd name="T52" fmla="*/ 591 w 806"/>
                  <a:gd name="T53" fmla="*/ 47 h 800"/>
                  <a:gd name="T54" fmla="*/ 670 w 806"/>
                  <a:gd name="T55" fmla="*/ 101 h 800"/>
                  <a:gd name="T56" fmla="*/ 734 w 806"/>
                  <a:gd name="T57" fmla="*/ 171 h 800"/>
                  <a:gd name="T58" fmla="*/ 778 w 806"/>
                  <a:gd name="T59" fmla="*/ 255 h 800"/>
                  <a:gd name="T60" fmla="*/ 803 w 806"/>
                  <a:gd name="T61" fmla="*/ 349 h 800"/>
                  <a:gd name="T62" fmla="*/ 803 w 806"/>
                  <a:gd name="T63" fmla="*/ 450 h 800"/>
                  <a:gd name="T64" fmla="*/ 778 w 806"/>
                  <a:gd name="T65" fmla="*/ 544 h 800"/>
                  <a:gd name="T66" fmla="*/ 734 w 806"/>
                  <a:gd name="T67" fmla="*/ 628 h 800"/>
                  <a:gd name="T68" fmla="*/ 670 w 806"/>
                  <a:gd name="T69" fmla="*/ 698 h 800"/>
                  <a:gd name="T70" fmla="*/ 591 w 806"/>
                  <a:gd name="T71" fmla="*/ 753 h 800"/>
                  <a:gd name="T72" fmla="*/ 502 w 806"/>
                  <a:gd name="T73" fmla="*/ 787 h 800"/>
                  <a:gd name="T74" fmla="*/ 403 w 806"/>
                  <a:gd name="T75" fmla="*/ 800 h 800"/>
                  <a:gd name="T76" fmla="*/ 303 w 806"/>
                  <a:gd name="T77" fmla="*/ 787 h 800"/>
                  <a:gd name="T78" fmla="*/ 213 w 806"/>
                  <a:gd name="T79" fmla="*/ 753 h 800"/>
                  <a:gd name="T80" fmla="*/ 135 w 806"/>
                  <a:gd name="T81" fmla="*/ 698 h 800"/>
                  <a:gd name="T82" fmla="*/ 72 w 806"/>
                  <a:gd name="T83" fmla="*/ 628 h 800"/>
                  <a:gd name="T84" fmla="*/ 26 w 806"/>
                  <a:gd name="T85" fmla="*/ 544 h 800"/>
                  <a:gd name="T86" fmla="*/ 3 w 806"/>
                  <a:gd name="T87" fmla="*/ 450 h 800"/>
                  <a:gd name="T88" fmla="*/ 3 w 806"/>
                  <a:gd name="T89" fmla="*/ 349 h 800"/>
                  <a:gd name="T90" fmla="*/ 26 w 806"/>
                  <a:gd name="T91" fmla="*/ 255 h 800"/>
                  <a:gd name="T92" fmla="*/ 72 w 806"/>
                  <a:gd name="T93" fmla="*/ 171 h 800"/>
                  <a:gd name="T94" fmla="*/ 135 w 806"/>
                  <a:gd name="T95" fmla="*/ 101 h 800"/>
                  <a:gd name="T96" fmla="*/ 213 w 806"/>
                  <a:gd name="T97" fmla="*/ 47 h 800"/>
                  <a:gd name="T98" fmla="*/ 303 w 806"/>
                  <a:gd name="T99" fmla="*/ 12 h 800"/>
                  <a:gd name="T100" fmla="*/ 403 w 806"/>
                  <a:gd name="T101" fmla="*/ 0 h 8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06" h="800">
                    <a:moveTo>
                      <a:pt x="403" y="100"/>
                    </a:moveTo>
                    <a:lnTo>
                      <a:pt x="361" y="103"/>
                    </a:lnTo>
                    <a:lnTo>
                      <a:pt x="322" y="110"/>
                    </a:lnTo>
                    <a:lnTo>
                      <a:pt x="285" y="123"/>
                    </a:lnTo>
                    <a:lnTo>
                      <a:pt x="250" y="141"/>
                    </a:lnTo>
                    <a:lnTo>
                      <a:pt x="217" y="162"/>
                    </a:lnTo>
                    <a:lnTo>
                      <a:pt x="188" y="188"/>
                    </a:lnTo>
                    <a:lnTo>
                      <a:pt x="162" y="216"/>
                    </a:lnTo>
                    <a:lnTo>
                      <a:pt x="141" y="248"/>
                    </a:lnTo>
                    <a:lnTo>
                      <a:pt x="123" y="283"/>
                    </a:lnTo>
                    <a:lnTo>
                      <a:pt x="110" y="321"/>
                    </a:lnTo>
                    <a:lnTo>
                      <a:pt x="103" y="359"/>
                    </a:lnTo>
                    <a:lnTo>
                      <a:pt x="100" y="400"/>
                    </a:lnTo>
                    <a:lnTo>
                      <a:pt x="103" y="440"/>
                    </a:lnTo>
                    <a:lnTo>
                      <a:pt x="110" y="479"/>
                    </a:lnTo>
                    <a:lnTo>
                      <a:pt x="123" y="517"/>
                    </a:lnTo>
                    <a:lnTo>
                      <a:pt x="141" y="550"/>
                    </a:lnTo>
                    <a:lnTo>
                      <a:pt x="162" y="583"/>
                    </a:lnTo>
                    <a:lnTo>
                      <a:pt x="188" y="612"/>
                    </a:lnTo>
                    <a:lnTo>
                      <a:pt x="217" y="637"/>
                    </a:lnTo>
                    <a:lnTo>
                      <a:pt x="250" y="659"/>
                    </a:lnTo>
                    <a:lnTo>
                      <a:pt x="285" y="676"/>
                    </a:lnTo>
                    <a:lnTo>
                      <a:pt x="322" y="688"/>
                    </a:lnTo>
                    <a:lnTo>
                      <a:pt x="361" y="696"/>
                    </a:lnTo>
                    <a:lnTo>
                      <a:pt x="403" y="699"/>
                    </a:lnTo>
                    <a:lnTo>
                      <a:pt x="443" y="696"/>
                    </a:lnTo>
                    <a:lnTo>
                      <a:pt x="483" y="688"/>
                    </a:lnTo>
                    <a:lnTo>
                      <a:pt x="520" y="676"/>
                    </a:lnTo>
                    <a:lnTo>
                      <a:pt x="555" y="659"/>
                    </a:lnTo>
                    <a:lnTo>
                      <a:pt x="587" y="637"/>
                    </a:lnTo>
                    <a:lnTo>
                      <a:pt x="616" y="612"/>
                    </a:lnTo>
                    <a:lnTo>
                      <a:pt x="642" y="583"/>
                    </a:lnTo>
                    <a:lnTo>
                      <a:pt x="664" y="550"/>
                    </a:lnTo>
                    <a:lnTo>
                      <a:pt x="681" y="517"/>
                    </a:lnTo>
                    <a:lnTo>
                      <a:pt x="694" y="479"/>
                    </a:lnTo>
                    <a:lnTo>
                      <a:pt x="702" y="440"/>
                    </a:lnTo>
                    <a:lnTo>
                      <a:pt x="705" y="400"/>
                    </a:lnTo>
                    <a:lnTo>
                      <a:pt x="702" y="359"/>
                    </a:lnTo>
                    <a:lnTo>
                      <a:pt x="694" y="321"/>
                    </a:lnTo>
                    <a:lnTo>
                      <a:pt x="681" y="283"/>
                    </a:lnTo>
                    <a:lnTo>
                      <a:pt x="664" y="248"/>
                    </a:lnTo>
                    <a:lnTo>
                      <a:pt x="642" y="216"/>
                    </a:lnTo>
                    <a:lnTo>
                      <a:pt x="616" y="188"/>
                    </a:lnTo>
                    <a:lnTo>
                      <a:pt x="587" y="162"/>
                    </a:lnTo>
                    <a:lnTo>
                      <a:pt x="555" y="141"/>
                    </a:lnTo>
                    <a:lnTo>
                      <a:pt x="520" y="123"/>
                    </a:lnTo>
                    <a:lnTo>
                      <a:pt x="483" y="110"/>
                    </a:lnTo>
                    <a:lnTo>
                      <a:pt x="443" y="103"/>
                    </a:lnTo>
                    <a:lnTo>
                      <a:pt x="403" y="100"/>
                    </a:lnTo>
                    <a:close/>
                    <a:moveTo>
                      <a:pt x="403" y="0"/>
                    </a:moveTo>
                    <a:lnTo>
                      <a:pt x="453" y="3"/>
                    </a:lnTo>
                    <a:lnTo>
                      <a:pt x="502" y="12"/>
                    </a:lnTo>
                    <a:lnTo>
                      <a:pt x="548" y="26"/>
                    </a:lnTo>
                    <a:lnTo>
                      <a:pt x="591" y="47"/>
                    </a:lnTo>
                    <a:lnTo>
                      <a:pt x="633" y="71"/>
                    </a:lnTo>
                    <a:lnTo>
                      <a:pt x="670" y="101"/>
                    </a:lnTo>
                    <a:lnTo>
                      <a:pt x="704" y="134"/>
                    </a:lnTo>
                    <a:lnTo>
                      <a:pt x="734" y="171"/>
                    </a:lnTo>
                    <a:lnTo>
                      <a:pt x="758" y="211"/>
                    </a:lnTo>
                    <a:lnTo>
                      <a:pt x="778" y="255"/>
                    </a:lnTo>
                    <a:lnTo>
                      <a:pt x="794" y="301"/>
                    </a:lnTo>
                    <a:lnTo>
                      <a:pt x="803" y="349"/>
                    </a:lnTo>
                    <a:lnTo>
                      <a:pt x="806" y="400"/>
                    </a:lnTo>
                    <a:lnTo>
                      <a:pt x="803" y="450"/>
                    </a:lnTo>
                    <a:lnTo>
                      <a:pt x="794" y="498"/>
                    </a:lnTo>
                    <a:lnTo>
                      <a:pt x="778" y="544"/>
                    </a:lnTo>
                    <a:lnTo>
                      <a:pt x="758" y="587"/>
                    </a:lnTo>
                    <a:lnTo>
                      <a:pt x="734" y="628"/>
                    </a:lnTo>
                    <a:lnTo>
                      <a:pt x="704" y="665"/>
                    </a:lnTo>
                    <a:lnTo>
                      <a:pt x="670" y="698"/>
                    </a:lnTo>
                    <a:lnTo>
                      <a:pt x="633" y="727"/>
                    </a:lnTo>
                    <a:lnTo>
                      <a:pt x="591" y="753"/>
                    </a:lnTo>
                    <a:lnTo>
                      <a:pt x="548" y="772"/>
                    </a:lnTo>
                    <a:lnTo>
                      <a:pt x="502" y="787"/>
                    </a:lnTo>
                    <a:lnTo>
                      <a:pt x="453" y="796"/>
                    </a:lnTo>
                    <a:lnTo>
                      <a:pt x="403" y="800"/>
                    </a:lnTo>
                    <a:lnTo>
                      <a:pt x="352" y="796"/>
                    </a:lnTo>
                    <a:lnTo>
                      <a:pt x="303" y="787"/>
                    </a:lnTo>
                    <a:lnTo>
                      <a:pt x="256" y="772"/>
                    </a:lnTo>
                    <a:lnTo>
                      <a:pt x="213" y="753"/>
                    </a:lnTo>
                    <a:lnTo>
                      <a:pt x="172" y="727"/>
                    </a:lnTo>
                    <a:lnTo>
                      <a:pt x="135" y="698"/>
                    </a:lnTo>
                    <a:lnTo>
                      <a:pt x="101" y="665"/>
                    </a:lnTo>
                    <a:lnTo>
                      <a:pt x="72" y="628"/>
                    </a:lnTo>
                    <a:lnTo>
                      <a:pt x="46" y="587"/>
                    </a:lnTo>
                    <a:lnTo>
                      <a:pt x="26" y="544"/>
                    </a:lnTo>
                    <a:lnTo>
                      <a:pt x="12" y="498"/>
                    </a:lnTo>
                    <a:lnTo>
                      <a:pt x="3" y="450"/>
                    </a:lnTo>
                    <a:lnTo>
                      <a:pt x="0" y="400"/>
                    </a:lnTo>
                    <a:lnTo>
                      <a:pt x="3" y="349"/>
                    </a:lnTo>
                    <a:lnTo>
                      <a:pt x="12" y="301"/>
                    </a:lnTo>
                    <a:lnTo>
                      <a:pt x="26" y="255"/>
                    </a:lnTo>
                    <a:lnTo>
                      <a:pt x="46" y="211"/>
                    </a:lnTo>
                    <a:lnTo>
                      <a:pt x="72" y="171"/>
                    </a:lnTo>
                    <a:lnTo>
                      <a:pt x="101" y="134"/>
                    </a:lnTo>
                    <a:lnTo>
                      <a:pt x="135" y="101"/>
                    </a:lnTo>
                    <a:lnTo>
                      <a:pt x="172" y="71"/>
                    </a:lnTo>
                    <a:lnTo>
                      <a:pt x="213" y="47"/>
                    </a:lnTo>
                    <a:lnTo>
                      <a:pt x="256" y="26"/>
                    </a:lnTo>
                    <a:lnTo>
                      <a:pt x="303" y="12"/>
                    </a:lnTo>
                    <a:lnTo>
                      <a:pt x="352" y="3"/>
                    </a:lnTo>
                    <a:lnTo>
                      <a:pt x="40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8" rIns="45715" bIns="22858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900">
                  <a:solidFill>
                    <a:schemeClr val="tx2"/>
                  </a:solidFill>
                </a:endParaRPr>
              </a:p>
            </p:txBody>
          </p:sp>
        </p:grpSp>
        <p:grpSp>
          <p:nvGrpSpPr>
            <p:cNvPr id="45" name="Group 27"/>
            <p:cNvGrpSpPr>
              <a:grpSpLocks noChangeAspect="1"/>
            </p:cNvGrpSpPr>
            <p:nvPr/>
          </p:nvGrpSpPr>
          <p:grpSpPr bwMode="auto">
            <a:xfrm>
              <a:off x="19666726" y="10532644"/>
              <a:ext cx="578473" cy="572738"/>
              <a:chOff x="12867" y="5760"/>
              <a:chExt cx="1614" cy="1598"/>
            </a:xfrm>
            <a:grpFill/>
          </p:grpSpPr>
          <p:sp>
            <p:nvSpPr>
              <p:cNvPr id="50" name="Freeform 29"/>
              <p:cNvSpPr>
                <a:spLocks noEditPoints="1"/>
              </p:cNvSpPr>
              <p:nvPr/>
            </p:nvSpPr>
            <p:spPr bwMode="auto">
              <a:xfrm>
                <a:off x="12867" y="5760"/>
                <a:ext cx="1614" cy="1598"/>
              </a:xfrm>
              <a:custGeom>
                <a:avLst/>
                <a:gdLst>
                  <a:gd name="T0" fmla="*/ 1358 w 3226"/>
                  <a:gd name="T1" fmla="*/ 609 h 3195"/>
                  <a:gd name="T2" fmla="*/ 1146 w 3226"/>
                  <a:gd name="T3" fmla="*/ 711 h 3195"/>
                  <a:gd name="T4" fmla="*/ 974 w 3226"/>
                  <a:gd name="T5" fmla="*/ 686 h 3195"/>
                  <a:gd name="T6" fmla="*/ 725 w 3226"/>
                  <a:gd name="T7" fmla="*/ 1048 h 3195"/>
                  <a:gd name="T8" fmla="*/ 662 w 3226"/>
                  <a:gd name="T9" fmla="*/ 1270 h 3195"/>
                  <a:gd name="T10" fmla="*/ 540 w 3226"/>
                  <a:gd name="T11" fmla="*/ 1393 h 3195"/>
                  <a:gd name="T12" fmla="*/ 567 w 3226"/>
                  <a:gd name="T13" fmla="*/ 1815 h 3195"/>
                  <a:gd name="T14" fmla="*/ 683 w 3226"/>
                  <a:gd name="T15" fmla="*/ 1979 h 3195"/>
                  <a:gd name="T16" fmla="*/ 719 w 3226"/>
                  <a:gd name="T17" fmla="*/ 2176 h 3195"/>
                  <a:gd name="T18" fmla="*/ 1001 w 3226"/>
                  <a:gd name="T19" fmla="*/ 2494 h 3195"/>
                  <a:gd name="T20" fmla="*/ 1174 w 3226"/>
                  <a:gd name="T21" fmla="*/ 2495 h 3195"/>
                  <a:gd name="T22" fmla="*/ 1378 w 3226"/>
                  <a:gd name="T23" fmla="*/ 2609 h 3195"/>
                  <a:gd name="T24" fmla="*/ 1813 w 3226"/>
                  <a:gd name="T25" fmla="*/ 2690 h 3195"/>
                  <a:gd name="T26" fmla="*/ 1916 w 3226"/>
                  <a:gd name="T27" fmla="*/ 2552 h 3195"/>
                  <a:gd name="T28" fmla="*/ 2140 w 3226"/>
                  <a:gd name="T29" fmla="*/ 2475 h 3195"/>
                  <a:gd name="T30" fmla="*/ 2708 w 3226"/>
                  <a:gd name="T31" fmla="*/ 2490 h 3195"/>
                  <a:gd name="T32" fmla="*/ 2502 w 3226"/>
                  <a:gd name="T33" fmla="*/ 2089 h 3195"/>
                  <a:gd name="T34" fmla="*/ 2592 w 3226"/>
                  <a:gd name="T35" fmla="*/ 1872 h 3195"/>
                  <a:gd name="T36" fmla="*/ 3024 w 3226"/>
                  <a:gd name="T37" fmla="*/ 1733 h 3195"/>
                  <a:gd name="T38" fmla="*/ 2612 w 3226"/>
                  <a:gd name="T39" fmla="*/ 1345 h 3195"/>
                  <a:gd name="T40" fmla="*/ 2509 w 3226"/>
                  <a:gd name="T41" fmla="*/ 1135 h 3195"/>
                  <a:gd name="T42" fmla="*/ 2534 w 3226"/>
                  <a:gd name="T43" fmla="*/ 965 h 3195"/>
                  <a:gd name="T44" fmla="*/ 2170 w 3226"/>
                  <a:gd name="T45" fmla="*/ 718 h 3195"/>
                  <a:gd name="T46" fmla="*/ 1944 w 3226"/>
                  <a:gd name="T47" fmla="*/ 656 h 3195"/>
                  <a:gd name="T48" fmla="*/ 1820 w 3226"/>
                  <a:gd name="T49" fmla="*/ 535 h 3195"/>
                  <a:gd name="T50" fmla="*/ 1812 w 3226"/>
                  <a:gd name="T51" fmla="*/ 9 h 3195"/>
                  <a:gd name="T52" fmla="*/ 1940 w 3226"/>
                  <a:gd name="T53" fmla="*/ 131 h 3195"/>
                  <a:gd name="T54" fmla="*/ 2428 w 3226"/>
                  <a:gd name="T55" fmla="*/ 332 h 3195"/>
                  <a:gd name="T56" fmla="*/ 2605 w 3226"/>
                  <a:gd name="T57" fmla="*/ 335 h 3195"/>
                  <a:gd name="T58" fmla="*/ 2900 w 3226"/>
                  <a:gd name="T59" fmla="*/ 641 h 3195"/>
                  <a:gd name="T60" fmla="*/ 2876 w 3226"/>
                  <a:gd name="T61" fmla="*/ 816 h 3195"/>
                  <a:gd name="T62" fmla="*/ 3122 w 3226"/>
                  <a:gd name="T63" fmla="*/ 1287 h 3195"/>
                  <a:gd name="T64" fmla="*/ 3224 w 3226"/>
                  <a:gd name="T65" fmla="*/ 1431 h 3195"/>
                  <a:gd name="T66" fmla="*/ 3190 w 3226"/>
                  <a:gd name="T67" fmla="*/ 1848 h 3195"/>
                  <a:gd name="T68" fmla="*/ 2755 w 3226"/>
                  <a:gd name="T69" fmla="*/ 1990 h 3195"/>
                  <a:gd name="T70" fmla="*/ 2908 w 3226"/>
                  <a:gd name="T71" fmla="*/ 2465 h 3195"/>
                  <a:gd name="T72" fmla="*/ 2851 w 3226"/>
                  <a:gd name="T73" fmla="*/ 2632 h 3195"/>
                  <a:gd name="T74" fmla="*/ 2514 w 3226"/>
                  <a:gd name="T75" fmla="*/ 2882 h 3195"/>
                  <a:gd name="T76" fmla="*/ 2077 w 3226"/>
                  <a:gd name="T77" fmla="*/ 2703 h 3195"/>
                  <a:gd name="T78" fmla="*/ 1890 w 3226"/>
                  <a:gd name="T79" fmla="*/ 3139 h 3195"/>
                  <a:gd name="T80" fmla="*/ 1476 w 3226"/>
                  <a:gd name="T81" fmla="*/ 3195 h 3195"/>
                  <a:gd name="T82" fmla="*/ 1317 w 3226"/>
                  <a:gd name="T83" fmla="*/ 3118 h 3195"/>
                  <a:gd name="T84" fmla="*/ 1087 w 3226"/>
                  <a:gd name="T85" fmla="*/ 2675 h 3195"/>
                  <a:gd name="T86" fmla="*/ 682 w 3226"/>
                  <a:gd name="T87" fmla="*/ 2880 h 3195"/>
                  <a:gd name="T88" fmla="*/ 355 w 3226"/>
                  <a:gd name="T89" fmla="*/ 2607 h 3195"/>
                  <a:gd name="T90" fmla="*/ 324 w 3226"/>
                  <a:gd name="T91" fmla="*/ 2436 h 3195"/>
                  <a:gd name="T92" fmla="*/ 162 w 3226"/>
                  <a:gd name="T93" fmla="*/ 1929 h 3195"/>
                  <a:gd name="T94" fmla="*/ 22 w 3226"/>
                  <a:gd name="T95" fmla="*/ 1822 h 3195"/>
                  <a:gd name="T96" fmla="*/ 9 w 3226"/>
                  <a:gd name="T97" fmla="*/ 1401 h 3195"/>
                  <a:gd name="T98" fmla="*/ 132 w 3226"/>
                  <a:gd name="T99" fmla="*/ 1275 h 3195"/>
                  <a:gd name="T100" fmla="*/ 335 w 3226"/>
                  <a:gd name="T101" fmla="*/ 788 h 3195"/>
                  <a:gd name="T102" fmla="*/ 339 w 3226"/>
                  <a:gd name="T103" fmla="*/ 614 h 3195"/>
                  <a:gd name="T104" fmla="*/ 651 w 3226"/>
                  <a:gd name="T105" fmla="*/ 323 h 3195"/>
                  <a:gd name="T106" fmla="*/ 824 w 3226"/>
                  <a:gd name="T107" fmla="*/ 346 h 3195"/>
                  <a:gd name="T108" fmla="*/ 1300 w 3226"/>
                  <a:gd name="T109" fmla="*/ 102 h 3195"/>
                  <a:gd name="T110" fmla="*/ 1445 w 3226"/>
                  <a:gd name="T111" fmla="*/ 2 h 3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226" h="3195">
                    <a:moveTo>
                      <a:pt x="1476" y="200"/>
                    </a:moveTo>
                    <a:lnTo>
                      <a:pt x="1414" y="506"/>
                    </a:lnTo>
                    <a:lnTo>
                      <a:pt x="1405" y="535"/>
                    </a:lnTo>
                    <a:lnTo>
                      <a:pt x="1394" y="562"/>
                    </a:lnTo>
                    <a:lnTo>
                      <a:pt x="1378" y="586"/>
                    </a:lnTo>
                    <a:lnTo>
                      <a:pt x="1358" y="609"/>
                    </a:lnTo>
                    <a:lnTo>
                      <a:pt x="1335" y="628"/>
                    </a:lnTo>
                    <a:lnTo>
                      <a:pt x="1311" y="643"/>
                    </a:lnTo>
                    <a:lnTo>
                      <a:pt x="1283" y="656"/>
                    </a:lnTo>
                    <a:lnTo>
                      <a:pt x="1227" y="676"/>
                    </a:lnTo>
                    <a:lnTo>
                      <a:pt x="1174" y="701"/>
                    </a:lnTo>
                    <a:lnTo>
                      <a:pt x="1146" y="711"/>
                    </a:lnTo>
                    <a:lnTo>
                      <a:pt x="1117" y="718"/>
                    </a:lnTo>
                    <a:lnTo>
                      <a:pt x="1087" y="720"/>
                    </a:lnTo>
                    <a:lnTo>
                      <a:pt x="1057" y="718"/>
                    </a:lnTo>
                    <a:lnTo>
                      <a:pt x="1028" y="711"/>
                    </a:lnTo>
                    <a:lnTo>
                      <a:pt x="1001" y="701"/>
                    </a:lnTo>
                    <a:lnTo>
                      <a:pt x="974" y="686"/>
                    </a:lnTo>
                    <a:lnTo>
                      <a:pt x="711" y="513"/>
                    </a:lnTo>
                    <a:lnTo>
                      <a:pt x="518" y="705"/>
                    </a:lnTo>
                    <a:lnTo>
                      <a:pt x="693" y="965"/>
                    </a:lnTo>
                    <a:lnTo>
                      <a:pt x="708" y="992"/>
                    </a:lnTo>
                    <a:lnTo>
                      <a:pt x="719" y="1019"/>
                    </a:lnTo>
                    <a:lnTo>
                      <a:pt x="725" y="1048"/>
                    </a:lnTo>
                    <a:lnTo>
                      <a:pt x="727" y="1077"/>
                    </a:lnTo>
                    <a:lnTo>
                      <a:pt x="725" y="1106"/>
                    </a:lnTo>
                    <a:lnTo>
                      <a:pt x="718" y="1135"/>
                    </a:lnTo>
                    <a:lnTo>
                      <a:pt x="706" y="1163"/>
                    </a:lnTo>
                    <a:lnTo>
                      <a:pt x="683" y="1216"/>
                    </a:lnTo>
                    <a:lnTo>
                      <a:pt x="662" y="1270"/>
                    </a:lnTo>
                    <a:lnTo>
                      <a:pt x="650" y="1298"/>
                    </a:lnTo>
                    <a:lnTo>
                      <a:pt x="634" y="1323"/>
                    </a:lnTo>
                    <a:lnTo>
                      <a:pt x="615" y="1345"/>
                    </a:lnTo>
                    <a:lnTo>
                      <a:pt x="592" y="1364"/>
                    </a:lnTo>
                    <a:lnTo>
                      <a:pt x="567" y="1381"/>
                    </a:lnTo>
                    <a:lnTo>
                      <a:pt x="540" y="1393"/>
                    </a:lnTo>
                    <a:lnTo>
                      <a:pt x="511" y="1401"/>
                    </a:lnTo>
                    <a:lnTo>
                      <a:pt x="202" y="1461"/>
                    </a:lnTo>
                    <a:lnTo>
                      <a:pt x="202" y="1733"/>
                    </a:lnTo>
                    <a:lnTo>
                      <a:pt x="511" y="1794"/>
                    </a:lnTo>
                    <a:lnTo>
                      <a:pt x="540" y="1802"/>
                    </a:lnTo>
                    <a:lnTo>
                      <a:pt x="567" y="1815"/>
                    </a:lnTo>
                    <a:lnTo>
                      <a:pt x="593" y="1831"/>
                    </a:lnTo>
                    <a:lnTo>
                      <a:pt x="615" y="1850"/>
                    </a:lnTo>
                    <a:lnTo>
                      <a:pt x="634" y="1872"/>
                    </a:lnTo>
                    <a:lnTo>
                      <a:pt x="650" y="1897"/>
                    </a:lnTo>
                    <a:lnTo>
                      <a:pt x="662" y="1925"/>
                    </a:lnTo>
                    <a:lnTo>
                      <a:pt x="683" y="1979"/>
                    </a:lnTo>
                    <a:lnTo>
                      <a:pt x="707" y="2032"/>
                    </a:lnTo>
                    <a:lnTo>
                      <a:pt x="718" y="2060"/>
                    </a:lnTo>
                    <a:lnTo>
                      <a:pt x="725" y="2089"/>
                    </a:lnTo>
                    <a:lnTo>
                      <a:pt x="727" y="2118"/>
                    </a:lnTo>
                    <a:lnTo>
                      <a:pt x="725" y="2148"/>
                    </a:lnTo>
                    <a:lnTo>
                      <a:pt x="719" y="2176"/>
                    </a:lnTo>
                    <a:lnTo>
                      <a:pt x="708" y="2204"/>
                    </a:lnTo>
                    <a:lnTo>
                      <a:pt x="693" y="2230"/>
                    </a:lnTo>
                    <a:lnTo>
                      <a:pt x="518" y="2490"/>
                    </a:lnTo>
                    <a:lnTo>
                      <a:pt x="713" y="2682"/>
                    </a:lnTo>
                    <a:lnTo>
                      <a:pt x="974" y="2509"/>
                    </a:lnTo>
                    <a:lnTo>
                      <a:pt x="1001" y="2494"/>
                    </a:lnTo>
                    <a:lnTo>
                      <a:pt x="1028" y="2484"/>
                    </a:lnTo>
                    <a:lnTo>
                      <a:pt x="1057" y="2478"/>
                    </a:lnTo>
                    <a:lnTo>
                      <a:pt x="1087" y="2475"/>
                    </a:lnTo>
                    <a:lnTo>
                      <a:pt x="1117" y="2478"/>
                    </a:lnTo>
                    <a:lnTo>
                      <a:pt x="1146" y="2485"/>
                    </a:lnTo>
                    <a:lnTo>
                      <a:pt x="1174" y="2495"/>
                    </a:lnTo>
                    <a:lnTo>
                      <a:pt x="1228" y="2519"/>
                    </a:lnTo>
                    <a:lnTo>
                      <a:pt x="1283" y="2540"/>
                    </a:lnTo>
                    <a:lnTo>
                      <a:pt x="1311" y="2552"/>
                    </a:lnTo>
                    <a:lnTo>
                      <a:pt x="1336" y="2567"/>
                    </a:lnTo>
                    <a:lnTo>
                      <a:pt x="1359" y="2587"/>
                    </a:lnTo>
                    <a:lnTo>
                      <a:pt x="1378" y="2609"/>
                    </a:lnTo>
                    <a:lnTo>
                      <a:pt x="1394" y="2634"/>
                    </a:lnTo>
                    <a:lnTo>
                      <a:pt x="1406" y="2660"/>
                    </a:lnTo>
                    <a:lnTo>
                      <a:pt x="1415" y="2690"/>
                    </a:lnTo>
                    <a:lnTo>
                      <a:pt x="1476" y="2995"/>
                    </a:lnTo>
                    <a:lnTo>
                      <a:pt x="1750" y="2995"/>
                    </a:lnTo>
                    <a:lnTo>
                      <a:pt x="1813" y="2690"/>
                    </a:lnTo>
                    <a:lnTo>
                      <a:pt x="1821" y="2660"/>
                    </a:lnTo>
                    <a:lnTo>
                      <a:pt x="1832" y="2634"/>
                    </a:lnTo>
                    <a:lnTo>
                      <a:pt x="1849" y="2609"/>
                    </a:lnTo>
                    <a:lnTo>
                      <a:pt x="1868" y="2587"/>
                    </a:lnTo>
                    <a:lnTo>
                      <a:pt x="1891" y="2567"/>
                    </a:lnTo>
                    <a:lnTo>
                      <a:pt x="1916" y="2552"/>
                    </a:lnTo>
                    <a:lnTo>
                      <a:pt x="1944" y="2540"/>
                    </a:lnTo>
                    <a:lnTo>
                      <a:pt x="1998" y="2519"/>
                    </a:lnTo>
                    <a:lnTo>
                      <a:pt x="2052" y="2495"/>
                    </a:lnTo>
                    <a:lnTo>
                      <a:pt x="2081" y="2485"/>
                    </a:lnTo>
                    <a:lnTo>
                      <a:pt x="2110" y="2478"/>
                    </a:lnTo>
                    <a:lnTo>
                      <a:pt x="2140" y="2475"/>
                    </a:lnTo>
                    <a:lnTo>
                      <a:pt x="2170" y="2478"/>
                    </a:lnTo>
                    <a:lnTo>
                      <a:pt x="2198" y="2484"/>
                    </a:lnTo>
                    <a:lnTo>
                      <a:pt x="2226" y="2494"/>
                    </a:lnTo>
                    <a:lnTo>
                      <a:pt x="2252" y="2509"/>
                    </a:lnTo>
                    <a:lnTo>
                      <a:pt x="2514" y="2682"/>
                    </a:lnTo>
                    <a:lnTo>
                      <a:pt x="2708" y="2490"/>
                    </a:lnTo>
                    <a:lnTo>
                      <a:pt x="2534" y="2230"/>
                    </a:lnTo>
                    <a:lnTo>
                      <a:pt x="2518" y="2204"/>
                    </a:lnTo>
                    <a:lnTo>
                      <a:pt x="2508" y="2176"/>
                    </a:lnTo>
                    <a:lnTo>
                      <a:pt x="2502" y="2148"/>
                    </a:lnTo>
                    <a:lnTo>
                      <a:pt x="2500" y="2118"/>
                    </a:lnTo>
                    <a:lnTo>
                      <a:pt x="2502" y="2089"/>
                    </a:lnTo>
                    <a:lnTo>
                      <a:pt x="2509" y="2060"/>
                    </a:lnTo>
                    <a:lnTo>
                      <a:pt x="2520" y="2032"/>
                    </a:lnTo>
                    <a:lnTo>
                      <a:pt x="2544" y="1979"/>
                    </a:lnTo>
                    <a:lnTo>
                      <a:pt x="2565" y="1925"/>
                    </a:lnTo>
                    <a:lnTo>
                      <a:pt x="2577" y="1897"/>
                    </a:lnTo>
                    <a:lnTo>
                      <a:pt x="2592" y="1872"/>
                    </a:lnTo>
                    <a:lnTo>
                      <a:pt x="2612" y="1849"/>
                    </a:lnTo>
                    <a:lnTo>
                      <a:pt x="2635" y="1831"/>
                    </a:lnTo>
                    <a:lnTo>
                      <a:pt x="2659" y="1815"/>
                    </a:lnTo>
                    <a:lnTo>
                      <a:pt x="2686" y="1802"/>
                    </a:lnTo>
                    <a:lnTo>
                      <a:pt x="2716" y="1794"/>
                    </a:lnTo>
                    <a:lnTo>
                      <a:pt x="3024" y="1733"/>
                    </a:lnTo>
                    <a:lnTo>
                      <a:pt x="3024" y="1461"/>
                    </a:lnTo>
                    <a:lnTo>
                      <a:pt x="2716" y="1400"/>
                    </a:lnTo>
                    <a:lnTo>
                      <a:pt x="2686" y="1392"/>
                    </a:lnTo>
                    <a:lnTo>
                      <a:pt x="2659" y="1381"/>
                    </a:lnTo>
                    <a:lnTo>
                      <a:pt x="2635" y="1364"/>
                    </a:lnTo>
                    <a:lnTo>
                      <a:pt x="2612" y="1345"/>
                    </a:lnTo>
                    <a:lnTo>
                      <a:pt x="2592" y="1323"/>
                    </a:lnTo>
                    <a:lnTo>
                      <a:pt x="2577" y="1298"/>
                    </a:lnTo>
                    <a:lnTo>
                      <a:pt x="2564" y="1270"/>
                    </a:lnTo>
                    <a:lnTo>
                      <a:pt x="2544" y="1215"/>
                    </a:lnTo>
                    <a:lnTo>
                      <a:pt x="2520" y="1163"/>
                    </a:lnTo>
                    <a:lnTo>
                      <a:pt x="2509" y="1135"/>
                    </a:lnTo>
                    <a:lnTo>
                      <a:pt x="2502" y="1106"/>
                    </a:lnTo>
                    <a:lnTo>
                      <a:pt x="2500" y="1077"/>
                    </a:lnTo>
                    <a:lnTo>
                      <a:pt x="2502" y="1048"/>
                    </a:lnTo>
                    <a:lnTo>
                      <a:pt x="2508" y="1019"/>
                    </a:lnTo>
                    <a:lnTo>
                      <a:pt x="2519" y="992"/>
                    </a:lnTo>
                    <a:lnTo>
                      <a:pt x="2534" y="965"/>
                    </a:lnTo>
                    <a:lnTo>
                      <a:pt x="2708" y="705"/>
                    </a:lnTo>
                    <a:lnTo>
                      <a:pt x="2514" y="513"/>
                    </a:lnTo>
                    <a:lnTo>
                      <a:pt x="2252" y="686"/>
                    </a:lnTo>
                    <a:lnTo>
                      <a:pt x="2225" y="701"/>
                    </a:lnTo>
                    <a:lnTo>
                      <a:pt x="2197" y="711"/>
                    </a:lnTo>
                    <a:lnTo>
                      <a:pt x="2170" y="718"/>
                    </a:lnTo>
                    <a:lnTo>
                      <a:pt x="2140" y="720"/>
                    </a:lnTo>
                    <a:lnTo>
                      <a:pt x="2110" y="718"/>
                    </a:lnTo>
                    <a:lnTo>
                      <a:pt x="2081" y="711"/>
                    </a:lnTo>
                    <a:lnTo>
                      <a:pt x="2052" y="700"/>
                    </a:lnTo>
                    <a:lnTo>
                      <a:pt x="1998" y="676"/>
                    </a:lnTo>
                    <a:lnTo>
                      <a:pt x="1944" y="656"/>
                    </a:lnTo>
                    <a:lnTo>
                      <a:pt x="1916" y="643"/>
                    </a:lnTo>
                    <a:lnTo>
                      <a:pt x="1890" y="628"/>
                    </a:lnTo>
                    <a:lnTo>
                      <a:pt x="1868" y="609"/>
                    </a:lnTo>
                    <a:lnTo>
                      <a:pt x="1849" y="586"/>
                    </a:lnTo>
                    <a:lnTo>
                      <a:pt x="1832" y="562"/>
                    </a:lnTo>
                    <a:lnTo>
                      <a:pt x="1820" y="535"/>
                    </a:lnTo>
                    <a:lnTo>
                      <a:pt x="1813" y="506"/>
                    </a:lnTo>
                    <a:lnTo>
                      <a:pt x="1750" y="200"/>
                    </a:lnTo>
                    <a:lnTo>
                      <a:pt x="1476" y="200"/>
                    </a:lnTo>
                    <a:close/>
                    <a:moveTo>
                      <a:pt x="1750" y="0"/>
                    </a:moveTo>
                    <a:lnTo>
                      <a:pt x="1782" y="2"/>
                    </a:lnTo>
                    <a:lnTo>
                      <a:pt x="1812" y="9"/>
                    </a:lnTo>
                    <a:lnTo>
                      <a:pt x="1840" y="20"/>
                    </a:lnTo>
                    <a:lnTo>
                      <a:pt x="1866" y="36"/>
                    </a:lnTo>
                    <a:lnTo>
                      <a:pt x="1889" y="55"/>
                    </a:lnTo>
                    <a:lnTo>
                      <a:pt x="1910" y="78"/>
                    </a:lnTo>
                    <a:lnTo>
                      <a:pt x="1927" y="102"/>
                    </a:lnTo>
                    <a:lnTo>
                      <a:pt x="1940" y="131"/>
                    </a:lnTo>
                    <a:lnTo>
                      <a:pt x="1948" y="160"/>
                    </a:lnTo>
                    <a:lnTo>
                      <a:pt x="2010" y="467"/>
                    </a:lnTo>
                    <a:lnTo>
                      <a:pt x="2076" y="491"/>
                    </a:lnTo>
                    <a:lnTo>
                      <a:pt x="2140" y="520"/>
                    </a:lnTo>
                    <a:lnTo>
                      <a:pt x="2403" y="346"/>
                    </a:lnTo>
                    <a:lnTo>
                      <a:pt x="2428" y="332"/>
                    </a:lnTo>
                    <a:lnTo>
                      <a:pt x="2456" y="322"/>
                    </a:lnTo>
                    <a:lnTo>
                      <a:pt x="2485" y="316"/>
                    </a:lnTo>
                    <a:lnTo>
                      <a:pt x="2514" y="314"/>
                    </a:lnTo>
                    <a:lnTo>
                      <a:pt x="2546" y="316"/>
                    </a:lnTo>
                    <a:lnTo>
                      <a:pt x="2576" y="323"/>
                    </a:lnTo>
                    <a:lnTo>
                      <a:pt x="2605" y="335"/>
                    </a:lnTo>
                    <a:lnTo>
                      <a:pt x="2633" y="351"/>
                    </a:lnTo>
                    <a:lnTo>
                      <a:pt x="2657" y="372"/>
                    </a:lnTo>
                    <a:lnTo>
                      <a:pt x="2851" y="564"/>
                    </a:lnTo>
                    <a:lnTo>
                      <a:pt x="2872" y="588"/>
                    </a:lnTo>
                    <a:lnTo>
                      <a:pt x="2887" y="614"/>
                    </a:lnTo>
                    <a:lnTo>
                      <a:pt x="2900" y="641"/>
                    </a:lnTo>
                    <a:lnTo>
                      <a:pt x="2907" y="671"/>
                    </a:lnTo>
                    <a:lnTo>
                      <a:pt x="2910" y="701"/>
                    </a:lnTo>
                    <a:lnTo>
                      <a:pt x="2908" y="730"/>
                    </a:lnTo>
                    <a:lnTo>
                      <a:pt x="2903" y="760"/>
                    </a:lnTo>
                    <a:lnTo>
                      <a:pt x="2891" y="788"/>
                    </a:lnTo>
                    <a:lnTo>
                      <a:pt x="2876" y="816"/>
                    </a:lnTo>
                    <a:lnTo>
                      <a:pt x="2702" y="1076"/>
                    </a:lnTo>
                    <a:lnTo>
                      <a:pt x="2730" y="1140"/>
                    </a:lnTo>
                    <a:lnTo>
                      <a:pt x="2755" y="1205"/>
                    </a:lnTo>
                    <a:lnTo>
                      <a:pt x="3065" y="1265"/>
                    </a:lnTo>
                    <a:lnTo>
                      <a:pt x="3094" y="1275"/>
                    </a:lnTo>
                    <a:lnTo>
                      <a:pt x="3122" y="1287"/>
                    </a:lnTo>
                    <a:lnTo>
                      <a:pt x="3148" y="1304"/>
                    </a:lnTo>
                    <a:lnTo>
                      <a:pt x="3171" y="1324"/>
                    </a:lnTo>
                    <a:lnTo>
                      <a:pt x="3190" y="1347"/>
                    </a:lnTo>
                    <a:lnTo>
                      <a:pt x="3206" y="1373"/>
                    </a:lnTo>
                    <a:lnTo>
                      <a:pt x="3217" y="1401"/>
                    </a:lnTo>
                    <a:lnTo>
                      <a:pt x="3224" y="1431"/>
                    </a:lnTo>
                    <a:lnTo>
                      <a:pt x="3226" y="1461"/>
                    </a:lnTo>
                    <a:lnTo>
                      <a:pt x="3226" y="1733"/>
                    </a:lnTo>
                    <a:lnTo>
                      <a:pt x="3224" y="1765"/>
                    </a:lnTo>
                    <a:lnTo>
                      <a:pt x="3217" y="1794"/>
                    </a:lnTo>
                    <a:lnTo>
                      <a:pt x="3206" y="1822"/>
                    </a:lnTo>
                    <a:lnTo>
                      <a:pt x="3190" y="1848"/>
                    </a:lnTo>
                    <a:lnTo>
                      <a:pt x="3171" y="1871"/>
                    </a:lnTo>
                    <a:lnTo>
                      <a:pt x="3148" y="1891"/>
                    </a:lnTo>
                    <a:lnTo>
                      <a:pt x="3122" y="1908"/>
                    </a:lnTo>
                    <a:lnTo>
                      <a:pt x="3094" y="1921"/>
                    </a:lnTo>
                    <a:lnTo>
                      <a:pt x="3065" y="1929"/>
                    </a:lnTo>
                    <a:lnTo>
                      <a:pt x="2755" y="1990"/>
                    </a:lnTo>
                    <a:lnTo>
                      <a:pt x="2730" y="2056"/>
                    </a:lnTo>
                    <a:lnTo>
                      <a:pt x="2702" y="2119"/>
                    </a:lnTo>
                    <a:lnTo>
                      <a:pt x="2876" y="2379"/>
                    </a:lnTo>
                    <a:lnTo>
                      <a:pt x="2891" y="2406"/>
                    </a:lnTo>
                    <a:lnTo>
                      <a:pt x="2903" y="2436"/>
                    </a:lnTo>
                    <a:lnTo>
                      <a:pt x="2908" y="2465"/>
                    </a:lnTo>
                    <a:lnTo>
                      <a:pt x="2910" y="2495"/>
                    </a:lnTo>
                    <a:lnTo>
                      <a:pt x="2907" y="2524"/>
                    </a:lnTo>
                    <a:lnTo>
                      <a:pt x="2900" y="2554"/>
                    </a:lnTo>
                    <a:lnTo>
                      <a:pt x="2887" y="2582"/>
                    </a:lnTo>
                    <a:lnTo>
                      <a:pt x="2872" y="2607"/>
                    </a:lnTo>
                    <a:lnTo>
                      <a:pt x="2851" y="2632"/>
                    </a:lnTo>
                    <a:lnTo>
                      <a:pt x="2657" y="2824"/>
                    </a:lnTo>
                    <a:lnTo>
                      <a:pt x="2633" y="2844"/>
                    </a:lnTo>
                    <a:lnTo>
                      <a:pt x="2605" y="2860"/>
                    </a:lnTo>
                    <a:lnTo>
                      <a:pt x="2576" y="2873"/>
                    </a:lnTo>
                    <a:lnTo>
                      <a:pt x="2546" y="2880"/>
                    </a:lnTo>
                    <a:lnTo>
                      <a:pt x="2514" y="2882"/>
                    </a:lnTo>
                    <a:lnTo>
                      <a:pt x="2485" y="2880"/>
                    </a:lnTo>
                    <a:lnTo>
                      <a:pt x="2457" y="2874"/>
                    </a:lnTo>
                    <a:lnTo>
                      <a:pt x="2429" y="2864"/>
                    </a:lnTo>
                    <a:lnTo>
                      <a:pt x="2403" y="2848"/>
                    </a:lnTo>
                    <a:lnTo>
                      <a:pt x="2140" y="2675"/>
                    </a:lnTo>
                    <a:lnTo>
                      <a:pt x="2077" y="2703"/>
                    </a:lnTo>
                    <a:lnTo>
                      <a:pt x="2010" y="2729"/>
                    </a:lnTo>
                    <a:lnTo>
                      <a:pt x="1948" y="3034"/>
                    </a:lnTo>
                    <a:lnTo>
                      <a:pt x="1940" y="3065"/>
                    </a:lnTo>
                    <a:lnTo>
                      <a:pt x="1927" y="3092"/>
                    </a:lnTo>
                    <a:lnTo>
                      <a:pt x="1910" y="3118"/>
                    </a:lnTo>
                    <a:lnTo>
                      <a:pt x="1890" y="3139"/>
                    </a:lnTo>
                    <a:lnTo>
                      <a:pt x="1866" y="3159"/>
                    </a:lnTo>
                    <a:lnTo>
                      <a:pt x="1841" y="3174"/>
                    </a:lnTo>
                    <a:lnTo>
                      <a:pt x="1812" y="3185"/>
                    </a:lnTo>
                    <a:lnTo>
                      <a:pt x="1782" y="3192"/>
                    </a:lnTo>
                    <a:lnTo>
                      <a:pt x="1750" y="3195"/>
                    </a:lnTo>
                    <a:lnTo>
                      <a:pt x="1476" y="3195"/>
                    </a:lnTo>
                    <a:lnTo>
                      <a:pt x="1445" y="3192"/>
                    </a:lnTo>
                    <a:lnTo>
                      <a:pt x="1415" y="3185"/>
                    </a:lnTo>
                    <a:lnTo>
                      <a:pt x="1386" y="3174"/>
                    </a:lnTo>
                    <a:lnTo>
                      <a:pt x="1360" y="3159"/>
                    </a:lnTo>
                    <a:lnTo>
                      <a:pt x="1337" y="3140"/>
                    </a:lnTo>
                    <a:lnTo>
                      <a:pt x="1317" y="3118"/>
                    </a:lnTo>
                    <a:lnTo>
                      <a:pt x="1300" y="3092"/>
                    </a:lnTo>
                    <a:lnTo>
                      <a:pt x="1287" y="3065"/>
                    </a:lnTo>
                    <a:lnTo>
                      <a:pt x="1279" y="3034"/>
                    </a:lnTo>
                    <a:lnTo>
                      <a:pt x="1217" y="2729"/>
                    </a:lnTo>
                    <a:lnTo>
                      <a:pt x="1151" y="2703"/>
                    </a:lnTo>
                    <a:lnTo>
                      <a:pt x="1087" y="2675"/>
                    </a:lnTo>
                    <a:lnTo>
                      <a:pt x="824" y="2848"/>
                    </a:lnTo>
                    <a:lnTo>
                      <a:pt x="798" y="2864"/>
                    </a:lnTo>
                    <a:lnTo>
                      <a:pt x="770" y="2874"/>
                    </a:lnTo>
                    <a:lnTo>
                      <a:pt x="741" y="2880"/>
                    </a:lnTo>
                    <a:lnTo>
                      <a:pt x="713" y="2882"/>
                    </a:lnTo>
                    <a:lnTo>
                      <a:pt x="682" y="2880"/>
                    </a:lnTo>
                    <a:lnTo>
                      <a:pt x="651" y="2873"/>
                    </a:lnTo>
                    <a:lnTo>
                      <a:pt x="622" y="2860"/>
                    </a:lnTo>
                    <a:lnTo>
                      <a:pt x="595" y="2844"/>
                    </a:lnTo>
                    <a:lnTo>
                      <a:pt x="570" y="2824"/>
                    </a:lnTo>
                    <a:lnTo>
                      <a:pt x="375" y="2632"/>
                    </a:lnTo>
                    <a:lnTo>
                      <a:pt x="355" y="2607"/>
                    </a:lnTo>
                    <a:lnTo>
                      <a:pt x="339" y="2582"/>
                    </a:lnTo>
                    <a:lnTo>
                      <a:pt x="327" y="2554"/>
                    </a:lnTo>
                    <a:lnTo>
                      <a:pt x="320" y="2524"/>
                    </a:lnTo>
                    <a:lnTo>
                      <a:pt x="317" y="2495"/>
                    </a:lnTo>
                    <a:lnTo>
                      <a:pt x="319" y="2465"/>
                    </a:lnTo>
                    <a:lnTo>
                      <a:pt x="324" y="2436"/>
                    </a:lnTo>
                    <a:lnTo>
                      <a:pt x="335" y="2406"/>
                    </a:lnTo>
                    <a:lnTo>
                      <a:pt x="351" y="2379"/>
                    </a:lnTo>
                    <a:lnTo>
                      <a:pt x="526" y="2119"/>
                    </a:lnTo>
                    <a:lnTo>
                      <a:pt x="497" y="2056"/>
                    </a:lnTo>
                    <a:lnTo>
                      <a:pt x="471" y="1990"/>
                    </a:lnTo>
                    <a:lnTo>
                      <a:pt x="162" y="1929"/>
                    </a:lnTo>
                    <a:lnTo>
                      <a:pt x="132" y="1921"/>
                    </a:lnTo>
                    <a:lnTo>
                      <a:pt x="104" y="1908"/>
                    </a:lnTo>
                    <a:lnTo>
                      <a:pt x="78" y="1891"/>
                    </a:lnTo>
                    <a:lnTo>
                      <a:pt x="56" y="1871"/>
                    </a:lnTo>
                    <a:lnTo>
                      <a:pt x="37" y="1848"/>
                    </a:lnTo>
                    <a:lnTo>
                      <a:pt x="22" y="1822"/>
                    </a:lnTo>
                    <a:lnTo>
                      <a:pt x="9" y="1794"/>
                    </a:lnTo>
                    <a:lnTo>
                      <a:pt x="2" y="1765"/>
                    </a:lnTo>
                    <a:lnTo>
                      <a:pt x="0" y="1733"/>
                    </a:lnTo>
                    <a:lnTo>
                      <a:pt x="0" y="1461"/>
                    </a:lnTo>
                    <a:lnTo>
                      <a:pt x="2" y="1431"/>
                    </a:lnTo>
                    <a:lnTo>
                      <a:pt x="9" y="1401"/>
                    </a:lnTo>
                    <a:lnTo>
                      <a:pt x="22" y="1373"/>
                    </a:lnTo>
                    <a:lnTo>
                      <a:pt x="37" y="1347"/>
                    </a:lnTo>
                    <a:lnTo>
                      <a:pt x="56" y="1324"/>
                    </a:lnTo>
                    <a:lnTo>
                      <a:pt x="78" y="1304"/>
                    </a:lnTo>
                    <a:lnTo>
                      <a:pt x="104" y="1287"/>
                    </a:lnTo>
                    <a:lnTo>
                      <a:pt x="132" y="1275"/>
                    </a:lnTo>
                    <a:lnTo>
                      <a:pt x="162" y="1265"/>
                    </a:lnTo>
                    <a:lnTo>
                      <a:pt x="471" y="1205"/>
                    </a:lnTo>
                    <a:lnTo>
                      <a:pt x="497" y="1140"/>
                    </a:lnTo>
                    <a:lnTo>
                      <a:pt x="526" y="1076"/>
                    </a:lnTo>
                    <a:lnTo>
                      <a:pt x="351" y="816"/>
                    </a:lnTo>
                    <a:lnTo>
                      <a:pt x="335" y="788"/>
                    </a:lnTo>
                    <a:lnTo>
                      <a:pt x="324" y="760"/>
                    </a:lnTo>
                    <a:lnTo>
                      <a:pt x="319" y="730"/>
                    </a:lnTo>
                    <a:lnTo>
                      <a:pt x="317" y="701"/>
                    </a:lnTo>
                    <a:lnTo>
                      <a:pt x="320" y="671"/>
                    </a:lnTo>
                    <a:lnTo>
                      <a:pt x="327" y="641"/>
                    </a:lnTo>
                    <a:lnTo>
                      <a:pt x="339" y="614"/>
                    </a:lnTo>
                    <a:lnTo>
                      <a:pt x="355" y="588"/>
                    </a:lnTo>
                    <a:lnTo>
                      <a:pt x="375" y="564"/>
                    </a:lnTo>
                    <a:lnTo>
                      <a:pt x="570" y="372"/>
                    </a:lnTo>
                    <a:lnTo>
                      <a:pt x="595" y="351"/>
                    </a:lnTo>
                    <a:lnTo>
                      <a:pt x="622" y="335"/>
                    </a:lnTo>
                    <a:lnTo>
                      <a:pt x="651" y="323"/>
                    </a:lnTo>
                    <a:lnTo>
                      <a:pt x="682" y="316"/>
                    </a:lnTo>
                    <a:lnTo>
                      <a:pt x="713" y="314"/>
                    </a:lnTo>
                    <a:lnTo>
                      <a:pt x="741" y="316"/>
                    </a:lnTo>
                    <a:lnTo>
                      <a:pt x="770" y="322"/>
                    </a:lnTo>
                    <a:lnTo>
                      <a:pt x="798" y="332"/>
                    </a:lnTo>
                    <a:lnTo>
                      <a:pt x="824" y="346"/>
                    </a:lnTo>
                    <a:lnTo>
                      <a:pt x="1087" y="520"/>
                    </a:lnTo>
                    <a:lnTo>
                      <a:pt x="1151" y="492"/>
                    </a:lnTo>
                    <a:lnTo>
                      <a:pt x="1217" y="467"/>
                    </a:lnTo>
                    <a:lnTo>
                      <a:pt x="1279" y="160"/>
                    </a:lnTo>
                    <a:lnTo>
                      <a:pt x="1287" y="131"/>
                    </a:lnTo>
                    <a:lnTo>
                      <a:pt x="1300" y="102"/>
                    </a:lnTo>
                    <a:lnTo>
                      <a:pt x="1317" y="78"/>
                    </a:lnTo>
                    <a:lnTo>
                      <a:pt x="1337" y="55"/>
                    </a:lnTo>
                    <a:lnTo>
                      <a:pt x="1360" y="36"/>
                    </a:lnTo>
                    <a:lnTo>
                      <a:pt x="1386" y="20"/>
                    </a:lnTo>
                    <a:lnTo>
                      <a:pt x="1415" y="9"/>
                    </a:lnTo>
                    <a:lnTo>
                      <a:pt x="1445" y="2"/>
                    </a:lnTo>
                    <a:lnTo>
                      <a:pt x="1476" y="0"/>
                    </a:lnTo>
                    <a:lnTo>
                      <a:pt x="175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8" rIns="45715" bIns="22858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900">
                  <a:solidFill>
                    <a:schemeClr val="tx2"/>
                  </a:solidFill>
                </a:endParaRPr>
              </a:p>
            </p:txBody>
          </p:sp>
          <p:sp>
            <p:nvSpPr>
              <p:cNvPr id="51" name="Freeform 30"/>
              <p:cNvSpPr>
                <a:spLocks noEditPoints="1"/>
              </p:cNvSpPr>
              <p:nvPr/>
            </p:nvSpPr>
            <p:spPr bwMode="auto">
              <a:xfrm>
                <a:off x="13321" y="6209"/>
                <a:ext cx="706" cy="699"/>
              </a:xfrm>
              <a:custGeom>
                <a:avLst/>
                <a:gdLst>
                  <a:gd name="T0" fmla="*/ 582 w 1412"/>
                  <a:gd name="T1" fmla="*/ 100 h 1398"/>
                  <a:gd name="T2" fmla="*/ 412 w 1412"/>
                  <a:gd name="T3" fmla="*/ 161 h 1398"/>
                  <a:gd name="T4" fmla="*/ 270 w 1412"/>
                  <a:gd name="T5" fmla="*/ 266 h 1398"/>
                  <a:gd name="T6" fmla="*/ 163 w 1412"/>
                  <a:gd name="T7" fmla="*/ 407 h 1398"/>
                  <a:gd name="T8" fmla="*/ 101 w 1412"/>
                  <a:gd name="T9" fmla="*/ 576 h 1398"/>
                  <a:gd name="T10" fmla="*/ 92 w 1412"/>
                  <a:gd name="T11" fmla="*/ 762 h 1398"/>
                  <a:gd name="T12" fmla="*/ 138 w 1412"/>
                  <a:gd name="T13" fmla="*/ 936 h 1398"/>
                  <a:gd name="T14" fmla="*/ 229 w 1412"/>
                  <a:gd name="T15" fmla="*/ 1087 h 1398"/>
                  <a:gd name="T16" fmla="*/ 361 w 1412"/>
                  <a:gd name="T17" fmla="*/ 1206 h 1398"/>
                  <a:gd name="T18" fmla="*/ 523 w 1412"/>
                  <a:gd name="T19" fmla="*/ 1282 h 1398"/>
                  <a:gd name="T20" fmla="*/ 707 w 1412"/>
                  <a:gd name="T21" fmla="*/ 1310 h 1398"/>
                  <a:gd name="T22" fmla="*/ 890 w 1412"/>
                  <a:gd name="T23" fmla="*/ 1282 h 1398"/>
                  <a:gd name="T24" fmla="*/ 1051 w 1412"/>
                  <a:gd name="T25" fmla="*/ 1206 h 1398"/>
                  <a:gd name="T26" fmla="*/ 1183 w 1412"/>
                  <a:gd name="T27" fmla="*/ 1087 h 1398"/>
                  <a:gd name="T28" fmla="*/ 1275 w 1412"/>
                  <a:gd name="T29" fmla="*/ 936 h 1398"/>
                  <a:gd name="T30" fmla="*/ 1320 w 1412"/>
                  <a:gd name="T31" fmla="*/ 762 h 1398"/>
                  <a:gd name="T32" fmla="*/ 1311 w 1412"/>
                  <a:gd name="T33" fmla="*/ 576 h 1398"/>
                  <a:gd name="T34" fmla="*/ 1249 w 1412"/>
                  <a:gd name="T35" fmla="*/ 407 h 1398"/>
                  <a:gd name="T36" fmla="*/ 1143 w 1412"/>
                  <a:gd name="T37" fmla="*/ 266 h 1398"/>
                  <a:gd name="T38" fmla="*/ 1001 w 1412"/>
                  <a:gd name="T39" fmla="*/ 161 h 1398"/>
                  <a:gd name="T40" fmla="*/ 830 w 1412"/>
                  <a:gd name="T41" fmla="*/ 100 h 1398"/>
                  <a:gd name="T42" fmla="*/ 707 w 1412"/>
                  <a:gd name="T43" fmla="*/ 0 h 1398"/>
                  <a:gd name="T44" fmla="*/ 905 w 1412"/>
                  <a:gd name="T45" fmla="*/ 27 h 1398"/>
                  <a:gd name="T46" fmla="*/ 1081 w 1412"/>
                  <a:gd name="T47" fmla="*/ 106 h 1398"/>
                  <a:gd name="T48" fmla="*/ 1227 w 1412"/>
                  <a:gd name="T49" fmla="*/ 227 h 1398"/>
                  <a:gd name="T50" fmla="*/ 1336 w 1412"/>
                  <a:gd name="T51" fmla="*/ 383 h 1398"/>
                  <a:gd name="T52" fmla="*/ 1399 w 1412"/>
                  <a:gd name="T53" fmla="*/ 565 h 1398"/>
                  <a:gd name="T54" fmla="*/ 1409 w 1412"/>
                  <a:gd name="T55" fmla="*/ 766 h 1398"/>
                  <a:gd name="T56" fmla="*/ 1363 w 1412"/>
                  <a:gd name="T57" fmla="*/ 956 h 1398"/>
                  <a:gd name="T58" fmla="*/ 1268 w 1412"/>
                  <a:gd name="T59" fmla="*/ 1121 h 1398"/>
                  <a:gd name="T60" fmla="*/ 1134 w 1412"/>
                  <a:gd name="T61" fmla="*/ 1255 h 1398"/>
                  <a:gd name="T62" fmla="*/ 966 w 1412"/>
                  <a:gd name="T63" fmla="*/ 1349 h 1398"/>
                  <a:gd name="T64" fmla="*/ 775 w 1412"/>
                  <a:gd name="T65" fmla="*/ 1395 h 1398"/>
                  <a:gd name="T66" fmla="*/ 573 w 1412"/>
                  <a:gd name="T67" fmla="*/ 1384 h 1398"/>
                  <a:gd name="T68" fmla="*/ 388 w 1412"/>
                  <a:gd name="T69" fmla="*/ 1322 h 1398"/>
                  <a:gd name="T70" fmla="*/ 230 w 1412"/>
                  <a:gd name="T71" fmla="*/ 1215 h 1398"/>
                  <a:gd name="T72" fmla="*/ 108 w 1412"/>
                  <a:gd name="T73" fmla="*/ 1069 h 1398"/>
                  <a:gd name="T74" fmla="*/ 28 w 1412"/>
                  <a:gd name="T75" fmla="*/ 895 h 1398"/>
                  <a:gd name="T76" fmla="*/ 0 w 1412"/>
                  <a:gd name="T77" fmla="*/ 699 h 1398"/>
                  <a:gd name="T78" fmla="*/ 28 w 1412"/>
                  <a:gd name="T79" fmla="*/ 502 h 1398"/>
                  <a:gd name="T80" fmla="*/ 108 w 1412"/>
                  <a:gd name="T81" fmla="*/ 328 h 1398"/>
                  <a:gd name="T82" fmla="*/ 230 w 1412"/>
                  <a:gd name="T83" fmla="*/ 183 h 1398"/>
                  <a:gd name="T84" fmla="*/ 388 w 1412"/>
                  <a:gd name="T85" fmla="*/ 74 h 1398"/>
                  <a:gd name="T86" fmla="*/ 573 w 1412"/>
                  <a:gd name="T87" fmla="*/ 12 h 1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12" h="1398">
                    <a:moveTo>
                      <a:pt x="707" y="87"/>
                    </a:moveTo>
                    <a:lnTo>
                      <a:pt x="643" y="90"/>
                    </a:lnTo>
                    <a:lnTo>
                      <a:pt x="582" y="100"/>
                    </a:lnTo>
                    <a:lnTo>
                      <a:pt x="523" y="114"/>
                    </a:lnTo>
                    <a:lnTo>
                      <a:pt x="465" y="135"/>
                    </a:lnTo>
                    <a:lnTo>
                      <a:pt x="412" y="161"/>
                    </a:lnTo>
                    <a:lnTo>
                      <a:pt x="361" y="192"/>
                    </a:lnTo>
                    <a:lnTo>
                      <a:pt x="314" y="226"/>
                    </a:lnTo>
                    <a:lnTo>
                      <a:pt x="270" y="266"/>
                    </a:lnTo>
                    <a:lnTo>
                      <a:pt x="229" y="309"/>
                    </a:lnTo>
                    <a:lnTo>
                      <a:pt x="194" y="357"/>
                    </a:lnTo>
                    <a:lnTo>
                      <a:pt x="163" y="407"/>
                    </a:lnTo>
                    <a:lnTo>
                      <a:pt x="138" y="460"/>
                    </a:lnTo>
                    <a:lnTo>
                      <a:pt x="116" y="516"/>
                    </a:lnTo>
                    <a:lnTo>
                      <a:pt x="101" y="576"/>
                    </a:lnTo>
                    <a:lnTo>
                      <a:pt x="92" y="636"/>
                    </a:lnTo>
                    <a:lnTo>
                      <a:pt x="88" y="699"/>
                    </a:lnTo>
                    <a:lnTo>
                      <a:pt x="92" y="762"/>
                    </a:lnTo>
                    <a:lnTo>
                      <a:pt x="101" y="822"/>
                    </a:lnTo>
                    <a:lnTo>
                      <a:pt x="116" y="881"/>
                    </a:lnTo>
                    <a:lnTo>
                      <a:pt x="138" y="936"/>
                    </a:lnTo>
                    <a:lnTo>
                      <a:pt x="163" y="990"/>
                    </a:lnTo>
                    <a:lnTo>
                      <a:pt x="194" y="1040"/>
                    </a:lnTo>
                    <a:lnTo>
                      <a:pt x="229" y="1087"/>
                    </a:lnTo>
                    <a:lnTo>
                      <a:pt x="270" y="1131"/>
                    </a:lnTo>
                    <a:lnTo>
                      <a:pt x="314" y="1170"/>
                    </a:lnTo>
                    <a:lnTo>
                      <a:pt x="361" y="1206"/>
                    </a:lnTo>
                    <a:lnTo>
                      <a:pt x="412" y="1236"/>
                    </a:lnTo>
                    <a:lnTo>
                      <a:pt x="465" y="1262"/>
                    </a:lnTo>
                    <a:lnTo>
                      <a:pt x="523" y="1282"/>
                    </a:lnTo>
                    <a:lnTo>
                      <a:pt x="582" y="1298"/>
                    </a:lnTo>
                    <a:lnTo>
                      <a:pt x="643" y="1307"/>
                    </a:lnTo>
                    <a:lnTo>
                      <a:pt x="707" y="1310"/>
                    </a:lnTo>
                    <a:lnTo>
                      <a:pt x="770" y="1307"/>
                    </a:lnTo>
                    <a:lnTo>
                      <a:pt x="830" y="1298"/>
                    </a:lnTo>
                    <a:lnTo>
                      <a:pt x="890" y="1282"/>
                    </a:lnTo>
                    <a:lnTo>
                      <a:pt x="947" y="1262"/>
                    </a:lnTo>
                    <a:lnTo>
                      <a:pt x="1001" y="1236"/>
                    </a:lnTo>
                    <a:lnTo>
                      <a:pt x="1051" y="1206"/>
                    </a:lnTo>
                    <a:lnTo>
                      <a:pt x="1099" y="1170"/>
                    </a:lnTo>
                    <a:lnTo>
                      <a:pt x="1143" y="1131"/>
                    </a:lnTo>
                    <a:lnTo>
                      <a:pt x="1183" y="1087"/>
                    </a:lnTo>
                    <a:lnTo>
                      <a:pt x="1218" y="1040"/>
                    </a:lnTo>
                    <a:lnTo>
                      <a:pt x="1249" y="990"/>
                    </a:lnTo>
                    <a:lnTo>
                      <a:pt x="1275" y="936"/>
                    </a:lnTo>
                    <a:lnTo>
                      <a:pt x="1296" y="881"/>
                    </a:lnTo>
                    <a:lnTo>
                      <a:pt x="1311" y="822"/>
                    </a:lnTo>
                    <a:lnTo>
                      <a:pt x="1320" y="762"/>
                    </a:lnTo>
                    <a:lnTo>
                      <a:pt x="1323" y="699"/>
                    </a:lnTo>
                    <a:lnTo>
                      <a:pt x="1320" y="636"/>
                    </a:lnTo>
                    <a:lnTo>
                      <a:pt x="1311" y="576"/>
                    </a:lnTo>
                    <a:lnTo>
                      <a:pt x="1296" y="516"/>
                    </a:lnTo>
                    <a:lnTo>
                      <a:pt x="1275" y="460"/>
                    </a:lnTo>
                    <a:lnTo>
                      <a:pt x="1249" y="407"/>
                    </a:lnTo>
                    <a:lnTo>
                      <a:pt x="1218" y="357"/>
                    </a:lnTo>
                    <a:lnTo>
                      <a:pt x="1183" y="309"/>
                    </a:lnTo>
                    <a:lnTo>
                      <a:pt x="1143" y="266"/>
                    </a:lnTo>
                    <a:lnTo>
                      <a:pt x="1099" y="226"/>
                    </a:lnTo>
                    <a:lnTo>
                      <a:pt x="1051" y="192"/>
                    </a:lnTo>
                    <a:lnTo>
                      <a:pt x="1001" y="161"/>
                    </a:lnTo>
                    <a:lnTo>
                      <a:pt x="947" y="135"/>
                    </a:lnTo>
                    <a:lnTo>
                      <a:pt x="890" y="114"/>
                    </a:lnTo>
                    <a:lnTo>
                      <a:pt x="830" y="100"/>
                    </a:lnTo>
                    <a:lnTo>
                      <a:pt x="770" y="90"/>
                    </a:lnTo>
                    <a:lnTo>
                      <a:pt x="707" y="87"/>
                    </a:lnTo>
                    <a:close/>
                    <a:moveTo>
                      <a:pt x="707" y="0"/>
                    </a:moveTo>
                    <a:lnTo>
                      <a:pt x="775" y="3"/>
                    </a:lnTo>
                    <a:lnTo>
                      <a:pt x="841" y="12"/>
                    </a:lnTo>
                    <a:lnTo>
                      <a:pt x="905" y="27"/>
                    </a:lnTo>
                    <a:lnTo>
                      <a:pt x="966" y="49"/>
                    </a:lnTo>
                    <a:lnTo>
                      <a:pt x="1024" y="74"/>
                    </a:lnTo>
                    <a:lnTo>
                      <a:pt x="1081" y="106"/>
                    </a:lnTo>
                    <a:lnTo>
                      <a:pt x="1134" y="142"/>
                    </a:lnTo>
                    <a:lnTo>
                      <a:pt x="1182" y="183"/>
                    </a:lnTo>
                    <a:lnTo>
                      <a:pt x="1227" y="227"/>
                    </a:lnTo>
                    <a:lnTo>
                      <a:pt x="1268" y="275"/>
                    </a:lnTo>
                    <a:lnTo>
                      <a:pt x="1305" y="328"/>
                    </a:lnTo>
                    <a:lnTo>
                      <a:pt x="1336" y="383"/>
                    </a:lnTo>
                    <a:lnTo>
                      <a:pt x="1363" y="442"/>
                    </a:lnTo>
                    <a:lnTo>
                      <a:pt x="1383" y="502"/>
                    </a:lnTo>
                    <a:lnTo>
                      <a:pt x="1399" y="565"/>
                    </a:lnTo>
                    <a:lnTo>
                      <a:pt x="1409" y="632"/>
                    </a:lnTo>
                    <a:lnTo>
                      <a:pt x="1412" y="699"/>
                    </a:lnTo>
                    <a:lnTo>
                      <a:pt x="1409" y="766"/>
                    </a:lnTo>
                    <a:lnTo>
                      <a:pt x="1399" y="831"/>
                    </a:lnTo>
                    <a:lnTo>
                      <a:pt x="1383" y="895"/>
                    </a:lnTo>
                    <a:lnTo>
                      <a:pt x="1363" y="956"/>
                    </a:lnTo>
                    <a:lnTo>
                      <a:pt x="1336" y="1014"/>
                    </a:lnTo>
                    <a:lnTo>
                      <a:pt x="1305" y="1069"/>
                    </a:lnTo>
                    <a:lnTo>
                      <a:pt x="1268" y="1121"/>
                    </a:lnTo>
                    <a:lnTo>
                      <a:pt x="1227" y="1170"/>
                    </a:lnTo>
                    <a:lnTo>
                      <a:pt x="1182" y="1215"/>
                    </a:lnTo>
                    <a:lnTo>
                      <a:pt x="1134" y="1255"/>
                    </a:lnTo>
                    <a:lnTo>
                      <a:pt x="1081" y="1291"/>
                    </a:lnTo>
                    <a:lnTo>
                      <a:pt x="1024" y="1322"/>
                    </a:lnTo>
                    <a:lnTo>
                      <a:pt x="966" y="1349"/>
                    </a:lnTo>
                    <a:lnTo>
                      <a:pt x="905" y="1369"/>
                    </a:lnTo>
                    <a:lnTo>
                      <a:pt x="841" y="1384"/>
                    </a:lnTo>
                    <a:lnTo>
                      <a:pt x="775" y="1395"/>
                    </a:lnTo>
                    <a:lnTo>
                      <a:pt x="707" y="1398"/>
                    </a:lnTo>
                    <a:lnTo>
                      <a:pt x="639" y="1395"/>
                    </a:lnTo>
                    <a:lnTo>
                      <a:pt x="573" y="1384"/>
                    </a:lnTo>
                    <a:lnTo>
                      <a:pt x="508" y="1369"/>
                    </a:lnTo>
                    <a:lnTo>
                      <a:pt x="447" y="1349"/>
                    </a:lnTo>
                    <a:lnTo>
                      <a:pt x="388" y="1322"/>
                    </a:lnTo>
                    <a:lnTo>
                      <a:pt x="331" y="1291"/>
                    </a:lnTo>
                    <a:lnTo>
                      <a:pt x="279" y="1255"/>
                    </a:lnTo>
                    <a:lnTo>
                      <a:pt x="230" y="1215"/>
                    </a:lnTo>
                    <a:lnTo>
                      <a:pt x="185" y="1170"/>
                    </a:lnTo>
                    <a:lnTo>
                      <a:pt x="145" y="1121"/>
                    </a:lnTo>
                    <a:lnTo>
                      <a:pt x="108" y="1069"/>
                    </a:lnTo>
                    <a:lnTo>
                      <a:pt x="77" y="1014"/>
                    </a:lnTo>
                    <a:lnTo>
                      <a:pt x="50" y="956"/>
                    </a:lnTo>
                    <a:lnTo>
                      <a:pt x="28" y="895"/>
                    </a:lnTo>
                    <a:lnTo>
                      <a:pt x="13" y="831"/>
                    </a:lnTo>
                    <a:lnTo>
                      <a:pt x="3" y="766"/>
                    </a:lnTo>
                    <a:lnTo>
                      <a:pt x="0" y="699"/>
                    </a:lnTo>
                    <a:lnTo>
                      <a:pt x="3" y="632"/>
                    </a:lnTo>
                    <a:lnTo>
                      <a:pt x="13" y="565"/>
                    </a:lnTo>
                    <a:lnTo>
                      <a:pt x="28" y="502"/>
                    </a:lnTo>
                    <a:lnTo>
                      <a:pt x="50" y="442"/>
                    </a:lnTo>
                    <a:lnTo>
                      <a:pt x="77" y="383"/>
                    </a:lnTo>
                    <a:lnTo>
                      <a:pt x="108" y="328"/>
                    </a:lnTo>
                    <a:lnTo>
                      <a:pt x="145" y="275"/>
                    </a:lnTo>
                    <a:lnTo>
                      <a:pt x="185" y="227"/>
                    </a:lnTo>
                    <a:lnTo>
                      <a:pt x="230" y="183"/>
                    </a:lnTo>
                    <a:lnTo>
                      <a:pt x="279" y="142"/>
                    </a:lnTo>
                    <a:lnTo>
                      <a:pt x="331" y="106"/>
                    </a:lnTo>
                    <a:lnTo>
                      <a:pt x="388" y="74"/>
                    </a:lnTo>
                    <a:lnTo>
                      <a:pt x="447" y="49"/>
                    </a:lnTo>
                    <a:lnTo>
                      <a:pt x="508" y="27"/>
                    </a:lnTo>
                    <a:lnTo>
                      <a:pt x="573" y="12"/>
                    </a:lnTo>
                    <a:lnTo>
                      <a:pt x="639" y="3"/>
                    </a:lnTo>
                    <a:lnTo>
                      <a:pt x="70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8" rIns="45715" bIns="22858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900">
                  <a:solidFill>
                    <a:schemeClr val="tx2"/>
                  </a:solidFill>
                </a:endParaRPr>
              </a:p>
            </p:txBody>
          </p:sp>
          <p:sp>
            <p:nvSpPr>
              <p:cNvPr id="52" name="Freeform 31"/>
              <p:cNvSpPr>
                <a:spLocks noEditPoints="1"/>
              </p:cNvSpPr>
              <p:nvPr/>
            </p:nvSpPr>
            <p:spPr bwMode="auto">
              <a:xfrm>
                <a:off x="13473" y="6359"/>
                <a:ext cx="403" cy="400"/>
              </a:xfrm>
              <a:custGeom>
                <a:avLst/>
                <a:gdLst>
                  <a:gd name="T0" fmla="*/ 361 w 806"/>
                  <a:gd name="T1" fmla="*/ 103 h 800"/>
                  <a:gd name="T2" fmla="*/ 285 w 806"/>
                  <a:gd name="T3" fmla="*/ 123 h 800"/>
                  <a:gd name="T4" fmla="*/ 217 w 806"/>
                  <a:gd name="T5" fmla="*/ 162 h 800"/>
                  <a:gd name="T6" fmla="*/ 162 w 806"/>
                  <a:gd name="T7" fmla="*/ 216 h 800"/>
                  <a:gd name="T8" fmla="*/ 123 w 806"/>
                  <a:gd name="T9" fmla="*/ 283 h 800"/>
                  <a:gd name="T10" fmla="*/ 103 w 806"/>
                  <a:gd name="T11" fmla="*/ 359 h 800"/>
                  <a:gd name="T12" fmla="*/ 103 w 806"/>
                  <a:gd name="T13" fmla="*/ 440 h 800"/>
                  <a:gd name="T14" fmla="*/ 123 w 806"/>
                  <a:gd name="T15" fmla="*/ 517 h 800"/>
                  <a:gd name="T16" fmla="*/ 162 w 806"/>
                  <a:gd name="T17" fmla="*/ 583 h 800"/>
                  <a:gd name="T18" fmla="*/ 217 w 806"/>
                  <a:gd name="T19" fmla="*/ 637 h 800"/>
                  <a:gd name="T20" fmla="*/ 285 w 806"/>
                  <a:gd name="T21" fmla="*/ 676 h 800"/>
                  <a:gd name="T22" fmla="*/ 361 w 806"/>
                  <a:gd name="T23" fmla="*/ 696 h 800"/>
                  <a:gd name="T24" fmla="*/ 443 w 806"/>
                  <a:gd name="T25" fmla="*/ 696 h 800"/>
                  <a:gd name="T26" fmla="*/ 520 w 806"/>
                  <a:gd name="T27" fmla="*/ 676 h 800"/>
                  <a:gd name="T28" fmla="*/ 587 w 806"/>
                  <a:gd name="T29" fmla="*/ 637 h 800"/>
                  <a:gd name="T30" fmla="*/ 642 w 806"/>
                  <a:gd name="T31" fmla="*/ 583 h 800"/>
                  <a:gd name="T32" fmla="*/ 681 w 806"/>
                  <a:gd name="T33" fmla="*/ 517 h 800"/>
                  <a:gd name="T34" fmla="*/ 702 w 806"/>
                  <a:gd name="T35" fmla="*/ 440 h 800"/>
                  <a:gd name="T36" fmla="*/ 702 w 806"/>
                  <a:gd name="T37" fmla="*/ 359 h 800"/>
                  <a:gd name="T38" fmla="*/ 681 w 806"/>
                  <a:gd name="T39" fmla="*/ 283 h 800"/>
                  <a:gd name="T40" fmla="*/ 642 w 806"/>
                  <a:gd name="T41" fmla="*/ 216 h 800"/>
                  <a:gd name="T42" fmla="*/ 587 w 806"/>
                  <a:gd name="T43" fmla="*/ 162 h 800"/>
                  <a:gd name="T44" fmla="*/ 520 w 806"/>
                  <a:gd name="T45" fmla="*/ 123 h 800"/>
                  <a:gd name="T46" fmla="*/ 443 w 806"/>
                  <a:gd name="T47" fmla="*/ 103 h 800"/>
                  <a:gd name="T48" fmla="*/ 403 w 806"/>
                  <a:gd name="T49" fmla="*/ 0 h 800"/>
                  <a:gd name="T50" fmla="*/ 502 w 806"/>
                  <a:gd name="T51" fmla="*/ 12 h 800"/>
                  <a:gd name="T52" fmla="*/ 591 w 806"/>
                  <a:gd name="T53" fmla="*/ 47 h 800"/>
                  <a:gd name="T54" fmla="*/ 670 w 806"/>
                  <a:gd name="T55" fmla="*/ 101 h 800"/>
                  <a:gd name="T56" fmla="*/ 734 w 806"/>
                  <a:gd name="T57" fmla="*/ 171 h 800"/>
                  <a:gd name="T58" fmla="*/ 778 w 806"/>
                  <a:gd name="T59" fmla="*/ 255 h 800"/>
                  <a:gd name="T60" fmla="*/ 803 w 806"/>
                  <a:gd name="T61" fmla="*/ 349 h 800"/>
                  <a:gd name="T62" fmla="*/ 803 w 806"/>
                  <a:gd name="T63" fmla="*/ 450 h 800"/>
                  <a:gd name="T64" fmla="*/ 778 w 806"/>
                  <a:gd name="T65" fmla="*/ 544 h 800"/>
                  <a:gd name="T66" fmla="*/ 734 w 806"/>
                  <a:gd name="T67" fmla="*/ 628 h 800"/>
                  <a:gd name="T68" fmla="*/ 670 w 806"/>
                  <a:gd name="T69" fmla="*/ 698 h 800"/>
                  <a:gd name="T70" fmla="*/ 591 w 806"/>
                  <a:gd name="T71" fmla="*/ 753 h 800"/>
                  <a:gd name="T72" fmla="*/ 502 w 806"/>
                  <a:gd name="T73" fmla="*/ 787 h 800"/>
                  <a:gd name="T74" fmla="*/ 403 w 806"/>
                  <a:gd name="T75" fmla="*/ 800 h 800"/>
                  <a:gd name="T76" fmla="*/ 303 w 806"/>
                  <a:gd name="T77" fmla="*/ 787 h 800"/>
                  <a:gd name="T78" fmla="*/ 213 w 806"/>
                  <a:gd name="T79" fmla="*/ 753 h 800"/>
                  <a:gd name="T80" fmla="*/ 135 w 806"/>
                  <a:gd name="T81" fmla="*/ 698 h 800"/>
                  <a:gd name="T82" fmla="*/ 72 w 806"/>
                  <a:gd name="T83" fmla="*/ 628 h 800"/>
                  <a:gd name="T84" fmla="*/ 26 w 806"/>
                  <a:gd name="T85" fmla="*/ 544 h 800"/>
                  <a:gd name="T86" fmla="*/ 3 w 806"/>
                  <a:gd name="T87" fmla="*/ 450 h 800"/>
                  <a:gd name="T88" fmla="*/ 3 w 806"/>
                  <a:gd name="T89" fmla="*/ 349 h 800"/>
                  <a:gd name="T90" fmla="*/ 26 w 806"/>
                  <a:gd name="T91" fmla="*/ 255 h 800"/>
                  <a:gd name="T92" fmla="*/ 72 w 806"/>
                  <a:gd name="T93" fmla="*/ 171 h 800"/>
                  <a:gd name="T94" fmla="*/ 135 w 806"/>
                  <a:gd name="T95" fmla="*/ 101 h 800"/>
                  <a:gd name="T96" fmla="*/ 213 w 806"/>
                  <a:gd name="T97" fmla="*/ 47 h 800"/>
                  <a:gd name="T98" fmla="*/ 303 w 806"/>
                  <a:gd name="T99" fmla="*/ 12 h 800"/>
                  <a:gd name="T100" fmla="*/ 403 w 806"/>
                  <a:gd name="T101" fmla="*/ 0 h 8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06" h="800">
                    <a:moveTo>
                      <a:pt x="403" y="100"/>
                    </a:moveTo>
                    <a:lnTo>
                      <a:pt x="361" y="103"/>
                    </a:lnTo>
                    <a:lnTo>
                      <a:pt x="322" y="110"/>
                    </a:lnTo>
                    <a:lnTo>
                      <a:pt x="285" y="123"/>
                    </a:lnTo>
                    <a:lnTo>
                      <a:pt x="250" y="141"/>
                    </a:lnTo>
                    <a:lnTo>
                      <a:pt x="217" y="162"/>
                    </a:lnTo>
                    <a:lnTo>
                      <a:pt x="188" y="188"/>
                    </a:lnTo>
                    <a:lnTo>
                      <a:pt x="162" y="216"/>
                    </a:lnTo>
                    <a:lnTo>
                      <a:pt x="141" y="248"/>
                    </a:lnTo>
                    <a:lnTo>
                      <a:pt x="123" y="283"/>
                    </a:lnTo>
                    <a:lnTo>
                      <a:pt x="110" y="321"/>
                    </a:lnTo>
                    <a:lnTo>
                      <a:pt x="103" y="359"/>
                    </a:lnTo>
                    <a:lnTo>
                      <a:pt x="100" y="400"/>
                    </a:lnTo>
                    <a:lnTo>
                      <a:pt x="103" y="440"/>
                    </a:lnTo>
                    <a:lnTo>
                      <a:pt x="110" y="479"/>
                    </a:lnTo>
                    <a:lnTo>
                      <a:pt x="123" y="517"/>
                    </a:lnTo>
                    <a:lnTo>
                      <a:pt x="141" y="550"/>
                    </a:lnTo>
                    <a:lnTo>
                      <a:pt x="162" y="583"/>
                    </a:lnTo>
                    <a:lnTo>
                      <a:pt x="188" y="612"/>
                    </a:lnTo>
                    <a:lnTo>
                      <a:pt x="217" y="637"/>
                    </a:lnTo>
                    <a:lnTo>
                      <a:pt x="250" y="659"/>
                    </a:lnTo>
                    <a:lnTo>
                      <a:pt x="285" y="676"/>
                    </a:lnTo>
                    <a:lnTo>
                      <a:pt x="322" y="688"/>
                    </a:lnTo>
                    <a:lnTo>
                      <a:pt x="361" y="696"/>
                    </a:lnTo>
                    <a:lnTo>
                      <a:pt x="403" y="699"/>
                    </a:lnTo>
                    <a:lnTo>
                      <a:pt x="443" y="696"/>
                    </a:lnTo>
                    <a:lnTo>
                      <a:pt x="483" y="688"/>
                    </a:lnTo>
                    <a:lnTo>
                      <a:pt x="520" y="676"/>
                    </a:lnTo>
                    <a:lnTo>
                      <a:pt x="555" y="659"/>
                    </a:lnTo>
                    <a:lnTo>
                      <a:pt x="587" y="637"/>
                    </a:lnTo>
                    <a:lnTo>
                      <a:pt x="616" y="612"/>
                    </a:lnTo>
                    <a:lnTo>
                      <a:pt x="642" y="583"/>
                    </a:lnTo>
                    <a:lnTo>
                      <a:pt x="664" y="550"/>
                    </a:lnTo>
                    <a:lnTo>
                      <a:pt x="681" y="517"/>
                    </a:lnTo>
                    <a:lnTo>
                      <a:pt x="694" y="479"/>
                    </a:lnTo>
                    <a:lnTo>
                      <a:pt x="702" y="440"/>
                    </a:lnTo>
                    <a:lnTo>
                      <a:pt x="705" y="400"/>
                    </a:lnTo>
                    <a:lnTo>
                      <a:pt x="702" y="359"/>
                    </a:lnTo>
                    <a:lnTo>
                      <a:pt x="694" y="321"/>
                    </a:lnTo>
                    <a:lnTo>
                      <a:pt x="681" y="283"/>
                    </a:lnTo>
                    <a:lnTo>
                      <a:pt x="664" y="248"/>
                    </a:lnTo>
                    <a:lnTo>
                      <a:pt x="642" y="216"/>
                    </a:lnTo>
                    <a:lnTo>
                      <a:pt x="616" y="188"/>
                    </a:lnTo>
                    <a:lnTo>
                      <a:pt x="587" y="162"/>
                    </a:lnTo>
                    <a:lnTo>
                      <a:pt x="555" y="141"/>
                    </a:lnTo>
                    <a:lnTo>
                      <a:pt x="520" y="123"/>
                    </a:lnTo>
                    <a:lnTo>
                      <a:pt x="483" y="110"/>
                    </a:lnTo>
                    <a:lnTo>
                      <a:pt x="443" y="103"/>
                    </a:lnTo>
                    <a:lnTo>
                      <a:pt x="403" y="100"/>
                    </a:lnTo>
                    <a:close/>
                    <a:moveTo>
                      <a:pt x="403" y="0"/>
                    </a:moveTo>
                    <a:lnTo>
                      <a:pt x="453" y="3"/>
                    </a:lnTo>
                    <a:lnTo>
                      <a:pt x="502" y="12"/>
                    </a:lnTo>
                    <a:lnTo>
                      <a:pt x="548" y="26"/>
                    </a:lnTo>
                    <a:lnTo>
                      <a:pt x="591" y="47"/>
                    </a:lnTo>
                    <a:lnTo>
                      <a:pt x="633" y="71"/>
                    </a:lnTo>
                    <a:lnTo>
                      <a:pt x="670" y="101"/>
                    </a:lnTo>
                    <a:lnTo>
                      <a:pt x="704" y="134"/>
                    </a:lnTo>
                    <a:lnTo>
                      <a:pt x="734" y="171"/>
                    </a:lnTo>
                    <a:lnTo>
                      <a:pt x="758" y="211"/>
                    </a:lnTo>
                    <a:lnTo>
                      <a:pt x="778" y="255"/>
                    </a:lnTo>
                    <a:lnTo>
                      <a:pt x="794" y="301"/>
                    </a:lnTo>
                    <a:lnTo>
                      <a:pt x="803" y="349"/>
                    </a:lnTo>
                    <a:lnTo>
                      <a:pt x="806" y="400"/>
                    </a:lnTo>
                    <a:lnTo>
                      <a:pt x="803" y="450"/>
                    </a:lnTo>
                    <a:lnTo>
                      <a:pt x="794" y="498"/>
                    </a:lnTo>
                    <a:lnTo>
                      <a:pt x="778" y="544"/>
                    </a:lnTo>
                    <a:lnTo>
                      <a:pt x="758" y="587"/>
                    </a:lnTo>
                    <a:lnTo>
                      <a:pt x="734" y="628"/>
                    </a:lnTo>
                    <a:lnTo>
                      <a:pt x="704" y="665"/>
                    </a:lnTo>
                    <a:lnTo>
                      <a:pt x="670" y="698"/>
                    </a:lnTo>
                    <a:lnTo>
                      <a:pt x="633" y="727"/>
                    </a:lnTo>
                    <a:lnTo>
                      <a:pt x="591" y="753"/>
                    </a:lnTo>
                    <a:lnTo>
                      <a:pt x="548" y="772"/>
                    </a:lnTo>
                    <a:lnTo>
                      <a:pt x="502" y="787"/>
                    </a:lnTo>
                    <a:lnTo>
                      <a:pt x="453" y="796"/>
                    </a:lnTo>
                    <a:lnTo>
                      <a:pt x="403" y="800"/>
                    </a:lnTo>
                    <a:lnTo>
                      <a:pt x="352" y="796"/>
                    </a:lnTo>
                    <a:lnTo>
                      <a:pt x="303" y="787"/>
                    </a:lnTo>
                    <a:lnTo>
                      <a:pt x="256" y="772"/>
                    </a:lnTo>
                    <a:lnTo>
                      <a:pt x="213" y="753"/>
                    </a:lnTo>
                    <a:lnTo>
                      <a:pt x="172" y="727"/>
                    </a:lnTo>
                    <a:lnTo>
                      <a:pt x="135" y="698"/>
                    </a:lnTo>
                    <a:lnTo>
                      <a:pt x="101" y="665"/>
                    </a:lnTo>
                    <a:lnTo>
                      <a:pt x="72" y="628"/>
                    </a:lnTo>
                    <a:lnTo>
                      <a:pt x="46" y="587"/>
                    </a:lnTo>
                    <a:lnTo>
                      <a:pt x="26" y="544"/>
                    </a:lnTo>
                    <a:lnTo>
                      <a:pt x="12" y="498"/>
                    </a:lnTo>
                    <a:lnTo>
                      <a:pt x="3" y="450"/>
                    </a:lnTo>
                    <a:lnTo>
                      <a:pt x="0" y="400"/>
                    </a:lnTo>
                    <a:lnTo>
                      <a:pt x="3" y="349"/>
                    </a:lnTo>
                    <a:lnTo>
                      <a:pt x="12" y="301"/>
                    </a:lnTo>
                    <a:lnTo>
                      <a:pt x="26" y="255"/>
                    </a:lnTo>
                    <a:lnTo>
                      <a:pt x="46" y="211"/>
                    </a:lnTo>
                    <a:lnTo>
                      <a:pt x="72" y="171"/>
                    </a:lnTo>
                    <a:lnTo>
                      <a:pt x="101" y="134"/>
                    </a:lnTo>
                    <a:lnTo>
                      <a:pt x="135" y="101"/>
                    </a:lnTo>
                    <a:lnTo>
                      <a:pt x="172" y="71"/>
                    </a:lnTo>
                    <a:lnTo>
                      <a:pt x="213" y="47"/>
                    </a:lnTo>
                    <a:lnTo>
                      <a:pt x="256" y="26"/>
                    </a:lnTo>
                    <a:lnTo>
                      <a:pt x="303" y="12"/>
                    </a:lnTo>
                    <a:lnTo>
                      <a:pt x="352" y="3"/>
                    </a:lnTo>
                    <a:lnTo>
                      <a:pt x="40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8" rIns="45715" bIns="22858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900">
                  <a:solidFill>
                    <a:schemeClr val="tx2"/>
                  </a:solidFill>
                </a:endParaRPr>
              </a:p>
            </p:txBody>
          </p:sp>
        </p:grpSp>
        <p:grpSp>
          <p:nvGrpSpPr>
            <p:cNvPr id="46" name="Group 27"/>
            <p:cNvGrpSpPr>
              <a:grpSpLocks noChangeAspect="1"/>
            </p:cNvGrpSpPr>
            <p:nvPr/>
          </p:nvGrpSpPr>
          <p:grpSpPr bwMode="auto">
            <a:xfrm>
              <a:off x="19256683" y="10983234"/>
              <a:ext cx="685758" cy="678959"/>
              <a:chOff x="12867" y="5760"/>
              <a:chExt cx="1614" cy="1598"/>
            </a:xfrm>
            <a:grpFill/>
          </p:grpSpPr>
          <p:sp>
            <p:nvSpPr>
              <p:cNvPr id="47" name="Freeform 29"/>
              <p:cNvSpPr>
                <a:spLocks noEditPoints="1"/>
              </p:cNvSpPr>
              <p:nvPr/>
            </p:nvSpPr>
            <p:spPr bwMode="auto">
              <a:xfrm>
                <a:off x="12867" y="5760"/>
                <a:ext cx="1614" cy="1598"/>
              </a:xfrm>
              <a:custGeom>
                <a:avLst/>
                <a:gdLst>
                  <a:gd name="T0" fmla="*/ 1358 w 3226"/>
                  <a:gd name="T1" fmla="*/ 609 h 3195"/>
                  <a:gd name="T2" fmla="*/ 1146 w 3226"/>
                  <a:gd name="T3" fmla="*/ 711 h 3195"/>
                  <a:gd name="T4" fmla="*/ 974 w 3226"/>
                  <a:gd name="T5" fmla="*/ 686 h 3195"/>
                  <a:gd name="T6" fmla="*/ 725 w 3226"/>
                  <a:gd name="T7" fmla="*/ 1048 h 3195"/>
                  <a:gd name="T8" fmla="*/ 662 w 3226"/>
                  <a:gd name="T9" fmla="*/ 1270 h 3195"/>
                  <a:gd name="T10" fmla="*/ 540 w 3226"/>
                  <a:gd name="T11" fmla="*/ 1393 h 3195"/>
                  <a:gd name="T12" fmla="*/ 567 w 3226"/>
                  <a:gd name="T13" fmla="*/ 1815 h 3195"/>
                  <a:gd name="T14" fmla="*/ 683 w 3226"/>
                  <a:gd name="T15" fmla="*/ 1979 h 3195"/>
                  <a:gd name="T16" fmla="*/ 719 w 3226"/>
                  <a:gd name="T17" fmla="*/ 2176 h 3195"/>
                  <a:gd name="T18" fmla="*/ 1001 w 3226"/>
                  <a:gd name="T19" fmla="*/ 2494 h 3195"/>
                  <a:gd name="T20" fmla="*/ 1174 w 3226"/>
                  <a:gd name="T21" fmla="*/ 2495 h 3195"/>
                  <a:gd name="T22" fmla="*/ 1378 w 3226"/>
                  <a:gd name="T23" fmla="*/ 2609 h 3195"/>
                  <a:gd name="T24" fmla="*/ 1813 w 3226"/>
                  <a:gd name="T25" fmla="*/ 2690 h 3195"/>
                  <a:gd name="T26" fmla="*/ 1916 w 3226"/>
                  <a:gd name="T27" fmla="*/ 2552 h 3195"/>
                  <a:gd name="T28" fmla="*/ 2140 w 3226"/>
                  <a:gd name="T29" fmla="*/ 2475 h 3195"/>
                  <a:gd name="T30" fmla="*/ 2708 w 3226"/>
                  <a:gd name="T31" fmla="*/ 2490 h 3195"/>
                  <a:gd name="T32" fmla="*/ 2502 w 3226"/>
                  <a:gd name="T33" fmla="*/ 2089 h 3195"/>
                  <a:gd name="T34" fmla="*/ 2592 w 3226"/>
                  <a:gd name="T35" fmla="*/ 1872 h 3195"/>
                  <a:gd name="T36" fmla="*/ 3024 w 3226"/>
                  <a:gd name="T37" fmla="*/ 1733 h 3195"/>
                  <a:gd name="T38" fmla="*/ 2612 w 3226"/>
                  <a:gd name="T39" fmla="*/ 1345 h 3195"/>
                  <a:gd name="T40" fmla="*/ 2509 w 3226"/>
                  <a:gd name="T41" fmla="*/ 1135 h 3195"/>
                  <a:gd name="T42" fmla="*/ 2534 w 3226"/>
                  <a:gd name="T43" fmla="*/ 965 h 3195"/>
                  <a:gd name="T44" fmla="*/ 2170 w 3226"/>
                  <a:gd name="T45" fmla="*/ 718 h 3195"/>
                  <a:gd name="T46" fmla="*/ 1944 w 3226"/>
                  <a:gd name="T47" fmla="*/ 656 h 3195"/>
                  <a:gd name="T48" fmla="*/ 1820 w 3226"/>
                  <a:gd name="T49" fmla="*/ 535 h 3195"/>
                  <a:gd name="T50" fmla="*/ 1812 w 3226"/>
                  <a:gd name="T51" fmla="*/ 9 h 3195"/>
                  <a:gd name="T52" fmla="*/ 1940 w 3226"/>
                  <a:gd name="T53" fmla="*/ 131 h 3195"/>
                  <a:gd name="T54" fmla="*/ 2428 w 3226"/>
                  <a:gd name="T55" fmla="*/ 332 h 3195"/>
                  <a:gd name="T56" fmla="*/ 2605 w 3226"/>
                  <a:gd name="T57" fmla="*/ 335 h 3195"/>
                  <a:gd name="T58" fmla="*/ 2900 w 3226"/>
                  <a:gd name="T59" fmla="*/ 641 h 3195"/>
                  <a:gd name="T60" fmla="*/ 2876 w 3226"/>
                  <a:gd name="T61" fmla="*/ 816 h 3195"/>
                  <a:gd name="T62" fmla="*/ 3122 w 3226"/>
                  <a:gd name="T63" fmla="*/ 1287 h 3195"/>
                  <a:gd name="T64" fmla="*/ 3224 w 3226"/>
                  <a:gd name="T65" fmla="*/ 1431 h 3195"/>
                  <a:gd name="T66" fmla="*/ 3190 w 3226"/>
                  <a:gd name="T67" fmla="*/ 1848 h 3195"/>
                  <a:gd name="T68" fmla="*/ 2755 w 3226"/>
                  <a:gd name="T69" fmla="*/ 1990 h 3195"/>
                  <a:gd name="T70" fmla="*/ 2908 w 3226"/>
                  <a:gd name="T71" fmla="*/ 2465 h 3195"/>
                  <a:gd name="T72" fmla="*/ 2851 w 3226"/>
                  <a:gd name="T73" fmla="*/ 2632 h 3195"/>
                  <a:gd name="T74" fmla="*/ 2514 w 3226"/>
                  <a:gd name="T75" fmla="*/ 2882 h 3195"/>
                  <a:gd name="T76" fmla="*/ 2077 w 3226"/>
                  <a:gd name="T77" fmla="*/ 2703 h 3195"/>
                  <a:gd name="T78" fmla="*/ 1890 w 3226"/>
                  <a:gd name="T79" fmla="*/ 3139 h 3195"/>
                  <a:gd name="T80" fmla="*/ 1476 w 3226"/>
                  <a:gd name="T81" fmla="*/ 3195 h 3195"/>
                  <a:gd name="T82" fmla="*/ 1317 w 3226"/>
                  <a:gd name="T83" fmla="*/ 3118 h 3195"/>
                  <a:gd name="T84" fmla="*/ 1087 w 3226"/>
                  <a:gd name="T85" fmla="*/ 2675 h 3195"/>
                  <a:gd name="T86" fmla="*/ 682 w 3226"/>
                  <a:gd name="T87" fmla="*/ 2880 h 3195"/>
                  <a:gd name="T88" fmla="*/ 355 w 3226"/>
                  <a:gd name="T89" fmla="*/ 2607 h 3195"/>
                  <a:gd name="T90" fmla="*/ 324 w 3226"/>
                  <a:gd name="T91" fmla="*/ 2436 h 3195"/>
                  <a:gd name="T92" fmla="*/ 162 w 3226"/>
                  <a:gd name="T93" fmla="*/ 1929 h 3195"/>
                  <a:gd name="T94" fmla="*/ 22 w 3226"/>
                  <a:gd name="T95" fmla="*/ 1822 h 3195"/>
                  <a:gd name="T96" fmla="*/ 9 w 3226"/>
                  <a:gd name="T97" fmla="*/ 1401 h 3195"/>
                  <a:gd name="T98" fmla="*/ 132 w 3226"/>
                  <a:gd name="T99" fmla="*/ 1275 h 3195"/>
                  <a:gd name="T100" fmla="*/ 335 w 3226"/>
                  <a:gd name="T101" fmla="*/ 788 h 3195"/>
                  <a:gd name="T102" fmla="*/ 339 w 3226"/>
                  <a:gd name="T103" fmla="*/ 614 h 3195"/>
                  <a:gd name="T104" fmla="*/ 651 w 3226"/>
                  <a:gd name="T105" fmla="*/ 323 h 3195"/>
                  <a:gd name="T106" fmla="*/ 824 w 3226"/>
                  <a:gd name="T107" fmla="*/ 346 h 3195"/>
                  <a:gd name="T108" fmla="*/ 1300 w 3226"/>
                  <a:gd name="T109" fmla="*/ 102 h 3195"/>
                  <a:gd name="T110" fmla="*/ 1445 w 3226"/>
                  <a:gd name="T111" fmla="*/ 2 h 3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226" h="3195">
                    <a:moveTo>
                      <a:pt x="1476" y="200"/>
                    </a:moveTo>
                    <a:lnTo>
                      <a:pt x="1414" y="506"/>
                    </a:lnTo>
                    <a:lnTo>
                      <a:pt x="1405" y="535"/>
                    </a:lnTo>
                    <a:lnTo>
                      <a:pt x="1394" y="562"/>
                    </a:lnTo>
                    <a:lnTo>
                      <a:pt x="1378" y="586"/>
                    </a:lnTo>
                    <a:lnTo>
                      <a:pt x="1358" y="609"/>
                    </a:lnTo>
                    <a:lnTo>
                      <a:pt x="1335" y="628"/>
                    </a:lnTo>
                    <a:lnTo>
                      <a:pt x="1311" y="643"/>
                    </a:lnTo>
                    <a:lnTo>
                      <a:pt x="1283" y="656"/>
                    </a:lnTo>
                    <a:lnTo>
                      <a:pt x="1227" y="676"/>
                    </a:lnTo>
                    <a:lnTo>
                      <a:pt x="1174" y="701"/>
                    </a:lnTo>
                    <a:lnTo>
                      <a:pt x="1146" y="711"/>
                    </a:lnTo>
                    <a:lnTo>
                      <a:pt x="1117" y="718"/>
                    </a:lnTo>
                    <a:lnTo>
                      <a:pt x="1087" y="720"/>
                    </a:lnTo>
                    <a:lnTo>
                      <a:pt x="1057" y="718"/>
                    </a:lnTo>
                    <a:lnTo>
                      <a:pt x="1028" y="711"/>
                    </a:lnTo>
                    <a:lnTo>
                      <a:pt x="1001" y="701"/>
                    </a:lnTo>
                    <a:lnTo>
                      <a:pt x="974" y="686"/>
                    </a:lnTo>
                    <a:lnTo>
                      <a:pt x="711" y="513"/>
                    </a:lnTo>
                    <a:lnTo>
                      <a:pt x="518" y="705"/>
                    </a:lnTo>
                    <a:lnTo>
                      <a:pt x="693" y="965"/>
                    </a:lnTo>
                    <a:lnTo>
                      <a:pt x="708" y="992"/>
                    </a:lnTo>
                    <a:lnTo>
                      <a:pt x="719" y="1019"/>
                    </a:lnTo>
                    <a:lnTo>
                      <a:pt x="725" y="1048"/>
                    </a:lnTo>
                    <a:lnTo>
                      <a:pt x="727" y="1077"/>
                    </a:lnTo>
                    <a:lnTo>
                      <a:pt x="725" y="1106"/>
                    </a:lnTo>
                    <a:lnTo>
                      <a:pt x="718" y="1135"/>
                    </a:lnTo>
                    <a:lnTo>
                      <a:pt x="706" y="1163"/>
                    </a:lnTo>
                    <a:lnTo>
                      <a:pt x="683" y="1216"/>
                    </a:lnTo>
                    <a:lnTo>
                      <a:pt x="662" y="1270"/>
                    </a:lnTo>
                    <a:lnTo>
                      <a:pt x="650" y="1298"/>
                    </a:lnTo>
                    <a:lnTo>
                      <a:pt x="634" y="1323"/>
                    </a:lnTo>
                    <a:lnTo>
                      <a:pt x="615" y="1345"/>
                    </a:lnTo>
                    <a:lnTo>
                      <a:pt x="592" y="1364"/>
                    </a:lnTo>
                    <a:lnTo>
                      <a:pt x="567" y="1381"/>
                    </a:lnTo>
                    <a:lnTo>
                      <a:pt x="540" y="1393"/>
                    </a:lnTo>
                    <a:lnTo>
                      <a:pt x="511" y="1401"/>
                    </a:lnTo>
                    <a:lnTo>
                      <a:pt x="202" y="1461"/>
                    </a:lnTo>
                    <a:lnTo>
                      <a:pt x="202" y="1733"/>
                    </a:lnTo>
                    <a:lnTo>
                      <a:pt x="511" y="1794"/>
                    </a:lnTo>
                    <a:lnTo>
                      <a:pt x="540" y="1802"/>
                    </a:lnTo>
                    <a:lnTo>
                      <a:pt x="567" y="1815"/>
                    </a:lnTo>
                    <a:lnTo>
                      <a:pt x="593" y="1831"/>
                    </a:lnTo>
                    <a:lnTo>
                      <a:pt x="615" y="1850"/>
                    </a:lnTo>
                    <a:lnTo>
                      <a:pt x="634" y="1872"/>
                    </a:lnTo>
                    <a:lnTo>
                      <a:pt x="650" y="1897"/>
                    </a:lnTo>
                    <a:lnTo>
                      <a:pt x="662" y="1925"/>
                    </a:lnTo>
                    <a:lnTo>
                      <a:pt x="683" y="1979"/>
                    </a:lnTo>
                    <a:lnTo>
                      <a:pt x="707" y="2032"/>
                    </a:lnTo>
                    <a:lnTo>
                      <a:pt x="718" y="2060"/>
                    </a:lnTo>
                    <a:lnTo>
                      <a:pt x="725" y="2089"/>
                    </a:lnTo>
                    <a:lnTo>
                      <a:pt x="727" y="2118"/>
                    </a:lnTo>
                    <a:lnTo>
                      <a:pt x="725" y="2148"/>
                    </a:lnTo>
                    <a:lnTo>
                      <a:pt x="719" y="2176"/>
                    </a:lnTo>
                    <a:lnTo>
                      <a:pt x="708" y="2204"/>
                    </a:lnTo>
                    <a:lnTo>
                      <a:pt x="693" y="2230"/>
                    </a:lnTo>
                    <a:lnTo>
                      <a:pt x="518" y="2490"/>
                    </a:lnTo>
                    <a:lnTo>
                      <a:pt x="713" y="2682"/>
                    </a:lnTo>
                    <a:lnTo>
                      <a:pt x="974" y="2509"/>
                    </a:lnTo>
                    <a:lnTo>
                      <a:pt x="1001" y="2494"/>
                    </a:lnTo>
                    <a:lnTo>
                      <a:pt x="1028" y="2484"/>
                    </a:lnTo>
                    <a:lnTo>
                      <a:pt x="1057" y="2478"/>
                    </a:lnTo>
                    <a:lnTo>
                      <a:pt x="1087" y="2475"/>
                    </a:lnTo>
                    <a:lnTo>
                      <a:pt x="1117" y="2478"/>
                    </a:lnTo>
                    <a:lnTo>
                      <a:pt x="1146" y="2485"/>
                    </a:lnTo>
                    <a:lnTo>
                      <a:pt x="1174" y="2495"/>
                    </a:lnTo>
                    <a:lnTo>
                      <a:pt x="1228" y="2519"/>
                    </a:lnTo>
                    <a:lnTo>
                      <a:pt x="1283" y="2540"/>
                    </a:lnTo>
                    <a:lnTo>
                      <a:pt x="1311" y="2552"/>
                    </a:lnTo>
                    <a:lnTo>
                      <a:pt x="1336" y="2567"/>
                    </a:lnTo>
                    <a:lnTo>
                      <a:pt x="1359" y="2587"/>
                    </a:lnTo>
                    <a:lnTo>
                      <a:pt x="1378" y="2609"/>
                    </a:lnTo>
                    <a:lnTo>
                      <a:pt x="1394" y="2634"/>
                    </a:lnTo>
                    <a:lnTo>
                      <a:pt x="1406" y="2660"/>
                    </a:lnTo>
                    <a:lnTo>
                      <a:pt x="1415" y="2690"/>
                    </a:lnTo>
                    <a:lnTo>
                      <a:pt x="1476" y="2995"/>
                    </a:lnTo>
                    <a:lnTo>
                      <a:pt x="1750" y="2995"/>
                    </a:lnTo>
                    <a:lnTo>
                      <a:pt x="1813" y="2690"/>
                    </a:lnTo>
                    <a:lnTo>
                      <a:pt x="1821" y="2660"/>
                    </a:lnTo>
                    <a:lnTo>
                      <a:pt x="1832" y="2634"/>
                    </a:lnTo>
                    <a:lnTo>
                      <a:pt x="1849" y="2609"/>
                    </a:lnTo>
                    <a:lnTo>
                      <a:pt x="1868" y="2587"/>
                    </a:lnTo>
                    <a:lnTo>
                      <a:pt x="1891" y="2567"/>
                    </a:lnTo>
                    <a:lnTo>
                      <a:pt x="1916" y="2552"/>
                    </a:lnTo>
                    <a:lnTo>
                      <a:pt x="1944" y="2540"/>
                    </a:lnTo>
                    <a:lnTo>
                      <a:pt x="1998" y="2519"/>
                    </a:lnTo>
                    <a:lnTo>
                      <a:pt x="2052" y="2495"/>
                    </a:lnTo>
                    <a:lnTo>
                      <a:pt x="2081" y="2485"/>
                    </a:lnTo>
                    <a:lnTo>
                      <a:pt x="2110" y="2478"/>
                    </a:lnTo>
                    <a:lnTo>
                      <a:pt x="2140" y="2475"/>
                    </a:lnTo>
                    <a:lnTo>
                      <a:pt x="2170" y="2478"/>
                    </a:lnTo>
                    <a:lnTo>
                      <a:pt x="2198" y="2484"/>
                    </a:lnTo>
                    <a:lnTo>
                      <a:pt x="2226" y="2494"/>
                    </a:lnTo>
                    <a:lnTo>
                      <a:pt x="2252" y="2509"/>
                    </a:lnTo>
                    <a:lnTo>
                      <a:pt x="2514" y="2682"/>
                    </a:lnTo>
                    <a:lnTo>
                      <a:pt x="2708" y="2490"/>
                    </a:lnTo>
                    <a:lnTo>
                      <a:pt x="2534" y="2230"/>
                    </a:lnTo>
                    <a:lnTo>
                      <a:pt x="2518" y="2204"/>
                    </a:lnTo>
                    <a:lnTo>
                      <a:pt x="2508" y="2176"/>
                    </a:lnTo>
                    <a:lnTo>
                      <a:pt x="2502" y="2148"/>
                    </a:lnTo>
                    <a:lnTo>
                      <a:pt x="2500" y="2118"/>
                    </a:lnTo>
                    <a:lnTo>
                      <a:pt x="2502" y="2089"/>
                    </a:lnTo>
                    <a:lnTo>
                      <a:pt x="2509" y="2060"/>
                    </a:lnTo>
                    <a:lnTo>
                      <a:pt x="2520" y="2032"/>
                    </a:lnTo>
                    <a:lnTo>
                      <a:pt x="2544" y="1979"/>
                    </a:lnTo>
                    <a:lnTo>
                      <a:pt x="2565" y="1925"/>
                    </a:lnTo>
                    <a:lnTo>
                      <a:pt x="2577" y="1897"/>
                    </a:lnTo>
                    <a:lnTo>
                      <a:pt x="2592" y="1872"/>
                    </a:lnTo>
                    <a:lnTo>
                      <a:pt x="2612" y="1849"/>
                    </a:lnTo>
                    <a:lnTo>
                      <a:pt x="2635" y="1831"/>
                    </a:lnTo>
                    <a:lnTo>
                      <a:pt x="2659" y="1815"/>
                    </a:lnTo>
                    <a:lnTo>
                      <a:pt x="2686" y="1802"/>
                    </a:lnTo>
                    <a:lnTo>
                      <a:pt x="2716" y="1794"/>
                    </a:lnTo>
                    <a:lnTo>
                      <a:pt x="3024" y="1733"/>
                    </a:lnTo>
                    <a:lnTo>
                      <a:pt x="3024" y="1461"/>
                    </a:lnTo>
                    <a:lnTo>
                      <a:pt x="2716" y="1400"/>
                    </a:lnTo>
                    <a:lnTo>
                      <a:pt x="2686" y="1392"/>
                    </a:lnTo>
                    <a:lnTo>
                      <a:pt x="2659" y="1381"/>
                    </a:lnTo>
                    <a:lnTo>
                      <a:pt x="2635" y="1364"/>
                    </a:lnTo>
                    <a:lnTo>
                      <a:pt x="2612" y="1345"/>
                    </a:lnTo>
                    <a:lnTo>
                      <a:pt x="2592" y="1323"/>
                    </a:lnTo>
                    <a:lnTo>
                      <a:pt x="2577" y="1298"/>
                    </a:lnTo>
                    <a:lnTo>
                      <a:pt x="2564" y="1270"/>
                    </a:lnTo>
                    <a:lnTo>
                      <a:pt x="2544" y="1215"/>
                    </a:lnTo>
                    <a:lnTo>
                      <a:pt x="2520" y="1163"/>
                    </a:lnTo>
                    <a:lnTo>
                      <a:pt x="2509" y="1135"/>
                    </a:lnTo>
                    <a:lnTo>
                      <a:pt x="2502" y="1106"/>
                    </a:lnTo>
                    <a:lnTo>
                      <a:pt x="2500" y="1077"/>
                    </a:lnTo>
                    <a:lnTo>
                      <a:pt x="2502" y="1048"/>
                    </a:lnTo>
                    <a:lnTo>
                      <a:pt x="2508" y="1019"/>
                    </a:lnTo>
                    <a:lnTo>
                      <a:pt x="2519" y="992"/>
                    </a:lnTo>
                    <a:lnTo>
                      <a:pt x="2534" y="965"/>
                    </a:lnTo>
                    <a:lnTo>
                      <a:pt x="2708" y="705"/>
                    </a:lnTo>
                    <a:lnTo>
                      <a:pt x="2514" y="513"/>
                    </a:lnTo>
                    <a:lnTo>
                      <a:pt x="2252" y="686"/>
                    </a:lnTo>
                    <a:lnTo>
                      <a:pt x="2225" y="701"/>
                    </a:lnTo>
                    <a:lnTo>
                      <a:pt x="2197" y="711"/>
                    </a:lnTo>
                    <a:lnTo>
                      <a:pt x="2170" y="718"/>
                    </a:lnTo>
                    <a:lnTo>
                      <a:pt x="2140" y="720"/>
                    </a:lnTo>
                    <a:lnTo>
                      <a:pt x="2110" y="718"/>
                    </a:lnTo>
                    <a:lnTo>
                      <a:pt x="2081" y="711"/>
                    </a:lnTo>
                    <a:lnTo>
                      <a:pt x="2052" y="700"/>
                    </a:lnTo>
                    <a:lnTo>
                      <a:pt x="1998" y="676"/>
                    </a:lnTo>
                    <a:lnTo>
                      <a:pt x="1944" y="656"/>
                    </a:lnTo>
                    <a:lnTo>
                      <a:pt x="1916" y="643"/>
                    </a:lnTo>
                    <a:lnTo>
                      <a:pt x="1890" y="628"/>
                    </a:lnTo>
                    <a:lnTo>
                      <a:pt x="1868" y="609"/>
                    </a:lnTo>
                    <a:lnTo>
                      <a:pt x="1849" y="586"/>
                    </a:lnTo>
                    <a:lnTo>
                      <a:pt x="1832" y="562"/>
                    </a:lnTo>
                    <a:lnTo>
                      <a:pt x="1820" y="535"/>
                    </a:lnTo>
                    <a:lnTo>
                      <a:pt x="1813" y="506"/>
                    </a:lnTo>
                    <a:lnTo>
                      <a:pt x="1750" y="200"/>
                    </a:lnTo>
                    <a:lnTo>
                      <a:pt x="1476" y="200"/>
                    </a:lnTo>
                    <a:close/>
                    <a:moveTo>
                      <a:pt x="1750" y="0"/>
                    </a:moveTo>
                    <a:lnTo>
                      <a:pt x="1782" y="2"/>
                    </a:lnTo>
                    <a:lnTo>
                      <a:pt x="1812" y="9"/>
                    </a:lnTo>
                    <a:lnTo>
                      <a:pt x="1840" y="20"/>
                    </a:lnTo>
                    <a:lnTo>
                      <a:pt x="1866" y="36"/>
                    </a:lnTo>
                    <a:lnTo>
                      <a:pt x="1889" y="55"/>
                    </a:lnTo>
                    <a:lnTo>
                      <a:pt x="1910" y="78"/>
                    </a:lnTo>
                    <a:lnTo>
                      <a:pt x="1927" y="102"/>
                    </a:lnTo>
                    <a:lnTo>
                      <a:pt x="1940" y="131"/>
                    </a:lnTo>
                    <a:lnTo>
                      <a:pt x="1948" y="160"/>
                    </a:lnTo>
                    <a:lnTo>
                      <a:pt x="2010" y="467"/>
                    </a:lnTo>
                    <a:lnTo>
                      <a:pt x="2076" y="491"/>
                    </a:lnTo>
                    <a:lnTo>
                      <a:pt x="2140" y="520"/>
                    </a:lnTo>
                    <a:lnTo>
                      <a:pt x="2403" y="346"/>
                    </a:lnTo>
                    <a:lnTo>
                      <a:pt x="2428" y="332"/>
                    </a:lnTo>
                    <a:lnTo>
                      <a:pt x="2456" y="322"/>
                    </a:lnTo>
                    <a:lnTo>
                      <a:pt x="2485" y="316"/>
                    </a:lnTo>
                    <a:lnTo>
                      <a:pt x="2514" y="314"/>
                    </a:lnTo>
                    <a:lnTo>
                      <a:pt x="2546" y="316"/>
                    </a:lnTo>
                    <a:lnTo>
                      <a:pt x="2576" y="323"/>
                    </a:lnTo>
                    <a:lnTo>
                      <a:pt x="2605" y="335"/>
                    </a:lnTo>
                    <a:lnTo>
                      <a:pt x="2633" y="351"/>
                    </a:lnTo>
                    <a:lnTo>
                      <a:pt x="2657" y="372"/>
                    </a:lnTo>
                    <a:lnTo>
                      <a:pt x="2851" y="564"/>
                    </a:lnTo>
                    <a:lnTo>
                      <a:pt x="2872" y="588"/>
                    </a:lnTo>
                    <a:lnTo>
                      <a:pt x="2887" y="614"/>
                    </a:lnTo>
                    <a:lnTo>
                      <a:pt x="2900" y="641"/>
                    </a:lnTo>
                    <a:lnTo>
                      <a:pt x="2907" y="671"/>
                    </a:lnTo>
                    <a:lnTo>
                      <a:pt x="2910" y="701"/>
                    </a:lnTo>
                    <a:lnTo>
                      <a:pt x="2908" y="730"/>
                    </a:lnTo>
                    <a:lnTo>
                      <a:pt x="2903" y="760"/>
                    </a:lnTo>
                    <a:lnTo>
                      <a:pt x="2891" y="788"/>
                    </a:lnTo>
                    <a:lnTo>
                      <a:pt x="2876" y="816"/>
                    </a:lnTo>
                    <a:lnTo>
                      <a:pt x="2702" y="1076"/>
                    </a:lnTo>
                    <a:lnTo>
                      <a:pt x="2730" y="1140"/>
                    </a:lnTo>
                    <a:lnTo>
                      <a:pt x="2755" y="1205"/>
                    </a:lnTo>
                    <a:lnTo>
                      <a:pt x="3065" y="1265"/>
                    </a:lnTo>
                    <a:lnTo>
                      <a:pt x="3094" y="1275"/>
                    </a:lnTo>
                    <a:lnTo>
                      <a:pt x="3122" y="1287"/>
                    </a:lnTo>
                    <a:lnTo>
                      <a:pt x="3148" y="1304"/>
                    </a:lnTo>
                    <a:lnTo>
                      <a:pt x="3171" y="1324"/>
                    </a:lnTo>
                    <a:lnTo>
                      <a:pt x="3190" y="1347"/>
                    </a:lnTo>
                    <a:lnTo>
                      <a:pt x="3206" y="1373"/>
                    </a:lnTo>
                    <a:lnTo>
                      <a:pt x="3217" y="1401"/>
                    </a:lnTo>
                    <a:lnTo>
                      <a:pt x="3224" y="1431"/>
                    </a:lnTo>
                    <a:lnTo>
                      <a:pt x="3226" y="1461"/>
                    </a:lnTo>
                    <a:lnTo>
                      <a:pt x="3226" y="1733"/>
                    </a:lnTo>
                    <a:lnTo>
                      <a:pt x="3224" y="1765"/>
                    </a:lnTo>
                    <a:lnTo>
                      <a:pt x="3217" y="1794"/>
                    </a:lnTo>
                    <a:lnTo>
                      <a:pt x="3206" y="1822"/>
                    </a:lnTo>
                    <a:lnTo>
                      <a:pt x="3190" y="1848"/>
                    </a:lnTo>
                    <a:lnTo>
                      <a:pt x="3171" y="1871"/>
                    </a:lnTo>
                    <a:lnTo>
                      <a:pt x="3148" y="1891"/>
                    </a:lnTo>
                    <a:lnTo>
                      <a:pt x="3122" y="1908"/>
                    </a:lnTo>
                    <a:lnTo>
                      <a:pt x="3094" y="1921"/>
                    </a:lnTo>
                    <a:lnTo>
                      <a:pt x="3065" y="1929"/>
                    </a:lnTo>
                    <a:lnTo>
                      <a:pt x="2755" y="1990"/>
                    </a:lnTo>
                    <a:lnTo>
                      <a:pt x="2730" y="2056"/>
                    </a:lnTo>
                    <a:lnTo>
                      <a:pt x="2702" y="2119"/>
                    </a:lnTo>
                    <a:lnTo>
                      <a:pt x="2876" y="2379"/>
                    </a:lnTo>
                    <a:lnTo>
                      <a:pt x="2891" y="2406"/>
                    </a:lnTo>
                    <a:lnTo>
                      <a:pt x="2903" y="2436"/>
                    </a:lnTo>
                    <a:lnTo>
                      <a:pt x="2908" y="2465"/>
                    </a:lnTo>
                    <a:lnTo>
                      <a:pt x="2910" y="2495"/>
                    </a:lnTo>
                    <a:lnTo>
                      <a:pt x="2907" y="2524"/>
                    </a:lnTo>
                    <a:lnTo>
                      <a:pt x="2900" y="2554"/>
                    </a:lnTo>
                    <a:lnTo>
                      <a:pt x="2887" y="2582"/>
                    </a:lnTo>
                    <a:lnTo>
                      <a:pt x="2872" y="2607"/>
                    </a:lnTo>
                    <a:lnTo>
                      <a:pt x="2851" y="2632"/>
                    </a:lnTo>
                    <a:lnTo>
                      <a:pt x="2657" y="2824"/>
                    </a:lnTo>
                    <a:lnTo>
                      <a:pt x="2633" y="2844"/>
                    </a:lnTo>
                    <a:lnTo>
                      <a:pt x="2605" y="2860"/>
                    </a:lnTo>
                    <a:lnTo>
                      <a:pt x="2576" y="2873"/>
                    </a:lnTo>
                    <a:lnTo>
                      <a:pt x="2546" y="2880"/>
                    </a:lnTo>
                    <a:lnTo>
                      <a:pt x="2514" y="2882"/>
                    </a:lnTo>
                    <a:lnTo>
                      <a:pt x="2485" y="2880"/>
                    </a:lnTo>
                    <a:lnTo>
                      <a:pt x="2457" y="2874"/>
                    </a:lnTo>
                    <a:lnTo>
                      <a:pt x="2429" y="2864"/>
                    </a:lnTo>
                    <a:lnTo>
                      <a:pt x="2403" y="2848"/>
                    </a:lnTo>
                    <a:lnTo>
                      <a:pt x="2140" y="2675"/>
                    </a:lnTo>
                    <a:lnTo>
                      <a:pt x="2077" y="2703"/>
                    </a:lnTo>
                    <a:lnTo>
                      <a:pt x="2010" y="2729"/>
                    </a:lnTo>
                    <a:lnTo>
                      <a:pt x="1948" y="3034"/>
                    </a:lnTo>
                    <a:lnTo>
                      <a:pt x="1940" y="3065"/>
                    </a:lnTo>
                    <a:lnTo>
                      <a:pt x="1927" y="3092"/>
                    </a:lnTo>
                    <a:lnTo>
                      <a:pt x="1910" y="3118"/>
                    </a:lnTo>
                    <a:lnTo>
                      <a:pt x="1890" y="3139"/>
                    </a:lnTo>
                    <a:lnTo>
                      <a:pt x="1866" y="3159"/>
                    </a:lnTo>
                    <a:lnTo>
                      <a:pt x="1841" y="3174"/>
                    </a:lnTo>
                    <a:lnTo>
                      <a:pt x="1812" y="3185"/>
                    </a:lnTo>
                    <a:lnTo>
                      <a:pt x="1782" y="3192"/>
                    </a:lnTo>
                    <a:lnTo>
                      <a:pt x="1750" y="3195"/>
                    </a:lnTo>
                    <a:lnTo>
                      <a:pt x="1476" y="3195"/>
                    </a:lnTo>
                    <a:lnTo>
                      <a:pt x="1445" y="3192"/>
                    </a:lnTo>
                    <a:lnTo>
                      <a:pt x="1415" y="3185"/>
                    </a:lnTo>
                    <a:lnTo>
                      <a:pt x="1386" y="3174"/>
                    </a:lnTo>
                    <a:lnTo>
                      <a:pt x="1360" y="3159"/>
                    </a:lnTo>
                    <a:lnTo>
                      <a:pt x="1337" y="3140"/>
                    </a:lnTo>
                    <a:lnTo>
                      <a:pt x="1317" y="3118"/>
                    </a:lnTo>
                    <a:lnTo>
                      <a:pt x="1300" y="3092"/>
                    </a:lnTo>
                    <a:lnTo>
                      <a:pt x="1287" y="3065"/>
                    </a:lnTo>
                    <a:lnTo>
                      <a:pt x="1279" y="3034"/>
                    </a:lnTo>
                    <a:lnTo>
                      <a:pt x="1217" y="2729"/>
                    </a:lnTo>
                    <a:lnTo>
                      <a:pt x="1151" y="2703"/>
                    </a:lnTo>
                    <a:lnTo>
                      <a:pt x="1087" y="2675"/>
                    </a:lnTo>
                    <a:lnTo>
                      <a:pt x="824" y="2848"/>
                    </a:lnTo>
                    <a:lnTo>
                      <a:pt x="798" y="2864"/>
                    </a:lnTo>
                    <a:lnTo>
                      <a:pt x="770" y="2874"/>
                    </a:lnTo>
                    <a:lnTo>
                      <a:pt x="741" y="2880"/>
                    </a:lnTo>
                    <a:lnTo>
                      <a:pt x="713" y="2882"/>
                    </a:lnTo>
                    <a:lnTo>
                      <a:pt x="682" y="2880"/>
                    </a:lnTo>
                    <a:lnTo>
                      <a:pt x="651" y="2873"/>
                    </a:lnTo>
                    <a:lnTo>
                      <a:pt x="622" y="2860"/>
                    </a:lnTo>
                    <a:lnTo>
                      <a:pt x="595" y="2844"/>
                    </a:lnTo>
                    <a:lnTo>
                      <a:pt x="570" y="2824"/>
                    </a:lnTo>
                    <a:lnTo>
                      <a:pt x="375" y="2632"/>
                    </a:lnTo>
                    <a:lnTo>
                      <a:pt x="355" y="2607"/>
                    </a:lnTo>
                    <a:lnTo>
                      <a:pt x="339" y="2582"/>
                    </a:lnTo>
                    <a:lnTo>
                      <a:pt x="327" y="2554"/>
                    </a:lnTo>
                    <a:lnTo>
                      <a:pt x="320" y="2524"/>
                    </a:lnTo>
                    <a:lnTo>
                      <a:pt x="317" y="2495"/>
                    </a:lnTo>
                    <a:lnTo>
                      <a:pt x="319" y="2465"/>
                    </a:lnTo>
                    <a:lnTo>
                      <a:pt x="324" y="2436"/>
                    </a:lnTo>
                    <a:lnTo>
                      <a:pt x="335" y="2406"/>
                    </a:lnTo>
                    <a:lnTo>
                      <a:pt x="351" y="2379"/>
                    </a:lnTo>
                    <a:lnTo>
                      <a:pt x="526" y="2119"/>
                    </a:lnTo>
                    <a:lnTo>
                      <a:pt x="497" y="2056"/>
                    </a:lnTo>
                    <a:lnTo>
                      <a:pt x="471" y="1990"/>
                    </a:lnTo>
                    <a:lnTo>
                      <a:pt x="162" y="1929"/>
                    </a:lnTo>
                    <a:lnTo>
                      <a:pt x="132" y="1921"/>
                    </a:lnTo>
                    <a:lnTo>
                      <a:pt x="104" y="1908"/>
                    </a:lnTo>
                    <a:lnTo>
                      <a:pt x="78" y="1891"/>
                    </a:lnTo>
                    <a:lnTo>
                      <a:pt x="56" y="1871"/>
                    </a:lnTo>
                    <a:lnTo>
                      <a:pt x="37" y="1848"/>
                    </a:lnTo>
                    <a:lnTo>
                      <a:pt x="22" y="1822"/>
                    </a:lnTo>
                    <a:lnTo>
                      <a:pt x="9" y="1794"/>
                    </a:lnTo>
                    <a:lnTo>
                      <a:pt x="2" y="1765"/>
                    </a:lnTo>
                    <a:lnTo>
                      <a:pt x="0" y="1733"/>
                    </a:lnTo>
                    <a:lnTo>
                      <a:pt x="0" y="1461"/>
                    </a:lnTo>
                    <a:lnTo>
                      <a:pt x="2" y="1431"/>
                    </a:lnTo>
                    <a:lnTo>
                      <a:pt x="9" y="1401"/>
                    </a:lnTo>
                    <a:lnTo>
                      <a:pt x="22" y="1373"/>
                    </a:lnTo>
                    <a:lnTo>
                      <a:pt x="37" y="1347"/>
                    </a:lnTo>
                    <a:lnTo>
                      <a:pt x="56" y="1324"/>
                    </a:lnTo>
                    <a:lnTo>
                      <a:pt x="78" y="1304"/>
                    </a:lnTo>
                    <a:lnTo>
                      <a:pt x="104" y="1287"/>
                    </a:lnTo>
                    <a:lnTo>
                      <a:pt x="132" y="1275"/>
                    </a:lnTo>
                    <a:lnTo>
                      <a:pt x="162" y="1265"/>
                    </a:lnTo>
                    <a:lnTo>
                      <a:pt x="471" y="1205"/>
                    </a:lnTo>
                    <a:lnTo>
                      <a:pt x="497" y="1140"/>
                    </a:lnTo>
                    <a:lnTo>
                      <a:pt x="526" y="1076"/>
                    </a:lnTo>
                    <a:lnTo>
                      <a:pt x="351" y="816"/>
                    </a:lnTo>
                    <a:lnTo>
                      <a:pt x="335" y="788"/>
                    </a:lnTo>
                    <a:lnTo>
                      <a:pt x="324" y="760"/>
                    </a:lnTo>
                    <a:lnTo>
                      <a:pt x="319" y="730"/>
                    </a:lnTo>
                    <a:lnTo>
                      <a:pt x="317" y="701"/>
                    </a:lnTo>
                    <a:lnTo>
                      <a:pt x="320" y="671"/>
                    </a:lnTo>
                    <a:lnTo>
                      <a:pt x="327" y="641"/>
                    </a:lnTo>
                    <a:lnTo>
                      <a:pt x="339" y="614"/>
                    </a:lnTo>
                    <a:lnTo>
                      <a:pt x="355" y="588"/>
                    </a:lnTo>
                    <a:lnTo>
                      <a:pt x="375" y="564"/>
                    </a:lnTo>
                    <a:lnTo>
                      <a:pt x="570" y="372"/>
                    </a:lnTo>
                    <a:lnTo>
                      <a:pt x="595" y="351"/>
                    </a:lnTo>
                    <a:lnTo>
                      <a:pt x="622" y="335"/>
                    </a:lnTo>
                    <a:lnTo>
                      <a:pt x="651" y="323"/>
                    </a:lnTo>
                    <a:lnTo>
                      <a:pt x="682" y="316"/>
                    </a:lnTo>
                    <a:lnTo>
                      <a:pt x="713" y="314"/>
                    </a:lnTo>
                    <a:lnTo>
                      <a:pt x="741" y="316"/>
                    </a:lnTo>
                    <a:lnTo>
                      <a:pt x="770" y="322"/>
                    </a:lnTo>
                    <a:lnTo>
                      <a:pt x="798" y="332"/>
                    </a:lnTo>
                    <a:lnTo>
                      <a:pt x="824" y="346"/>
                    </a:lnTo>
                    <a:lnTo>
                      <a:pt x="1087" y="520"/>
                    </a:lnTo>
                    <a:lnTo>
                      <a:pt x="1151" y="492"/>
                    </a:lnTo>
                    <a:lnTo>
                      <a:pt x="1217" y="467"/>
                    </a:lnTo>
                    <a:lnTo>
                      <a:pt x="1279" y="160"/>
                    </a:lnTo>
                    <a:lnTo>
                      <a:pt x="1287" y="131"/>
                    </a:lnTo>
                    <a:lnTo>
                      <a:pt x="1300" y="102"/>
                    </a:lnTo>
                    <a:lnTo>
                      <a:pt x="1317" y="78"/>
                    </a:lnTo>
                    <a:lnTo>
                      <a:pt x="1337" y="55"/>
                    </a:lnTo>
                    <a:lnTo>
                      <a:pt x="1360" y="36"/>
                    </a:lnTo>
                    <a:lnTo>
                      <a:pt x="1386" y="20"/>
                    </a:lnTo>
                    <a:lnTo>
                      <a:pt x="1415" y="9"/>
                    </a:lnTo>
                    <a:lnTo>
                      <a:pt x="1445" y="2"/>
                    </a:lnTo>
                    <a:lnTo>
                      <a:pt x="1476" y="0"/>
                    </a:lnTo>
                    <a:lnTo>
                      <a:pt x="175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8" rIns="45715" bIns="22858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900">
                  <a:solidFill>
                    <a:schemeClr val="tx2"/>
                  </a:solidFill>
                </a:endParaRPr>
              </a:p>
            </p:txBody>
          </p:sp>
          <p:sp>
            <p:nvSpPr>
              <p:cNvPr id="48" name="Freeform 30"/>
              <p:cNvSpPr>
                <a:spLocks noEditPoints="1"/>
              </p:cNvSpPr>
              <p:nvPr/>
            </p:nvSpPr>
            <p:spPr bwMode="auto">
              <a:xfrm>
                <a:off x="13321" y="6209"/>
                <a:ext cx="706" cy="699"/>
              </a:xfrm>
              <a:custGeom>
                <a:avLst/>
                <a:gdLst>
                  <a:gd name="T0" fmla="*/ 582 w 1412"/>
                  <a:gd name="T1" fmla="*/ 100 h 1398"/>
                  <a:gd name="T2" fmla="*/ 412 w 1412"/>
                  <a:gd name="T3" fmla="*/ 161 h 1398"/>
                  <a:gd name="T4" fmla="*/ 270 w 1412"/>
                  <a:gd name="T5" fmla="*/ 266 h 1398"/>
                  <a:gd name="T6" fmla="*/ 163 w 1412"/>
                  <a:gd name="T7" fmla="*/ 407 h 1398"/>
                  <a:gd name="T8" fmla="*/ 101 w 1412"/>
                  <a:gd name="T9" fmla="*/ 576 h 1398"/>
                  <a:gd name="T10" fmla="*/ 92 w 1412"/>
                  <a:gd name="T11" fmla="*/ 762 h 1398"/>
                  <a:gd name="T12" fmla="*/ 138 w 1412"/>
                  <a:gd name="T13" fmla="*/ 936 h 1398"/>
                  <a:gd name="T14" fmla="*/ 229 w 1412"/>
                  <a:gd name="T15" fmla="*/ 1087 h 1398"/>
                  <a:gd name="T16" fmla="*/ 361 w 1412"/>
                  <a:gd name="T17" fmla="*/ 1206 h 1398"/>
                  <a:gd name="T18" fmla="*/ 523 w 1412"/>
                  <a:gd name="T19" fmla="*/ 1282 h 1398"/>
                  <a:gd name="T20" fmla="*/ 707 w 1412"/>
                  <a:gd name="T21" fmla="*/ 1310 h 1398"/>
                  <a:gd name="T22" fmla="*/ 890 w 1412"/>
                  <a:gd name="T23" fmla="*/ 1282 h 1398"/>
                  <a:gd name="T24" fmla="*/ 1051 w 1412"/>
                  <a:gd name="T25" fmla="*/ 1206 h 1398"/>
                  <a:gd name="T26" fmla="*/ 1183 w 1412"/>
                  <a:gd name="T27" fmla="*/ 1087 h 1398"/>
                  <a:gd name="T28" fmla="*/ 1275 w 1412"/>
                  <a:gd name="T29" fmla="*/ 936 h 1398"/>
                  <a:gd name="T30" fmla="*/ 1320 w 1412"/>
                  <a:gd name="T31" fmla="*/ 762 h 1398"/>
                  <a:gd name="T32" fmla="*/ 1311 w 1412"/>
                  <a:gd name="T33" fmla="*/ 576 h 1398"/>
                  <a:gd name="T34" fmla="*/ 1249 w 1412"/>
                  <a:gd name="T35" fmla="*/ 407 h 1398"/>
                  <a:gd name="T36" fmla="*/ 1143 w 1412"/>
                  <a:gd name="T37" fmla="*/ 266 h 1398"/>
                  <a:gd name="T38" fmla="*/ 1001 w 1412"/>
                  <a:gd name="T39" fmla="*/ 161 h 1398"/>
                  <a:gd name="T40" fmla="*/ 830 w 1412"/>
                  <a:gd name="T41" fmla="*/ 100 h 1398"/>
                  <a:gd name="T42" fmla="*/ 707 w 1412"/>
                  <a:gd name="T43" fmla="*/ 0 h 1398"/>
                  <a:gd name="T44" fmla="*/ 905 w 1412"/>
                  <a:gd name="T45" fmla="*/ 27 h 1398"/>
                  <a:gd name="T46" fmla="*/ 1081 w 1412"/>
                  <a:gd name="T47" fmla="*/ 106 h 1398"/>
                  <a:gd name="T48" fmla="*/ 1227 w 1412"/>
                  <a:gd name="T49" fmla="*/ 227 h 1398"/>
                  <a:gd name="T50" fmla="*/ 1336 w 1412"/>
                  <a:gd name="T51" fmla="*/ 383 h 1398"/>
                  <a:gd name="T52" fmla="*/ 1399 w 1412"/>
                  <a:gd name="T53" fmla="*/ 565 h 1398"/>
                  <a:gd name="T54" fmla="*/ 1409 w 1412"/>
                  <a:gd name="T55" fmla="*/ 766 h 1398"/>
                  <a:gd name="T56" fmla="*/ 1363 w 1412"/>
                  <a:gd name="T57" fmla="*/ 956 h 1398"/>
                  <a:gd name="T58" fmla="*/ 1268 w 1412"/>
                  <a:gd name="T59" fmla="*/ 1121 h 1398"/>
                  <a:gd name="T60" fmla="*/ 1134 w 1412"/>
                  <a:gd name="T61" fmla="*/ 1255 h 1398"/>
                  <a:gd name="T62" fmla="*/ 966 w 1412"/>
                  <a:gd name="T63" fmla="*/ 1349 h 1398"/>
                  <a:gd name="T64" fmla="*/ 775 w 1412"/>
                  <a:gd name="T65" fmla="*/ 1395 h 1398"/>
                  <a:gd name="T66" fmla="*/ 573 w 1412"/>
                  <a:gd name="T67" fmla="*/ 1384 h 1398"/>
                  <a:gd name="T68" fmla="*/ 388 w 1412"/>
                  <a:gd name="T69" fmla="*/ 1322 h 1398"/>
                  <a:gd name="T70" fmla="*/ 230 w 1412"/>
                  <a:gd name="T71" fmla="*/ 1215 h 1398"/>
                  <a:gd name="T72" fmla="*/ 108 w 1412"/>
                  <a:gd name="T73" fmla="*/ 1069 h 1398"/>
                  <a:gd name="T74" fmla="*/ 28 w 1412"/>
                  <a:gd name="T75" fmla="*/ 895 h 1398"/>
                  <a:gd name="T76" fmla="*/ 0 w 1412"/>
                  <a:gd name="T77" fmla="*/ 699 h 1398"/>
                  <a:gd name="T78" fmla="*/ 28 w 1412"/>
                  <a:gd name="T79" fmla="*/ 502 h 1398"/>
                  <a:gd name="T80" fmla="*/ 108 w 1412"/>
                  <a:gd name="T81" fmla="*/ 328 h 1398"/>
                  <a:gd name="T82" fmla="*/ 230 w 1412"/>
                  <a:gd name="T83" fmla="*/ 183 h 1398"/>
                  <a:gd name="T84" fmla="*/ 388 w 1412"/>
                  <a:gd name="T85" fmla="*/ 74 h 1398"/>
                  <a:gd name="T86" fmla="*/ 573 w 1412"/>
                  <a:gd name="T87" fmla="*/ 12 h 1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12" h="1398">
                    <a:moveTo>
                      <a:pt x="707" y="87"/>
                    </a:moveTo>
                    <a:lnTo>
                      <a:pt x="643" y="90"/>
                    </a:lnTo>
                    <a:lnTo>
                      <a:pt x="582" y="100"/>
                    </a:lnTo>
                    <a:lnTo>
                      <a:pt x="523" y="114"/>
                    </a:lnTo>
                    <a:lnTo>
                      <a:pt x="465" y="135"/>
                    </a:lnTo>
                    <a:lnTo>
                      <a:pt x="412" y="161"/>
                    </a:lnTo>
                    <a:lnTo>
                      <a:pt x="361" y="192"/>
                    </a:lnTo>
                    <a:lnTo>
                      <a:pt x="314" y="226"/>
                    </a:lnTo>
                    <a:lnTo>
                      <a:pt x="270" y="266"/>
                    </a:lnTo>
                    <a:lnTo>
                      <a:pt x="229" y="309"/>
                    </a:lnTo>
                    <a:lnTo>
                      <a:pt x="194" y="357"/>
                    </a:lnTo>
                    <a:lnTo>
                      <a:pt x="163" y="407"/>
                    </a:lnTo>
                    <a:lnTo>
                      <a:pt x="138" y="460"/>
                    </a:lnTo>
                    <a:lnTo>
                      <a:pt x="116" y="516"/>
                    </a:lnTo>
                    <a:lnTo>
                      <a:pt x="101" y="576"/>
                    </a:lnTo>
                    <a:lnTo>
                      <a:pt x="92" y="636"/>
                    </a:lnTo>
                    <a:lnTo>
                      <a:pt x="88" y="699"/>
                    </a:lnTo>
                    <a:lnTo>
                      <a:pt x="92" y="762"/>
                    </a:lnTo>
                    <a:lnTo>
                      <a:pt x="101" y="822"/>
                    </a:lnTo>
                    <a:lnTo>
                      <a:pt x="116" y="881"/>
                    </a:lnTo>
                    <a:lnTo>
                      <a:pt x="138" y="936"/>
                    </a:lnTo>
                    <a:lnTo>
                      <a:pt x="163" y="990"/>
                    </a:lnTo>
                    <a:lnTo>
                      <a:pt x="194" y="1040"/>
                    </a:lnTo>
                    <a:lnTo>
                      <a:pt x="229" y="1087"/>
                    </a:lnTo>
                    <a:lnTo>
                      <a:pt x="270" y="1131"/>
                    </a:lnTo>
                    <a:lnTo>
                      <a:pt x="314" y="1170"/>
                    </a:lnTo>
                    <a:lnTo>
                      <a:pt x="361" y="1206"/>
                    </a:lnTo>
                    <a:lnTo>
                      <a:pt x="412" y="1236"/>
                    </a:lnTo>
                    <a:lnTo>
                      <a:pt x="465" y="1262"/>
                    </a:lnTo>
                    <a:lnTo>
                      <a:pt x="523" y="1282"/>
                    </a:lnTo>
                    <a:lnTo>
                      <a:pt x="582" y="1298"/>
                    </a:lnTo>
                    <a:lnTo>
                      <a:pt x="643" y="1307"/>
                    </a:lnTo>
                    <a:lnTo>
                      <a:pt x="707" y="1310"/>
                    </a:lnTo>
                    <a:lnTo>
                      <a:pt x="770" y="1307"/>
                    </a:lnTo>
                    <a:lnTo>
                      <a:pt x="830" y="1298"/>
                    </a:lnTo>
                    <a:lnTo>
                      <a:pt x="890" y="1282"/>
                    </a:lnTo>
                    <a:lnTo>
                      <a:pt x="947" y="1262"/>
                    </a:lnTo>
                    <a:lnTo>
                      <a:pt x="1001" y="1236"/>
                    </a:lnTo>
                    <a:lnTo>
                      <a:pt x="1051" y="1206"/>
                    </a:lnTo>
                    <a:lnTo>
                      <a:pt x="1099" y="1170"/>
                    </a:lnTo>
                    <a:lnTo>
                      <a:pt x="1143" y="1131"/>
                    </a:lnTo>
                    <a:lnTo>
                      <a:pt x="1183" y="1087"/>
                    </a:lnTo>
                    <a:lnTo>
                      <a:pt x="1218" y="1040"/>
                    </a:lnTo>
                    <a:lnTo>
                      <a:pt x="1249" y="990"/>
                    </a:lnTo>
                    <a:lnTo>
                      <a:pt x="1275" y="936"/>
                    </a:lnTo>
                    <a:lnTo>
                      <a:pt x="1296" y="881"/>
                    </a:lnTo>
                    <a:lnTo>
                      <a:pt x="1311" y="822"/>
                    </a:lnTo>
                    <a:lnTo>
                      <a:pt x="1320" y="762"/>
                    </a:lnTo>
                    <a:lnTo>
                      <a:pt x="1323" y="699"/>
                    </a:lnTo>
                    <a:lnTo>
                      <a:pt x="1320" y="636"/>
                    </a:lnTo>
                    <a:lnTo>
                      <a:pt x="1311" y="576"/>
                    </a:lnTo>
                    <a:lnTo>
                      <a:pt x="1296" y="516"/>
                    </a:lnTo>
                    <a:lnTo>
                      <a:pt x="1275" y="460"/>
                    </a:lnTo>
                    <a:lnTo>
                      <a:pt x="1249" y="407"/>
                    </a:lnTo>
                    <a:lnTo>
                      <a:pt x="1218" y="357"/>
                    </a:lnTo>
                    <a:lnTo>
                      <a:pt x="1183" y="309"/>
                    </a:lnTo>
                    <a:lnTo>
                      <a:pt x="1143" y="266"/>
                    </a:lnTo>
                    <a:lnTo>
                      <a:pt x="1099" y="226"/>
                    </a:lnTo>
                    <a:lnTo>
                      <a:pt x="1051" y="192"/>
                    </a:lnTo>
                    <a:lnTo>
                      <a:pt x="1001" y="161"/>
                    </a:lnTo>
                    <a:lnTo>
                      <a:pt x="947" y="135"/>
                    </a:lnTo>
                    <a:lnTo>
                      <a:pt x="890" y="114"/>
                    </a:lnTo>
                    <a:lnTo>
                      <a:pt x="830" y="100"/>
                    </a:lnTo>
                    <a:lnTo>
                      <a:pt x="770" y="90"/>
                    </a:lnTo>
                    <a:lnTo>
                      <a:pt x="707" y="87"/>
                    </a:lnTo>
                    <a:close/>
                    <a:moveTo>
                      <a:pt x="707" y="0"/>
                    </a:moveTo>
                    <a:lnTo>
                      <a:pt x="775" y="3"/>
                    </a:lnTo>
                    <a:lnTo>
                      <a:pt x="841" y="12"/>
                    </a:lnTo>
                    <a:lnTo>
                      <a:pt x="905" y="27"/>
                    </a:lnTo>
                    <a:lnTo>
                      <a:pt x="966" y="49"/>
                    </a:lnTo>
                    <a:lnTo>
                      <a:pt x="1024" y="74"/>
                    </a:lnTo>
                    <a:lnTo>
                      <a:pt x="1081" y="106"/>
                    </a:lnTo>
                    <a:lnTo>
                      <a:pt x="1134" y="142"/>
                    </a:lnTo>
                    <a:lnTo>
                      <a:pt x="1182" y="183"/>
                    </a:lnTo>
                    <a:lnTo>
                      <a:pt x="1227" y="227"/>
                    </a:lnTo>
                    <a:lnTo>
                      <a:pt x="1268" y="275"/>
                    </a:lnTo>
                    <a:lnTo>
                      <a:pt x="1305" y="328"/>
                    </a:lnTo>
                    <a:lnTo>
                      <a:pt x="1336" y="383"/>
                    </a:lnTo>
                    <a:lnTo>
                      <a:pt x="1363" y="442"/>
                    </a:lnTo>
                    <a:lnTo>
                      <a:pt x="1383" y="502"/>
                    </a:lnTo>
                    <a:lnTo>
                      <a:pt x="1399" y="565"/>
                    </a:lnTo>
                    <a:lnTo>
                      <a:pt x="1409" y="632"/>
                    </a:lnTo>
                    <a:lnTo>
                      <a:pt x="1412" y="699"/>
                    </a:lnTo>
                    <a:lnTo>
                      <a:pt x="1409" y="766"/>
                    </a:lnTo>
                    <a:lnTo>
                      <a:pt x="1399" y="831"/>
                    </a:lnTo>
                    <a:lnTo>
                      <a:pt x="1383" y="895"/>
                    </a:lnTo>
                    <a:lnTo>
                      <a:pt x="1363" y="956"/>
                    </a:lnTo>
                    <a:lnTo>
                      <a:pt x="1336" y="1014"/>
                    </a:lnTo>
                    <a:lnTo>
                      <a:pt x="1305" y="1069"/>
                    </a:lnTo>
                    <a:lnTo>
                      <a:pt x="1268" y="1121"/>
                    </a:lnTo>
                    <a:lnTo>
                      <a:pt x="1227" y="1170"/>
                    </a:lnTo>
                    <a:lnTo>
                      <a:pt x="1182" y="1215"/>
                    </a:lnTo>
                    <a:lnTo>
                      <a:pt x="1134" y="1255"/>
                    </a:lnTo>
                    <a:lnTo>
                      <a:pt x="1081" y="1291"/>
                    </a:lnTo>
                    <a:lnTo>
                      <a:pt x="1024" y="1322"/>
                    </a:lnTo>
                    <a:lnTo>
                      <a:pt x="966" y="1349"/>
                    </a:lnTo>
                    <a:lnTo>
                      <a:pt x="905" y="1369"/>
                    </a:lnTo>
                    <a:lnTo>
                      <a:pt x="841" y="1384"/>
                    </a:lnTo>
                    <a:lnTo>
                      <a:pt x="775" y="1395"/>
                    </a:lnTo>
                    <a:lnTo>
                      <a:pt x="707" y="1398"/>
                    </a:lnTo>
                    <a:lnTo>
                      <a:pt x="639" y="1395"/>
                    </a:lnTo>
                    <a:lnTo>
                      <a:pt x="573" y="1384"/>
                    </a:lnTo>
                    <a:lnTo>
                      <a:pt x="508" y="1369"/>
                    </a:lnTo>
                    <a:lnTo>
                      <a:pt x="447" y="1349"/>
                    </a:lnTo>
                    <a:lnTo>
                      <a:pt x="388" y="1322"/>
                    </a:lnTo>
                    <a:lnTo>
                      <a:pt x="331" y="1291"/>
                    </a:lnTo>
                    <a:lnTo>
                      <a:pt x="279" y="1255"/>
                    </a:lnTo>
                    <a:lnTo>
                      <a:pt x="230" y="1215"/>
                    </a:lnTo>
                    <a:lnTo>
                      <a:pt x="185" y="1170"/>
                    </a:lnTo>
                    <a:lnTo>
                      <a:pt x="145" y="1121"/>
                    </a:lnTo>
                    <a:lnTo>
                      <a:pt x="108" y="1069"/>
                    </a:lnTo>
                    <a:lnTo>
                      <a:pt x="77" y="1014"/>
                    </a:lnTo>
                    <a:lnTo>
                      <a:pt x="50" y="956"/>
                    </a:lnTo>
                    <a:lnTo>
                      <a:pt x="28" y="895"/>
                    </a:lnTo>
                    <a:lnTo>
                      <a:pt x="13" y="831"/>
                    </a:lnTo>
                    <a:lnTo>
                      <a:pt x="3" y="766"/>
                    </a:lnTo>
                    <a:lnTo>
                      <a:pt x="0" y="699"/>
                    </a:lnTo>
                    <a:lnTo>
                      <a:pt x="3" y="632"/>
                    </a:lnTo>
                    <a:lnTo>
                      <a:pt x="13" y="565"/>
                    </a:lnTo>
                    <a:lnTo>
                      <a:pt x="28" y="502"/>
                    </a:lnTo>
                    <a:lnTo>
                      <a:pt x="50" y="442"/>
                    </a:lnTo>
                    <a:lnTo>
                      <a:pt x="77" y="383"/>
                    </a:lnTo>
                    <a:lnTo>
                      <a:pt x="108" y="328"/>
                    </a:lnTo>
                    <a:lnTo>
                      <a:pt x="145" y="275"/>
                    </a:lnTo>
                    <a:lnTo>
                      <a:pt x="185" y="227"/>
                    </a:lnTo>
                    <a:lnTo>
                      <a:pt x="230" y="183"/>
                    </a:lnTo>
                    <a:lnTo>
                      <a:pt x="279" y="142"/>
                    </a:lnTo>
                    <a:lnTo>
                      <a:pt x="331" y="106"/>
                    </a:lnTo>
                    <a:lnTo>
                      <a:pt x="388" y="74"/>
                    </a:lnTo>
                    <a:lnTo>
                      <a:pt x="447" y="49"/>
                    </a:lnTo>
                    <a:lnTo>
                      <a:pt x="508" y="27"/>
                    </a:lnTo>
                    <a:lnTo>
                      <a:pt x="573" y="12"/>
                    </a:lnTo>
                    <a:lnTo>
                      <a:pt x="639" y="3"/>
                    </a:lnTo>
                    <a:lnTo>
                      <a:pt x="70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8" rIns="45715" bIns="22858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900">
                  <a:solidFill>
                    <a:schemeClr val="tx2"/>
                  </a:solidFill>
                </a:endParaRPr>
              </a:p>
            </p:txBody>
          </p:sp>
          <p:sp>
            <p:nvSpPr>
              <p:cNvPr id="49" name="Freeform 31"/>
              <p:cNvSpPr>
                <a:spLocks noEditPoints="1"/>
              </p:cNvSpPr>
              <p:nvPr/>
            </p:nvSpPr>
            <p:spPr bwMode="auto">
              <a:xfrm>
                <a:off x="13473" y="6359"/>
                <a:ext cx="403" cy="400"/>
              </a:xfrm>
              <a:custGeom>
                <a:avLst/>
                <a:gdLst>
                  <a:gd name="T0" fmla="*/ 361 w 806"/>
                  <a:gd name="T1" fmla="*/ 103 h 800"/>
                  <a:gd name="T2" fmla="*/ 285 w 806"/>
                  <a:gd name="T3" fmla="*/ 123 h 800"/>
                  <a:gd name="T4" fmla="*/ 217 w 806"/>
                  <a:gd name="T5" fmla="*/ 162 h 800"/>
                  <a:gd name="T6" fmla="*/ 162 w 806"/>
                  <a:gd name="T7" fmla="*/ 216 h 800"/>
                  <a:gd name="T8" fmla="*/ 123 w 806"/>
                  <a:gd name="T9" fmla="*/ 283 h 800"/>
                  <a:gd name="T10" fmla="*/ 103 w 806"/>
                  <a:gd name="T11" fmla="*/ 359 h 800"/>
                  <a:gd name="T12" fmla="*/ 103 w 806"/>
                  <a:gd name="T13" fmla="*/ 440 h 800"/>
                  <a:gd name="T14" fmla="*/ 123 w 806"/>
                  <a:gd name="T15" fmla="*/ 517 h 800"/>
                  <a:gd name="T16" fmla="*/ 162 w 806"/>
                  <a:gd name="T17" fmla="*/ 583 h 800"/>
                  <a:gd name="T18" fmla="*/ 217 w 806"/>
                  <a:gd name="T19" fmla="*/ 637 h 800"/>
                  <a:gd name="T20" fmla="*/ 285 w 806"/>
                  <a:gd name="T21" fmla="*/ 676 h 800"/>
                  <a:gd name="T22" fmla="*/ 361 w 806"/>
                  <a:gd name="T23" fmla="*/ 696 h 800"/>
                  <a:gd name="T24" fmla="*/ 443 w 806"/>
                  <a:gd name="T25" fmla="*/ 696 h 800"/>
                  <a:gd name="T26" fmla="*/ 520 w 806"/>
                  <a:gd name="T27" fmla="*/ 676 h 800"/>
                  <a:gd name="T28" fmla="*/ 587 w 806"/>
                  <a:gd name="T29" fmla="*/ 637 h 800"/>
                  <a:gd name="T30" fmla="*/ 642 w 806"/>
                  <a:gd name="T31" fmla="*/ 583 h 800"/>
                  <a:gd name="T32" fmla="*/ 681 w 806"/>
                  <a:gd name="T33" fmla="*/ 517 h 800"/>
                  <a:gd name="T34" fmla="*/ 702 w 806"/>
                  <a:gd name="T35" fmla="*/ 440 h 800"/>
                  <a:gd name="T36" fmla="*/ 702 w 806"/>
                  <a:gd name="T37" fmla="*/ 359 h 800"/>
                  <a:gd name="T38" fmla="*/ 681 w 806"/>
                  <a:gd name="T39" fmla="*/ 283 h 800"/>
                  <a:gd name="T40" fmla="*/ 642 w 806"/>
                  <a:gd name="T41" fmla="*/ 216 h 800"/>
                  <a:gd name="T42" fmla="*/ 587 w 806"/>
                  <a:gd name="T43" fmla="*/ 162 h 800"/>
                  <a:gd name="T44" fmla="*/ 520 w 806"/>
                  <a:gd name="T45" fmla="*/ 123 h 800"/>
                  <a:gd name="T46" fmla="*/ 443 w 806"/>
                  <a:gd name="T47" fmla="*/ 103 h 800"/>
                  <a:gd name="T48" fmla="*/ 403 w 806"/>
                  <a:gd name="T49" fmla="*/ 0 h 800"/>
                  <a:gd name="T50" fmla="*/ 502 w 806"/>
                  <a:gd name="T51" fmla="*/ 12 h 800"/>
                  <a:gd name="T52" fmla="*/ 591 w 806"/>
                  <a:gd name="T53" fmla="*/ 47 h 800"/>
                  <a:gd name="T54" fmla="*/ 670 w 806"/>
                  <a:gd name="T55" fmla="*/ 101 h 800"/>
                  <a:gd name="T56" fmla="*/ 734 w 806"/>
                  <a:gd name="T57" fmla="*/ 171 h 800"/>
                  <a:gd name="T58" fmla="*/ 778 w 806"/>
                  <a:gd name="T59" fmla="*/ 255 h 800"/>
                  <a:gd name="T60" fmla="*/ 803 w 806"/>
                  <a:gd name="T61" fmla="*/ 349 h 800"/>
                  <a:gd name="T62" fmla="*/ 803 w 806"/>
                  <a:gd name="T63" fmla="*/ 450 h 800"/>
                  <a:gd name="T64" fmla="*/ 778 w 806"/>
                  <a:gd name="T65" fmla="*/ 544 h 800"/>
                  <a:gd name="T66" fmla="*/ 734 w 806"/>
                  <a:gd name="T67" fmla="*/ 628 h 800"/>
                  <a:gd name="T68" fmla="*/ 670 w 806"/>
                  <a:gd name="T69" fmla="*/ 698 h 800"/>
                  <a:gd name="T70" fmla="*/ 591 w 806"/>
                  <a:gd name="T71" fmla="*/ 753 h 800"/>
                  <a:gd name="T72" fmla="*/ 502 w 806"/>
                  <a:gd name="T73" fmla="*/ 787 h 800"/>
                  <a:gd name="T74" fmla="*/ 403 w 806"/>
                  <a:gd name="T75" fmla="*/ 800 h 800"/>
                  <a:gd name="T76" fmla="*/ 303 w 806"/>
                  <a:gd name="T77" fmla="*/ 787 h 800"/>
                  <a:gd name="T78" fmla="*/ 213 w 806"/>
                  <a:gd name="T79" fmla="*/ 753 h 800"/>
                  <a:gd name="T80" fmla="*/ 135 w 806"/>
                  <a:gd name="T81" fmla="*/ 698 h 800"/>
                  <a:gd name="T82" fmla="*/ 72 w 806"/>
                  <a:gd name="T83" fmla="*/ 628 h 800"/>
                  <a:gd name="T84" fmla="*/ 26 w 806"/>
                  <a:gd name="T85" fmla="*/ 544 h 800"/>
                  <a:gd name="T86" fmla="*/ 3 w 806"/>
                  <a:gd name="T87" fmla="*/ 450 h 800"/>
                  <a:gd name="T88" fmla="*/ 3 w 806"/>
                  <a:gd name="T89" fmla="*/ 349 h 800"/>
                  <a:gd name="T90" fmla="*/ 26 w 806"/>
                  <a:gd name="T91" fmla="*/ 255 h 800"/>
                  <a:gd name="T92" fmla="*/ 72 w 806"/>
                  <a:gd name="T93" fmla="*/ 171 h 800"/>
                  <a:gd name="T94" fmla="*/ 135 w 806"/>
                  <a:gd name="T95" fmla="*/ 101 h 800"/>
                  <a:gd name="T96" fmla="*/ 213 w 806"/>
                  <a:gd name="T97" fmla="*/ 47 h 800"/>
                  <a:gd name="T98" fmla="*/ 303 w 806"/>
                  <a:gd name="T99" fmla="*/ 12 h 800"/>
                  <a:gd name="T100" fmla="*/ 403 w 806"/>
                  <a:gd name="T101" fmla="*/ 0 h 8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06" h="800">
                    <a:moveTo>
                      <a:pt x="403" y="100"/>
                    </a:moveTo>
                    <a:lnTo>
                      <a:pt x="361" y="103"/>
                    </a:lnTo>
                    <a:lnTo>
                      <a:pt x="322" y="110"/>
                    </a:lnTo>
                    <a:lnTo>
                      <a:pt x="285" y="123"/>
                    </a:lnTo>
                    <a:lnTo>
                      <a:pt x="250" y="141"/>
                    </a:lnTo>
                    <a:lnTo>
                      <a:pt x="217" y="162"/>
                    </a:lnTo>
                    <a:lnTo>
                      <a:pt x="188" y="188"/>
                    </a:lnTo>
                    <a:lnTo>
                      <a:pt x="162" y="216"/>
                    </a:lnTo>
                    <a:lnTo>
                      <a:pt x="141" y="248"/>
                    </a:lnTo>
                    <a:lnTo>
                      <a:pt x="123" y="283"/>
                    </a:lnTo>
                    <a:lnTo>
                      <a:pt x="110" y="321"/>
                    </a:lnTo>
                    <a:lnTo>
                      <a:pt x="103" y="359"/>
                    </a:lnTo>
                    <a:lnTo>
                      <a:pt x="100" y="400"/>
                    </a:lnTo>
                    <a:lnTo>
                      <a:pt x="103" y="440"/>
                    </a:lnTo>
                    <a:lnTo>
                      <a:pt x="110" y="479"/>
                    </a:lnTo>
                    <a:lnTo>
                      <a:pt x="123" y="517"/>
                    </a:lnTo>
                    <a:lnTo>
                      <a:pt x="141" y="550"/>
                    </a:lnTo>
                    <a:lnTo>
                      <a:pt x="162" y="583"/>
                    </a:lnTo>
                    <a:lnTo>
                      <a:pt x="188" y="612"/>
                    </a:lnTo>
                    <a:lnTo>
                      <a:pt x="217" y="637"/>
                    </a:lnTo>
                    <a:lnTo>
                      <a:pt x="250" y="659"/>
                    </a:lnTo>
                    <a:lnTo>
                      <a:pt x="285" y="676"/>
                    </a:lnTo>
                    <a:lnTo>
                      <a:pt x="322" y="688"/>
                    </a:lnTo>
                    <a:lnTo>
                      <a:pt x="361" y="696"/>
                    </a:lnTo>
                    <a:lnTo>
                      <a:pt x="403" y="699"/>
                    </a:lnTo>
                    <a:lnTo>
                      <a:pt x="443" y="696"/>
                    </a:lnTo>
                    <a:lnTo>
                      <a:pt x="483" y="688"/>
                    </a:lnTo>
                    <a:lnTo>
                      <a:pt x="520" y="676"/>
                    </a:lnTo>
                    <a:lnTo>
                      <a:pt x="555" y="659"/>
                    </a:lnTo>
                    <a:lnTo>
                      <a:pt x="587" y="637"/>
                    </a:lnTo>
                    <a:lnTo>
                      <a:pt x="616" y="612"/>
                    </a:lnTo>
                    <a:lnTo>
                      <a:pt x="642" y="583"/>
                    </a:lnTo>
                    <a:lnTo>
                      <a:pt x="664" y="550"/>
                    </a:lnTo>
                    <a:lnTo>
                      <a:pt x="681" y="517"/>
                    </a:lnTo>
                    <a:lnTo>
                      <a:pt x="694" y="479"/>
                    </a:lnTo>
                    <a:lnTo>
                      <a:pt x="702" y="440"/>
                    </a:lnTo>
                    <a:lnTo>
                      <a:pt x="705" y="400"/>
                    </a:lnTo>
                    <a:lnTo>
                      <a:pt x="702" y="359"/>
                    </a:lnTo>
                    <a:lnTo>
                      <a:pt x="694" y="321"/>
                    </a:lnTo>
                    <a:lnTo>
                      <a:pt x="681" y="283"/>
                    </a:lnTo>
                    <a:lnTo>
                      <a:pt x="664" y="248"/>
                    </a:lnTo>
                    <a:lnTo>
                      <a:pt x="642" y="216"/>
                    </a:lnTo>
                    <a:lnTo>
                      <a:pt x="616" y="188"/>
                    </a:lnTo>
                    <a:lnTo>
                      <a:pt x="587" y="162"/>
                    </a:lnTo>
                    <a:lnTo>
                      <a:pt x="555" y="141"/>
                    </a:lnTo>
                    <a:lnTo>
                      <a:pt x="520" y="123"/>
                    </a:lnTo>
                    <a:lnTo>
                      <a:pt x="483" y="110"/>
                    </a:lnTo>
                    <a:lnTo>
                      <a:pt x="443" y="103"/>
                    </a:lnTo>
                    <a:lnTo>
                      <a:pt x="403" y="100"/>
                    </a:lnTo>
                    <a:close/>
                    <a:moveTo>
                      <a:pt x="403" y="0"/>
                    </a:moveTo>
                    <a:lnTo>
                      <a:pt x="453" y="3"/>
                    </a:lnTo>
                    <a:lnTo>
                      <a:pt x="502" y="12"/>
                    </a:lnTo>
                    <a:lnTo>
                      <a:pt x="548" y="26"/>
                    </a:lnTo>
                    <a:lnTo>
                      <a:pt x="591" y="47"/>
                    </a:lnTo>
                    <a:lnTo>
                      <a:pt x="633" y="71"/>
                    </a:lnTo>
                    <a:lnTo>
                      <a:pt x="670" y="101"/>
                    </a:lnTo>
                    <a:lnTo>
                      <a:pt x="704" y="134"/>
                    </a:lnTo>
                    <a:lnTo>
                      <a:pt x="734" y="171"/>
                    </a:lnTo>
                    <a:lnTo>
                      <a:pt x="758" y="211"/>
                    </a:lnTo>
                    <a:lnTo>
                      <a:pt x="778" y="255"/>
                    </a:lnTo>
                    <a:lnTo>
                      <a:pt x="794" y="301"/>
                    </a:lnTo>
                    <a:lnTo>
                      <a:pt x="803" y="349"/>
                    </a:lnTo>
                    <a:lnTo>
                      <a:pt x="806" y="400"/>
                    </a:lnTo>
                    <a:lnTo>
                      <a:pt x="803" y="450"/>
                    </a:lnTo>
                    <a:lnTo>
                      <a:pt x="794" y="498"/>
                    </a:lnTo>
                    <a:lnTo>
                      <a:pt x="778" y="544"/>
                    </a:lnTo>
                    <a:lnTo>
                      <a:pt x="758" y="587"/>
                    </a:lnTo>
                    <a:lnTo>
                      <a:pt x="734" y="628"/>
                    </a:lnTo>
                    <a:lnTo>
                      <a:pt x="704" y="665"/>
                    </a:lnTo>
                    <a:lnTo>
                      <a:pt x="670" y="698"/>
                    </a:lnTo>
                    <a:lnTo>
                      <a:pt x="633" y="727"/>
                    </a:lnTo>
                    <a:lnTo>
                      <a:pt x="591" y="753"/>
                    </a:lnTo>
                    <a:lnTo>
                      <a:pt x="548" y="772"/>
                    </a:lnTo>
                    <a:lnTo>
                      <a:pt x="502" y="787"/>
                    </a:lnTo>
                    <a:lnTo>
                      <a:pt x="453" y="796"/>
                    </a:lnTo>
                    <a:lnTo>
                      <a:pt x="403" y="800"/>
                    </a:lnTo>
                    <a:lnTo>
                      <a:pt x="352" y="796"/>
                    </a:lnTo>
                    <a:lnTo>
                      <a:pt x="303" y="787"/>
                    </a:lnTo>
                    <a:lnTo>
                      <a:pt x="256" y="772"/>
                    </a:lnTo>
                    <a:lnTo>
                      <a:pt x="213" y="753"/>
                    </a:lnTo>
                    <a:lnTo>
                      <a:pt x="172" y="727"/>
                    </a:lnTo>
                    <a:lnTo>
                      <a:pt x="135" y="698"/>
                    </a:lnTo>
                    <a:lnTo>
                      <a:pt x="101" y="665"/>
                    </a:lnTo>
                    <a:lnTo>
                      <a:pt x="72" y="628"/>
                    </a:lnTo>
                    <a:lnTo>
                      <a:pt x="46" y="587"/>
                    </a:lnTo>
                    <a:lnTo>
                      <a:pt x="26" y="544"/>
                    </a:lnTo>
                    <a:lnTo>
                      <a:pt x="12" y="498"/>
                    </a:lnTo>
                    <a:lnTo>
                      <a:pt x="3" y="450"/>
                    </a:lnTo>
                    <a:lnTo>
                      <a:pt x="0" y="400"/>
                    </a:lnTo>
                    <a:lnTo>
                      <a:pt x="3" y="349"/>
                    </a:lnTo>
                    <a:lnTo>
                      <a:pt x="12" y="301"/>
                    </a:lnTo>
                    <a:lnTo>
                      <a:pt x="26" y="255"/>
                    </a:lnTo>
                    <a:lnTo>
                      <a:pt x="46" y="211"/>
                    </a:lnTo>
                    <a:lnTo>
                      <a:pt x="72" y="171"/>
                    </a:lnTo>
                    <a:lnTo>
                      <a:pt x="101" y="134"/>
                    </a:lnTo>
                    <a:lnTo>
                      <a:pt x="135" y="101"/>
                    </a:lnTo>
                    <a:lnTo>
                      <a:pt x="172" y="71"/>
                    </a:lnTo>
                    <a:lnTo>
                      <a:pt x="213" y="47"/>
                    </a:lnTo>
                    <a:lnTo>
                      <a:pt x="256" y="26"/>
                    </a:lnTo>
                    <a:lnTo>
                      <a:pt x="303" y="12"/>
                    </a:lnTo>
                    <a:lnTo>
                      <a:pt x="352" y="3"/>
                    </a:lnTo>
                    <a:lnTo>
                      <a:pt x="40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8" rIns="45715" bIns="22858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900">
                  <a:solidFill>
                    <a:schemeClr val="tx2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3701124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000"/>
                            </p:stCondLst>
                            <p:childTnLst>
                              <p:par>
                                <p:cTn id="76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500"/>
                            </p:stCondLst>
                            <p:childTnLst>
                              <p:par>
                                <p:cTn id="81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decel="10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3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l="23629"/>
          <a:stretch/>
        </p:blipFill>
        <p:spPr>
          <a:xfrm>
            <a:off x="0" y="372164"/>
            <a:ext cx="330200" cy="58555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5" name="组合 4"/>
          <p:cNvGrpSpPr/>
          <p:nvPr/>
        </p:nvGrpSpPr>
        <p:grpSpPr>
          <a:xfrm>
            <a:off x="674196" y="261758"/>
            <a:ext cx="2856171" cy="743093"/>
            <a:chOff x="673852" y="234212"/>
            <a:chExt cx="2856168" cy="743094"/>
          </a:xfrm>
        </p:grpSpPr>
        <p:sp>
          <p:nvSpPr>
            <p:cNvPr id="6" name="Text Box 7"/>
            <p:cNvSpPr txBox="1">
              <a:spLocks noChangeArrowheads="1"/>
            </p:cNvSpPr>
            <p:nvPr/>
          </p:nvSpPr>
          <p:spPr bwMode="auto">
            <a:xfrm>
              <a:off x="717394" y="766927"/>
              <a:ext cx="2812626" cy="210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8205"/>
              <a:r>
                <a:rPr lang="en-CA" sz="1067" spc="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TEACHING PREPARATION</a:t>
              </a:r>
              <a:endParaRPr lang="en-CA" sz="1067" spc="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673852" y="234212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088205"/>
              <a:r>
                <a:rPr lang="zh-CN" altLang="en-US" sz="3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教学准备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658" y="225438"/>
            <a:ext cx="874486" cy="758908"/>
          </a:xfrm>
          <a:prstGeom prst="rect">
            <a:avLst/>
          </a:prstGeom>
        </p:spPr>
      </p:pic>
      <p:grpSp>
        <p:nvGrpSpPr>
          <p:cNvPr id="9" name="Group 1"/>
          <p:cNvGrpSpPr/>
          <p:nvPr/>
        </p:nvGrpSpPr>
        <p:grpSpPr>
          <a:xfrm>
            <a:off x="3061965" y="2386669"/>
            <a:ext cx="5547900" cy="2522288"/>
            <a:chOff x="3345973" y="2694618"/>
            <a:chExt cx="5547900" cy="2522288"/>
          </a:xfrm>
        </p:grpSpPr>
        <p:sp>
          <p:nvSpPr>
            <p:cNvPr id="10" name="Shape 1918"/>
            <p:cNvSpPr/>
            <p:nvPr/>
          </p:nvSpPr>
          <p:spPr>
            <a:xfrm>
              <a:off x="3345973" y="3538210"/>
              <a:ext cx="1033993" cy="10340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8" y="15372"/>
                  </a:moveTo>
                  <a:cubicBezTo>
                    <a:pt x="8371" y="15376"/>
                    <a:pt x="6391" y="13403"/>
                    <a:pt x="6387" y="10966"/>
                  </a:cubicBezTo>
                  <a:cubicBezTo>
                    <a:pt x="6383" y="8528"/>
                    <a:pt x="8355" y="6548"/>
                    <a:pt x="10793" y="6545"/>
                  </a:cubicBezTo>
                  <a:cubicBezTo>
                    <a:pt x="13231" y="6540"/>
                    <a:pt x="15211" y="8514"/>
                    <a:pt x="15215" y="10951"/>
                  </a:cubicBezTo>
                  <a:cubicBezTo>
                    <a:pt x="15219" y="13389"/>
                    <a:pt x="13246" y="15368"/>
                    <a:pt x="10808" y="15372"/>
                  </a:cubicBezTo>
                  <a:close/>
                  <a:moveTo>
                    <a:pt x="21600" y="11965"/>
                  </a:moveTo>
                  <a:cubicBezTo>
                    <a:pt x="21537" y="11178"/>
                    <a:pt x="21536" y="10387"/>
                    <a:pt x="21597" y="9600"/>
                  </a:cubicBezTo>
                  <a:cubicBezTo>
                    <a:pt x="20571" y="9522"/>
                    <a:pt x="19545" y="9442"/>
                    <a:pt x="18521" y="9364"/>
                  </a:cubicBezTo>
                  <a:cubicBezTo>
                    <a:pt x="18437" y="8954"/>
                    <a:pt x="18321" y="8557"/>
                    <a:pt x="18176" y="8175"/>
                  </a:cubicBezTo>
                  <a:cubicBezTo>
                    <a:pt x="19029" y="7586"/>
                    <a:pt x="19882" y="6998"/>
                    <a:pt x="20735" y="6409"/>
                  </a:cubicBezTo>
                  <a:cubicBezTo>
                    <a:pt x="20287" y="5760"/>
                    <a:pt x="19890" y="5075"/>
                    <a:pt x="19550" y="4363"/>
                  </a:cubicBezTo>
                  <a:cubicBezTo>
                    <a:pt x="18600" y="4819"/>
                    <a:pt x="17648" y="5274"/>
                    <a:pt x="16697" y="5729"/>
                  </a:cubicBezTo>
                  <a:cubicBezTo>
                    <a:pt x="16434" y="5433"/>
                    <a:pt x="16149" y="5156"/>
                    <a:pt x="15844" y="4902"/>
                  </a:cubicBezTo>
                  <a:cubicBezTo>
                    <a:pt x="16299" y="3945"/>
                    <a:pt x="16754" y="2988"/>
                    <a:pt x="17209" y="2030"/>
                  </a:cubicBezTo>
                  <a:cubicBezTo>
                    <a:pt x="16495" y="1691"/>
                    <a:pt x="15810" y="1297"/>
                    <a:pt x="15159" y="852"/>
                  </a:cubicBezTo>
                  <a:cubicBezTo>
                    <a:pt x="14555" y="1733"/>
                    <a:pt x="13951" y="2616"/>
                    <a:pt x="13346" y="3498"/>
                  </a:cubicBezTo>
                  <a:cubicBezTo>
                    <a:pt x="12982" y="3374"/>
                    <a:pt x="12608" y="3275"/>
                    <a:pt x="12222" y="3205"/>
                  </a:cubicBezTo>
                  <a:cubicBezTo>
                    <a:pt x="12136" y="2137"/>
                    <a:pt x="12050" y="1069"/>
                    <a:pt x="11965" y="0"/>
                  </a:cubicBezTo>
                  <a:cubicBezTo>
                    <a:pt x="11177" y="64"/>
                    <a:pt x="10386" y="66"/>
                    <a:pt x="9600" y="4"/>
                  </a:cubicBezTo>
                  <a:cubicBezTo>
                    <a:pt x="9518" y="1073"/>
                    <a:pt x="9435" y="2142"/>
                    <a:pt x="9353" y="3210"/>
                  </a:cubicBezTo>
                  <a:cubicBezTo>
                    <a:pt x="8968" y="3282"/>
                    <a:pt x="8593" y="3381"/>
                    <a:pt x="8229" y="3506"/>
                  </a:cubicBezTo>
                  <a:cubicBezTo>
                    <a:pt x="7622" y="2627"/>
                    <a:pt x="7015" y="1746"/>
                    <a:pt x="6409" y="866"/>
                  </a:cubicBezTo>
                  <a:cubicBezTo>
                    <a:pt x="5759" y="1314"/>
                    <a:pt x="5074" y="1710"/>
                    <a:pt x="4362" y="2052"/>
                  </a:cubicBezTo>
                  <a:cubicBezTo>
                    <a:pt x="4821" y="3008"/>
                    <a:pt x="5278" y="3964"/>
                    <a:pt x="5736" y="4920"/>
                  </a:cubicBezTo>
                  <a:cubicBezTo>
                    <a:pt x="5432" y="5175"/>
                    <a:pt x="5148" y="5452"/>
                    <a:pt x="4886" y="5749"/>
                  </a:cubicBezTo>
                  <a:cubicBezTo>
                    <a:pt x="3933" y="5298"/>
                    <a:pt x="2982" y="4845"/>
                    <a:pt x="2029" y="4393"/>
                  </a:cubicBezTo>
                  <a:cubicBezTo>
                    <a:pt x="1690" y="5105"/>
                    <a:pt x="1296" y="5792"/>
                    <a:pt x="850" y="6443"/>
                  </a:cubicBezTo>
                  <a:cubicBezTo>
                    <a:pt x="1705" y="7028"/>
                    <a:pt x="2560" y="7614"/>
                    <a:pt x="3416" y="8199"/>
                  </a:cubicBezTo>
                  <a:cubicBezTo>
                    <a:pt x="3273" y="8583"/>
                    <a:pt x="3157" y="8980"/>
                    <a:pt x="3075" y="9390"/>
                  </a:cubicBezTo>
                  <a:cubicBezTo>
                    <a:pt x="2050" y="9472"/>
                    <a:pt x="1025" y="9554"/>
                    <a:pt x="0" y="9636"/>
                  </a:cubicBezTo>
                  <a:cubicBezTo>
                    <a:pt x="63" y="10424"/>
                    <a:pt x="64" y="11214"/>
                    <a:pt x="4" y="12001"/>
                  </a:cubicBezTo>
                  <a:cubicBezTo>
                    <a:pt x="1010" y="12078"/>
                    <a:pt x="2016" y="12156"/>
                    <a:pt x="3022" y="12234"/>
                  </a:cubicBezTo>
                  <a:cubicBezTo>
                    <a:pt x="3092" y="12665"/>
                    <a:pt x="3197" y="13084"/>
                    <a:pt x="3334" y="13489"/>
                  </a:cubicBezTo>
                  <a:cubicBezTo>
                    <a:pt x="2512" y="14057"/>
                    <a:pt x="1688" y="14625"/>
                    <a:pt x="864" y="15192"/>
                  </a:cubicBezTo>
                  <a:cubicBezTo>
                    <a:pt x="1312" y="15843"/>
                    <a:pt x="1709" y="16526"/>
                    <a:pt x="2050" y="17238"/>
                  </a:cubicBezTo>
                  <a:cubicBezTo>
                    <a:pt x="2938" y="16813"/>
                    <a:pt x="3825" y="16388"/>
                    <a:pt x="4712" y="15963"/>
                  </a:cubicBezTo>
                  <a:cubicBezTo>
                    <a:pt x="4996" y="16310"/>
                    <a:pt x="5310" y="16631"/>
                    <a:pt x="5650" y="16924"/>
                  </a:cubicBezTo>
                  <a:cubicBezTo>
                    <a:pt x="5230" y="17807"/>
                    <a:pt x="4811" y="18689"/>
                    <a:pt x="4391" y="19572"/>
                  </a:cubicBezTo>
                  <a:cubicBezTo>
                    <a:pt x="5105" y="19910"/>
                    <a:pt x="5790" y="20305"/>
                    <a:pt x="6442" y="20750"/>
                  </a:cubicBezTo>
                  <a:cubicBezTo>
                    <a:pt x="6988" y="19952"/>
                    <a:pt x="7535" y="19156"/>
                    <a:pt x="8080" y="18358"/>
                  </a:cubicBezTo>
                  <a:cubicBezTo>
                    <a:pt x="8505" y="18514"/>
                    <a:pt x="8949" y="18635"/>
                    <a:pt x="9404" y="18717"/>
                  </a:cubicBezTo>
                  <a:cubicBezTo>
                    <a:pt x="9481" y="19678"/>
                    <a:pt x="9559" y="20639"/>
                    <a:pt x="9636" y="21600"/>
                  </a:cubicBezTo>
                  <a:cubicBezTo>
                    <a:pt x="10423" y="21537"/>
                    <a:pt x="11214" y="21536"/>
                    <a:pt x="12001" y="21597"/>
                  </a:cubicBezTo>
                  <a:cubicBezTo>
                    <a:pt x="12075" y="20635"/>
                    <a:pt x="12149" y="19673"/>
                    <a:pt x="12223" y="18712"/>
                  </a:cubicBezTo>
                  <a:cubicBezTo>
                    <a:pt x="12678" y="18628"/>
                    <a:pt x="13120" y="18506"/>
                    <a:pt x="13546" y="18349"/>
                  </a:cubicBezTo>
                  <a:cubicBezTo>
                    <a:pt x="14094" y="19145"/>
                    <a:pt x="14643" y="19940"/>
                    <a:pt x="15192" y="20736"/>
                  </a:cubicBezTo>
                  <a:cubicBezTo>
                    <a:pt x="15842" y="20287"/>
                    <a:pt x="16526" y="19891"/>
                    <a:pt x="17238" y="19550"/>
                  </a:cubicBezTo>
                  <a:cubicBezTo>
                    <a:pt x="16816" y="18668"/>
                    <a:pt x="16394" y="17788"/>
                    <a:pt x="15972" y="16907"/>
                  </a:cubicBezTo>
                  <a:cubicBezTo>
                    <a:pt x="16310" y="16613"/>
                    <a:pt x="16622" y="16290"/>
                    <a:pt x="16905" y="15942"/>
                  </a:cubicBezTo>
                  <a:cubicBezTo>
                    <a:pt x="17794" y="16365"/>
                    <a:pt x="18683" y="16787"/>
                    <a:pt x="19572" y="17208"/>
                  </a:cubicBezTo>
                  <a:cubicBezTo>
                    <a:pt x="19910" y="16495"/>
                    <a:pt x="20304" y="15810"/>
                    <a:pt x="20750" y="15160"/>
                  </a:cubicBezTo>
                  <a:cubicBezTo>
                    <a:pt x="19926" y="14594"/>
                    <a:pt x="19100" y="14029"/>
                    <a:pt x="18275" y="13465"/>
                  </a:cubicBezTo>
                  <a:cubicBezTo>
                    <a:pt x="18411" y="13059"/>
                    <a:pt x="18514" y="12640"/>
                    <a:pt x="18584" y="12208"/>
                  </a:cubicBezTo>
                  <a:cubicBezTo>
                    <a:pt x="19589" y="12126"/>
                    <a:pt x="20595" y="12045"/>
                    <a:pt x="21600" y="11965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1" name="Shape 1919"/>
            <p:cNvSpPr/>
            <p:nvPr/>
          </p:nvSpPr>
          <p:spPr>
            <a:xfrm>
              <a:off x="4405914" y="3108409"/>
              <a:ext cx="1498259" cy="14983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8" y="15372"/>
                  </a:moveTo>
                  <a:cubicBezTo>
                    <a:pt x="8371" y="15376"/>
                    <a:pt x="6391" y="13403"/>
                    <a:pt x="6387" y="10966"/>
                  </a:cubicBezTo>
                  <a:cubicBezTo>
                    <a:pt x="6383" y="8528"/>
                    <a:pt x="8355" y="6548"/>
                    <a:pt x="10793" y="6545"/>
                  </a:cubicBezTo>
                  <a:cubicBezTo>
                    <a:pt x="13231" y="6540"/>
                    <a:pt x="15211" y="8514"/>
                    <a:pt x="15215" y="10951"/>
                  </a:cubicBezTo>
                  <a:cubicBezTo>
                    <a:pt x="15219" y="13389"/>
                    <a:pt x="13246" y="15368"/>
                    <a:pt x="10808" y="15372"/>
                  </a:cubicBezTo>
                  <a:close/>
                  <a:moveTo>
                    <a:pt x="21600" y="11965"/>
                  </a:moveTo>
                  <a:cubicBezTo>
                    <a:pt x="21537" y="11178"/>
                    <a:pt x="21536" y="10387"/>
                    <a:pt x="21597" y="9600"/>
                  </a:cubicBezTo>
                  <a:cubicBezTo>
                    <a:pt x="20571" y="9522"/>
                    <a:pt x="19545" y="9442"/>
                    <a:pt x="18521" y="9364"/>
                  </a:cubicBezTo>
                  <a:cubicBezTo>
                    <a:pt x="18437" y="8954"/>
                    <a:pt x="18321" y="8557"/>
                    <a:pt x="18176" y="8175"/>
                  </a:cubicBezTo>
                  <a:cubicBezTo>
                    <a:pt x="19029" y="7586"/>
                    <a:pt x="19882" y="6998"/>
                    <a:pt x="20735" y="6409"/>
                  </a:cubicBezTo>
                  <a:cubicBezTo>
                    <a:pt x="20287" y="5760"/>
                    <a:pt x="19890" y="5075"/>
                    <a:pt x="19550" y="4363"/>
                  </a:cubicBezTo>
                  <a:cubicBezTo>
                    <a:pt x="18600" y="4819"/>
                    <a:pt x="17648" y="5274"/>
                    <a:pt x="16697" y="5729"/>
                  </a:cubicBezTo>
                  <a:cubicBezTo>
                    <a:pt x="16434" y="5433"/>
                    <a:pt x="16149" y="5156"/>
                    <a:pt x="15844" y="4902"/>
                  </a:cubicBezTo>
                  <a:cubicBezTo>
                    <a:pt x="16299" y="3945"/>
                    <a:pt x="16754" y="2988"/>
                    <a:pt x="17209" y="2030"/>
                  </a:cubicBezTo>
                  <a:cubicBezTo>
                    <a:pt x="16495" y="1691"/>
                    <a:pt x="15810" y="1297"/>
                    <a:pt x="15159" y="852"/>
                  </a:cubicBezTo>
                  <a:cubicBezTo>
                    <a:pt x="14555" y="1733"/>
                    <a:pt x="13951" y="2616"/>
                    <a:pt x="13346" y="3498"/>
                  </a:cubicBezTo>
                  <a:cubicBezTo>
                    <a:pt x="12982" y="3374"/>
                    <a:pt x="12608" y="3275"/>
                    <a:pt x="12222" y="3205"/>
                  </a:cubicBezTo>
                  <a:cubicBezTo>
                    <a:pt x="12136" y="2137"/>
                    <a:pt x="12050" y="1069"/>
                    <a:pt x="11965" y="0"/>
                  </a:cubicBezTo>
                  <a:cubicBezTo>
                    <a:pt x="11177" y="64"/>
                    <a:pt x="10386" y="66"/>
                    <a:pt x="9600" y="4"/>
                  </a:cubicBezTo>
                  <a:cubicBezTo>
                    <a:pt x="9518" y="1073"/>
                    <a:pt x="9435" y="2142"/>
                    <a:pt x="9353" y="3210"/>
                  </a:cubicBezTo>
                  <a:cubicBezTo>
                    <a:pt x="8968" y="3282"/>
                    <a:pt x="8593" y="3381"/>
                    <a:pt x="8229" y="3506"/>
                  </a:cubicBezTo>
                  <a:cubicBezTo>
                    <a:pt x="7622" y="2627"/>
                    <a:pt x="7015" y="1746"/>
                    <a:pt x="6409" y="866"/>
                  </a:cubicBezTo>
                  <a:cubicBezTo>
                    <a:pt x="5759" y="1314"/>
                    <a:pt x="5074" y="1710"/>
                    <a:pt x="4362" y="2052"/>
                  </a:cubicBezTo>
                  <a:cubicBezTo>
                    <a:pt x="4821" y="3008"/>
                    <a:pt x="5278" y="3964"/>
                    <a:pt x="5736" y="4920"/>
                  </a:cubicBezTo>
                  <a:cubicBezTo>
                    <a:pt x="5432" y="5175"/>
                    <a:pt x="5148" y="5452"/>
                    <a:pt x="4886" y="5749"/>
                  </a:cubicBezTo>
                  <a:cubicBezTo>
                    <a:pt x="3933" y="5298"/>
                    <a:pt x="2982" y="4845"/>
                    <a:pt x="2029" y="4393"/>
                  </a:cubicBezTo>
                  <a:cubicBezTo>
                    <a:pt x="1690" y="5105"/>
                    <a:pt x="1296" y="5792"/>
                    <a:pt x="850" y="6443"/>
                  </a:cubicBezTo>
                  <a:cubicBezTo>
                    <a:pt x="1705" y="7028"/>
                    <a:pt x="2560" y="7614"/>
                    <a:pt x="3416" y="8199"/>
                  </a:cubicBezTo>
                  <a:cubicBezTo>
                    <a:pt x="3273" y="8583"/>
                    <a:pt x="3157" y="8980"/>
                    <a:pt x="3075" y="9390"/>
                  </a:cubicBezTo>
                  <a:cubicBezTo>
                    <a:pt x="2050" y="9472"/>
                    <a:pt x="1025" y="9554"/>
                    <a:pt x="0" y="9636"/>
                  </a:cubicBezTo>
                  <a:cubicBezTo>
                    <a:pt x="63" y="10424"/>
                    <a:pt x="64" y="11214"/>
                    <a:pt x="4" y="12001"/>
                  </a:cubicBezTo>
                  <a:cubicBezTo>
                    <a:pt x="1010" y="12078"/>
                    <a:pt x="2016" y="12156"/>
                    <a:pt x="3022" y="12234"/>
                  </a:cubicBezTo>
                  <a:cubicBezTo>
                    <a:pt x="3092" y="12665"/>
                    <a:pt x="3197" y="13084"/>
                    <a:pt x="3334" y="13489"/>
                  </a:cubicBezTo>
                  <a:cubicBezTo>
                    <a:pt x="2512" y="14057"/>
                    <a:pt x="1688" y="14625"/>
                    <a:pt x="864" y="15192"/>
                  </a:cubicBezTo>
                  <a:cubicBezTo>
                    <a:pt x="1312" y="15843"/>
                    <a:pt x="1709" y="16526"/>
                    <a:pt x="2050" y="17238"/>
                  </a:cubicBezTo>
                  <a:cubicBezTo>
                    <a:pt x="2938" y="16813"/>
                    <a:pt x="3825" y="16388"/>
                    <a:pt x="4712" y="15963"/>
                  </a:cubicBezTo>
                  <a:cubicBezTo>
                    <a:pt x="4996" y="16310"/>
                    <a:pt x="5310" y="16631"/>
                    <a:pt x="5650" y="16924"/>
                  </a:cubicBezTo>
                  <a:cubicBezTo>
                    <a:pt x="5230" y="17807"/>
                    <a:pt x="4811" y="18689"/>
                    <a:pt x="4391" y="19572"/>
                  </a:cubicBezTo>
                  <a:cubicBezTo>
                    <a:pt x="5105" y="19910"/>
                    <a:pt x="5790" y="20305"/>
                    <a:pt x="6442" y="20750"/>
                  </a:cubicBezTo>
                  <a:cubicBezTo>
                    <a:pt x="6988" y="19952"/>
                    <a:pt x="7535" y="19156"/>
                    <a:pt x="8080" y="18358"/>
                  </a:cubicBezTo>
                  <a:cubicBezTo>
                    <a:pt x="8505" y="18514"/>
                    <a:pt x="8949" y="18635"/>
                    <a:pt x="9404" y="18717"/>
                  </a:cubicBezTo>
                  <a:cubicBezTo>
                    <a:pt x="9481" y="19678"/>
                    <a:pt x="9559" y="20639"/>
                    <a:pt x="9636" y="21600"/>
                  </a:cubicBezTo>
                  <a:cubicBezTo>
                    <a:pt x="10423" y="21537"/>
                    <a:pt x="11214" y="21536"/>
                    <a:pt x="12001" y="21597"/>
                  </a:cubicBezTo>
                  <a:cubicBezTo>
                    <a:pt x="12075" y="20635"/>
                    <a:pt x="12149" y="19673"/>
                    <a:pt x="12223" y="18712"/>
                  </a:cubicBezTo>
                  <a:cubicBezTo>
                    <a:pt x="12678" y="18628"/>
                    <a:pt x="13120" y="18506"/>
                    <a:pt x="13546" y="18349"/>
                  </a:cubicBezTo>
                  <a:cubicBezTo>
                    <a:pt x="14094" y="19145"/>
                    <a:pt x="14643" y="19940"/>
                    <a:pt x="15192" y="20736"/>
                  </a:cubicBezTo>
                  <a:cubicBezTo>
                    <a:pt x="15842" y="20287"/>
                    <a:pt x="16526" y="19891"/>
                    <a:pt x="17238" y="19550"/>
                  </a:cubicBezTo>
                  <a:cubicBezTo>
                    <a:pt x="16816" y="18668"/>
                    <a:pt x="16394" y="17788"/>
                    <a:pt x="15972" y="16907"/>
                  </a:cubicBezTo>
                  <a:cubicBezTo>
                    <a:pt x="16310" y="16613"/>
                    <a:pt x="16622" y="16290"/>
                    <a:pt x="16905" y="15942"/>
                  </a:cubicBezTo>
                  <a:cubicBezTo>
                    <a:pt x="17794" y="16365"/>
                    <a:pt x="18683" y="16787"/>
                    <a:pt x="19572" y="17208"/>
                  </a:cubicBezTo>
                  <a:cubicBezTo>
                    <a:pt x="19910" y="16495"/>
                    <a:pt x="20304" y="15810"/>
                    <a:pt x="20750" y="15160"/>
                  </a:cubicBezTo>
                  <a:cubicBezTo>
                    <a:pt x="19926" y="14594"/>
                    <a:pt x="19100" y="14029"/>
                    <a:pt x="18275" y="13465"/>
                  </a:cubicBezTo>
                  <a:cubicBezTo>
                    <a:pt x="18411" y="13059"/>
                    <a:pt x="18514" y="12640"/>
                    <a:pt x="18584" y="12208"/>
                  </a:cubicBezTo>
                  <a:cubicBezTo>
                    <a:pt x="19589" y="12126"/>
                    <a:pt x="20595" y="12045"/>
                    <a:pt x="21600" y="11965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2" name="Shape 1920"/>
            <p:cNvSpPr/>
            <p:nvPr/>
          </p:nvSpPr>
          <p:spPr>
            <a:xfrm>
              <a:off x="5996192" y="3446848"/>
              <a:ext cx="1216710" cy="12167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8" y="15372"/>
                  </a:moveTo>
                  <a:cubicBezTo>
                    <a:pt x="8371" y="15376"/>
                    <a:pt x="6391" y="13403"/>
                    <a:pt x="6387" y="10966"/>
                  </a:cubicBezTo>
                  <a:cubicBezTo>
                    <a:pt x="6383" y="8528"/>
                    <a:pt x="8355" y="6548"/>
                    <a:pt x="10793" y="6545"/>
                  </a:cubicBezTo>
                  <a:cubicBezTo>
                    <a:pt x="13231" y="6540"/>
                    <a:pt x="15211" y="8514"/>
                    <a:pt x="15215" y="10951"/>
                  </a:cubicBezTo>
                  <a:cubicBezTo>
                    <a:pt x="15219" y="13389"/>
                    <a:pt x="13246" y="15368"/>
                    <a:pt x="10808" y="15372"/>
                  </a:cubicBezTo>
                  <a:close/>
                  <a:moveTo>
                    <a:pt x="21600" y="11965"/>
                  </a:moveTo>
                  <a:cubicBezTo>
                    <a:pt x="21537" y="11178"/>
                    <a:pt x="21536" y="10387"/>
                    <a:pt x="21597" y="9600"/>
                  </a:cubicBezTo>
                  <a:cubicBezTo>
                    <a:pt x="20571" y="9522"/>
                    <a:pt x="19545" y="9442"/>
                    <a:pt x="18521" y="9364"/>
                  </a:cubicBezTo>
                  <a:cubicBezTo>
                    <a:pt x="18437" y="8954"/>
                    <a:pt x="18321" y="8557"/>
                    <a:pt x="18176" y="8175"/>
                  </a:cubicBezTo>
                  <a:cubicBezTo>
                    <a:pt x="19029" y="7586"/>
                    <a:pt x="19882" y="6998"/>
                    <a:pt x="20735" y="6409"/>
                  </a:cubicBezTo>
                  <a:cubicBezTo>
                    <a:pt x="20287" y="5760"/>
                    <a:pt x="19890" y="5075"/>
                    <a:pt x="19550" y="4363"/>
                  </a:cubicBezTo>
                  <a:cubicBezTo>
                    <a:pt x="18600" y="4819"/>
                    <a:pt x="17648" y="5274"/>
                    <a:pt x="16697" y="5729"/>
                  </a:cubicBezTo>
                  <a:cubicBezTo>
                    <a:pt x="16434" y="5433"/>
                    <a:pt x="16149" y="5156"/>
                    <a:pt x="15844" y="4902"/>
                  </a:cubicBezTo>
                  <a:cubicBezTo>
                    <a:pt x="16299" y="3945"/>
                    <a:pt x="16754" y="2988"/>
                    <a:pt x="17209" y="2030"/>
                  </a:cubicBezTo>
                  <a:cubicBezTo>
                    <a:pt x="16495" y="1691"/>
                    <a:pt x="15810" y="1297"/>
                    <a:pt x="15159" y="852"/>
                  </a:cubicBezTo>
                  <a:cubicBezTo>
                    <a:pt x="14555" y="1733"/>
                    <a:pt x="13951" y="2616"/>
                    <a:pt x="13346" y="3498"/>
                  </a:cubicBezTo>
                  <a:cubicBezTo>
                    <a:pt x="12982" y="3374"/>
                    <a:pt x="12608" y="3275"/>
                    <a:pt x="12222" y="3205"/>
                  </a:cubicBezTo>
                  <a:cubicBezTo>
                    <a:pt x="12136" y="2137"/>
                    <a:pt x="12050" y="1069"/>
                    <a:pt x="11965" y="0"/>
                  </a:cubicBezTo>
                  <a:cubicBezTo>
                    <a:pt x="11177" y="64"/>
                    <a:pt x="10386" y="66"/>
                    <a:pt x="9600" y="4"/>
                  </a:cubicBezTo>
                  <a:cubicBezTo>
                    <a:pt x="9518" y="1073"/>
                    <a:pt x="9435" y="2142"/>
                    <a:pt x="9353" y="3210"/>
                  </a:cubicBezTo>
                  <a:cubicBezTo>
                    <a:pt x="8968" y="3282"/>
                    <a:pt x="8593" y="3381"/>
                    <a:pt x="8229" y="3506"/>
                  </a:cubicBezTo>
                  <a:cubicBezTo>
                    <a:pt x="7622" y="2627"/>
                    <a:pt x="7015" y="1746"/>
                    <a:pt x="6409" y="866"/>
                  </a:cubicBezTo>
                  <a:cubicBezTo>
                    <a:pt x="5759" y="1314"/>
                    <a:pt x="5074" y="1710"/>
                    <a:pt x="4362" y="2052"/>
                  </a:cubicBezTo>
                  <a:cubicBezTo>
                    <a:pt x="4821" y="3008"/>
                    <a:pt x="5278" y="3964"/>
                    <a:pt x="5736" y="4920"/>
                  </a:cubicBezTo>
                  <a:cubicBezTo>
                    <a:pt x="5432" y="5175"/>
                    <a:pt x="5148" y="5452"/>
                    <a:pt x="4886" y="5749"/>
                  </a:cubicBezTo>
                  <a:cubicBezTo>
                    <a:pt x="3933" y="5298"/>
                    <a:pt x="2982" y="4845"/>
                    <a:pt x="2029" y="4393"/>
                  </a:cubicBezTo>
                  <a:cubicBezTo>
                    <a:pt x="1690" y="5105"/>
                    <a:pt x="1296" y="5792"/>
                    <a:pt x="850" y="6443"/>
                  </a:cubicBezTo>
                  <a:cubicBezTo>
                    <a:pt x="1705" y="7028"/>
                    <a:pt x="2560" y="7614"/>
                    <a:pt x="3416" y="8199"/>
                  </a:cubicBezTo>
                  <a:cubicBezTo>
                    <a:pt x="3273" y="8583"/>
                    <a:pt x="3157" y="8980"/>
                    <a:pt x="3075" y="9390"/>
                  </a:cubicBezTo>
                  <a:cubicBezTo>
                    <a:pt x="2050" y="9472"/>
                    <a:pt x="1025" y="9554"/>
                    <a:pt x="0" y="9636"/>
                  </a:cubicBezTo>
                  <a:cubicBezTo>
                    <a:pt x="63" y="10424"/>
                    <a:pt x="64" y="11214"/>
                    <a:pt x="4" y="12001"/>
                  </a:cubicBezTo>
                  <a:cubicBezTo>
                    <a:pt x="1010" y="12078"/>
                    <a:pt x="2016" y="12156"/>
                    <a:pt x="3022" y="12234"/>
                  </a:cubicBezTo>
                  <a:cubicBezTo>
                    <a:pt x="3092" y="12665"/>
                    <a:pt x="3197" y="13084"/>
                    <a:pt x="3334" y="13489"/>
                  </a:cubicBezTo>
                  <a:cubicBezTo>
                    <a:pt x="2512" y="14057"/>
                    <a:pt x="1688" y="14625"/>
                    <a:pt x="864" y="15192"/>
                  </a:cubicBezTo>
                  <a:cubicBezTo>
                    <a:pt x="1312" y="15843"/>
                    <a:pt x="1709" y="16526"/>
                    <a:pt x="2050" y="17238"/>
                  </a:cubicBezTo>
                  <a:cubicBezTo>
                    <a:pt x="2938" y="16813"/>
                    <a:pt x="3825" y="16388"/>
                    <a:pt x="4712" y="15963"/>
                  </a:cubicBezTo>
                  <a:cubicBezTo>
                    <a:pt x="4996" y="16310"/>
                    <a:pt x="5310" y="16631"/>
                    <a:pt x="5650" y="16924"/>
                  </a:cubicBezTo>
                  <a:cubicBezTo>
                    <a:pt x="5230" y="17807"/>
                    <a:pt x="4811" y="18689"/>
                    <a:pt x="4391" y="19572"/>
                  </a:cubicBezTo>
                  <a:cubicBezTo>
                    <a:pt x="5105" y="19910"/>
                    <a:pt x="5790" y="20305"/>
                    <a:pt x="6442" y="20750"/>
                  </a:cubicBezTo>
                  <a:cubicBezTo>
                    <a:pt x="6988" y="19952"/>
                    <a:pt x="7535" y="19156"/>
                    <a:pt x="8080" y="18358"/>
                  </a:cubicBezTo>
                  <a:cubicBezTo>
                    <a:pt x="8505" y="18514"/>
                    <a:pt x="8949" y="18635"/>
                    <a:pt x="9404" y="18717"/>
                  </a:cubicBezTo>
                  <a:cubicBezTo>
                    <a:pt x="9481" y="19678"/>
                    <a:pt x="9559" y="20639"/>
                    <a:pt x="9636" y="21600"/>
                  </a:cubicBezTo>
                  <a:cubicBezTo>
                    <a:pt x="10423" y="21537"/>
                    <a:pt x="11214" y="21536"/>
                    <a:pt x="12001" y="21597"/>
                  </a:cubicBezTo>
                  <a:cubicBezTo>
                    <a:pt x="12075" y="20635"/>
                    <a:pt x="12149" y="19673"/>
                    <a:pt x="12223" y="18712"/>
                  </a:cubicBezTo>
                  <a:cubicBezTo>
                    <a:pt x="12678" y="18628"/>
                    <a:pt x="13120" y="18506"/>
                    <a:pt x="13546" y="18349"/>
                  </a:cubicBezTo>
                  <a:cubicBezTo>
                    <a:pt x="14094" y="19145"/>
                    <a:pt x="14643" y="19940"/>
                    <a:pt x="15192" y="20736"/>
                  </a:cubicBezTo>
                  <a:cubicBezTo>
                    <a:pt x="15842" y="20287"/>
                    <a:pt x="16526" y="19891"/>
                    <a:pt x="17238" y="19550"/>
                  </a:cubicBezTo>
                  <a:cubicBezTo>
                    <a:pt x="16816" y="18668"/>
                    <a:pt x="16394" y="17788"/>
                    <a:pt x="15972" y="16907"/>
                  </a:cubicBezTo>
                  <a:cubicBezTo>
                    <a:pt x="16310" y="16613"/>
                    <a:pt x="16622" y="16290"/>
                    <a:pt x="16905" y="15942"/>
                  </a:cubicBezTo>
                  <a:cubicBezTo>
                    <a:pt x="17794" y="16365"/>
                    <a:pt x="18683" y="16787"/>
                    <a:pt x="19572" y="17208"/>
                  </a:cubicBezTo>
                  <a:cubicBezTo>
                    <a:pt x="19910" y="16495"/>
                    <a:pt x="20304" y="15810"/>
                    <a:pt x="20750" y="15160"/>
                  </a:cubicBezTo>
                  <a:cubicBezTo>
                    <a:pt x="19926" y="14594"/>
                    <a:pt x="19100" y="14029"/>
                    <a:pt x="18275" y="13465"/>
                  </a:cubicBezTo>
                  <a:cubicBezTo>
                    <a:pt x="18411" y="13059"/>
                    <a:pt x="18514" y="12640"/>
                    <a:pt x="18584" y="12208"/>
                  </a:cubicBezTo>
                  <a:cubicBezTo>
                    <a:pt x="19589" y="12126"/>
                    <a:pt x="20595" y="12045"/>
                    <a:pt x="21600" y="11965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3" name="Shape 1921"/>
            <p:cNvSpPr/>
            <p:nvPr/>
          </p:nvSpPr>
          <p:spPr>
            <a:xfrm>
              <a:off x="5797470" y="2694618"/>
              <a:ext cx="747531" cy="7475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8" y="15372"/>
                  </a:moveTo>
                  <a:cubicBezTo>
                    <a:pt x="8371" y="15376"/>
                    <a:pt x="6391" y="13403"/>
                    <a:pt x="6387" y="10966"/>
                  </a:cubicBezTo>
                  <a:cubicBezTo>
                    <a:pt x="6383" y="8528"/>
                    <a:pt x="8355" y="6548"/>
                    <a:pt x="10793" y="6545"/>
                  </a:cubicBezTo>
                  <a:cubicBezTo>
                    <a:pt x="13231" y="6540"/>
                    <a:pt x="15211" y="8514"/>
                    <a:pt x="15215" y="10951"/>
                  </a:cubicBezTo>
                  <a:cubicBezTo>
                    <a:pt x="15219" y="13389"/>
                    <a:pt x="13246" y="15368"/>
                    <a:pt x="10808" y="15372"/>
                  </a:cubicBezTo>
                  <a:close/>
                  <a:moveTo>
                    <a:pt x="21600" y="11965"/>
                  </a:moveTo>
                  <a:cubicBezTo>
                    <a:pt x="21537" y="11178"/>
                    <a:pt x="21536" y="10387"/>
                    <a:pt x="21597" y="9600"/>
                  </a:cubicBezTo>
                  <a:cubicBezTo>
                    <a:pt x="20571" y="9522"/>
                    <a:pt x="19545" y="9442"/>
                    <a:pt x="18521" y="9364"/>
                  </a:cubicBezTo>
                  <a:cubicBezTo>
                    <a:pt x="18437" y="8954"/>
                    <a:pt x="18321" y="8557"/>
                    <a:pt x="18176" y="8175"/>
                  </a:cubicBezTo>
                  <a:cubicBezTo>
                    <a:pt x="19029" y="7586"/>
                    <a:pt x="19882" y="6998"/>
                    <a:pt x="20735" y="6409"/>
                  </a:cubicBezTo>
                  <a:cubicBezTo>
                    <a:pt x="20287" y="5760"/>
                    <a:pt x="19890" y="5075"/>
                    <a:pt x="19550" y="4363"/>
                  </a:cubicBezTo>
                  <a:cubicBezTo>
                    <a:pt x="18600" y="4819"/>
                    <a:pt x="17648" y="5274"/>
                    <a:pt x="16697" y="5729"/>
                  </a:cubicBezTo>
                  <a:cubicBezTo>
                    <a:pt x="16434" y="5433"/>
                    <a:pt x="16149" y="5156"/>
                    <a:pt x="15844" y="4902"/>
                  </a:cubicBezTo>
                  <a:cubicBezTo>
                    <a:pt x="16299" y="3945"/>
                    <a:pt x="16754" y="2988"/>
                    <a:pt x="17209" y="2030"/>
                  </a:cubicBezTo>
                  <a:cubicBezTo>
                    <a:pt x="16495" y="1691"/>
                    <a:pt x="15810" y="1297"/>
                    <a:pt x="15159" y="852"/>
                  </a:cubicBezTo>
                  <a:cubicBezTo>
                    <a:pt x="14555" y="1733"/>
                    <a:pt x="13951" y="2616"/>
                    <a:pt x="13346" y="3498"/>
                  </a:cubicBezTo>
                  <a:cubicBezTo>
                    <a:pt x="12982" y="3374"/>
                    <a:pt x="12608" y="3275"/>
                    <a:pt x="12222" y="3205"/>
                  </a:cubicBezTo>
                  <a:cubicBezTo>
                    <a:pt x="12136" y="2137"/>
                    <a:pt x="12050" y="1069"/>
                    <a:pt x="11965" y="0"/>
                  </a:cubicBezTo>
                  <a:cubicBezTo>
                    <a:pt x="11177" y="64"/>
                    <a:pt x="10386" y="66"/>
                    <a:pt x="9600" y="4"/>
                  </a:cubicBezTo>
                  <a:cubicBezTo>
                    <a:pt x="9518" y="1073"/>
                    <a:pt x="9435" y="2142"/>
                    <a:pt x="9353" y="3210"/>
                  </a:cubicBezTo>
                  <a:cubicBezTo>
                    <a:pt x="8968" y="3282"/>
                    <a:pt x="8593" y="3381"/>
                    <a:pt x="8229" y="3506"/>
                  </a:cubicBezTo>
                  <a:cubicBezTo>
                    <a:pt x="7622" y="2627"/>
                    <a:pt x="7015" y="1746"/>
                    <a:pt x="6409" y="866"/>
                  </a:cubicBezTo>
                  <a:cubicBezTo>
                    <a:pt x="5759" y="1314"/>
                    <a:pt x="5074" y="1710"/>
                    <a:pt x="4362" y="2052"/>
                  </a:cubicBezTo>
                  <a:cubicBezTo>
                    <a:pt x="4821" y="3008"/>
                    <a:pt x="5278" y="3964"/>
                    <a:pt x="5736" y="4920"/>
                  </a:cubicBezTo>
                  <a:cubicBezTo>
                    <a:pt x="5432" y="5175"/>
                    <a:pt x="5148" y="5452"/>
                    <a:pt x="4886" y="5749"/>
                  </a:cubicBezTo>
                  <a:cubicBezTo>
                    <a:pt x="3933" y="5298"/>
                    <a:pt x="2982" y="4845"/>
                    <a:pt x="2029" y="4393"/>
                  </a:cubicBezTo>
                  <a:cubicBezTo>
                    <a:pt x="1690" y="5105"/>
                    <a:pt x="1296" y="5792"/>
                    <a:pt x="850" y="6443"/>
                  </a:cubicBezTo>
                  <a:cubicBezTo>
                    <a:pt x="1705" y="7028"/>
                    <a:pt x="2560" y="7614"/>
                    <a:pt x="3416" y="8199"/>
                  </a:cubicBezTo>
                  <a:cubicBezTo>
                    <a:pt x="3273" y="8583"/>
                    <a:pt x="3157" y="8980"/>
                    <a:pt x="3075" y="9390"/>
                  </a:cubicBezTo>
                  <a:cubicBezTo>
                    <a:pt x="2050" y="9472"/>
                    <a:pt x="1025" y="9554"/>
                    <a:pt x="0" y="9636"/>
                  </a:cubicBezTo>
                  <a:cubicBezTo>
                    <a:pt x="63" y="10424"/>
                    <a:pt x="64" y="11214"/>
                    <a:pt x="4" y="12001"/>
                  </a:cubicBezTo>
                  <a:cubicBezTo>
                    <a:pt x="1010" y="12078"/>
                    <a:pt x="2016" y="12156"/>
                    <a:pt x="3022" y="12234"/>
                  </a:cubicBezTo>
                  <a:cubicBezTo>
                    <a:pt x="3092" y="12665"/>
                    <a:pt x="3197" y="13084"/>
                    <a:pt x="3334" y="13489"/>
                  </a:cubicBezTo>
                  <a:cubicBezTo>
                    <a:pt x="2512" y="14057"/>
                    <a:pt x="1688" y="14625"/>
                    <a:pt x="864" y="15192"/>
                  </a:cubicBezTo>
                  <a:cubicBezTo>
                    <a:pt x="1312" y="15843"/>
                    <a:pt x="1709" y="16526"/>
                    <a:pt x="2050" y="17238"/>
                  </a:cubicBezTo>
                  <a:cubicBezTo>
                    <a:pt x="2938" y="16813"/>
                    <a:pt x="3825" y="16388"/>
                    <a:pt x="4712" y="15963"/>
                  </a:cubicBezTo>
                  <a:cubicBezTo>
                    <a:pt x="4996" y="16310"/>
                    <a:pt x="5310" y="16631"/>
                    <a:pt x="5650" y="16924"/>
                  </a:cubicBezTo>
                  <a:cubicBezTo>
                    <a:pt x="5230" y="17807"/>
                    <a:pt x="4811" y="18689"/>
                    <a:pt x="4391" y="19572"/>
                  </a:cubicBezTo>
                  <a:cubicBezTo>
                    <a:pt x="5105" y="19910"/>
                    <a:pt x="5790" y="20305"/>
                    <a:pt x="6442" y="20750"/>
                  </a:cubicBezTo>
                  <a:cubicBezTo>
                    <a:pt x="6988" y="19952"/>
                    <a:pt x="7535" y="19156"/>
                    <a:pt x="8080" y="18358"/>
                  </a:cubicBezTo>
                  <a:cubicBezTo>
                    <a:pt x="8505" y="18514"/>
                    <a:pt x="8949" y="18635"/>
                    <a:pt x="9404" y="18717"/>
                  </a:cubicBezTo>
                  <a:cubicBezTo>
                    <a:pt x="9481" y="19678"/>
                    <a:pt x="9559" y="20639"/>
                    <a:pt x="9636" y="21600"/>
                  </a:cubicBezTo>
                  <a:cubicBezTo>
                    <a:pt x="10423" y="21537"/>
                    <a:pt x="11214" y="21536"/>
                    <a:pt x="12001" y="21597"/>
                  </a:cubicBezTo>
                  <a:cubicBezTo>
                    <a:pt x="12075" y="20635"/>
                    <a:pt x="12149" y="19673"/>
                    <a:pt x="12223" y="18712"/>
                  </a:cubicBezTo>
                  <a:cubicBezTo>
                    <a:pt x="12678" y="18628"/>
                    <a:pt x="13120" y="18506"/>
                    <a:pt x="13546" y="18349"/>
                  </a:cubicBezTo>
                  <a:cubicBezTo>
                    <a:pt x="14094" y="19145"/>
                    <a:pt x="14643" y="19940"/>
                    <a:pt x="15192" y="20736"/>
                  </a:cubicBezTo>
                  <a:cubicBezTo>
                    <a:pt x="15842" y="20287"/>
                    <a:pt x="16526" y="19891"/>
                    <a:pt x="17238" y="19550"/>
                  </a:cubicBezTo>
                  <a:cubicBezTo>
                    <a:pt x="16816" y="18668"/>
                    <a:pt x="16394" y="17788"/>
                    <a:pt x="15972" y="16907"/>
                  </a:cubicBezTo>
                  <a:cubicBezTo>
                    <a:pt x="16310" y="16613"/>
                    <a:pt x="16622" y="16290"/>
                    <a:pt x="16905" y="15942"/>
                  </a:cubicBezTo>
                  <a:cubicBezTo>
                    <a:pt x="17794" y="16365"/>
                    <a:pt x="18683" y="16787"/>
                    <a:pt x="19572" y="17208"/>
                  </a:cubicBezTo>
                  <a:cubicBezTo>
                    <a:pt x="19910" y="16495"/>
                    <a:pt x="20304" y="15810"/>
                    <a:pt x="20750" y="15160"/>
                  </a:cubicBezTo>
                  <a:cubicBezTo>
                    <a:pt x="19926" y="14594"/>
                    <a:pt x="19100" y="14029"/>
                    <a:pt x="18275" y="13465"/>
                  </a:cubicBezTo>
                  <a:cubicBezTo>
                    <a:pt x="18411" y="13059"/>
                    <a:pt x="18514" y="12640"/>
                    <a:pt x="18584" y="12208"/>
                  </a:cubicBezTo>
                  <a:cubicBezTo>
                    <a:pt x="19589" y="12126"/>
                    <a:pt x="20595" y="12045"/>
                    <a:pt x="21600" y="11965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4" name="Shape 1922"/>
            <p:cNvSpPr/>
            <p:nvPr/>
          </p:nvSpPr>
          <p:spPr>
            <a:xfrm>
              <a:off x="6936848" y="4530710"/>
              <a:ext cx="686169" cy="6861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8" y="15372"/>
                  </a:moveTo>
                  <a:cubicBezTo>
                    <a:pt x="8371" y="15376"/>
                    <a:pt x="6391" y="13403"/>
                    <a:pt x="6387" y="10966"/>
                  </a:cubicBezTo>
                  <a:cubicBezTo>
                    <a:pt x="6383" y="8528"/>
                    <a:pt x="8355" y="6548"/>
                    <a:pt x="10793" y="6545"/>
                  </a:cubicBezTo>
                  <a:cubicBezTo>
                    <a:pt x="13231" y="6540"/>
                    <a:pt x="15211" y="8514"/>
                    <a:pt x="15215" y="10951"/>
                  </a:cubicBezTo>
                  <a:cubicBezTo>
                    <a:pt x="15219" y="13389"/>
                    <a:pt x="13246" y="15368"/>
                    <a:pt x="10808" y="15372"/>
                  </a:cubicBezTo>
                  <a:close/>
                  <a:moveTo>
                    <a:pt x="21600" y="11965"/>
                  </a:moveTo>
                  <a:cubicBezTo>
                    <a:pt x="21537" y="11178"/>
                    <a:pt x="21536" y="10387"/>
                    <a:pt x="21597" y="9600"/>
                  </a:cubicBezTo>
                  <a:cubicBezTo>
                    <a:pt x="20571" y="9522"/>
                    <a:pt x="19545" y="9442"/>
                    <a:pt x="18521" y="9364"/>
                  </a:cubicBezTo>
                  <a:cubicBezTo>
                    <a:pt x="18437" y="8954"/>
                    <a:pt x="18321" y="8557"/>
                    <a:pt x="18176" y="8175"/>
                  </a:cubicBezTo>
                  <a:cubicBezTo>
                    <a:pt x="19029" y="7586"/>
                    <a:pt x="19882" y="6998"/>
                    <a:pt x="20735" y="6409"/>
                  </a:cubicBezTo>
                  <a:cubicBezTo>
                    <a:pt x="20287" y="5760"/>
                    <a:pt x="19890" y="5075"/>
                    <a:pt x="19550" y="4363"/>
                  </a:cubicBezTo>
                  <a:cubicBezTo>
                    <a:pt x="18600" y="4819"/>
                    <a:pt x="17648" y="5274"/>
                    <a:pt x="16697" y="5729"/>
                  </a:cubicBezTo>
                  <a:cubicBezTo>
                    <a:pt x="16434" y="5433"/>
                    <a:pt x="16149" y="5156"/>
                    <a:pt x="15844" y="4902"/>
                  </a:cubicBezTo>
                  <a:cubicBezTo>
                    <a:pt x="16299" y="3945"/>
                    <a:pt x="16754" y="2988"/>
                    <a:pt x="17209" y="2030"/>
                  </a:cubicBezTo>
                  <a:cubicBezTo>
                    <a:pt x="16495" y="1691"/>
                    <a:pt x="15810" y="1297"/>
                    <a:pt x="15159" y="852"/>
                  </a:cubicBezTo>
                  <a:cubicBezTo>
                    <a:pt x="14555" y="1733"/>
                    <a:pt x="13951" y="2616"/>
                    <a:pt x="13346" y="3498"/>
                  </a:cubicBezTo>
                  <a:cubicBezTo>
                    <a:pt x="12982" y="3374"/>
                    <a:pt x="12608" y="3275"/>
                    <a:pt x="12222" y="3205"/>
                  </a:cubicBezTo>
                  <a:cubicBezTo>
                    <a:pt x="12136" y="2137"/>
                    <a:pt x="12050" y="1069"/>
                    <a:pt x="11965" y="0"/>
                  </a:cubicBezTo>
                  <a:cubicBezTo>
                    <a:pt x="11177" y="64"/>
                    <a:pt x="10386" y="66"/>
                    <a:pt x="9600" y="4"/>
                  </a:cubicBezTo>
                  <a:cubicBezTo>
                    <a:pt x="9518" y="1073"/>
                    <a:pt x="9435" y="2142"/>
                    <a:pt x="9353" y="3210"/>
                  </a:cubicBezTo>
                  <a:cubicBezTo>
                    <a:pt x="8968" y="3282"/>
                    <a:pt x="8593" y="3381"/>
                    <a:pt x="8229" y="3506"/>
                  </a:cubicBezTo>
                  <a:cubicBezTo>
                    <a:pt x="7622" y="2627"/>
                    <a:pt x="7015" y="1746"/>
                    <a:pt x="6409" y="866"/>
                  </a:cubicBezTo>
                  <a:cubicBezTo>
                    <a:pt x="5759" y="1314"/>
                    <a:pt x="5074" y="1710"/>
                    <a:pt x="4362" y="2052"/>
                  </a:cubicBezTo>
                  <a:cubicBezTo>
                    <a:pt x="4821" y="3008"/>
                    <a:pt x="5278" y="3964"/>
                    <a:pt x="5736" y="4920"/>
                  </a:cubicBezTo>
                  <a:cubicBezTo>
                    <a:pt x="5432" y="5175"/>
                    <a:pt x="5148" y="5452"/>
                    <a:pt x="4886" y="5749"/>
                  </a:cubicBezTo>
                  <a:cubicBezTo>
                    <a:pt x="3933" y="5298"/>
                    <a:pt x="2982" y="4845"/>
                    <a:pt x="2029" y="4393"/>
                  </a:cubicBezTo>
                  <a:cubicBezTo>
                    <a:pt x="1690" y="5105"/>
                    <a:pt x="1296" y="5792"/>
                    <a:pt x="850" y="6443"/>
                  </a:cubicBezTo>
                  <a:cubicBezTo>
                    <a:pt x="1705" y="7028"/>
                    <a:pt x="2560" y="7614"/>
                    <a:pt x="3416" y="8199"/>
                  </a:cubicBezTo>
                  <a:cubicBezTo>
                    <a:pt x="3273" y="8583"/>
                    <a:pt x="3157" y="8980"/>
                    <a:pt x="3075" y="9390"/>
                  </a:cubicBezTo>
                  <a:cubicBezTo>
                    <a:pt x="2050" y="9472"/>
                    <a:pt x="1025" y="9554"/>
                    <a:pt x="0" y="9636"/>
                  </a:cubicBezTo>
                  <a:cubicBezTo>
                    <a:pt x="63" y="10424"/>
                    <a:pt x="64" y="11214"/>
                    <a:pt x="4" y="12001"/>
                  </a:cubicBezTo>
                  <a:cubicBezTo>
                    <a:pt x="1010" y="12078"/>
                    <a:pt x="2016" y="12156"/>
                    <a:pt x="3022" y="12234"/>
                  </a:cubicBezTo>
                  <a:cubicBezTo>
                    <a:pt x="3092" y="12665"/>
                    <a:pt x="3197" y="13084"/>
                    <a:pt x="3334" y="13489"/>
                  </a:cubicBezTo>
                  <a:cubicBezTo>
                    <a:pt x="2512" y="14057"/>
                    <a:pt x="1688" y="14625"/>
                    <a:pt x="864" y="15192"/>
                  </a:cubicBezTo>
                  <a:cubicBezTo>
                    <a:pt x="1312" y="15843"/>
                    <a:pt x="1709" y="16526"/>
                    <a:pt x="2050" y="17238"/>
                  </a:cubicBezTo>
                  <a:cubicBezTo>
                    <a:pt x="2938" y="16813"/>
                    <a:pt x="3825" y="16388"/>
                    <a:pt x="4712" y="15963"/>
                  </a:cubicBezTo>
                  <a:cubicBezTo>
                    <a:pt x="4996" y="16310"/>
                    <a:pt x="5310" y="16631"/>
                    <a:pt x="5650" y="16924"/>
                  </a:cubicBezTo>
                  <a:cubicBezTo>
                    <a:pt x="5230" y="17807"/>
                    <a:pt x="4811" y="18689"/>
                    <a:pt x="4391" y="19572"/>
                  </a:cubicBezTo>
                  <a:cubicBezTo>
                    <a:pt x="5105" y="19910"/>
                    <a:pt x="5790" y="20305"/>
                    <a:pt x="6442" y="20750"/>
                  </a:cubicBezTo>
                  <a:cubicBezTo>
                    <a:pt x="6988" y="19952"/>
                    <a:pt x="7535" y="19156"/>
                    <a:pt x="8080" y="18358"/>
                  </a:cubicBezTo>
                  <a:cubicBezTo>
                    <a:pt x="8505" y="18514"/>
                    <a:pt x="8949" y="18635"/>
                    <a:pt x="9404" y="18717"/>
                  </a:cubicBezTo>
                  <a:cubicBezTo>
                    <a:pt x="9481" y="19678"/>
                    <a:pt x="9559" y="20639"/>
                    <a:pt x="9636" y="21600"/>
                  </a:cubicBezTo>
                  <a:cubicBezTo>
                    <a:pt x="10423" y="21537"/>
                    <a:pt x="11214" y="21536"/>
                    <a:pt x="12001" y="21597"/>
                  </a:cubicBezTo>
                  <a:cubicBezTo>
                    <a:pt x="12075" y="20635"/>
                    <a:pt x="12149" y="19673"/>
                    <a:pt x="12223" y="18712"/>
                  </a:cubicBezTo>
                  <a:cubicBezTo>
                    <a:pt x="12678" y="18628"/>
                    <a:pt x="13120" y="18506"/>
                    <a:pt x="13546" y="18349"/>
                  </a:cubicBezTo>
                  <a:cubicBezTo>
                    <a:pt x="14094" y="19145"/>
                    <a:pt x="14643" y="19940"/>
                    <a:pt x="15192" y="20736"/>
                  </a:cubicBezTo>
                  <a:cubicBezTo>
                    <a:pt x="15842" y="20287"/>
                    <a:pt x="16526" y="19891"/>
                    <a:pt x="17238" y="19550"/>
                  </a:cubicBezTo>
                  <a:cubicBezTo>
                    <a:pt x="16816" y="18668"/>
                    <a:pt x="16394" y="17788"/>
                    <a:pt x="15972" y="16907"/>
                  </a:cubicBezTo>
                  <a:cubicBezTo>
                    <a:pt x="16310" y="16613"/>
                    <a:pt x="16622" y="16290"/>
                    <a:pt x="16905" y="15942"/>
                  </a:cubicBezTo>
                  <a:cubicBezTo>
                    <a:pt x="17794" y="16365"/>
                    <a:pt x="18683" y="16787"/>
                    <a:pt x="19572" y="17208"/>
                  </a:cubicBezTo>
                  <a:cubicBezTo>
                    <a:pt x="19910" y="16495"/>
                    <a:pt x="20304" y="15810"/>
                    <a:pt x="20750" y="15160"/>
                  </a:cubicBezTo>
                  <a:cubicBezTo>
                    <a:pt x="19926" y="14594"/>
                    <a:pt x="19100" y="14029"/>
                    <a:pt x="18275" y="13465"/>
                  </a:cubicBezTo>
                  <a:cubicBezTo>
                    <a:pt x="18411" y="13059"/>
                    <a:pt x="18514" y="12640"/>
                    <a:pt x="18584" y="12208"/>
                  </a:cubicBezTo>
                  <a:cubicBezTo>
                    <a:pt x="19589" y="12126"/>
                    <a:pt x="20595" y="12045"/>
                    <a:pt x="21600" y="11965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5" name="Shape 1923"/>
            <p:cNvSpPr/>
            <p:nvPr/>
          </p:nvSpPr>
          <p:spPr>
            <a:xfrm>
              <a:off x="7317794" y="3125623"/>
              <a:ext cx="1576079" cy="15761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8" y="15372"/>
                  </a:moveTo>
                  <a:cubicBezTo>
                    <a:pt x="8371" y="15376"/>
                    <a:pt x="6391" y="13403"/>
                    <a:pt x="6387" y="10966"/>
                  </a:cubicBezTo>
                  <a:cubicBezTo>
                    <a:pt x="6383" y="8528"/>
                    <a:pt x="8355" y="6548"/>
                    <a:pt x="10793" y="6545"/>
                  </a:cubicBezTo>
                  <a:cubicBezTo>
                    <a:pt x="13231" y="6540"/>
                    <a:pt x="15211" y="8514"/>
                    <a:pt x="15215" y="10951"/>
                  </a:cubicBezTo>
                  <a:cubicBezTo>
                    <a:pt x="15219" y="13389"/>
                    <a:pt x="13246" y="15368"/>
                    <a:pt x="10808" y="15372"/>
                  </a:cubicBezTo>
                  <a:close/>
                  <a:moveTo>
                    <a:pt x="21600" y="11965"/>
                  </a:moveTo>
                  <a:cubicBezTo>
                    <a:pt x="21537" y="11178"/>
                    <a:pt x="21536" y="10387"/>
                    <a:pt x="21597" y="9600"/>
                  </a:cubicBezTo>
                  <a:cubicBezTo>
                    <a:pt x="20571" y="9522"/>
                    <a:pt x="19545" y="9442"/>
                    <a:pt x="18521" y="9364"/>
                  </a:cubicBezTo>
                  <a:cubicBezTo>
                    <a:pt x="18437" y="8954"/>
                    <a:pt x="18321" y="8557"/>
                    <a:pt x="18176" y="8175"/>
                  </a:cubicBezTo>
                  <a:cubicBezTo>
                    <a:pt x="19029" y="7586"/>
                    <a:pt x="19882" y="6998"/>
                    <a:pt x="20735" y="6409"/>
                  </a:cubicBezTo>
                  <a:cubicBezTo>
                    <a:pt x="20287" y="5760"/>
                    <a:pt x="19890" y="5075"/>
                    <a:pt x="19550" y="4363"/>
                  </a:cubicBezTo>
                  <a:cubicBezTo>
                    <a:pt x="18600" y="4819"/>
                    <a:pt x="17648" y="5274"/>
                    <a:pt x="16697" y="5729"/>
                  </a:cubicBezTo>
                  <a:cubicBezTo>
                    <a:pt x="16434" y="5433"/>
                    <a:pt x="16149" y="5156"/>
                    <a:pt x="15844" y="4902"/>
                  </a:cubicBezTo>
                  <a:cubicBezTo>
                    <a:pt x="16299" y="3945"/>
                    <a:pt x="16754" y="2988"/>
                    <a:pt x="17209" y="2030"/>
                  </a:cubicBezTo>
                  <a:cubicBezTo>
                    <a:pt x="16495" y="1691"/>
                    <a:pt x="15810" y="1297"/>
                    <a:pt x="15159" y="852"/>
                  </a:cubicBezTo>
                  <a:cubicBezTo>
                    <a:pt x="14555" y="1733"/>
                    <a:pt x="13951" y="2616"/>
                    <a:pt x="13346" y="3498"/>
                  </a:cubicBezTo>
                  <a:cubicBezTo>
                    <a:pt x="12982" y="3374"/>
                    <a:pt x="12608" y="3275"/>
                    <a:pt x="12222" y="3205"/>
                  </a:cubicBezTo>
                  <a:cubicBezTo>
                    <a:pt x="12136" y="2137"/>
                    <a:pt x="12050" y="1069"/>
                    <a:pt x="11965" y="0"/>
                  </a:cubicBezTo>
                  <a:cubicBezTo>
                    <a:pt x="11177" y="64"/>
                    <a:pt x="10386" y="66"/>
                    <a:pt x="9600" y="4"/>
                  </a:cubicBezTo>
                  <a:cubicBezTo>
                    <a:pt x="9518" y="1073"/>
                    <a:pt x="9435" y="2142"/>
                    <a:pt x="9353" y="3210"/>
                  </a:cubicBezTo>
                  <a:cubicBezTo>
                    <a:pt x="8968" y="3282"/>
                    <a:pt x="8593" y="3381"/>
                    <a:pt x="8229" y="3506"/>
                  </a:cubicBezTo>
                  <a:cubicBezTo>
                    <a:pt x="7622" y="2627"/>
                    <a:pt x="7015" y="1746"/>
                    <a:pt x="6409" y="866"/>
                  </a:cubicBezTo>
                  <a:cubicBezTo>
                    <a:pt x="5759" y="1314"/>
                    <a:pt x="5074" y="1710"/>
                    <a:pt x="4362" y="2052"/>
                  </a:cubicBezTo>
                  <a:cubicBezTo>
                    <a:pt x="4821" y="3008"/>
                    <a:pt x="5278" y="3964"/>
                    <a:pt x="5736" y="4920"/>
                  </a:cubicBezTo>
                  <a:cubicBezTo>
                    <a:pt x="5432" y="5175"/>
                    <a:pt x="5148" y="5452"/>
                    <a:pt x="4886" y="5749"/>
                  </a:cubicBezTo>
                  <a:cubicBezTo>
                    <a:pt x="3933" y="5298"/>
                    <a:pt x="2982" y="4845"/>
                    <a:pt x="2029" y="4393"/>
                  </a:cubicBezTo>
                  <a:cubicBezTo>
                    <a:pt x="1690" y="5105"/>
                    <a:pt x="1296" y="5792"/>
                    <a:pt x="850" y="6443"/>
                  </a:cubicBezTo>
                  <a:cubicBezTo>
                    <a:pt x="1705" y="7028"/>
                    <a:pt x="2560" y="7614"/>
                    <a:pt x="3416" y="8199"/>
                  </a:cubicBezTo>
                  <a:cubicBezTo>
                    <a:pt x="3273" y="8583"/>
                    <a:pt x="3157" y="8980"/>
                    <a:pt x="3075" y="9390"/>
                  </a:cubicBezTo>
                  <a:cubicBezTo>
                    <a:pt x="2050" y="9472"/>
                    <a:pt x="1025" y="9554"/>
                    <a:pt x="0" y="9636"/>
                  </a:cubicBezTo>
                  <a:cubicBezTo>
                    <a:pt x="63" y="10424"/>
                    <a:pt x="64" y="11214"/>
                    <a:pt x="4" y="12001"/>
                  </a:cubicBezTo>
                  <a:cubicBezTo>
                    <a:pt x="1010" y="12078"/>
                    <a:pt x="2016" y="12156"/>
                    <a:pt x="3022" y="12234"/>
                  </a:cubicBezTo>
                  <a:cubicBezTo>
                    <a:pt x="3092" y="12665"/>
                    <a:pt x="3197" y="13084"/>
                    <a:pt x="3334" y="13489"/>
                  </a:cubicBezTo>
                  <a:cubicBezTo>
                    <a:pt x="2512" y="14057"/>
                    <a:pt x="1688" y="14625"/>
                    <a:pt x="864" y="15192"/>
                  </a:cubicBezTo>
                  <a:cubicBezTo>
                    <a:pt x="1312" y="15843"/>
                    <a:pt x="1709" y="16526"/>
                    <a:pt x="2050" y="17238"/>
                  </a:cubicBezTo>
                  <a:cubicBezTo>
                    <a:pt x="2938" y="16813"/>
                    <a:pt x="3825" y="16388"/>
                    <a:pt x="4712" y="15963"/>
                  </a:cubicBezTo>
                  <a:cubicBezTo>
                    <a:pt x="4996" y="16310"/>
                    <a:pt x="5310" y="16631"/>
                    <a:pt x="5650" y="16924"/>
                  </a:cubicBezTo>
                  <a:cubicBezTo>
                    <a:pt x="5230" y="17807"/>
                    <a:pt x="4811" y="18689"/>
                    <a:pt x="4391" y="19572"/>
                  </a:cubicBezTo>
                  <a:cubicBezTo>
                    <a:pt x="5105" y="19910"/>
                    <a:pt x="5790" y="20305"/>
                    <a:pt x="6442" y="20750"/>
                  </a:cubicBezTo>
                  <a:cubicBezTo>
                    <a:pt x="6988" y="19952"/>
                    <a:pt x="7535" y="19156"/>
                    <a:pt x="8080" y="18358"/>
                  </a:cubicBezTo>
                  <a:cubicBezTo>
                    <a:pt x="8505" y="18514"/>
                    <a:pt x="8949" y="18635"/>
                    <a:pt x="9404" y="18717"/>
                  </a:cubicBezTo>
                  <a:cubicBezTo>
                    <a:pt x="9481" y="19678"/>
                    <a:pt x="9559" y="20639"/>
                    <a:pt x="9636" y="21600"/>
                  </a:cubicBezTo>
                  <a:cubicBezTo>
                    <a:pt x="10423" y="21537"/>
                    <a:pt x="11214" y="21536"/>
                    <a:pt x="12001" y="21597"/>
                  </a:cubicBezTo>
                  <a:cubicBezTo>
                    <a:pt x="12075" y="20635"/>
                    <a:pt x="12149" y="19673"/>
                    <a:pt x="12223" y="18712"/>
                  </a:cubicBezTo>
                  <a:cubicBezTo>
                    <a:pt x="12678" y="18628"/>
                    <a:pt x="13120" y="18506"/>
                    <a:pt x="13546" y="18349"/>
                  </a:cubicBezTo>
                  <a:cubicBezTo>
                    <a:pt x="14094" y="19145"/>
                    <a:pt x="14643" y="19940"/>
                    <a:pt x="15192" y="20736"/>
                  </a:cubicBezTo>
                  <a:cubicBezTo>
                    <a:pt x="15842" y="20287"/>
                    <a:pt x="16526" y="19891"/>
                    <a:pt x="17238" y="19550"/>
                  </a:cubicBezTo>
                  <a:cubicBezTo>
                    <a:pt x="16816" y="18668"/>
                    <a:pt x="16394" y="17788"/>
                    <a:pt x="15972" y="16907"/>
                  </a:cubicBezTo>
                  <a:cubicBezTo>
                    <a:pt x="16310" y="16613"/>
                    <a:pt x="16622" y="16290"/>
                    <a:pt x="16905" y="15942"/>
                  </a:cubicBezTo>
                  <a:cubicBezTo>
                    <a:pt x="17794" y="16365"/>
                    <a:pt x="18683" y="16787"/>
                    <a:pt x="19572" y="17208"/>
                  </a:cubicBezTo>
                  <a:cubicBezTo>
                    <a:pt x="19910" y="16495"/>
                    <a:pt x="20304" y="15810"/>
                    <a:pt x="20750" y="15160"/>
                  </a:cubicBezTo>
                  <a:cubicBezTo>
                    <a:pt x="19926" y="14594"/>
                    <a:pt x="19100" y="14029"/>
                    <a:pt x="18275" y="13465"/>
                  </a:cubicBezTo>
                  <a:cubicBezTo>
                    <a:pt x="18411" y="13059"/>
                    <a:pt x="18514" y="12640"/>
                    <a:pt x="18584" y="12208"/>
                  </a:cubicBezTo>
                  <a:cubicBezTo>
                    <a:pt x="19589" y="12126"/>
                    <a:pt x="20595" y="12045"/>
                    <a:pt x="21600" y="11965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sp>
        <p:nvSpPr>
          <p:cNvPr id="16" name="Shape 1931"/>
          <p:cNvSpPr/>
          <p:nvPr/>
        </p:nvSpPr>
        <p:spPr>
          <a:xfrm>
            <a:off x="1913075" y="3692833"/>
            <a:ext cx="1687092" cy="53898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8203" extrusionOk="0">
                <a:moveTo>
                  <a:pt x="0" y="18203"/>
                </a:moveTo>
                <a:cubicBezTo>
                  <a:pt x="6036" y="1983"/>
                  <a:pt x="13236" y="-3397"/>
                  <a:pt x="21600" y="2063"/>
                </a:cubicBezTo>
              </a:path>
            </a:pathLst>
          </a:custGeom>
          <a:ln w="25400">
            <a:solidFill>
              <a:schemeClr val="accent3"/>
            </a:solidFill>
            <a:miter lim="400000"/>
            <a:headEnd type="triangle"/>
            <a:tailEnd type="oval"/>
          </a:ln>
        </p:spPr>
        <p:txBody>
          <a:bodyPr/>
          <a:lstStyle/>
          <a:p>
            <a:pPr>
              <a:defRPr/>
            </a:pPr>
            <a:endParaRPr sz="1351" kern="0">
              <a:latin typeface="微软雅黑"/>
              <a:ea typeface="微软雅黑"/>
            </a:endParaRPr>
          </a:p>
        </p:txBody>
      </p:sp>
      <p:sp>
        <p:nvSpPr>
          <p:cNvPr id="17" name="Shape 1932"/>
          <p:cNvSpPr/>
          <p:nvPr/>
        </p:nvSpPr>
        <p:spPr>
          <a:xfrm>
            <a:off x="4741934" y="2001865"/>
            <a:ext cx="252304" cy="15753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6477" h="21600" extrusionOk="0">
                <a:moveTo>
                  <a:pt x="0" y="0"/>
                </a:moveTo>
                <a:cubicBezTo>
                  <a:pt x="19121" y="3557"/>
                  <a:pt x="21600" y="10757"/>
                  <a:pt x="7438" y="21600"/>
                </a:cubicBezTo>
              </a:path>
            </a:pathLst>
          </a:custGeom>
          <a:ln w="25400">
            <a:solidFill>
              <a:schemeClr val="bg1">
                <a:lumMod val="50000"/>
              </a:schemeClr>
            </a:solidFill>
            <a:miter lim="400000"/>
            <a:headEnd type="triangle"/>
            <a:tailEnd type="oval"/>
          </a:ln>
        </p:spPr>
        <p:txBody>
          <a:bodyPr/>
          <a:lstStyle/>
          <a:p>
            <a:pPr>
              <a:defRPr/>
            </a:pPr>
            <a:endParaRPr sz="1351" kern="0">
              <a:latin typeface="微软雅黑"/>
              <a:ea typeface="微软雅黑"/>
            </a:endParaRPr>
          </a:p>
        </p:txBody>
      </p:sp>
      <p:sp>
        <p:nvSpPr>
          <p:cNvPr id="18" name="Shape 1933"/>
          <p:cNvSpPr/>
          <p:nvPr/>
        </p:nvSpPr>
        <p:spPr>
          <a:xfrm>
            <a:off x="6993896" y="4547230"/>
            <a:ext cx="430532" cy="4788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cubicBezTo>
                  <a:pt x="9013" y="17716"/>
                  <a:pt x="1813" y="10516"/>
                  <a:pt x="0" y="0"/>
                </a:cubicBezTo>
              </a:path>
            </a:pathLst>
          </a:custGeom>
          <a:ln w="25400">
            <a:solidFill>
              <a:schemeClr val="tx1"/>
            </a:solidFill>
            <a:miter lim="400000"/>
            <a:headEnd type="triangle"/>
            <a:tailEnd type="oval"/>
          </a:ln>
        </p:spPr>
        <p:txBody>
          <a:bodyPr/>
          <a:lstStyle/>
          <a:p>
            <a:pPr>
              <a:defRPr/>
            </a:pPr>
            <a:endParaRPr sz="1351" kern="0">
              <a:latin typeface="微软雅黑"/>
              <a:ea typeface="微软雅黑"/>
            </a:endParaRPr>
          </a:p>
        </p:txBody>
      </p:sp>
      <p:sp>
        <p:nvSpPr>
          <p:cNvPr id="19" name="Shape 1934"/>
          <p:cNvSpPr/>
          <p:nvPr/>
        </p:nvSpPr>
        <p:spPr>
          <a:xfrm>
            <a:off x="5587475" y="3711007"/>
            <a:ext cx="732211" cy="9578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cubicBezTo>
                  <a:pt x="9667" y="19821"/>
                  <a:pt x="16867" y="12621"/>
                  <a:pt x="21600" y="0"/>
                </a:cubicBezTo>
              </a:path>
            </a:pathLst>
          </a:custGeom>
          <a:ln w="25400">
            <a:solidFill>
              <a:schemeClr val="tx1"/>
            </a:solidFill>
            <a:miter lim="400000"/>
            <a:headEnd type="triangle"/>
            <a:tailEnd type="oval"/>
          </a:ln>
        </p:spPr>
        <p:txBody>
          <a:bodyPr/>
          <a:lstStyle/>
          <a:p>
            <a:pPr>
              <a:defRPr/>
            </a:pPr>
            <a:endParaRPr sz="1351" kern="0">
              <a:latin typeface="微软雅黑"/>
              <a:ea typeface="微软雅黑"/>
            </a:endParaRPr>
          </a:p>
        </p:txBody>
      </p:sp>
      <p:sp>
        <p:nvSpPr>
          <p:cNvPr id="20" name="Shape 1925"/>
          <p:cNvSpPr/>
          <p:nvPr/>
        </p:nvSpPr>
        <p:spPr>
          <a:xfrm>
            <a:off x="3061966" y="3230264"/>
            <a:ext cx="1033993" cy="1034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8" y="15372"/>
                </a:moveTo>
                <a:cubicBezTo>
                  <a:pt x="8371" y="15376"/>
                  <a:pt x="6391" y="13403"/>
                  <a:pt x="6387" y="10966"/>
                </a:cubicBezTo>
                <a:cubicBezTo>
                  <a:pt x="6383" y="8528"/>
                  <a:pt x="8355" y="6548"/>
                  <a:pt x="10793" y="6545"/>
                </a:cubicBezTo>
                <a:cubicBezTo>
                  <a:pt x="13231" y="6540"/>
                  <a:pt x="15211" y="8514"/>
                  <a:pt x="15215" y="10951"/>
                </a:cubicBezTo>
                <a:cubicBezTo>
                  <a:pt x="15219" y="13389"/>
                  <a:pt x="13246" y="15368"/>
                  <a:pt x="10808" y="15372"/>
                </a:cubicBezTo>
                <a:close/>
                <a:moveTo>
                  <a:pt x="21600" y="11965"/>
                </a:moveTo>
                <a:cubicBezTo>
                  <a:pt x="21537" y="11178"/>
                  <a:pt x="21536" y="10387"/>
                  <a:pt x="21597" y="9600"/>
                </a:cubicBezTo>
                <a:cubicBezTo>
                  <a:pt x="20571" y="9522"/>
                  <a:pt x="19545" y="9442"/>
                  <a:pt x="18521" y="9364"/>
                </a:cubicBezTo>
                <a:cubicBezTo>
                  <a:pt x="18437" y="8954"/>
                  <a:pt x="18321" y="8557"/>
                  <a:pt x="18176" y="8175"/>
                </a:cubicBezTo>
                <a:cubicBezTo>
                  <a:pt x="19029" y="7586"/>
                  <a:pt x="19882" y="6998"/>
                  <a:pt x="20735" y="6409"/>
                </a:cubicBezTo>
                <a:cubicBezTo>
                  <a:pt x="20287" y="5760"/>
                  <a:pt x="19890" y="5075"/>
                  <a:pt x="19550" y="4363"/>
                </a:cubicBezTo>
                <a:cubicBezTo>
                  <a:pt x="18600" y="4819"/>
                  <a:pt x="17648" y="5274"/>
                  <a:pt x="16697" y="5729"/>
                </a:cubicBezTo>
                <a:cubicBezTo>
                  <a:pt x="16434" y="5433"/>
                  <a:pt x="16149" y="5156"/>
                  <a:pt x="15844" y="4902"/>
                </a:cubicBezTo>
                <a:cubicBezTo>
                  <a:pt x="16299" y="3945"/>
                  <a:pt x="16754" y="2988"/>
                  <a:pt x="17209" y="2030"/>
                </a:cubicBezTo>
                <a:cubicBezTo>
                  <a:pt x="16495" y="1691"/>
                  <a:pt x="15810" y="1297"/>
                  <a:pt x="15159" y="852"/>
                </a:cubicBezTo>
                <a:cubicBezTo>
                  <a:pt x="14555" y="1733"/>
                  <a:pt x="13951" y="2616"/>
                  <a:pt x="13346" y="3498"/>
                </a:cubicBezTo>
                <a:cubicBezTo>
                  <a:pt x="12982" y="3374"/>
                  <a:pt x="12608" y="3275"/>
                  <a:pt x="12222" y="3205"/>
                </a:cubicBezTo>
                <a:cubicBezTo>
                  <a:pt x="12136" y="2137"/>
                  <a:pt x="12050" y="1069"/>
                  <a:pt x="11965" y="0"/>
                </a:cubicBezTo>
                <a:cubicBezTo>
                  <a:pt x="11177" y="64"/>
                  <a:pt x="10386" y="66"/>
                  <a:pt x="9600" y="4"/>
                </a:cubicBezTo>
                <a:cubicBezTo>
                  <a:pt x="9518" y="1073"/>
                  <a:pt x="9435" y="2142"/>
                  <a:pt x="9353" y="3210"/>
                </a:cubicBezTo>
                <a:cubicBezTo>
                  <a:pt x="8968" y="3282"/>
                  <a:pt x="8593" y="3381"/>
                  <a:pt x="8229" y="3506"/>
                </a:cubicBezTo>
                <a:cubicBezTo>
                  <a:pt x="7622" y="2627"/>
                  <a:pt x="7015" y="1746"/>
                  <a:pt x="6409" y="866"/>
                </a:cubicBezTo>
                <a:cubicBezTo>
                  <a:pt x="5759" y="1314"/>
                  <a:pt x="5074" y="1710"/>
                  <a:pt x="4362" y="2052"/>
                </a:cubicBezTo>
                <a:cubicBezTo>
                  <a:pt x="4821" y="3008"/>
                  <a:pt x="5278" y="3964"/>
                  <a:pt x="5736" y="4920"/>
                </a:cubicBezTo>
                <a:cubicBezTo>
                  <a:pt x="5432" y="5175"/>
                  <a:pt x="5148" y="5452"/>
                  <a:pt x="4886" y="5749"/>
                </a:cubicBezTo>
                <a:cubicBezTo>
                  <a:pt x="3933" y="5298"/>
                  <a:pt x="2982" y="4845"/>
                  <a:pt x="2029" y="4393"/>
                </a:cubicBezTo>
                <a:cubicBezTo>
                  <a:pt x="1690" y="5105"/>
                  <a:pt x="1296" y="5792"/>
                  <a:pt x="850" y="6443"/>
                </a:cubicBezTo>
                <a:cubicBezTo>
                  <a:pt x="1705" y="7028"/>
                  <a:pt x="2560" y="7614"/>
                  <a:pt x="3416" y="8199"/>
                </a:cubicBezTo>
                <a:cubicBezTo>
                  <a:pt x="3273" y="8583"/>
                  <a:pt x="3157" y="8980"/>
                  <a:pt x="3075" y="9390"/>
                </a:cubicBezTo>
                <a:cubicBezTo>
                  <a:pt x="2050" y="9472"/>
                  <a:pt x="1025" y="9554"/>
                  <a:pt x="0" y="9636"/>
                </a:cubicBezTo>
                <a:cubicBezTo>
                  <a:pt x="63" y="10424"/>
                  <a:pt x="64" y="11214"/>
                  <a:pt x="4" y="12001"/>
                </a:cubicBezTo>
                <a:cubicBezTo>
                  <a:pt x="1010" y="12078"/>
                  <a:pt x="2016" y="12156"/>
                  <a:pt x="3022" y="12234"/>
                </a:cubicBezTo>
                <a:cubicBezTo>
                  <a:pt x="3092" y="12665"/>
                  <a:pt x="3197" y="13084"/>
                  <a:pt x="3334" y="13489"/>
                </a:cubicBezTo>
                <a:cubicBezTo>
                  <a:pt x="2512" y="14057"/>
                  <a:pt x="1688" y="14625"/>
                  <a:pt x="864" y="15192"/>
                </a:cubicBezTo>
                <a:cubicBezTo>
                  <a:pt x="1312" y="15843"/>
                  <a:pt x="1709" y="16526"/>
                  <a:pt x="2050" y="17238"/>
                </a:cubicBezTo>
                <a:cubicBezTo>
                  <a:pt x="2938" y="16813"/>
                  <a:pt x="3825" y="16388"/>
                  <a:pt x="4712" y="15963"/>
                </a:cubicBezTo>
                <a:cubicBezTo>
                  <a:pt x="4996" y="16310"/>
                  <a:pt x="5310" y="16631"/>
                  <a:pt x="5650" y="16924"/>
                </a:cubicBezTo>
                <a:cubicBezTo>
                  <a:pt x="5230" y="17807"/>
                  <a:pt x="4811" y="18689"/>
                  <a:pt x="4391" y="19572"/>
                </a:cubicBezTo>
                <a:cubicBezTo>
                  <a:pt x="5105" y="19910"/>
                  <a:pt x="5790" y="20305"/>
                  <a:pt x="6442" y="20750"/>
                </a:cubicBezTo>
                <a:cubicBezTo>
                  <a:pt x="6988" y="19952"/>
                  <a:pt x="7535" y="19156"/>
                  <a:pt x="8080" y="18358"/>
                </a:cubicBezTo>
                <a:cubicBezTo>
                  <a:pt x="8505" y="18514"/>
                  <a:pt x="8949" y="18635"/>
                  <a:pt x="9404" y="18717"/>
                </a:cubicBezTo>
                <a:cubicBezTo>
                  <a:pt x="9481" y="19678"/>
                  <a:pt x="9559" y="20639"/>
                  <a:pt x="9636" y="21600"/>
                </a:cubicBezTo>
                <a:cubicBezTo>
                  <a:pt x="10423" y="21537"/>
                  <a:pt x="11214" y="21536"/>
                  <a:pt x="12001" y="21597"/>
                </a:cubicBezTo>
                <a:cubicBezTo>
                  <a:pt x="12075" y="20635"/>
                  <a:pt x="12149" y="19673"/>
                  <a:pt x="12223" y="18712"/>
                </a:cubicBezTo>
                <a:cubicBezTo>
                  <a:pt x="12678" y="18628"/>
                  <a:pt x="13120" y="18506"/>
                  <a:pt x="13546" y="18349"/>
                </a:cubicBezTo>
                <a:cubicBezTo>
                  <a:pt x="14094" y="19145"/>
                  <a:pt x="14643" y="19940"/>
                  <a:pt x="15192" y="20736"/>
                </a:cubicBezTo>
                <a:cubicBezTo>
                  <a:pt x="15842" y="20287"/>
                  <a:pt x="16526" y="19891"/>
                  <a:pt x="17238" y="19550"/>
                </a:cubicBezTo>
                <a:cubicBezTo>
                  <a:pt x="16816" y="18668"/>
                  <a:pt x="16394" y="17788"/>
                  <a:pt x="15972" y="16907"/>
                </a:cubicBezTo>
                <a:cubicBezTo>
                  <a:pt x="16310" y="16613"/>
                  <a:pt x="16622" y="16290"/>
                  <a:pt x="16905" y="15942"/>
                </a:cubicBezTo>
                <a:cubicBezTo>
                  <a:pt x="17794" y="16365"/>
                  <a:pt x="18683" y="16787"/>
                  <a:pt x="19572" y="17208"/>
                </a:cubicBezTo>
                <a:cubicBezTo>
                  <a:pt x="19910" y="16495"/>
                  <a:pt x="20304" y="15810"/>
                  <a:pt x="20750" y="15160"/>
                </a:cubicBezTo>
                <a:cubicBezTo>
                  <a:pt x="19926" y="14594"/>
                  <a:pt x="19100" y="14029"/>
                  <a:pt x="18275" y="13465"/>
                </a:cubicBezTo>
                <a:cubicBezTo>
                  <a:pt x="18411" y="13059"/>
                  <a:pt x="18514" y="12640"/>
                  <a:pt x="18584" y="12208"/>
                </a:cubicBezTo>
                <a:cubicBezTo>
                  <a:pt x="19589" y="12126"/>
                  <a:pt x="20595" y="12045"/>
                  <a:pt x="21600" y="11965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1" name="Shape 1926"/>
          <p:cNvSpPr/>
          <p:nvPr/>
        </p:nvSpPr>
        <p:spPr>
          <a:xfrm>
            <a:off x="4121905" y="2800462"/>
            <a:ext cx="1498259" cy="14983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8" y="15372"/>
                </a:moveTo>
                <a:cubicBezTo>
                  <a:pt x="8371" y="15376"/>
                  <a:pt x="6391" y="13403"/>
                  <a:pt x="6387" y="10966"/>
                </a:cubicBezTo>
                <a:cubicBezTo>
                  <a:pt x="6383" y="8528"/>
                  <a:pt x="8355" y="6548"/>
                  <a:pt x="10793" y="6545"/>
                </a:cubicBezTo>
                <a:cubicBezTo>
                  <a:pt x="13231" y="6540"/>
                  <a:pt x="15211" y="8514"/>
                  <a:pt x="15215" y="10951"/>
                </a:cubicBezTo>
                <a:cubicBezTo>
                  <a:pt x="15219" y="13389"/>
                  <a:pt x="13246" y="15368"/>
                  <a:pt x="10808" y="15372"/>
                </a:cubicBezTo>
                <a:close/>
                <a:moveTo>
                  <a:pt x="21600" y="11965"/>
                </a:moveTo>
                <a:cubicBezTo>
                  <a:pt x="21537" y="11178"/>
                  <a:pt x="21536" y="10387"/>
                  <a:pt x="21597" y="9600"/>
                </a:cubicBezTo>
                <a:cubicBezTo>
                  <a:pt x="20571" y="9522"/>
                  <a:pt x="19545" y="9442"/>
                  <a:pt x="18521" y="9364"/>
                </a:cubicBezTo>
                <a:cubicBezTo>
                  <a:pt x="18437" y="8954"/>
                  <a:pt x="18321" y="8557"/>
                  <a:pt x="18176" y="8175"/>
                </a:cubicBezTo>
                <a:cubicBezTo>
                  <a:pt x="19029" y="7586"/>
                  <a:pt x="19882" y="6998"/>
                  <a:pt x="20735" y="6409"/>
                </a:cubicBezTo>
                <a:cubicBezTo>
                  <a:pt x="20287" y="5760"/>
                  <a:pt x="19890" y="5075"/>
                  <a:pt x="19550" y="4363"/>
                </a:cubicBezTo>
                <a:cubicBezTo>
                  <a:pt x="18600" y="4819"/>
                  <a:pt x="17648" y="5274"/>
                  <a:pt x="16697" y="5729"/>
                </a:cubicBezTo>
                <a:cubicBezTo>
                  <a:pt x="16434" y="5433"/>
                  <a:pt x="16149" y="5156"/>
                  <a:pt x="15844" y="4902"/>
                </a:cubicBezTo>
                <a:cubicBezTo>
                  <a:pt x="16299" y="3945"/>
                  <a:pt x="16754" y="2988"/>
                  <a:pt x="17209" y="2030"/>
                </a:cubicBezTo>
                <a:cubicBezTo>
                  <a:pt x="16495" y="1691"/>
                  <a:pt x="15810" y="1297"/>
                  <a:pt x="15159" y="852"/>
                </a:cubicBezTo>
                <a:cubicBezTo>
                  <a:pt x="14555" y="1733"/>
                  <a:pt x="13951" y="2616"/>
                  <a:pt x="13346" y="3498"/>
                </a:cubicBezTo>
                <a:cubicBezTo>
                  <a:pt x="12982" y="3374"/>
                  <a:pt x="12608" y="3275"/>
                  <a:pt x="12222" y="3205"/>
                </a:cubicBezTo>
                <a:cubicBezTo>
                  <a:pt x="12136" y="2137"/>
                  <a:pt x="12050" y="1069"/>
                  <a:pt x="11965" y="0"/>
                </a:cubicBezTo>
                <a:cubicBezTo>
                  <a:pt x="11177" y="64"/>
                  <a:pt x="10386" y="66"/>
                  <a:pt x="9600" y="4"/>
                </a:cubicBezTo>
                <a:cubicBezTo>
                  <a:pt x="9518" y="1073"/>
                  <a:pt x="9435" y="2142"/>
                  <a:pt x="9353" y="3210"/>
                </a:cubicBezTo>
                <a:cubicBezTo>
                  <a:pt x="8968" y="3282"/>
                  <a:pt x="8593" y="3381"/>
                  <a:pt x="8229" y="3506"/>
                </a:cubicBezTo>
                <a:cubicBezTo>
                  <a:pt x="7622" y="2627"/>
                  <a:pt x="7015" y="1746"/>
                  <a:pt x="6409" y="866"/>
                </a:cubicBezTo>
                <a:cubicBezTo>
                  <a:pt x="5759" y="1314"/>
                  <a:pt x="5074" y="1710"/>
                  <a:pt x="4362" y="2052"/>
                </a:cubicBezTo>
                <a:cubicBezTo>
                  <a:pt x="4821" y="3008"/>
                  <a:pt x="5278" y="3964"/>
                  <a:pt x="5736" y="4920"/>
                </a:cubicBezTo>
                <a:cubicBezTo>
                  <a:pt x="5432" y="5175"/>
                  <a:pt x="5148" y="5452"/>
                  <a:pt x="4886" y="5749"/>
                </a:cubicBezTo>
                <a:cubicBezTo>
                  <a:pt x="3933" y="5298"/>
                  <a:pt x="2982" y="4845"/>
                  <a:pt x="2029" y="4393"/>
                </a:cubicBezTo>
                <a:cubicBezTo>
                  <a:pt x="1690" y="5105"/>
                  <a:pt x="1296" y="5792"/>
                  <a:pt x="850" y="6443"/>
                </a:cubicBezTo>
                <a:cubicBezTo>
                  <a:pt x="1705" y="7028"/>
                  <a:pt x="2560" y="7614"/>
                  <a:pt x="3416" y="8199"/>
                </a:cubicBezTo>
                <a:cubicBezTo>
                  <a:pt x="3273" y="8583"/>
                  <a:pt x="3157" y="8980"/>
                  <a:pt x="3075" y="9390"/>
                </a:cubicBezTo>
                <a:cubicBezTo>
                  <a:pt x="2050" y="9472"/>
                  <a:pt x="1025" y="9554"/>
                  <a:pt x="0" y="9636"/>
                </a:cubicBezTo>
                <a:cubicBezTo>
                  <a:pt x="63" y="10424"/>
                  <a:pt x="64" y="11214"/>
                  <a:pt x="4" y="12001"/>
                </a:cubicBezTo>
                <a:cubicBezTo>
                  <a:pt x="1010" y="12078"/>
                  <a:pt x="2016" y="12156"/>
                  <a:pt x="3022" y="12234"/>
                </a:cubicBezTo>
                <a:cubicBezTo>
                  <a:pt x="3092" y="12665"/>
                  <a:pt x="3197" y="13084"/>
                  <a:pt x="3334" y="13489"/>
                </a:cubicBezTo>
                <a:cubicBezTo>
                  <a:pt x="2512" y="14057"/>
                  <a:pt x="1688" y="14625"/>
                  <a:pt x="864" y="15192"/>
                </a:cubicBezTo>
                <a:cubicBezTo>
                  <a:pt x="1312" y="15843"/>
                  <a:pt x="1709" y="16526"/>
                  <a:pt x="2050" y="17238"/>
                </a:cubicBezTo>
                <a:cubicBezTo>
                  <a:pt x="2938" y="16813"/>
                  <a:pt x="3825" y="16388"/>
                  <a:pt x="4712" y="15963"/>
                </a:cubicBezTo>
                <a:cubicBezTo>
                  <a:pt x="4996" y="16310"/>
                  <a:pt x="5310" y="16631"/>
                  <a:pt x="5650" y="16924"/>
                </a:cubicBezTo>
                <a:cubicBezTo>
                  <a:pt x="5230" y="17807"/>
                  <a:pt x="4811" y="18689"/>
                  <a:pt x="4391" y="19572"/>
                </a:cubicBezTo>
                <a:cubicBezTo>
                  <a:pt x="5105" y="19910"/>
                  <a:pt x="5790" y="20305"/>
                  <a:pt x="6442" y="20750"/>
                </a:cubicBezTo>
                <a:cubicBezTo>
                  <a:pt x="6988" y="19952"/>
                  <a:pt x="7535" y="19156"/>
                  <a:pt x="8080" y="18358"/>
                </a:cubicBezTo>
                <a:cubicBezTo>
                  <a:pt x="8505" y="18514"/>
                  <a:pt x="8949" y="18635"/>
                  <a:pt x="9404" y="18717"/>
                </a:cubicBezTo>
                <a:cubicBezTo>
                  <a:pt x="9481" y="19678"/>
                  <a:pt x="9559" y="20639"/>
                  <a:pt x="9636" y="21600"/>
                </a:cubicBezTo>
                <a:cubicBezTo>
                  <a:pt x="10423" y="21537"/>
                  <a:pt x="11214" y="21536"/>
                  <a:pt x="12001" y="21597"/>
                </a:cubicBezTo>
                <a:cubicBezTo>
                  <a:pt x="12075" y="20635"/>
                  <a:pt x="12149" y="19673"/>
                  <a:pt x="12223" y="18712"/>
                </a:cubicBezTo>
                <a:cubicBezTo>
                  <a:pt x="12678" y="18628"/>
                  <a:pt x="13120" y="18506"/>
                  <a:pt x="13546" y="18349"/>
                </a:cubicBezTo>
                <a:cubicBezTo>
                  <a:pt x="14094" y="19145"/>
                  <a:pt x="14643" y="19940"/>
                  <a:pt x="15192" y="20736"/>
                </a:cubicBezTo>
                <a:cubicBezTo>
                  <a:pt x="15842" y="20287"/>
                  <a:pt x="16526" y="19891"/>
                  <a:pt x="17238" y="19550"/>
                </a:cubicBezTo>
                <a:cubicBezTo>
                  <a:pt x="16816" y="18668"/>
                  <a:pt x="16394" y="17788"/>
                  <a:pt x="15972" y="16907"/>
                </a:cubicBezTo>
                <a:cubicBezTo>
                  <a:pt x="16310" y="16613"/>
                  <a:pt x="16622" y="16290"/>
                  <a:pt x="16905" y="15942"/>
                </a:cubicBezTo>
                <a:cubicBezTo>
                  <a:pt x="17794" y="16365"/>
                  <a:pt x="18683" y="16787"/>
                  <a:pt x="19572" y="17208"/>
                </a:cubicBezTo>
                <a:cubicBezTo>
                  <a:pt x="19910" y="16495"/>
                  <a:pt x="20304" y="15810"/>
                  <a:pt x="20750" y="15160"/>
                </a:cubicBezTo>
                <a:cubicBezTo>
                  <a:pt x="19926" y="14594"/>
                  <a:pt x="19100" y="14029"/>
                  <a:pt x="18275" y="13465"/>
                </a:cubicBezTo>
                <a:cubicBezTo>
                  <a:pt x="18411" y="13059"/>
                  <a:pt x="18514" y="12640"/>
                  <a:pt x="18584" y="12208"/>
                </a:cubicBezTo>
                <a:cubicBezTo>
                  <a:pt x="19589" y="12126"/>
                  <a:pt x="20595" y="12045"/>
                  <a:pt x="21600" y="11965"/>
                </a:cubicBezTo>
                <a:close/>
              </a:path>
            </a:pathLst>
          </a:custGeom>
          <a:solidFill>
            <a:srgbClr val="00806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2" name="Shape 1927"/>
          <p:cNvSpPr/>
          <p:nvPr/>
        </p:nvSpPr>
        <p:spPr>
          <a:xfrm>
            <a:off x="5712183" y="3138901"/>
            <a:ext cx="1216711" cy="12167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8" y="15372"/>
                </a:moveTo>
                <a:cubicBezTo>
                  <a:pt x="8371" y="15376"/>
                  <a:pt x="6391" y="13403"/>
                  <a:pt x="6387" y="10966"/>
                </a:cubicBezTo>
                <a:cubicBezTo>
                  <a:pt x="6383" y="8528"/>
                  <a:pt x="8355" y="6548"/>
                  <a:pt x="10793" y="6545"/>
                </a:cubicBezTo>
                <a:cubicBezTo>
                  <a:pt x="13231" y="6540"/>
                  <a:pt x="15211" y="8514"/>
                  <a:pt x="15215" y="10951"/>
                </a:cubicBezTo>
                <a:cubicBezTo>
                  <a:pt x="15219" y="13389"/>
                  <a:pt x="13246" y="15368"/>
                  <a:pt x="10808" y="15372"/>
                </a:cubicBezTo>
                <a:close/>
                <a:moveTo>
                  <a:pt x="21600" y="11965"/>
                </a:moveTo>
                <a:cubicBezTo>
                  <a:pt x="21537" y="11178"/>
                  <a:pt x="21536" y="10387"/>
                  <a:pt x="21597" y="9600"/>
                </a:cubicBezTo>
                <a:cubicBezTo>
                  <a:pt x="20571" y="9522"/>
                  <a:pt x="19545" y="9442"/>
                  <a:pt x="18521" y="9364"/>
                </a:cubicBezTo>
                <a:cubicBezTo>
                  <a:pt x="18437" y="8954"/>
                  <a:pt x="18321" y="8557"/>
                  <a:pt x="18176" y="8175"/>
                </a:cubicBezTo>
                <a:cubicBezTo>
                  <a:pt x="19029" y="7586"/>
                  <a:pt x="19882" y="6998"/>
                  <a:pt x="20735" y="6409"/>
                </a:cubicBezTo>
                <a:cubicBezTo>
                  <a:pt x="20287" y="5760"/>
                  <a:pt x="19890" y="5075"/>
                  <a:pt x="19550" y="4363"/>
                </a:cubicBezTo>
                <a:cubicBezTo>
                  <a:pt x="18600" y="4819"/>
                  <a:pt x="17648" y="5274"/>
                  <a:pt x="16697" y="5729"/>
                </a:cubicBezTo>
                <a:cubicBezTo>
                  <a:pt x="16434" y="5433"/>
                  <a:pt x="16149" y="5156"/>
                  <a:pt x="15844" y="4902"/>
                </a:cubicBezTo>
                <a:cubicBezTo>
                  <a:pt x="16299" y="3945"/>
                  <a:pt x="16754" y="2988"/>
                  <a:pt x="17209" y="2030"/>
                </a:cubicBezTo>
                <a:cubicBezTo>
                  <a:pt x="16495" y="1691"/>
                  <a:pt x="15810" y="1297"/>
                  <a:pt x="15159" y="852"/>
                </a:cubicBezTo>
                <a:cubicBezTo>
                  <a:pt x="14555" y="1733"/>
                  <a:pt x="13951" y="2616"/>
                  <a:pt x="13346" y="3498"/>
                </a:cubicBezTo>
                <a:cubicBezTo>
                  <a:pt x="12982" y="3374"/>
                  <a:pt x="12608" y="3275"/>
                  <a:pt x="12222" y="3205"/>
                </a:cubicBezTo>
                <a:cubicBezTo>
                  <a:pt x="12136" y="2137"/>
                  <a:pt x="12050" y="1069"/>
                  <a:pt x="11965" y="0"/>
                </a:cubicBezTo>
                <a:cubicBezTo>
                  <a:pt x="11177" y="64"/>
                  <a:pt x="10386" y="66"/>
                  <a:pt x="9600" y="4"/>
                </a:cubicBezTo>
                <a:cubicBezTo>
                  <a:pt x="9518" y="1073"/>
                  <a:pt x="9435" y="2142"/>
                  <a:pt x="9353" y="3210"/>
                </a:cubicBezTo>
                <a:cubicBezTo>
                  <a:pt x="8968" y="3282"/>
                  <a:pt x="8593" y="3381"/>
                  <a:pt x="8229" y="3506"/>
                </a:cubicBezTo>
                <a:cubicBezTo>
                  <a:pt x="7622" y="2627"/>
                  <a:pt x="7015" y="1746"/>
                  <a:pt x="6409" y="866"/>
                </a:cubicBezTo>
                <a:cubicBezTo>
                  <a:pt x="5759" y="1314"/>
                  <a:pt x="5074" y="1710"/>
                  <a:pt x="4362" y="2052"/>
                </a:cubicBezTo>
                <a:cubicBezTo>
                  <a:pt x="4821" y="3008"/>
                  <a:pt x="5278" y="3964"/>
                  <a:pt x="5736" y="4920"/>
                </a:cubicBezTo>
                <a:cubicBezTo>
                  <a:pt x="5432" y="5175"/>
                  <a:pt x="5148" y="5452"/>
                  <a:pt x="4886" y="5749"/>
                </a:cubicBezTo>
                <a:cubicBezTo>
                  <a:pt x="3933" y="5298"/>
                  <a:pt x="2982" y="4845"/>
                  <a:pt x="2029" y="4393"/>
                </a:cubicBezTo>
                <a:cubicBezTo>
                  <a:pt x="1690" y="5105"/>
                  <a:pt x="1296" y="5792"/>
                  <a:pt x="850" y="6443"/>
                </a:cubicBezTo>
                <a:cubicBezTo>
                  <a:pt x="1705" y="7028"/>
                  <a:pt x="2560" y="7614"/>
                  <a:pt x="3416" y="8199"/>
                </a:cubicBezTo>
                <a:cubicBezTo>
                  <a:pt x="3273" y="8583"/>
                  <a:pt x="3157" y="8980"/>
                  <a:pt x="3075" y="9390"/>
                </a:cubicBezTo>
                <a:cubicBezTo>
                  <a:pt x="2050" y="9472"/>
                  <a:pt x="1025" y="9554"/>
                  <a:pt x="0" y="9636"/>
                </a:cubicBezTo>
                <a:cubicBezTo>
                  <a:pt x="63" y="10424"/>
                  <a:pt x="64" y="11214"/>
                  <a:pt x="4" y="12001"/>
                </a:cubicBezTo>
                <a:cubicBezTo>
                  <a:pt x="1010" y="12078"/>
                  <a:pt x="2016" y="12156"/>
                  <a:pt x="3022" y="12234"/>
                </a:cubicBezTo>
                <a:cubicBezTo>
                  <a:pt x="3092" y="12665"/>
                  <a:pt x="3197" y="13084"/>
                  <a:pt x="3334" y="13489"/>
                </a:cubicBezTo>
                <a:cubicBezTo>
                  <a:pt x="2512" y="14057"/>
                  <a:pt x="1688" y="14625"/>
                  <a:pt x="864" y="15192"/>
                </a:cubicBezTo>
                <a:cubicBezTo>
                  <a:pt x="1312" y="15843"/>
                  <a:pt x="1709" y="16526"/>
                  <a:pt x="2050" y="17238"/>
                </a:cubicBezTo>
                <a:cubicBezTo>
                  <a:pt x="2938" y="16813"/>
                  <a:pt x="3825" y="16388"/>
                  <a:pt x="4712" y="15963"/>
                </a:cubicBezTo>
                <a:cubicBezTo>
                  <a:pt x="4996" y="16310"/>
                  <a:pt x="5310" y="16631"/>
                  <a:pt x="5650" y="16924"/>
                </a:cubicBezTo>
                <a:cubicBezTo>
                  <a:pt x="5230" y="17807"/>
                  <a:pt x="4811" y="18689"/>
                  <a:pt x="4391" y="19572"/>
                </a:cubicBezTo>
                <a:cubicBezTo>
                  <a:pt x="5105" y="19910"/>
                  <a:pt x="5790" y="20305"/>
                  <a:pt x="6442" y="20750"/>
                </a:cubicBezTo>
                <a:cubicBezTo>
                  <a:pt x="6988" y="19952"/>
                  <a:pt x="7535" y="19156"/>
                  <a:pt x="8080" y="18358"/>
                </a:cubicBezTo>
                <a:cubicBezTo>
                  <a:pt x="8505" y="18514"/>
                  <a:pt x="8949" y="18635"/>
                  <a:pt x="9404" y="18717"/>
                </a:cubicBezTo>
                <a:cubicBezTo>
                  <a:pt x="9481" y="19678"/>
                  <a:pt x="9559" y="20639"/>
                  <a:pt x="9636" y="21600"/>
                </a:cubicBezTo>
                <a:cubicBezTo>
                  <a:pt x="10423" y="21537"/>
                  <a:pt x="11214" y="21536"/>
                  <a:pt x="12001" y="21597"/>
                </a:cubicBezTo>
                <a:cubicBezTo>
                  <a:pt x="12075" y="20635"/>
                  <a:pt x="12149" y="19673"/>
                  <a:pt x="12223" y="18712"/>
                </a:cubicBezTo>
                <a:cubicBezTo>
                  <a:pt x="12678" y="18628"/>
                  <a:pt x="13120" y="18506"/>
                  <a:pt x="13546" y="18349"/>
                </a:cubicBezTo>
                <a:cubicBezTo>
                  <a:pt x="14094" y="19145"/>
                  <a:pt x="14643" y="19940"/>
                  <a:pt x="15192" y="20736"/>
                </a:cubicBezTo>
                <a:cubicBezTo>
                  <a:pt x="15842" y="20287"/>
                  <a:pt x="16526" y="19891"/>
                  <a:pt x="17238" y="19550"/>
                </a:cubicBezTo>
                <a:cubicBezTo>
                  <a:pt x="16816" y="18668"/>
                  <a:pt x="16394" y="17788"/>
                  <a:pt x="15972" y="16907"/>
                </a:cubicBezTo>
                <a:cubicBezTo>
                  <a:pt x="16310" y="16613"/>
                  <a:pt x="16622" y="16290"/>
                  <a:pt x="16905" y="15942"/>
                </a:cubicBezTo>
                <a:cubicBezTo>
                  <a:pt x="17794" y="16365"/>
                  <a:pt x="18683" y="16787"/>
                  <a:pt x="19572" y="17208"/>
                </a:cubicBezTo>
                <a:cubicBezTo>
                  <a:pt x="19910" y="16495"/>
                  <a:pt x="20304" y="15810"/>
                  <a:pt x="20750" y="15160"/>
                </a:cubicBezTo>
                <a:cubicBezTo>
                  <a:pt x="19926" y="14594"/>
                  <a:pt x="19100" y="14029"/>
                  <a:pt x="18275" y="13465"/>
                </a:cubicBezTo>
                <a:cubicBezTo>
                  <a:pt x="18411" y="13059"/>
                  <a:pt x="18514" y="12640"/>
                  <a:pt x="18584" y="12208"/>
                </a:cubicBezTo>
                <a:cubicBezTo>
                  <a:pt x="19589" y="12126"/>
                  <a:pt x="20595" y="12045"/>
                  <a:pt x="21600" y="11965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3" name="Shape 1928"/>
          <p:cNvSpPr/>
          <p:nvPr/>
        </p:nvSpPr>
        <p:spPr>
          <a:xfrm>
            <a:off x="5513461" y="2386671"/>
            <a:ext cx="747531" cy="7475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8" y="15372"/>
                </a:moveTo>
                <a:cubicBezTo>
                  <a:pt x="8371" y="15376"/>
                  <a:pt x="6391" y="13403"/>
                  <a:pt x="6387" y="10966"/>
                </a:cubicBezTo>
                <a:cubicBezTo>
                  <a:pt x="6383" y="8528"/>
                  <a:pt x="8355" y="6548"/>
                  <a:pt x="10793" y="6545"/>
                </a:cubicBezTo>
                <a:cubicBezTo>
                  <a:pt x="13231" y="6540"/>
                  <a:pt x="15211" y="8514"/>
                  <a:pt x="15215" y="10951"/>
                </a:cubicBezTo>
                <a:cubicBezTo>
                  <a:pt x="15219" y="13389"/>
                  <a:pt x="13246" y="15368"/>
                  <a:pt x="10808" y="15372"/>
                </a:cubicBezTo>
                <a:close/>
                <a:moveTo>
                  <a:pt x="21600" y="11965"/>
                </a:moveTo>
                <a:cubicBezTo>
                  <a:pt x="21537" y="11178"/>
                  <a:pt x="21536" y="10387"/>
                  <a:pt x="21597" y="9600"/>
                </a:cubicBezTo>
                <a:cubicBezTo>
                  <a:pt x="20571" y="9522"/>
                  <a:pt x="19545" y="9442"/>
                  <a:pt x="18521" y="9364"/>
                </a:cubicBezTo>
                <a:cubicBezTo>
                  <a:pt x="18437" y="8954"/>
                  <a:pt x="18321" y="8557"/>
                  <a:pt x="18176" y="8175"/>
                </a:cubicBezTo>
                <a:cubicBezTo>
                  <a:pt x="19029" y="7586"/>
                  <a:pt x="19882" y="6998"/>
                  <a:pt x="20735" y="6409"/>
                </a:cubicBezTo>
                <a:cubicBezTo>
                  <a:pt x="20287" y="5760"/>
                  <a:pt x="19890" y="5075"/>
                  <a:pt x="19550" y="4363"/>
                </a:cubicBezTo>
                <a:cubicBezTo>
                  <a:pt x="18600" y="4819"/>
                  <a:pt x="17648" y="5274"/>
                  <a:pt x="16697" y="5729"/>
                </a:cubicBezTo>
                <a:cubicBezTo>
                  <a:pt x="16434" y="5433"/>
                  <a:pt x="16149" y="5156"/>
                  <a:pt x="15844" y="4902"/>
                </a:cubicBezTo>
                <a:cubicBezTo>
                  <a:pt x="16299" y="3945"/>
                  <a:pt x="16754" y="2988"/>
                  <a:pt x="17209" y="2030"/>
                </a:cubicBezTo>
                <a:cubicBezTo>
                  <a:pt x="16495" y="1691"/>
                  <a:pt x="15810" y="1297"/>
                  <a:pt x="15159" y="852"/>
                </a:cubicBezTo>
                <a:cubicBezTo>
                  <a:pt x="14555" y="1733"/>
                  <a:pt x="13951" y="2616"/>
                  <a:pt x="13346" y="3498"/>
                </a:cubicBezTo>
                <a:cubicBezTo>
                  <a:pt x="12982" y="3374"/>
                  <a:pt x="12608" y="3275"/>
                  <a:pt x="12222" y="3205"/>
                </a:cubicBezTo>
                <a:cubicBezTo>
                  <a:pt x="12136" y="2137"/>
                  <a:pt x="12050" y="1069"/>
                  <a:pt x="11965" y="0"/>
                </a:cubicBezTo>
                <a:cubicBezTo>
                  <a:pt x="11177" y="64"/>
                  <a:pt x="10386" y="66"/>
                  <a:pt x="9600" y="4"/>
                </a:cubicBezTo>
                <a:cubicBezTo>
                  <a:pt x="9518" y="1073"/>
                  <a:pt x="9435" y="2142"/>
                  <a:pt x="9353" y="3210"/>
                </a:cubicBezTo>
                <a:cubicBezTo>
                  <a:pt x="8968" y="3282"/>
                  <a:pt x="8593" y="3381"/>
                  <a:pt x="8229" y="3506"/>
                </a:cubicBezTo>
                <a:cubicBezTo>
                  <a:pt x="7622" y="2627"/>
                  <a:pt x="7015" y="1746"/>
                  <a:pt x="6409" y="866"/>
                </a:cubicBezTo>
                <a:cubicBezTo>
                  <a:pt x="5759" y="1314"/>
                  <a:pt x="5074" y="1710"/>
                  <a:pt x="4362" y="2052"/>
                </a:cubicBezTo>
                <a:cubicBezTo>
                  <a:pt x="4821" y="3008"/>
                  <a:pt x="5278" y="3964"/>
                  <a:pt x="5736" y="4920"/>
                </a:cubicBezTo>
                <a:cubicBezTo>
                  <a:pt x="5432" y="5175"/>
                  <a:pt x="5148" y="5452"/>
                  <a:pt x="4886" y="5749"/>
                </a:cubicBezTo>
                <a:cubicBezTo>
                  <a:pt x="3933" y="5298"/>
                  <a:pt x="2982" y="4845"/>
                  <a:pt x="2029" y="4393"/>
                </a:cubicBezTo>
                <a:cubicBezTo>
                  <a:pt x="1690" y="5105"/>
                  <a:pt x="1296" y="5792"/>
                  <a:pt x="850" y="6443"/>
                </a:cubicBezTo>
                <a:cubicBezTo>
                  <a:pt x="1705" y="7028"/>
                  <a:pt x="2560" y="7614"/>
                  <a:pt x="3416" y="8199"/>
                </a:cubicBezTo>
                <a:cubicBezTo>
                  <a:pt x="3273" y="8583"/>
                  <a:pt x="3157" y="8980"/>
                  <a:pt x="3075" y="9390"/>
                </a:cubicBezTo>
                <a:cubicBezTo>
                  <a:pt x="2050" y="9472"/>
                  <a:pt x="1025" y="9554"/>
                  <a:pt x="0" y="9636"/>
                </a:cubicBezTo>
                <a:cubicBezTo>
                  <a:pt x="63" y="10424"/>
                  <a:pt x="64" y="11214"/>
                  <a:pt x="4" y="12001"/>
                </a:cubicBezTo>
                <a:cubicBezTo>
                  <a:pt x="1010" y="12078"/>
                  <a:pt x="2016" y="12156"/>
                  <a:pt x="3022" y="12234"/>
                </a:cubicBezTo>
                <a:cubicBezTo>
                  <a:pt x="3092" y="12665"/>
                  <a:pt x="3197" y="13084"/>
                  <a:pt x="3334" y="13489"/>
                </a:cubicBezTo>
                <a:cubicBezTo>
                  <a:pt x="2512" y="14057"/>
                  <a:pt x="1688" y="14625"/>
                  <a:pt x="864" y="15192"/>
                </a:cubicBezTo>
                <a:cubicBezTo>
                  <a:pt x="1312" y="15843"/>
                  <a:pt x="1709" y="16526"/>
                  <a:pt x="2050" y="17238"/>
                </a:cubicBezTo>
                <a:cubicBezTo>
                  <a:pt x="2938" y="16813"/>
                  <a:pt x="3825" y="16388"/>
                  <a:pt x="4712" y="15963"/>
                </a:cubicBezTo>
                <a:cubicBezTo>
                  <a:pt x="4996" y="16310"/>
                  <a:pt x="5310" y="16631"/>
                  <a:pt x="5650" y="16924"/>
                </a:cubicBezTo>
                <a:cubicBezTo>
                  <a:pt x="5230" y="17807"/>
                  <a:pt x="4811" y="18689"/>
                  <a:pt x="4391" y="19572"/>
                </a:cubicBezTo>
                <a:cubicBezTo>
                  <a:pt x="5105" y="19910"/>
                  <a:pt x="5790" y="20305"/>
                  <a:pt x="6442" y="20750"/>
                </a:cubicBezTo>
                <a:cubicBezTo>
                  <a:pt x="6988" y="19952"/>
                  <a:pt x="7535" y="19156"/>
                  <a:pt x="8080" y="18358"/>
                </a:cubicBezTo>
                <a:cubicBezTo>
                  <a:pt x="8505" y="18514"/>
                  <a:pt x="8949" y="18635"/>
                  <a:pt x="9404" y="18717"/>
                </a:cubicBezTo>
                <a:cubicBezTo>
                  <a:pt x="9481" y="19678"/>
                  <a:pt x="9559" y="20639"/>
                  <a:pt x="9636" y="21600"/>
                </a:cubicBezTo>
                <a:cubicBezTo>
                  <a:pt x="10423" y="21537"/>
                  <a:pt x="11214" y="21536"/>
                  <a:pt x="12001" y="21597"/>
                </a:cubicBezTo>
                <a:cubicBezTo>
                  <a:pt x="12075" y="20635"/>
                  <a:pt x="12149" y="19673"/>
                  <a:pt x="12223" y="18712"/>
                </a:cubicBezTo>
                <a:cubicBezTo>
                  <a:pt x="12678" y="18628"/>
                  <a:pt x="13120" y="18506"/>
                  <a:pt x="13546" y="18349"/>
                </a:cubicBezTo>
                <a:cubicBezTo>
                  <a:pt x="14094" y="19145"/>
                  <a:pt x="14643" y="19940"/>
                  <a:pt x="15192" y="20736"/>
                </a:cubicBezTo>
                <a:cubicBezTo>
                  <a:pt x="15842" y="20287"/>
                  <a:pt x="16526" y="19891"/>
                  <a:pt x="17238" y="19550"/>
                </a:cubicBezTo>
                <a:cubicBezTo>
                  <a:pt x="16816" y="18668"/>
                  <a:pt x="16394" y="17788"/>
                  <a:pt x="15972" y="16907"/>
                </a:cubicBezTo>
                <a:cubicBezTo>
                  <a:pt x="16310" y="16613"/>
                  <a:pt x="16622" y="16290"/>
                  <a:pt x="16905" y="15942"/>
                </a:cubicBezTo>
                <a:cubicBezTo>
                  <a:pt x="17794" y="16365"/>
                  <a:pt x="18683" y="16787"/>
                  <a:pt x="19572" y="17208"/>
                </a:cubicBezTo>
                <a:cubicBezTo>
                  <a:pt x="19910" y="16495"/>
                  <a:pt x="20304" y="15810"/>
                  <a:pt x="20750" y="15160"/>
                </a:cubicBezTo>
                <a:cubicBezTo>
                  <a:pt x="19926" y="14594"/>
                  <a:pt x="19100" y="14029"/>
                  <a:pt x="18275" y="13465"/>
                </a:cubicBezTo>
                <a:cubicBezTo>
                  <a:pt x="18411" y="13059"/>
                  <a:pt x="18514" y="12640"/>
                  <a:pt x="18584" y="12208"/>
                </a:cubicBezTo>
                <a:cubicBezTo>
                  <a:pt x="19589" y="12126"/>
                  <a:pt x="20595" y="12045"/>
                  <a:pt x="21600" y="11965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4" name="Shape 1929"/>
          <p:cNvSpPr/>
          <p:nvPr/>
        </p:nvSpPr>
        <p:spPr>
          <a:xfrm>
            <a:off x="6652839" y="4222763"/>
            <a:ext cx="686169" cy="6861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8" y="15372"/>
                </a:moveTo>
                <a:cubicBezTo>
                  <a:pt x="8371" y="15376"/>
                  <a:pt x="6391" y="13403"/>
                  <a:pt x="6387" y="10966"/>
                </a:cubicBezTo>
                <a:cubicBezTo>
                  <a:pt x="6383" y="8528"/>
                  <a:pt x="8355" y="6548"/>
                  <a:pt x="10793" y="6545"/>
                </a:cubicBezTo>
                <a:cubicBezTo>
                  <a:pt x="13231" y="6540"/>
                  <a:pt x="15211" y="8514"/>
                  <a:pt x="15215" y="10951"/>
                </a:cubicBezTo>
                <a:cubicBezTo>
                  <a:pt x="15219" y="13389"/>
                  <a:pt x="13246" y="15368"/>
                  <a:pt x="10808" y="15372"/>
                </a:cubicBezTo>
                <a:close/>
                <a:moveTo>
                  <a:pt x="21600" y="11965"/>
                </a:moveTo>
                <a:cubicBezTo>
                  <a:pt x="21537" y="11178"/>
                  <a:pt x="21536" y="10387"/>
                  <a:pt x="21597" y="9600"/>
                </a:cubicBezTo>
                <a:cubicBezTo>
                  <a:pt x="20571" y="9522"/>
                  <a:pt x="19545" y="9442"/>
                  <a:pt x="18521" y="9364"/>
                </a:cubicBezTo>
                <a:cubicBezTo>
                  <a:pt x="18437" y="8954"/>
                  <a:pt x="18321" y="8557"/>
                  <a:pt x="18176" y="8175"/>
                </a:cubicBezTo>
                <a:cubicBezTo>
                  <a:pt x="19029" y="7586"/>
                  <a:pt x="19882" y="6998"/>
                  <a:pt x="20735" y="6409"/>
                </a:cubicBezTo>
                <a:cubicBezTo>
                  <a:pt x="20287" y="5760"/>
                  <a:pt x="19890" y="5075"/>
                  <a:pt x="19550" y="4363"/>
                </a:cubicBezTo>
                <a:cubicBezTo>
                  <a:pt x="18600" y="4819"/>
                  <a:pt x="17648" y="5274"/>
                  <a:pt x="16697" y="5729"/>
                </a:cubicBezTo>
                <a:cubicBezTo>
                  <a:pt x="16434" y="5433"/>
                  <a:pt x="16149" y="5156"/>
                  <a:pt x="15844" y="4902"/>
                </a:cubicBezTo>
                <a:cubicBezTo>
                  <a:pt x="16299" y="3945"/>
                  <a:pt x="16754" y="2988"/>
                  <a:pt x="17209" y="2030"/>
                </a:cubicBezTo>
                <a:cubicBezTo>
                  <a:pt x="16495" y="1691"/>
                  <a:pt x="15810" y="1297"/>
                  <a:pt x="15159" y="852"/>
                </a:cubicBezTo>
                <a:cubicBezTo>
                  <a:pt x="14555" y="1733"/>
                  <a:pt x="13951" y="2616"/>
                  <a:pt x="13346" y="3498"/>
                </a:cubicBezTo>
                <a:cubicBezTo>
                  <a:pt x="12982" y="3374"/>
                  <a:pt x="12608" y="3275"/>
                  <a:pt x="12222" y="3205"/>
                </a:cubicBezTo>
                <a:cubicBezTo>
                  <a:pt x="12136" y="2137"/>
                  <a:pt x="12050" y="1069"/>
                  <a:pt x="11965" y="0"/>
                </a:cubicBezTo>
                <a:cubicBezTo>
                  <a:pt x="11177" y="64"/>
                  <a:pt x="10386" y="66"/>
                  <a:pt x="9600" y="4"/>
                </a:cubicBezTo>
                <a:cubicBezTo>
                  <a:pt x="9518" y="1073"/>
                  <a:pt x="9435" y="2142"/>
                  <a:pt x="9353" y="3210"/>
                </a:cubicBezTo>
                <a:cubicBezTo>
                  <a:pt x="8968" y="3282"/>
                  <a:pt x="8593" y="3381"/>
                  <a:pt x="8229" y="3506"/>
                </a:cubicBezTo>
                <a:cubicBezTo>
                  <a:pt x="7622" y="2627"/>
                  <a:pt x="7015" y="1746"/>
                  <a:pt x="6409" y="866"/>
                </a:cubicBezTo>
                <a:cubicBezTo>
                  <a:pt x="5759" y="1314"/>
                  <a:pt x="5074" y="1710"/>
                  <a:pt x="4362" y="2052"/>
                </a:cubicBezTo>
                <a:cubicBezTo>
                  <a:pt x="4821" y="3008"/>
                  <a:pt x="5278" y="3964"/>
                  <a:pt x="5736" y="4920"/>
                </a:cubicBezTo>
                <a:cubicBezTo>
                  <a:pt x="5432" y="5175"/>
                  <a:pt x="5148" y="5452"/>
                  <a:pt x="4886" y="5749"/>
                </a:cubicBezTo>
                <a:cubicBezTo>
                  <a:pt x="3933" y="5298"/>
                  <a:pt x="2982" y="4845"/>
                  <a:pt x="2029" y="4393"/>
                </a:cubicBezTo>
                <a:cubicBezTo>
                  <a:pt x="1690" y="5105"/>
                  <a:pt x="1296" y="5792"/>
                  <a:pt x="850" y="6443"/>
                </a:cubicBezTo>
                <a:cubicBezTo>
                  <a:pt x="1705" y="7028"/>
                  <a:pt x="2560" y="7614"/>
                  <a:pt x="3416" y="8199"/>
                </a:cubicBezTo>
                <a:cubicBezTo>
                  <a:pt x="3273" y="8583"/>
                  <a:pt x="3157" y="8980"/>
                  <a:pt x="3075" y="9390"/>
                </a:cubicBezTo>
                <a:cubicBezTo>
                  <a:pt x="2050" y="9472"/>
                  <a:pt x="1025" y="9554"/>
                  <a:pt x="0" y="9636"/>
                </a:cubicBezTo>
                <a:cubicBezTo>
                  <a:pt x="63" y="10424"/>
                  <a:pt x="64" y="11214"/>
                  <a:pt x="4" y="12001"/>
                </a:cubicBezTo>
                <a:cubicBezTo>
                  <a:pt x="1010" y="12078"/>
                  <a:pt x="2016" y="12156"/>
                  <a:pt x="3022" y="12234"/>
                </a:cubicBezTo>
                <a:cubicBezTo>
                  <a:pt x="3092" y="12665"/>
                  <a:pt x="3197" y="13084"/>
                  <a:pt x="3334" y="13489"/>
                </a:cubicBezTo>
                <a:cubicBezTo>
                  <a:pt x="2512" y="14057"/>
                  <a:pt x="1688" y="14625"/>
                  <a:pt x="864" y="15192"/>
                </a:cubicBezTo>
                <a:cubicBezTo>
                  <a:pt x="1312" y="15843"/>
                  <a:pt x="1709" y="16526"/>
                  <a:pt x="2050" y="17238"/>
                </a:cubicBezTo>
                <a:cubicBezTo>
                  <a:pt x="2938" y="16813"/>
                  <a:pt x="3825" y="16388"/>
                  <a:pt x="4712" y="15963"/>
                </a:cubicBezTo>
                <a:cubicBezTo>
                  <a:pt x="4996" y="16310"/>
                  <a:pt x="5310" y="16631"/>
                  <a:pt x="5650" y="16924"/>
                </a:cubicBezTo>
                <a:cubicBezTo>
                  <a:pt x="5230" y="17807"/>
                  <a:pt x="4811" y="18689"/>
                  <a:pt x="4391" y="19572"/>
                </a:cubicBezTo>
                <a:cubicBezTo>
                  <a:pt x="5105" y="19910"/>
                  <a:pt x="5790" y="20305"/>
                  <a:pt x="6442" y="20750"/>
                </a:cubicBezTo>
                <a:cubicBezTo>
                  <a:pt x="6988" y="19952"/>
                  <a:pt x="7535" y="19156"/>
                  <a:pt x="8080" y="18358"/>
                </a:cubicBezTo>
                <a:cubicBezTo>
                  <a:pt x="8505" y="18514"/>
                  <a:pt x="8949" y="18635"/>
                  <a:pt x="9404" y="18717"/>
                </a:cubicBezTo>
                <a:cubicBezTo>
                  <a:pt x="9481" y="19678"/>
                  <a:pt x="9559" y="20639"/>
                  <a:pt x="9636" y="21600"/>
                </a:cubicBezTo>
                <a:cubicBezTo>
                  <a:pt x="10423" y="21537"/>
                  <a:pt x="11214" y="21536"/>
                  <a:pt x="12001" y="21597"/>
                </a:cubicBezTo>
                <a:cubicBezTo>
                  <a:pt x="12075" y="20635"/>
                  <a:pt x="12149" y="19673"/>
                  <a:pt x="12223" y="18712"/>
                </a:cubicBezTo>
                <a:cubicBezTo>
                  <a:pt x="12678" y="18628"/>
                  <a:pt x="13120" y="18506"/>
                  <a:pt x="13546" y="18349"/>
                </a:cubicBezTo>
                <a:cubicBezTo>
                  <a:pt x="14094" y="19145"/>
                  <a:pt x="14643" y="19940"/>
                  <a:pt x="15192" y="20736"/>
                </a:cubicBezTo>
                <a:cubicBezTo>
                  <a:pt x="15842" y="20287"/>
                  <a:pt x="16526" y="19891"/>
                  <a:pt x="17238" y="19550"/>
                </a:cubicBezTo>
                <a:cubicBezTo>
                  <a:pt x="16816" y="18668"/>
                  <a:pt x="16394" y="17788"/>
                  <a:pt x="15972" y="16907"/>
                </a:cubicBezTo>
                <a:cubicBezTo>
                  <a:pt x="16310" y="16613"/>
                  <a:pt x="16622" y="16290"/>
                  <a:pt x="16905" y="15942"/>
                </a:cubicBezTo>
                <a:cubicBezTo>
                  <a:pt x="17794" y="16365"/>
                  <a:pt x="18683" y="16787"/>
                  <a:pt x="19572" y="17208"/>
                </a:cubicBezTo>
                <a:cubicBezTo>
                  <a:pt x="19910" y="16495"/>
                  <a:pt x="20304" y="15810"/>
                  <a:pt x="20750" y="15160"/>
                </a:cubicBezTo>
                <a:cubicBezTo>
                  <a:pt x="19926" y="14594"/>
                  <a:pt x="19100" y="14029"/>
                  <a:pt x="18275" y="13465"/>
                </a:cubicBezTo>
                <a:cubicBezTo>
                  <a:pt x="18411" y="13059"/>
                  <a:pt x="18514" y="12640"/>
                  <a:pt x="18584" y="12208"/>
                </a:cubicBezTo>
                <a:cubicBezTo>
                  <a:pt x="19589" y="12126"/>
                  <a:pt x="20595" y="12045"/>
                  <a:pt x="21600" y="11965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5" name="Shape 1930"/>
          <p:cNvSpPr/>
          <p:nvPr/>
        </p:nvSpPr>
        <p:spPr>
          <a:xfrm>
            <a:off x="7033785" y="2817675"/>
            <a:ext cx="1576079" cy="15761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8" y="15372"/>
                </a:moveTo>
                <a:cubicBezTo>
                  <a:pt x="8371" y="15376"/>
                  <a:pt x="6391" y="13403"/>
                  <a:pt x="6387" y="10966"/>
                </a:cubicBezTo>
                <a:cubicBezTo>
                  <a:pt x="6383" y="8528"/>
                  <a:pt x="8355" y="6548"/>
                  <a:pt x="10793" y="6545"/>
                </a:cubicBezTo>
                <a:cubicBezTo>
                  <a:pt x="13231" y="6540"/>
                  <a:pt x="15211" y="8514"/>
                  <a:pt x="15215" y="10951"/>
                </a:cubicBezTo>
                <a:cubicBezTo>
                  <a:pt x="15219" y="13389"/>
                  <a:pt x="13246" y="15368"/>
                  <a:pt x="10808" y="15372"/>
                </a:cubicBezTo>
                <a:close/>
                <a:moveTo>
                  <a:pt x="21600" y="11965"/>
                </a:moveTo>
                <a:cubicBezTo>
                  <a:pt x="21537" y="11178"/>
                  <a:pt x="21536" y="10387"/>
                  <a:pt x="21597" y="9600"/>
                </a:cubicBezTo>
                <a:cubicBezTo>
                  <a:pt x="20571" y="9522"/>
                  <a:pt x="19545" y="9442"/>
                  <a:pt x="18521" y="9364"/>
                </a:cubicBezTo>
                <a:cubicBezTo>
                  <a:pt x="18437" y="8954"/>
                  <a:pt x="18321" y="8557"/>
                  <a:pt x="18176" y="8175"/>
                </a:cubicBezTo>
                <a:cubicBezTo>
                  <a:pt x="19029" y="7586"/>
                  <a:pt x="19882" y="6998"/>
                  <a:pt x="20735" y="6409"/>
                </a:cubicBezTo>
                <a:cubicBezTo>
                  <a:pt x="20287" y="5760"/>
                  <a:pt x="19890" y="5075"/>
                  <a:pt x="19550" y="4363"/>
                </a:cubicBezTo>
                <a:cubicBezTo>
                  <a:pt x="18600" y="4819"/>
                  <a:pt x="17648" y="5274"/>
                  <a:pt x="16697" y="5729"/>
                </a:cubicBezTo>
                <a:cubicBezTo>
                  <a:pt x="16434" y="5433"/>
                  <a:pt x="16149" y="5156"/>
                  <a:pt x="15844" y="4902"/>
                </a:cubicBezTo>
                <a:cubicBezTo>
                  <a:pt x="16299" y="3945"/>
                  <a:pt x="16754" y="2988"/>
                  <a:pt x="17209" y="2030"/>
                </a:cubicBezTo>
                <a:cubicBezTo>
                  <a:pt x="16495" y="1691"/>
                  <a:pt x="15810" y="1297"/>
                  <a:pt x="15159" y="852"/>
                </a:cubicBezTo>
                <a:cubicBezTo>
                  <a:pt x="14555" y="1733"/>
                  <a:pt x="13951" y="2616"/>
                  <a:pt x="13346" y="3498"/>
                </a:cubicBezTo>
                <a:cubicBezTo>
                  <a:pt x="12982" y="3374"/>
                  <a:pt x="12608" y="3275"/>
                  <a:pt x="12222" y="3205"/>
                </a:cubicBezTo>
                <a:cubicBezTo>
                  <a:pt x="12136" y="2137"/>
                  <a:pt x="12050" y="1069"/>
                  <a:pt x="11965" y="0"/>
                </a:cubicBezTo>
                <a:cubicBezTo>
                  <a:pt x="11177" y="64"/>
                  <a:pt x="10386" y="66"/>
                  <a:pt x="9600" y="4"/>
                </a:cubicBezTo>
                <a:cubicBezTo>
                  <a:pt x="9518" y="1073"/>
                  <a:pt x="9435" y="2142"/>
                  <a:pt x="9353" y="3210"/>
                </a:cubicBezTo>
                <a:cubicBezTo>
                  <a:pt x="8968" y="3282"/>
                  <a:pt x="8593" y="3381"/>
                  <a:pt x="8229" y="3506"/>
                </a:cubicBezTo>
                <a:cubicBezTo>
                  <a:pt x="7622" y="2627"/>
                  <a:pt x="7015" y="1746"/>
                  <a:pt x="6409" y="866"/>
                </a:cubicBezTo>
                <a:cubicBezTo>
                  <a:pt x="5759" y="1314"/>
                  <a:pt x="5074" y="1710"/>
                  <a:pt x="4362" y="2052"/>
                </a:cubicBezTo>
                <a:cubicBezTo>
                  <a:pt x="4821" y="3008"/>
                  <a:pt x="5278" y="3964"/>
                  <a:pt x="5736" y="4920"/>
                </a:cubicBezTo>
                <a:cubicBezTo>
                  <a:pt x="5432" y="5175"/>
                  <a:pt x="5148" y="5452"/>
                  <a:pt x="4886" y="5749"/>
                </a:cubicBezTo>
                <a:cubicBezTo>
                  <a:pt x="3933" y="5298"/>
                  <a:pt x="2982" y="4845"/>
                  <a:pt x="2029" y="4393"/>
                </a:cubicBezTo>
                <a:cubicBezTo>
                  <a:pt x="1690" y="5105"/>
                  <a:pt x="1296" y="5792"/>
                  <a:pt x="850" y="6443"/>
                </a:cubicBezTo>
                <a:cubicBezTo>
                  <a:pt x="1705" y="7028"/>
                  <a:pt x="2560" y="7614"/>
                  <a:pt x="3416" y="8199"/>
                </a:cubicBezTo>
                <a:cubicBezTo>
                  <a:pt x="3273" y="8583"/>
                  <a:pt x="3157" y="8980"/>
                  <a:pt x="3075" y="9390"/>
                </a:cubicBezTo>
                <a:cubicBezTo>
                  <a:pt x="2050" y="9472"/>
                  <a:pt x="1025" y="9554"/>
                  <a:pt x="0" y="9636"/>
                </a:cubicBezTo>
                <a:cubicBezTo>
                  <a:pt x="63" y="10424"/>
                  <a:pt x="64" y="11214"/>
                  <a:pt x="4" y="12001"/>
                </a:cubicBezTo>
                <a:cubicBezTo>
                  <a:pt x="1010" y="12078"/>
                  <a:pt x="2016" y="12156"/>
                  <a:pt x="3022" y="12234"/>
                </a:cubicBezTo>
                <a:cubicBezTo>
                  <a:pt x="3092" y="12665"/>
                  <a:pt x="3197" y="13084"/>
                  <a:pt x="3334" y="13489"/>
                </a:cubicBezTo>
                <a:cubicBezTo>
                  <a:pt x="2512" y="14057"/>
                  <a:pt x="1688" y="14625"/>
                  <a:pt x="864" y="15192"/>
                </a:cubicBezTo>
                <a:cubicBezTo>
                  <a:pt x="1312" y="15843"/>
                  <a:pt x="1709" y="16526"/>
                  <a:pt x="2050" y="17238"/>
                </a:cubicBezTo>
                <a:cubicBezTo>
                  <a:pt x="2938" y="16813"/>
                  <a:pt x="3825" y="16388"/>
                  <a:pt x="4712" y="15963"/>
                </a:cubicBezTo>
                <a:cubicBezTo>
                  <a:pt x="4996" y="16310"/>
                  <a:pt x="5310" y="16631"/>
                  <a:pt x="5650" y="16924"/>
                </a:cubicBezTo>
                <a:cubicBezTo>
                  <a:pt x="5230" y="17807"/>
                  <a:pt x="4811" y="18689"/>
                  <a:pt x="4391" y="19572"/>
                </a:cubicBezTo>
                <a:cubicBezTo>
                  <a:pt x="5105" y="19910"/>
                  <a:pt x="5790" y="20305"/>
                  <a:pt x="6442" y="20750"/>
                </a:cubicBezTo>
                <a:cubicBezTo>
                  <a:pt x="6988" y="19952"/>
                  <a:pt x="7535" y="19156"/>
                  <a:pt x="8080" y="18358"/>
                </a:cubicBezTo>
                <a:cubicBezTo>
                  <a:pt x="8505" y="18514"/>
                  <a:pt x="8949" y="18635"/>
                  <a:pt x="9404" y="18717"/>
                </a:cubicBezTo>
                <a:cubicBezTo>
                  <a:pt x="9481" y="19678"/>
                  <a:pt x="9559" y="20639"/>
                  <a:pt x="9636" y="21600"/>
                </a:cubicBezTo>
                <a:cubicBezTo>
                  <a:pt x="10423" y="21537"/>
                  <a:pt x="11214" y="21536"/>
                  <a:pt x="12001" y="21597"/>
                </a:cubicBezTo>
                <a:cubicBezTo>
                  <a:pt x="12075" y="20635"/>
                  <a:pt x="12149" y="19673"/>
                  <a:pt x="12223" y="18712"/>
                </a:cubicBezTo>
                <a:cubicBezTo>
                  <a:pt x="12678" y="18628"/>
                  <a:pt x="13120" y="18506"/>
                  <a:pt x="13546" y="18349"/>
                </a:cubicBezTo>
                <a:cubicBezTo>
                  <a:pt x="14094" y="19145"/>
                  <a:pt x="14643" y="19940"/>
                  <a:pt x="15192" y="20736"/>
                </a:cubicBezTo>
                <a:cubicBezTo>
                  <a:pt x="15842" y="20287"/>
                  <a:pt x="16526" y="19891"/>
                  <a:pt x="17238" y="19550"/>
                </a:cubicBezTo>
                <a:cubicBezTo>
                  <a:pt x="16816" y="18668"/>
                  <a:pt x="16394" y="17788"/>
                  <a:pt x="15972" y="16907"/>
                </a:cubicBezTo>
                <a:cubicBezTo>
                  <a:pt x="16310" y="16613"/>
                  <a:pt x="16622" y="16290"/>
                  <a:pt x="16905" y="15942"/>
                </a:cubicBezTo>
                <a:cubicBezTo>
                  <a:pt x="17794" y="16365"/>
                  <a:pt x="18683" y="16787"/>
                  <a:pt x="19572" y="17208"/>
                </a:cubicBezTo>
                <a:cubicBezTo>
                  <a:pt x="19910" y="16495"/>
                  <a:pt x="20304" y="15810"/>
                  <a:pt x="20750" y="15160"/>
                </a:cubicBezTo>
                <a:cubicBezTo>
                  <a:pt x="19926" y="14594"/>
                  <a:pt x="19100" y="14029"/>
                  <a:pt x="18275" y="13465"/>
                </a:cubicBezTo>
                <a:cubicBezTo>
                  <a:pt x="18411" y="13059"/>
                  <a:pt x="18514" y="12640"/>
                  <a:pt x="18584" y="12208"/>
                </a:cubicBezTo>
                <a:cubicBezTo>
                  <a:pt x="19589" y="12126"/>
                  <a:pt x="20595" y="12045"/>
                  <a:pt x="21600" y="11965"/>
                </a:cubicBezTo>
                <a:close/>
              </a:path>
            </a:pathLst>
          </a:custGeom>
          <a:solidFill>
            <a:srgbClr val="0FA454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6" name="Shape 1935"/>
          <p:cNvSpPr/>
          <p:nvPr/>
        </p:nvSpPr>
        <p:spPr>
          <a:xfrm>
            <a:off x="7809064" y="3526688"/>
            <a:ext cx="1216031" cy="1048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6274" extrusionOk="0">
                <a:moveTo>
                  <a:pt x="21600" y="16274"/>
                </a:moveTo>
                <a:cubicBezTo>
                  <a:pt x="15105" y="-3958"/>
                  <a:pt x="7905" y="-5326"/>
                  <a:pt x="0" y="12169"/>
                </a:cubicBezTo>
              </a:path>
            </a:pathLst>
          </a:custGeom>
          <a:ln w="25400">
            <a:solidFill>
              <a:schemeClr val="tx1"/>
            </a:solidFill>
            <a:miter lim="400000"/>
            <a:headEnd type="triangle"/>
            <a:tailEnd type="oval"/>
          </a:ln>
        </p:spPr>
        <p:txBody>
          <a:bodyPr/>
          <a:lstStyle/>
          <a:p>
            <a:pPr>
              <a:defRPr/>
            </a:pPr>
            <a:endParaRPr sz="1351" kern="0">
              <a:latin typeface="微软雅黑"/>
              <a:ea typeface="微软雅黑"/>
            </a:endParaRPr>
          </a:p>
        </p:txBody>
      </p:sp>
      <p:sp>
        <p:nvSpPr>
          <p:cNvPr id="27" name="Shape 1936"/>
          <p:cNvSpPr/>
          <p:nvPr/>
        </p:nvSpPr>
        <p:spPr>
          <a:xfrm>
            <a:off x="5893974" y="2028821"/>
            <a:ext cx="510067" cy="7385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7563" y="2893"/>
                  <a:pt x="363" y="10093"/>
                  <a:pt x="0" y="21600"/>
                </a:cubicBezTo>
              </a:path>
            </a:pathLst>
          </a:custGeom>
          <a:ln w="25400">
            <a:solidFill>
              <a:schemeClr val="accent3"/>
            </a:solidFill>
            <a:miter lim="400000"/>
            <a:headEnd type="triangle"/>
            <a:tailEnd type="oval"/>
          </a:ln>
        </p:spPr>
        <p:txBody>
          <a:bodyPr/>
          <a:lstStyle/>
          <a:p>
            <a:pPr>
              <a:defRPr/>
            </a:pPr>
            <a:endParaRPr sz="1351" kern="0">
              <a:latin typeface="微软雅黑"/>
              <a:ea typeface="微软雅黑"/>
            </a:endParaRPr>
          </a:p>
        </p:txBody>
      </p:sp>
      <p:sp>
        <p:nvSpPr>
          <p:cNvPr id="28" name="TextBox 26"/>
          <p:cNvSpPr txBox="1"/>
          <p:nvPr/>
        </p:nvSpPr>
        <p:spPr>
          <a:xfrm>
            <a:off x="6652838" y="2112973"/>
            <a:ext cx="2414653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</a:rPr>
              <a:t>此处添加详细文本描述，建议与标题相关并符合整体语言风格，</a:t>
            </a:r>
          </a:p>
        </p:txBody>
      </p:sp>
      <p:sp>
        <p:nvSpPr>
          <p:cNvPr id="29" name="TextBox 27"/>
          <p:cNvSpPr txBox="1"/>
          <p:nvPr/>
        </p:nvSpPr>
        <p:spPr>
          <a:xfrm>
            <a:off x="6652840" y="1852020"/>
            <a:ext cx="241465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b="1" kern="3000" spc="300" dirty="0">
                <a:latin typeface="微软雅黑"/>
                <a:ea typeface="微软雅黑"/>
              </a:rPr>
              <a:t>教学过程</a:t>
            </a:r>
            <a:endParaRPr lang="en-US" altLang="zh-CN" sz="1600" b="1" kern="3000" spc="300" dirty="0">
              <a:latin typeface="微软雅黑"/>
              <a:ea typeface="微软雅黑"/>
            </a:endParaRPr>
          </a:p>
        </p:txBody>
      </p:sp>
      <p:sp>
        <p:nvSpPr>
          <p:cNvPr id="30" name="TextBox 28"/>
          <p:cNvSpPr txBox="1"/>
          <p:nvPr/>
        </p:nvSpPr>
        <p:spPr>
          <a:xfrm>
            <a:off x="8914630" y="4053657"/>
            <a:ext cx="2414653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</a:rPr>
              <a:t>此处添加详细文本描述，建议与标题相关并符合整体语言风格，</a:t>
            </a:r>
          </a:p>
        </p:txBody>
      </p:sp>
      <p:sp>
        <p:nvSpPr>
          <p:cNvPr id="31" name="TextBox 29"/>
          <p:cNvSpPr txBox="1"/>
          <p:nvPr/>
        </p:nvSpPr>
        <p:spPr>
          <a:xfrm>
            <a:off x="8914632" y="3792703"/>
            <a:ext cx="241465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b="1" kern="3000" spc="300" dirty="0">
                <a:latin typeface="微软雅黑"/>
                <a:ea typeface="微软雅黑"/>
              </a:rPr>
              <a:t>教学效果</a:t>
            </a:r>
            <a:endParaRPr lang="en-US" altLang="zh-CN" sz="1600" b="1" kern="3000" spc="300" dirty="0">
              <a:latin typeface="微软雅黑"/>
              <a:ea typeface="微软雅黑"/>
            </a:endParaRPr>
          </a:p>
        </p:txBody>
      </p:sp>
      <p:sp>
        <p:nvSpPr>
          <p:cNvPr id="32" name="TextBox 30"/>
          <p:cNvSpPr txBox="1"/>
          <p:nvPr/>
        </p:nvSpPr>
        <p:spPr>
          <a:xfrm>
            <a:off x="7630804" y="5151341"/>
            <a:ext cx="2414653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</a:rPr>
              <a:t>此处添加详细文本描述，建议与标题相关并符合整体语言风格，</a:t>
            </a:r>
          </a:p>
        </p:txBody>
      </p:sp>
      <p:sp>
        <p:nvSpPr>
          <p:cNvPr id="33" name="TextBox 31"/>
          <p:cNvSpPr txBox="1"/>
          <p:nvPr/>
        </p:nvSpPr>
        <p:spPr>
          <a:xfrm>
            <a:off x="7630805" y="4890388"/>
            <a:ext cx="241465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b="1" kern="3000" spc="300" dirty="0" smtClean="0">
                <a:latin typeface="微软雅黑"/>
                <a:ea typeface="微软雅黑"/>
              </a:rPr>
              <a:t>教学反思</a:t>
            </a:r>
            <a:endParaRPr lang="en-US" altLang="zh-CN" sz="1600" b="1" kern="3000" spc="300" dirty="0">
              <a:latin typeface="微软雅黑"/>
              <a:ea typeface="微软雅黑"/>
            </a:endParaRPr>
          </a:p>
        </p:txBody>
      </p:sp>
      <p:sp>
        <p:nvSpPr>
          <p:cNvPr id="34" name="TextBox 32"/>
          <p:cNvSpPr txBox="1"/>
          <p:nvPr/>
        </p:nvSpPr>
        <p:spPr>
          <a:xfrm>
            <a:off x="4359974" y="4880381"/>
            <a:ext cx="2414653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</a:rPr>
              <a:t>此处添加详细文本描述，建议与标题相关并符合整体语言风格，</a:t>
            </a:r>
          </a:p>
        </p:txBody>
      </p:sp>
      <p:sp>
        <p:nvSpPr>
          <p:cNvPr id="35" name="TextBox 33"/>
          <p:cNvSpPr txBox="1"/>
          <p:nvPr/>
        </p:nvSpPr>
        <p:spPr>
          <a:xfrm>
            <a:off x="4359976" y="4619427"/>
            <a:ext cx="241465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b="1" kern="3000" spc="300" dirty="0" smtClean="0">
                <a:latin typeface="微软雅黑"/>
                <a:ea typeface="微软雅黑"/>
              </a:rPr>
              <a:t>教法学法</a:t>
            </a:r>
            <a:endParaRPr lang="en-US" altLang="zh-CN" sz="1600" b="1" kern="3000" spc="300" dirty="0">
              <a:latin typeface="微软雅黑"/>
              <a:ea typeface="微软雅黑"/>
            </a:endParaRPr>
          </a:p>
        </p:txBody>
      </p:sp>
      <p:sp>
        <p:nvSpPr>
          <p:cNvPr id="36" name="TextBox 34"/>
          <p:cNvSpPr txBox="1"/>
          <p:nvPr/>
        </p:nvSpPr>
        <p:spPr>
          <a:xfrm>
            <a:off x="1903004" y="4608662"/>
            <a:ext cx="2108852" cy="6232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</a:rPr>
              <a:t>此处添加详细文本描述，建议与标题相关并符合整体语言风格，</a:t>
            </a:r>
          </a:p>
        </p:txBody>
      </p:sp>
      <p:sp>
        <p:nvSpPr>
          <p:cNvPr id="37" name="TextBox 35"/>
          <p:cNvSpPr txBox="1"/>
          <p:nvPr/>
        </p:nvSpPr>
        <p:spPr>
          <a:xfrm>
            <a:off x="1903004" y="4347708"/>
            <a:ext cx="241465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b="1" kern="3000" spc="300" dirty="0" smtClean="0">
                <a:latin typeface="微软雅黑"/>
                <a:ea typeface="微软雅黑"/>
              </a:rPr>
              <a:t>教学内容</a:t>
            </a:r>
            <a:endParaRPr lang="en-US" altLang="zh-CN" sz="1600" b="1" kern="3000" spc="300" dirty="0">
              <a:latin typeface="微软雅黑"/>
              <a:ea typeface="微软雅黑"/>
            </a:endParaRPr>
          </a:p>
        </p:txBody>
      </p:sp>
      <p:sp>
        <p:nvSpPr>
          <p:cNvPr id="38" name="TextBox 36"/>
          <p:cNvSpPr txBox="1"/>
          <p:nvPr/>
        </p:nvSpPr>
        <p:spPr>
          <a:xfrm>
            <a:off x="2214125" y="2122769"/>
            <a:ext cx="2414653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</a:rPr>
              <a:t>此处添加详细文本描述，建议与标题相关并符合整体语言风格，</a:t>
            </a:r>
          </a:p>
        </p:txBody>
      </p:sp>
      <p:sp>
        <p:nvSpPr>
          <p:cNvPr id="39" name="TextBox 37"/>
          <p:cNvSpPr txBox="1"/>
          <p:nvPr/>
        </p:nvSpPr>
        <p:spPr>
          <a:xfrm>
            <a:off x="2214125" y="1852020"/>
            <a:ext cx="241465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b="1" kern="3000" spc="300" dirty="0" smtClean="0">
                <a:latin typeface="微软雅黑"/>
                <a:ea typeface="微软雅黑"/>
              </a:rPr>
              <a:t>教学对象</a:t>
            </a:r>
            <a:endParaRPr lang="en-US" altLang="zh-CN" sz="1600" b="1" kern="3000" spc="300" dirty="0">
              <a:latin typeface="微软雅黑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424841726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4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6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8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200"/>
                            </p:stCondLst>
                            <p:childTnLst>
                              <p:par>
                                <p:cTn id="3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3" dur="2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4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6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8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7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200"/>
                            </p:stCondLst>
                            <p:childTnLst>
                              <p:par>
                                <p:cTn id="6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400"/>
                            </p:stCondLst>
                            <p:childTnLst>
                              <p:par>
                                <p:cTn id="6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1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6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800"/>
                            </p:stCondLst>
                            <p:childTnLst>
                              <p:par>
                                <p:cTn id="7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000"/>
                            </p:stCondLst>
                            <p:childTnLst>
                              <p:par>
                                <p:cTn id="8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5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420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4400"/>
                            </p:stCondLst>
                            <p:childTnLst>
                              <p:par>
                                <p:cTn id="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4600"/>
                            </p:stCondLst>
                            <p:childTnLst>
                              <p:par>
                                <p:cTn id="9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9" dur="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l="23629"/>
          <a:stretch/>
        </p:blipFill>
        <p:spPr>
          <a:xfrm>
            <a:off x="0" y="372164"/>
            <a:ext cx="330200" cy="58555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5" name="组合 4"/>
          <p:cNvGrpSpPr/>
          <p:nvPr/>
        </p:nvGrpSpPr>
        <p:grpSpPr>
          <a:xfrm>
            <a:off x="674196" y="261758"/>
            <a:ext cx="2856171" cy="743093"/>
            <a:chOff x="673852" y="234212"/>
            <a:chExt cx="2856168" cy="743094"/>
          </a:xfrm>
        </p:grpSpPr>
        <p:sp>
          <p:nvSpPr>
            <p:cNvPr id="6" name="Text Box 7"/>
            <p:cNvSpPr txBox="1">
              <a:spLocks noChangeArrowheads="1"/>
            </p:cNvSpPr>
            <p:nvPr/>
          </p:nvSpPr>
          <p:spPr bwMode="auto">
            <a:xfrm>
              <a:off x="717394" y="766927"/>
              <a:ext cx="2812626" cy="210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8205"/>
              <a:r>
                <a:rPr lang="en-CA" sz="1067" spc="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TEACHING PREPARATION</a:t>
              </a:r>
              <a:endParaRPr lang="en-CA" sz="1067" spc="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673852" y="234212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088205"/>
              <a:r>
                <a:rPr lang="zh-CN" altLang="en-US" sz="3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教学准备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658" y="225438"/>
            <a:ext cx="874486" cy="758908"/>
          </a:xfrm>
          <a:prstGeom prst="rect">
            <a:avLst/>
          </a:prstGeom>
        </p:spPr>
      </p:pic>
      <p:sp>
        <p:nvSpPr>
          <p:cNvPr id="9" name="Circular 1"/>
          <p:cNvSpPr>
            <a:spLocks noChangeAspect="1"/>
          </p:cNvSpPr>
          <p:nvPr/>
        </p:nvSpPr>
        <p:spPr>
          <a:xfrm>
            <a:off x="5123606" y="2306720"/>
            <a:ext cx="2787942" cy="2787942"/>
          </a:xfrm>
          <a:prstGeom prst="pie">
            <a:avLst>
              <a:gd name="adj1" fmla="val 2618908"/>
              <a:gd name="adj2" fmla="val 18959208"/>
            </a:avLst>
          </a:prstGeom>
          <a:solidFill>
            <a:schemeClr val="accent6"/>
          </a:solidFill>
          <a:ln>
            <a:noFill/>
          </a:ln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10" name="8 Rectángulo"/>
          <p:cNvSpPr/>
          <p:nvPr/>
        </p:nvSpPr>
        <p:spPr>
          <a:xfrm>
            <a:off x="8805322" y="1754379"/>
            <a:ext cx="2334233" cy="8679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905839">
              <a:lnSpc>
                <a:spcPct val="120000"/>
              </a:lnSpc>
            </a:pPr>
            <a:r>
              <a:rPr lang="zh-CN" altLang="en-US" sz="1500" b="1" spc="300" dirty="0">
                <a:latin typeface="+mj-ea"/>
                <a:ea typeface="+mj-ea"/>
                <a:cs typeface="Open Sans Condensed" panose="020B0604020202020204" charset="0"/>
              </a:rPr>
              <a:t>输入你的标题</a:t>
            </a:r>
          </a:p>
          <a:p>
            <a:pPr algn="just" defTabSz="905839">
              <a:lnSpc>
                <a:spcPct val="120000"/>
              </a:lnSpc>
            </a:pPr>
            <a:r>
              <a:rPr lang="zh-CN" altLang="en-US" sz="9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详细内容</a:t>
            </a:r>
            <a:r>
              <a:rPr lang="en-US" altLang="zh-CN" sz="9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……</a:t>
            </a:r>
            <a:r>
              <a:rPr lang="zh-CN" altLang="en-US" sz="9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s-SV" sz="900" spc="300" dirty="0">
              <a:solidFill>
                <a:schemeClr val="bg2"/>
              </a:solidFill>
              <a:latin typeface="+mj-ea"/>
              <a:ea typeface="+mj-ea"/>
            </a:endParaRPr>
          </a:p>
        </p:txBody>
      </p:sp>
      <p:sp>
        <p:nvSpPr>
          <p:cNvPr id="11" name="28 Rectángulo"/>
          <p:cNvSpPr/>
          <p:nvPr/>
        </p:nvSpPr>
        <p:spPr>
          <a:xfrm>
            <a:off x="9490691" y="3358746"/>
            <a:ext cx="2334233" cy="8679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905839">
              <a:lnSpc>
                <a:spcPct val="120000"/>
              </a:lnSpc>
            </a:pPr>
            <a:r>
              <a:rPr lang="zh-CN" altLang="en-US" sz="1500" b="1" spc="300" dirty="0">
                <a:latin typeface="+mj-ea"/>
                <a:ea typeface="+mj-ea"/>
                <a:cs typeface="Open Sans Condensed" panose="020B0604020202020204" charset="0"/>
              </a:rPr>
              <a:t>输入你的标题</a:t>
            </a:r>
          </a:p>
          <a:p>
            <a:pPr algn="just" defTabSz="905839">
              <a:lnSpc>
                <a:spcPct val="120000"/>
              </a:lnSpc>
            </a:pPr>
            <a:r>
              <a:rPr lang="zh-CN" altLang="en-US" sz="9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详细内容</a:t>
            </a:r>
            <a:r>
              <a:rPr lang="en-US" altLang="zh-CN" sz="9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……</a:t>
            </a:r>
            <a:r>
              <a:rPr lang="zh-CN" altLang="en-US" sz="9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s-SV" sz="900" spc="300" dirty="0">
              <a:solidFill>
                <a:schemeClr val="bg2"/>
              </a:solidFill>
              <a:latin typeface="+mj-ea"/>
              <a:ea typeface="+mj-ea"/>
            </a:endParaRPr>
          </a:p>
        </p:txBody>
      </p:sp>
      <p:sp>
        <p:nvSpPr>
          <p:cNvPr id="12" name="30 Rectángulo"/>
          <p:cNvSpPr/>
          <p:nvPr/>
        </p:nvSpPr>
        <p:spPr>
          <a:xfrm>
            <a:off x="8805322" y="4963112"/>
            <a:ext cx="2334233" cy="8679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905839">
              <a:lnSpc>
                <a:spcPct val="120000"/>
              </a:lnSpc>
            </a:pPr>
            <a:r>
              <a:rPr lang="zh-CN" altLang="en-US" sz="1500" b="1" spc="300" dirty="0">
                <a:latin typeface="+mj-ea"/>
                <a:ea typeface="+mj-ea"/>
                <a:cs typeface="Open Sans Condensed" panose="020B0604020202020204" charset="0"/>
              </a:rPr>
              <a:t>输入你的标题</a:t>
            </a:r>
          </a:p>
          <a:p>
            <a:pPr algn="just" defTabSz="905839">
              <a:lnSpc>
                <a:spcPct val="120000"/>
              </a:lnSpc>
            </a:pPr>
            <a:r>
              <a:rPr lang="zh-CN" altLang="en-US" sz="9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详细内容</a:t>
            </a:r>
            <a:r>
              <a:rPr lang="en-US" altLang="zh-CN" sz="9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……</a:t>
            </a:r>
            <a:r>
              <a:rPr lang="zh-CN" altLang="en-US" sz="9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s-SV" sz="900" spc="300" dirty="0">
              <a:solidFill>
                <a:schemeClr val="bg2"/>
              </a:solidFill>
              <a:latin typeface="+mj-ea"/>
              <a:ea typeface="+mj-ea"/>
            </a:endParaRPr>
          </a:p>
        </p:txBody>
      </p:sp>
      <p:grpSp>
        <p:nvGrpSpPr>
          <p:cNvPr id="13" name="132 Grupo"/>
          <p:cNvGrpSpPr>
            <a:grpSpLocks noChangeAspect="1"/>
          </p:cNvGrpSpPr>
          <p:nvPr/>
        </p:nvGrpSpPr>
        <p:grpSpPr>
          <a:xfrm rot="2824745">
            <a:off x="6229354" y="1207506"/>
            <a:ext cx="1900373" cy="3723426"/>
            <a:chOff x="9999774" y="3195324"/>
            <a:chExt cx="4320000" cy="8464235"/>
          </a:xfrm>
        </p:grpSpPr>
        <p:sp>
          <p:nvSpPr>
            <p:cNvPr id="14" name="5 Elipse"/>
            <p:cNvSpPr>
              <a:spLocks noChangeAspect="1"/>
            </p:cNvSpPr>
            <p:nvPr/>
          </p:nvSpPr>
          <p:spPr bwMode="auto">
            <a:xfrm>
              <a:off x="9999774" y="3195324"/>
              <a:ext cx="4320000" cy="8464235"/>
            </a:xfrm>
            <a:custGeom>
              <a:avLst/>
              <a:gdLst/>
              <a:ahLst/>
              <a:cxnLst/>
              <a:rect l="l" t="t" r="r" b="b"/>
              <a:pathLst>
                <a:path w="4320000" h="8464235">
                  <a:moveTo>
                    <a:pt x="2160000" y="0"/>
                  </a:moveTo>
                  <a:cubicBezTo>
                    <a:pt x="2756534" y="0"/>
                    <a:pt x="3240120" y="483586"/>
                    <a:pt x="3240120" y="1080120"/>
                  </a:cubicBezTo>
                  <a:cubicBezTo>
                    <a:pt x="3240120" y="1400727"/>
                    <a:pt x="3100435" y="1688709"/>
                    <a:pt x="2877814" y="1885639"/>
                  </a:cubicBezTo>
                  <a:cubicBezTo>
                    <a:pt x="2630105" y="2201090"/>
                    <a:pt x="2489205" y="2572923"/>
                    <a:pt x="2489205" y="2970338"/>
                  </a:cubicBezTo>
                  <a:cubicBezTo>
                    <a:pt x="2489205" y="3549579"/>
                    <a:pt x="2788530" y="4074474"/>
                    <a:pt x="3273893" y="4456155"/>
                  </a:cubicBezTo>
                  <a:cubicBezTo>
                    <a:pt x="3901360" y="4832231"/>
                    <a:pt x="4320000" y="5519344"/>
                    <a:pt x="4320000" y="6304235"/>
                  </a:cubicBezTo>
                  <a:cubicBezTo>
                    <a:pt x="4320000" y="7497170"/>
                    <a:pt x="3352935" y="8464235"/>
                    <a:pt x="2160000" y="8464235"/>
                  </a:cubicBezTo>
                  <a:cubicBezTo>
                    <a:pt x="967065" y="8464235"/>
                    <a:pt x="0" y="7497170"/>
                    <a:pt x="0" y="6304235"/>
                  </a:cubicBezTo>
                  <a:cubicBezTo>
                    <a:pt x="0" y="5554456"/>
                    <a:pt x="382022" y="4893904"/>
                    <a:pt x="962335" y="4507047"/>
                  </a:cubicBezTo>
                  <a:cubicBezTo>
                    <a:pt x="1492089" y="4125066"/>
                    <a:pt x="1821035" y="3577564"/>
                    <a:pt x="1821035" y="2970338"/>
                  </a:cubicBezTo>
                  <a:cubicBezTo>
                    <a:pt x="1821035" y="2562805"/>
                    <a:pt x="1672869" y="2182172"/>
                    <a:pt x="1414636" y="1860600"/>
                  </a:cubicBezTo>
                  <a:cubicBezTo>
                    <a:pt x="1208131" y="1664577"/>
                    <a:pt x="1079880" y="1387326"/>
                    <a:pt x="1079880" y="1080120"/>
                  </a:cubicBezTo>
                  <a:cubicBezTo>
                    <a:pt x="1079880" y="483586"/>
                    <a:pt x="1563466" y="0"/>
                    <a:pt x="2160000" y="0"/>
                  </a:cubicBezTo>
                  <a:close/>
                </a:path>
              </a:pathLst>
            </a:custGeom>
            <a:solidFill>
              <a:schemeClr val="accent1"/>
            </a:solidFill>
            <a:ln w="19050">
              <a:noFill/>
            </a:ln>
            <a:effectLst>
              <a:outerShdw blurRad="381000" dist="76200" dir="5400000" algn="t" rotWithShape="0">
                <a:prstClr val="black">
                  <a:alpha val="28000"/>
                </a:prstClr>
              </a:outerShdw>
            </a:effectLst>
            <a:extLst/>
          </p:spPr>
          <p:txBody>
            <a:bodyPr lIns="0" tIns="0" rIns="0" bIns="0" rtlCol="0" anchor="ctr"/>
            <a:lstStyle/>
            <a:p>
              <a:pPr algn="ctr"/>
              <a:endParaRPr lang="es-SV" sz="900">
                <a:latin typeface="Impact" panose="020B0806030902050204" pitchFamily="34" charset="0"/>
              </a:endParaRPr>
            </a:p>
          </p:txBody>
        </p:sp>
        <p:sp>
          <p:nvSpPr>
            <p:cNvPr id="15" name="62 Elipse"/>
            <p:cNvSpPr>
              <a:spLocks noChangeAspect="1"/>
            </p:cNvSpPr>
            <p:nvPr/>
          </p:nvSpPr>
          <p:spPr>
            <a:xfrm rot="18775255">
              <a:off x="11282176" y="3378559"/>
              <a:ext cx="1755195" cy="17551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lIns="0" tIns="0" rIns="0" bIns="0" rtlCol="0" anchor="ctr"/>
            <a:lstStyle/>
            <a:p>
              <a:pPr algn="ctr"/>
              <a:r>
                <a:rPr lang="es-MX" sz="3400" dirty="0">
                  <a:solidFill>
                    <a:schemeClr val="accent1">
                      <a:lumMod val="50000"/>
                    </a:schemeClr>
                  </a:solidFill>
                  <a:latin typeface="Impact" panose="020B080603090205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01</a:t>
              </a:r>
            </a:p>
          </p:txBody>
        </p:sp>
      </p:grpSp>
      <p:grpSp>
        <p:nvGrpSpPr>
          <p:cNvPr id="16" name="132 Grupo"/>
          <p:cNvGrpSpPr>
            <a:grpSpLocks noChangeAspect="1"/>
          </p:cNvGrpSpPr>
          <p:nvPr/>
        </p:nvGrpSpPr>
        <p:grpSpPr>
          <a:xfrm rot="5400000">
            <a:off x="6458634" y="1835057"/>
            <a:ext cx="1900373" cy="3723426"/>
            <a:chOff x="9999774" y="3195324"/>
            <a:chExt cx="4320000" cy="8464235"/>
          </a:xfrm>
        </p:grpSpPr>
        <p:sp>
          <p:nvSpPr>
            <p:cNvPr id="17" name="5 Elipse"/>
            <p:cNvSpPr>
              <a:spLocks noChangeAspect="1"/>
            </p:cNvSpPr>
            <p:nvPr/>
          </p:nvSpPr>
          <p:spPr bwMode="auto">
            <a:xfrm>
              <a:off x="9999774" y="3195324"/>
              <a:ext cx="4320000" cy="8464235"/>
            </a:xfrm>
            <a:custGeom>
              <a:avLst/>
              <a:gdLst/>
              <a:ahLst/>
              <a:cxnLst/>
              <a:rect l="l" t="t" r="r" b="b"/>
              <a:pathLst>
                <a:path w="4320000" h="8464235">
                  <a:moveTo>
                    <a:pt x="2160000" y="0"/>
                  </a:moveTo>
                  <a:cubicBezTo>
                    <a:pt x="2756534" y="0"/>
                    <a:pt x="3240120" y="483586"/>
                    <a:pt x="3240120" y="1080120"/>
                  </a:cubicBezTo>
                  <a:cubicBezTo>
                    <a:pt x="3240120" y="1400727"/>
                    <a:pt x="3100435" y="1688709"/>
                    <a:pt x="2877814" y="1885639"/>
                  </a:cubicBezTo>
                  <a:cubicBezTo>
                    <a:pt x="2630105" y="2201090"/>
                    <a:pt x="2489205" y="2572923"/>
                    <a:pt x="2489205" y="2970338"/>
                  </a:cubicBezTo>
                  <a:cubicBezTo>
                    <a:pt x="2489205" y="3549579"/>
                    <a:pt x="2788530" y="4074474"/>
                    <a:pt x="3273893" y="4456155"/>
                  </a:cubicBezTo>
                  <a:cubicBezTo>
                    <a:pt x="3901360" y="4832231"/>
                    <a:pt x="4320000" y="5519344"/>
                    <a:pt x="4320000" y="6304235"/>
                  </a:cubicBezTo>
                  <a:cubicBezTo>
                    <a:pt x="4320000" y="7497170"/>
                    <a:pt x="3352935" y="8464235"/>
                    <a:pt x="2160000" y="8464235"/>
                  </a:cubicBezTo>
                  <a:cubicBezTo>
                    <a:pt x="967065" y="8464235"/>
                    <a:pt x="0" y="7497170"/>
                    <a:pt x="0" y="6304235"/>
                  </a:cubicBezTo>
                  <a:cubicBezTo>
                    <a:pt x="0" y="5554456"/>
                    <a:pt x="382022" y="4893904"/>
                    <a:pt x="962335" y="4507047"/>
                  </a:cubicBezTo>
                  <a:cubicBezTo>
                    <a:pt x="1492089" y="4125066"/>
                    <a:pt x="1821035" y="3577564"/>
                    <a:pt x="1821035" y="2970338"/>
                  </a:cubicBezTo>
                  <a:cubicBezTo>
                    <a:pt x="1821035" y="2562805"/>
                    <a:pt x="1672869" y="2182172"/>
                    <a:pt x="1414636" y="1860600"/>
                  </a:cubicBezTo>
                  <a:cubicBezTo>
                    <a:pt x="1208131" y="1664577"/>
                    <a:pt x="1079880" y="1387326"/>
                    <a:pt x="1079880" y="1080120"/>
                  </a:cubicBezTo>
                  <a:cubicBezTo>
                    <a:pt x="1079880" y="483586"/>
                    <a:pt x="1563466" y="0"/>
                    <a:pt x="2160000" y="0"/>
                  </a:cubicBezTo>
                  <a:close/>
                </a:path>
              </a:pathLst>
            </a:custGeom>
            <a:solidFill>
              <a:schemeClr val="accent3"/>
            </a:solidFill>
            <a:ln w="19050">
              <a:noFill/>
            </a:ln>
            <a:effectLst>
              <a:outerShdw blurRad="381000" dist="76200" dir="5400000" algn="t" rotWithShape="0">
                <a:prstClr val="black">
                  <a:alpha val="28000"/>
                </a:prstClr>
              </a:outerShdw>
            </a:effectLst>
            <a:extLst/>
          </p:spPr>
          <p:txBody>
            <a:bodyPr lIns="0" tIns="0" rIns="0" bIns="0" rtlCol="0" anchor="ctr"/>
            <a:lstStyle/>
            <a:p>
              <a:pPr algn="ctr"/>
              <a:endParaRPr lang="es-SV" sz="900">
                <a:latin typeface="Impact" panose="020B0806030902050204" pitchFamily="34" charset="0"/>
              </a:endParaRPr>
            </a:p>
          </p:txBody>
        </p:sp>
        <p:sp>
          <p:nvSpPr>
            <p:cNvPr id="18" name="62 Elipse"/>
            <p:cNvSpPr>
              <a:spLocks noChangeAspect="1"/>
            </p:cNvSpPr>
            <p:nvPr/>
          </p:nvSpPr>
          <p:spPr>
            <a:xfrm rot="16200000">
              <a:off x="11282176" y="3378559"/>
              <a:ext cx="1755195" cy="17551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lIns="0" tIns="0" rIns="0" bIns="0" rtlCol="0" anchor="ctr"/>
            <a:lstStyle/>
            <a:p>
              <a:pPr algn="ctr"/>
              <a:r>
                <a:rPr lang="es-MX" sz="3400" dirty="0">
                  <a:solidFill>
                    <a:schemeClr val="accent3">
                      <a:lumMod val="50000"/>
                    </a:schemeClr>
                  </a:solidFill>
                  <a:latin typeface="Impact" panose="020B080603090205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02</a:t>
              </a:r>
            </a:p>
          </p:txBody>
        </p:sp>
      </p:grpSp>
      <p:grpSp>
        <p:nvGrpSpPr>
          <p:cNvPr id="19" name="132 Grupo"/>
          <p:cNvGrpSpPr>
            <a:grpSpLocks noChangeAspect="1"/>
          </p:cNvGrpSpPr>
          <p:nvPr/>
        </p:nvGrpSpPr>
        <p:grpSpPr>
          <a:xfrm rot="18775255" flipV="1">
            <a:off x="6222097" y="2455375"/>
            <a:ext cx="1900373" cy="3723426"/>
            <a:chOff x="9999774" y="3195324"/>
            <a:chExt cx="4320000" cy="8464235"/>
          </a:xfrm>
        </p:grpSpPr>
        <p:sp>
          <p:nvSpPr>
            <p:cNvPr id="20" name="5 Elipse"/>
            <p:cNvSpPr>
              <a:spLocks noChangeAspect="1"/>
            </p:cNvSpPr>
            <p:nvPr/>
          </p:nvSpPr>
          <p:spPr bwMode="auto">
            <a:xfrm>
              <a:off x="9999774" y="3195324"/>
              <a:ext cx="4320000" cy="8464235"/>
            </a:xfrm>
            <a:custGeom>
              <a:avLst/>
              <a:gdLst/>
              <a:ahLst/>
              <a:cxnLst/>
              <a:rect l="l" t="t" r="r" b="b"/>
              <a:pathLst>
                <a:path w="4320000" h="8464235">
                  <a:moveTo>
                    <a:pt x="2160000" y="0"/>
                  </a:moveTo>
                  <a:cubicBezTo>
                    <a:pt x="2756534" y="0"/>
                    <a:pt x="3240120" y="483586"/>
                    <a:pt x="3240120" y="1080120"/>
                  </a:cubicBezTo>
                  <a:cubicBezTo>
                    <a:pt x="3240120" y="1400727"/>
                    <a:pt x="3100435" y="1688709"/>
                    <a:pt x="2877814" y="1885639"/>
                  </a:cubicBezTo>
                  <a:cubicBezTo>
                    <a:pt x="2630105" y="2201090"/>
                    <a:pt x="2489205" y="2572923"/>
                    <a:pt x="2489205" y="2970338"/>
                  </a:cubicBezTo>
                  <a:cubicBezTo>
                    <a:pt x="2489205" y="3549579"/>
                    <a:pt x="2788530" y="4074474"/>
                    <a:pt x="3273893" y="4456155"/>
                  </a:cubicBezTo>
                  <a:cubicBezTo>
                    <a:pt x="3901360" y="4832231"/>
                    <a:pt x="4320000" y="5519344"/>
                    <a:pt x="4320000" y="6304235"/>
                  </a:cubicBezTo>
                  <a:cubicBezTo>
                    <a:pt x="4320000" y="7497170"/>
                    <a:pt x="3352935" y="8464235"/>
                    <a:pt x="2160000" y="8464235"/>
                  </a:cubicBezTo>
                  <a:cubicBezTo>
                    <a:pt x="967065" y="8464235"/>
                    <a:pt x="0" y="7497170"/>
                    <a:pt x="0" y="6304235"/>
                  </a:cubicBezTo>
                  <a:cubicBezTo>
                    <a:pt x="0" y="5554456"/>
                    <a:pt x="382022" y="4893904"/>
                    <a:pt x="962335" y="4507047"/>
                  </a:cubicBezTo>
                  <a:cubicBezTo>
                    <a:pt x="1492089" y="4125066"/>
                    <a:pt x="1821035" y="3577564"/>
                    <a:pt x="1821035" y="2970338"/>
                  </a:cubicBezTo>
                  <a:cubicBezTo>
                    <a:pt x="1821035" y="2562805"/>
                    <a:pt x="1672869" y="2182172"/>
                    <a:pt x="1414636" y="1860600"/>
                  </a:cubicBezTo>
                  <a:cubicBezTo>
                    <a:pt x="1208131" y="1664577"/>
                    <a:pt x="1079880" y="1387326"/>
                    <a:pt x="1079880" y="1080120"/>
                  </a:cubicBezTo>
                  <a:cubicBezTo>
                    <a:pt x="1079880" y="483586"/>
                    <a:pt x="1563466" y="0"/>
                    <a:pt x="2160000" y="0"/>
                  </a:cubicBezTo>
                  <a:close/>
                </a:path>
              </a:pathLst>
            </a:custGeom>
            <a:solidFill>
              <a:schemeClr val="accent4"/>
            </a:solidFill>
            <a:ln w="19050">
              <a:noFill/>
            </a:ln>
            <a:effectLst>
              <a:outerShdw blurRad="381000" dist="76200" dir="5400000" algn="t" rotWithShape="0">
                <a:prstClr val="black">
                  <a:alpha val="28000"/>
                </a:prstClr>
              </a:outerShdw>
            </a:effectLst>
            <a:extLst/>
          </p:spPr>
          <p:txBody>
            <a:bodyPr lIns="0" tIns="0" rIns="0" bIns="0" rtlCol="0" anchor="ctr"/>
            <a:lstStyle/>
            <a:p>
              <a:pPr algn="ctr"/>
              <a:endParaRPr lang="es-SV" sz="900">
                <a:latin typeface="Impact" panose="020B0806030902050204" pitchFamily="34" charset="0"/>
              </a:endParaRPr>
            </a:p>
          </p:txBody>
        </p:sp>
        <p:sp>
          <p:nvSpPr>
            <p:cNvPr id="21" name="62 Elipse"/>
            <p:cNvSpPr>
              <a:spLocks noChangeAspect="1"/>
            </p:cNvSpPr>
            <p:nvPr/>
          </p:nvSpPr>
          <p:spPr>
            <a:xfrm rot="7975255">
              <a:off x="11282176" y="3378559"/>
              <a:ext cx="1755195" cy="17551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lIns="0" tIns="0" rIns="0" bIns="0" rtlCol="0" anchor="ctr"/>
            <a:lstStyle/>
            <a:p>
              <a:pPr algn="ctr"/>
              <a:r>
                <a:rPr lang="es-MX" sz="3400" dirty="0">
                  <a:solidFill>
                    <a:schemeClr val="accent4">
                      <a:lumMod val="50000"/>
                    </a:schemeClr>
                  </a:solidFill>
                  <a:latin typeface="Impact" panose="020B080603090205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03</a:t>
              </a:r>
            </a:p>
          </p:txBody>
        </p:sp>
      </p:grpSp>
      <p:sp>
        <p:nvSpPr>
          <p:cNvPr id="22" name="62 Elipse"/>
          <p:cNvSpPr>
            <a:spLocks noChangeAspect="1"/>
          </p:cNvSpPr>
          <p:nvPr/>
        </p:nvSpPr>
        <p:spPr>
          <a:xfrm>
            <a:off x="5675797" y="2858911"/>
            <a:ext cx="1683560" cy="168356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txBody>
          <a:bodyPr lIns="0" tIns="0" rIns="0" bIns="0" rtlCol="0" anchor="ctr"/>
          <a:lstStyle/>
          <a:p>
            <a:pPr algn="ctr"/>
            <a:r>
              <a:rPr lang="es-MX" sz="1400" dirty="0" smtClean="0">
                <a:solidFill>
                  <a:schemeClr val="accent4">
                    <a:lumMod val="50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INFOGRAPHICS</a:t>
            </a:r>
            <a:endParaRPr lang="es-MX" sz="1400" dirty="0">
              <a:solidFill>
                <a:schemeClr val="accent4">
                  <a:lumMod val="50000"/>
                </a:schemeClr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29946" y="2622309"/>
            <a:ext cx="3827209" cy="1599208"/>
            <a:chOff x="676288" y="3712164"/>
            <a:chExt cx="2580152" cy="1599208"/>
          </a:xfrm>
        </p:grpSpPr>
        <p:sp>
          <p:nvSpPr>
            <p:cNvPr id="24" name="TextBox 17"/>
            <p:cNvSpPr txBox="1"/>
            <p:nvPr/>
          </p:nvSpPr>
          <p:spPr>
            <a:xfrm>
              <a:off x="676288" y="3712164"/>
              <a:ext cx="1576929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2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25" name="TextBox 18"/>
            <p:cNvSpPr txBox="1"/>
            <p:nvPr/>
          </p:nvSpPr>
          <p:spPr>
            <a:xfrm>
              <a:off x="676288" y="4351429"/>
              <a:ext cx="2580152" cy="959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spc="6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1200" spc="6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1200" spc="6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</a:t>
              </a:r>
              <a:r>
                <a:rPr lang="zh-CN" altLang="en-US" sz="1200" spc="6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字详细内容</a:t>
              </a:r>
              <a:r>
                <a:rPr lang="en-US" altLang="zh-CN" sz="1200" spc="6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1200" spc="6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1200" spc="6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030487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750"/>
                            </p:stCondLst>
                            <p:childTnLst>
                              <p:par>
                                <p:cTn id="26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35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3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1" grpId="0"/>
      <p:bldP spid="12" grpId="0"/>
      <p:bldP spid="2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l="49807" b="34887"/>
          <a:stretch/>
        </p:blipFill>
        <p:spPr>
          <a:xfrm rot="16200000">
            <a:off x="2634430" y="-2634432"/>
            <a:ext cx="6961242" cy="12230100"/>
          </a:xfrm>
          <a:prstGeom prst="rect">
            <a:avLst/>
          </a:prstGeom>
        </p:spPr>
      </p:pic>
      <p:sp>
        <p:nvSpPr>
          <p:cNvPr id="10" name="椭圆 9"/>
          <p:cNvSpPr/>
          <p:nvPr/>
        </p:nvSpPr>
        <p:spPr>
          <a:xfrm>
            <a:off x="4204379" y="1409475"/>
            <a:ext cx="3745140" cy="374514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12"/>
          <p:cNvSpPr txBox="1"/>
          <p:nvPr/>
        </p:nvSpPr>
        <p:spPr>
          <a:xfrm>
            <a:off x="3466411" y="2589548"/>
            <a:ext cx="5221077" cy="130805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088205"/>
            <a:r>
              <a:rPr lang="zh-CN" altLang="en-US" sz="6000" b="1" dirty="0" smtClean="0">
                <a:latin typeface="陈继世-硬笔行书" panose="02010609030101010101" pitchFamily="49" charset="-122"/>
                <a:ea typeface="陈继世-硬笔行书" panose="02010609030101010101" pitchFamily="49" charset="-122"/>
                <a:cs typeface="Open Sans" pitchFamily="34" charset="0"/>
              </a:rPr>
              <a:t>教学过程</a:t>
            </a:r>
            <a:endParaRPr lang="en-US" altLang="zh-CN" sz="6000" b="1" dirty="0" smtClean="0">
              <a:latin typeface="陈继世-硬笔行书" panose="02010609030101010101" pitchFamily="49" charset="-122"/>
              <a:ea typeface="陈继世-硬笔行书" panose="02010609030101010101" pitchFamily="49" charset="-122"/>
              <a:cs typeface="Open Sans" pitchFamily="34" charset="0"/>
            </a:endParaRPr>
          </a:p>
          <a:p>
            <a:pPr algn="ctr" defTabSz="1088205"/>
            <a:r>
              <a:rPr lang="en-US" altLang="zh-CN" sz="2500" dirty="0" smtClean="0">
                <a:latin typeface="陈继世-硬笔行书" panose="02010609030101010101" pitchFamily="49" charset="-122"/>
                <a:ea typeface="陈继世-硬笔行书" panose="02010609030101010101" pitchFamily="49" charset="-122"/>
              </a:rPr>
              <a:t>TEACHING PROCESS </a:t>
            </a:r>
            <a:endParaRPr lang="en-AU" sz="2500" dirty="0">
              <a:latin typeface="陈继世-硬笔行书" panose="02010609030101010101" pitchFamily="49" charset="-122"/>
              <a:ea typeface="陈继世-硬笔行书" panose="0201060903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413991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Click="0" advTm="0">
        <p14:vortex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l="23629"/>
          <a:stretch/>
        </p:blipFill>
        <p:spPr>
          <a:xfrm>
            <a:off x="0" y="372164"/>
            <a:ext cx="330200" cy="58555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5" name="组合 4"/>
          <p:cNvGrpSpPr/>
          <p:nvPr/>
        </p:nvGrpSpPr>
        <p:grpSpPr>
          <a:xfrm>
            <a:off x="674196" y="261758"/>
            <a:ext cx="2408430" cy="743093"/>
            <a:chOff x="673852" y="234212"/>
            <a:chExt cx="2408427" cy="743094"/>
          </a:xfrm>
        </p:grpSpPr>
        <p:sp>
          <p:nvSpPr>
            <p:cNvPr id="6" name="Text Box 7"/>
            <p:cNvSpPr txBox="1">
              <a:spLocks noChangeArrowheads="1"/>
            </p:cNvSpPr>
            <p:nvPr/>
          </p:nvSpPr>
          <p:spPr bwMode="auto">
            <a:xfrm>
              <a:off x="729714" y="766927"/>
              <a:ext cx="2352565" cy="210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8205"/>
              <a:r>
                <a:rPr lang="en-CA" sz="1067" spc="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TEACHING PROCESS </a:t>
              </a:r>
              <a:endParaRPr lang="en-CA" sz="1067" spc="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673852" y="234212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088205"/>
              <a:r>
                <a:rPr lang="zh-CN" altLang="en-US" sz="3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教学过程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658" y="225438"/>
            <a:ext cx="874486" cy="758908"/>
          </a:xfrm>
          <a:prstGeom prst="rect">
            <a:avLst/>
          </a:prstGeom>
        </p:spPr>
      </p:pic>
      <p:sp>
        <p:nvSpPr>
          <p:cNvPr id="9" name="Freeform 20"/>
          <p:cNvSpPr/>
          <p:nvPr/>
        </p:nvSpPr>
        <p:spPr>
          <a:xfrm>
            <a:off x="5980637" y="6484585"/>
            <a:ext cx="230726" cy="230726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077" y="57150"/>
                </a:moveTo>
                <a:cubicBezTo>
                  <a:pt x="116012" y="57150"/>
                  <a:pt x="117723" y="57819"/>
                  <a:pt x="119212" y="59159"/>
                </a:cubicBezTo>
                <a:cubicBezTo>
                  <a:pt x="120700" y="60498"/>
                  <a:pt x="121444" y="62210"/>
                  <a:pt x="121444" y="64293"/>
                </a:cubicBezTo>
                <a:lnTo>
                  <a:pt x="121444" y="145107"/>
                </a:lnTo>
                <a:lnTo>
                  <a:pt x="147787" y="118764"/>
                </a:lnTo>
                <a:cubicBezTo>
                  <a:pt x="151061" y="115490"/>
                  <a:pt x="154335" y="115490"/>
                  <a:pt x="157609" y="118764"/>
                </a:cubicBezTo>
                <a:cubicBezTo>
                  <a:pt x="159098" y="120253"/>
                  <a:pt x="159842" y="121964"/>
                  <a:pt x="159842" y="123899"/>
                </a:cubicBezTo>
                <a:cubicBezTo>
                  <a:pt x="159842" y="125834"/>
                  <a:pt x="159098" y="127545"/>
                  <a:pt x="157609" y="129034"/>
                </a:cubicBezTo>
                <a:lnTo>
                  <a:pt x="114300" y="171003"/>
                </a:lnTo>
                <a:lnTo>
                  <a:pt x="70991" y="129034"/>
                </a:lnTo>
                <a:cubicBezTo>
                  <a:pt x="67717" y="125462"/>
                  <a:pt x="67791" y="122039"/>
                  <a:pt x="71215" y="118764"/>
                </a:cubicBezTo>
                <a:cubicBezTo>
                  <a:pt x="74638" y="115490"/>
                  <a:pt x="77986" y="115490"/>
                  <a:pt x="81260" y="118764"/>
                </a:cubicBezTo>
                <a:lnTo>
                  <a:pt x="107156" y="144661"/>
                </a:lnTo>
                <a:lnTo>
                  <a:pt x="107156" y="64293"/>
                </a:lnTo>
                <a:cubicBezTo>
                  <a:pt x="107156" y="62210"/>
                  <a:pt x="107826" y="60498"/>
                  <a:pt x="109166" y="59159"/>
                </a:cubicBezTo>
                <a:cubicBezTo>
                  <a:pt x="110505" y="57819"/>
                  <a:pt x="112142" y="57150"/>
                  <a:pt x="114077" y="57150"/>
                </a:cubicBezTo>
                <a:close/>
                <a:moveTo>
                  <a:pt x="114300" y="14287"/>
                </a:moveTo>
                <a:cubicBezTo>
                  <a:pt x="86618" y="14287"/>
                  <a:pt x="63029" y="24035"/>
                  <a:pt x="43532" y="43532"/>
                </a:cubicBezTo>
                <a:cubicBezTo>
                  <a:pt x="24036" y="63028"/>
                  <a:pt x="14288" y="86618"/>
                  <a:pt x="14288" y="114300"/>
                </a:cubicBezTo>
                <a:cubicBezTo>
                  <a:pt x="14288" y="141982"/>
                  <a:pt x="24036" y="165571"/>
                  <a:pt x="43532" y="185067"/>
                </a:cubicBezTo>
                <a:cubicBezTo>
                  <a:pt x="63029" y="204564"/>
                  <a:pt x="86618" y="214312"/>
                  <a:pt x="114300" y="214312"/>
                </a:cubicBezTo>
                <a:cubicBezTo>
                  <a:pt x="141982" y="214312"/>
                  <a:pt x="165646" y="204564"/>
                  <a:pt x="185291" y="185067"/>
                </a:cubicBezTo>
                <a:cubicBezTo>
                  <a:pt x="204937" y="165571"/>
                  <a:pt x="214759" y="141982"/>
                  <a:pt x="214759" y="114300"/>
                </a:cubicBezTo>
                <a:cubicBezTo>
                  <a:pt x="214759" y="86618"/>
                  <a:pt x="204937" y="63028"/>
                  <a:pt x="185291" y="43532"/>
                </a:cubicBezTo>
                <a:cubicBezTo>
                  <a:pt x="165646" y="24035"/>
                  <a:pt x="141982" y="14287"/>
                  <a:pt x="114300" y="14287"/>
                </a:cubicBezTo>
                <a:close/>
                <a:moveTo>
                  <a:pt x="114300" y="0"/>
                </a:moveTo>
                <a:cubicBezTo>
                  <a:pt x="145852" y="0"/>
                  <a:pt x="172790" y="11162"/>
                  <a:pt x="195114" y="33486"/>
                </a:cubicBezTo>
                <a:cubicBezTo>
                  <a:pt x="217438" y="55810"/>
                  <a:pt x="228600" y="82748"/>
                  <a:pt x="228600" y="114300"/>
                </a:cubicBezTo>
                <a:cubicBezTo>
                  <a:pt x="228600" y="145851"/>
                  <a:pt x="217438" y="172789"/>
                  <a:pt x="195114" y="195113"/>
                </a:cubicBezTo>
                <a:cubicBezTo>
                  <a:pt x="172790" y="217438"/>
                  <a:pt x="145852" y="228600"/>
                  <a:pt x="114300" y="228600"/>
                </a:cubicBezTo>
                <a:cubicBezTo>
                  <a:pt x="82749" y="228600"/>
                  <a:pt x="55811" y="217438"/>
                  <a:pt x="33487" y="195113"/>
                </a:cubicBezTo>
                <a:cubicBezTo>
                  <a:pt x="11162" y="172789"/>
                  <a:pt x="0" y="145851"/>
                  <a:pt x="0" y="114300"/>
                </a:cubicBezTo>
                <a:cubicBezTo>
                  <a:pt x="0" y="82748"/>
                  <a:pt x="11162" y="55810"/>
                  <a:pt x="33487" y="33486"/>
                </a:cubicBezTo>
                <a:cubicBezTo>
                  <a:pt x="55811" y="11162"/>
                  <a:pt x="82749" y="0"/>
                  <a:pt x="114300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0" name="Oval 59"/>
          <p:cNvSpPr/>
          <p:nvPr/>
        </p:nvSpPr>
        <p:spPr>
          <a:xfrm rot="9000000">
            <a:off x="10660868" y="2097449"/>
            <a:ext cx="250490" cy="250490"/>
          </a:xfrm>
          <a:prstGeom prst="ellipse">
            <a:avLst/>
          </a:prstGeom>
          <a:solidFill>
            <a:schemeClr val="accent4">
              <a:lumMod val="40000"/>
              <a:lumOff val="6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1" name="Oval 60"/>
          <p:cNvSpPr/>
          <p:nvPr/>
        </p:nvSpPr>
        <p:spPr>
          <a:xfrm rot="9000000">
            <a:off x="9669077" y="1624297"/>
            <a:ext cx="250490" cy="250490"/>
          </a:xfrm>
          <a:prstGeom prst="ellipse">
            <a:avLst/>
          </a:prstGeom>
          <a:solidFill>
            <a:schemeClr val="accent1">
              <a:lumMod val="40000"/>
              <a:lumOff val="6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2" name="Oval 61"/>
          <p:cNvSpPr/>
          <p:nvPr/>
        </p:nvSpPr>
        <p:spPr>
          <a:xfrm rot="9000000">
            <a:off x="10069708" y="3200089"/>
            <a:ext cx="319312" cy="319312"/>
          </a:xfrm>
          <a:prstGeom prst="ellipse">
            <a:avLst/>
          </a:prstGeom>
          <a:solidFill>
            <a:schemeClr val="accent2">
              <a:lumMod val="60000"/>
              <a:lumOff val="4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3" name="Oval 62"/>
          <p:cNvSpPr/>
          <p:nvPr/>
        </p:nvSpPr>
        <p:spPr>
          <a:xfrm rot="9000000">
            <a:off x="8838683" y="2790912"/>
            <a:ext cx="319312" cy="319312"/>
          </a:xfrm>
          <a:prstGeom prst="ellipse">
            <a:avLst/>
          </a:prstGeom>
          <a:solidFill>
            <a:schemeClr val="accent4">
              <a:lumMod val="60000"/>
              <a:lumOff val="4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4" name="Oval 63"/>
          <p:cNvSpPr/>
          <p:nvPr/>
        </p:nvSpPr>
        <p:spPr>
          <a:xfrm rot="9000000">
            <a:off x="9665510" y="2727005"/>
            <a:ext cx="406685" cy="406685"/>
          </a:xfrm>
          <a:prstGeom prst="ellipse">
            <a:avLst/>
          </a:prstGeom>
          <a:solidFill>
            <a:schemeClr val="accent4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5" name="Oval 64"/>
          <p:cNvSpPr/>
          <p:nvPr/>
        </p:nvSpPr>
        <p:spPr>
          <a:xfrm rot="9000000">
            <a:off x="8101303" y="2271711"/>
            <a:ext cx="406685" cy="406685"/>
          </a:xfrm>
          <a:prstGeom prst="ellipse">
            <a:avLst/>
          </a:prstGeom>
          <a:solidFill>
            <a:schemeClr val="accent4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6" name="Oval 65"/>
          <p:cNvSpPr/>
          <p:nvPr/>
        </p:nvSpPr>
        <p:spPr>
          <a:xfrm rot="9000000">
            <a:off x="8200358" y="3950927"/>
            <a:ext cx="406685" cy="406685"/>
          </a:xfrm>
          <a:prstGeom prst="ellipse">
            <a:avLst/>
          </a:prstGeom>
          <a:solidFill>
            <a:schemeClr val="accent4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7" name="Oval 66"/>
          <p:cNvSpPr/>
          <p:nvPr/>
        </p:nvSpPr>
        <p:spPr>
          <a:xfrm rot="9000000">
            <a:off x="7455352" y="3048211"/>
            <a:ext cx="532530" cy="532530"/>
          </a:xfrm>
          <a:prstGeom prst="ellipse">
            <a:avLst/>
          </a:prstGeom>
          <a:solidFill>
            <a:schemeClr val="accent4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8" name="Oval 67"/>
          <p:cNvSpPr/>
          <p:nvPr/>
        </p:nvSpPr>
        <p:spPr>
          <a:xfrm rot="9000000">
            <a:off x="9635549" y="3929857"/>
            <a:ext cx="532530" cy="532530"/>
          </a:xfrm>
          <a:prstGeom prst="ellipse">
            <a:avLst/>
          </a:prstGeom>
          <a:solidFill>
            <a:schemeClr val="accent4">
              <a:lumMod val="40000"/>
              <a:lumOff val="6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9" name="Freeform 56"/>
          <p:cNvSpPr>
            <a:spLocks/>
          </p:cNvSpPr>
          <p:nvPr/>
        </p:nvSpPr>
        <p:spPr bwMode="auto">
          <a:xfrm>
            <a:off x="4659610" y="3068398"/>
            <a:ext cx="3025592" cy="3789602"/>
          </a:xfrm>
          <a:custGeom>
            <a:avLst/>
            <a:gdLst>
              <a:gd name="T0" fmla="*/ 197 w 454"/>
              <a:gd name="T1" fmla="*/ 254 h 569"/>
              <a:gd name="T2" fmla="*/ 200 w 454"/>
              <a:gd name="T3" fmla="*/ 449 h 569"/>
              <a:gd name="T4" fmla="*/ 148 w 454"/>
              <a:gd name="T5" fmla="*/ 559 h 569"/>
              <a:gd name="T6" fmla="*/ 122 w 454"/>
              <a:gd name="T7" fmla="*/ 569 h 569"/>
              <a:gd name="T8" fmla="*/ 339 w 454"/>
              <a:gd name="T9" fmla="*/ 569 h 569"/>
              <a:gd name="T10" fmla="*/ 304 w 454"/>
              <a:gd name="T11" fmla="*/ 557 h 569"/>
              <a:gd name="T12" fmla="*/ 277 w 454"/>
              <a:gd name="T13" fmla="*/ 354 h 569"/>
              <a:gd name="T14" fmla="*/ 282 w 454"/>
              <a:gd name="T15" fmla="*/ 261 h 569"/>
              <a:gd name="T16" fmla="*/ 315 w 454"/>
              <a:gd name="T17" fmla="*/ 247 h 569"/>
              <a:gd name="T18" fmla="*/ 454 w 454"/>
              <a:gd name="T19" fmla="*/ 120 h 569"/>
              <a:gd name="T20" fmla="*/ 451 w 454"/>
              <a:gd name="T21" fmla="*/ 117 h 569"/>
              <a:gd name="T22" fmla="*/ 451 w 454"/>
              <a:gd name="T23" fmla="*/ 117 h 569"/>
              <a:gd name="T24" fmla="*/ 389 w 454"/>
              <a:gd name="T25" fmla="*/ 164 h 569"/>
              <a:gd name="T26" fmla="*/ 400 w 454"/>
              <a:gd name="T27" fmla="*/ 82 h 569"/>
              <a:gd name="T28" fmla="*/ 399 w 454"/>
              <a:gd name="T29" fmla="*/ 82 h 569"/>
              <a:gd name="T30" fmla="*/ 398 w 454"/>
              <a:gd name="T31" fmla="*/ 82 h 569"/>
              <a:gd name="T32" fmla="*/ 362 w 454"/>
              <a:gd name="T33" fmla="*/ 182 h 569"/>
              <a:gd name="T34" fmla="*/ 257 w 454"/>
              <a:gd name="T35" fmla="*/ 234 h 569"/>
              <a:gd name="T36" fmla="*/ 241 w 454"/>
              <a:gd name="T37" fmla="*/ 146 h 569"/>
              <a:gd name="T38" fmla="*/ 296 w 454"/>
              <a:gd name="T39" fmla="*/ 54 h 569"/>
              <a:gd name="T40" fmla="*/ 295 w 454"/>
              <a:gd name="T41" fmla="*/ 54 h 569"/>
              <a:gd name="T42" fmla="*/ 294 w 454"/>
              <a:gd name="T43" fmla="*/ 52 h 569"/>
              <a:gd name="T44" fmla="*/ 238 w 454"/>
              <a:gd name="T45" fmla="*/ 113 h 569"/>
              <a:gd name="T46" fmla="*/ 235 w 454"/>
              <a:gd name="T47" fmla="*/ 35 h 569"/>
              <a:gd name="T48" fmla="*/ 235 w 454"/>
              <a:gd name="T49" fmla="*/ 35 h 569"/>
              <a:gd name="T50" fmla="*/ 230 w 454"/>
              <a:gd name="T51" fmla="*/ 35 h 569"/>
              <a:gd name="T52" fmla="*/ 219 w 454"/>
              <a:gd name="T53" fmla="*/ 223 h 569"/>
              <a:gd name="T54" fmla="*/ 122 w 454"/>
              <a:gd name="T55" fmla="*/ 132 h 569"/>
              <a:gd name="T56" fmla="*/ 137 w 454"/>
              <a:gd name="T57" fmla="*/ 64 h 569"/>
              <a:gd name="T58" fmla="*/ 135 w 454"/>
              <a:gd name="T59" fmla="*/ 63 h 569"/>
              <a:gd name="T60" fmla="*/ 135 w 454"/>
              <a:gd name="T61" fmla="*/ 63 h 569"/>
              <a:gd name="T62" fmla="*/ 113 w 454"/>
              <a:gd name="T63" fmla="*/ 118 h 569"/>
              <a:gd name="T64" fmla="*/ 52 w 454"/>
              <a:gd name="T65" fmla="*/ 1 h 569"/>
              <a:gd name="T66" fmla="*/ 50 w 454"/>
              <a:gd name="T67" fmla="*/ 0 h 569"/>
              <a:gd name="T68" fmla="*/ 46 w 454"/>
              <a:gd name="T69" fmla="*/ 1 h 569"/>
              <a:gd name="T70" fmla="*/ 74 w 454"/>
              <a:gd name="T71" fmla="*/ 91 h 569"/>
              <a:gd name="T72" fmla="*/ 74 w 454"/>
              <a:gd name="T73" fmla="*/ 91 h 569"/>
              <a:gd name="T74" fmla="*/ 149 w 454"/>
              <a:gd name="T75" fmla="*/ 208 h 569"/>
              <a:gd name="T76" fmla="*/ 3 w 454"/>
              <a:gd name="T77" fmla="*/ 195 h 569"/>
              <a:gd name="T78" fmla="*/ 3 w 454"/>
              <a:gd name="T79" fmla="*/ 196 h 569"/>
              <a:gd name="T80" fmla="*/ 0 w 454"/>
              <a:gd name="T81" fmla="*/ 201 h 569"/>
              <a:gd name="T82" fmla="*/ 172 w 454"/>
              <a:gd name="T83" fmla="*/ 237 h 569"/>
              <a:gd name="T84" fmla="*/ 197 w 454"/>
              <a:gd name="T85" fmla="*/ 254 h 5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54" h="569">
                <a:moveTo>
                  <a:pt x="197" y="254"/>
                </a:moveTo>
                <a:cubicBezTo>
                  <a:pt x="209" y="304"/>
                  <a:pt x="213" y="368"/>
                  <a:pt x="200" y="449"/>
                </a:cubicBezTo>
                <a:cubicBezTo>
                  <a:pt x="191" y="518"/>
                  <a:pt x="199" y="559"/>
                  <a:pt x="148" y="559"/>
                </a:cubicBezTo>
                <a:cubicBezTo>
                  <a:pt x="148" y="559"/>
                  <a:pt x="138" y="555"/>
                  <a:pt x="122" y="569"/>
                </a:cubicBezTo>
                <a:cubicBezTo>
                  <a:pt x="339" y="569"/>
                  <a:pt x="339" y="569"/>
                  <a:pt x="339" y="569"/>
                </a:cubicBezTo>
                <a:cubicBezTo>
                  <a:pt x="328" y="564"/>
                  <a:pt x="315" y="559"/>
                  <a:pt x="304" y="557"/>
                </a:cubicBezTo>
                <a:cubicBezTo>
                  <a:pt x="292" y="529"/>
                  <a:pt x="279" y="475"/>
                  <a:pt x="277" y="354"/>
                </a:cubicBezTo>
                <a:cubicBezTo>
                  <a:pt x="276" y="318"/>
                  <a:pt x="278" y="287"/>
                  <a:pt x="282" y="261"/>
                </a:cubicBezTo>
                <a:cubicBezTo>
                  <a:pt x="315" y="247"/>
                  <a:pt x="315" y="247"/>
                  <a:pt x="315" y="247"/>
                </a:cubicBezTo>
                <a:cubicBezTo>
                  <a:pt x="404" y="194"/>
                  <a:pt x="433" y="147"/>
                  <a:pt x="454" y="120"/>
                </a:cubicBezTo>
                <a:cubicBezTo>
                  <a:pt x="451" y="117"/>
                  <a:pt x="451" y="117"/>
                  <a:pt x="451" y="117"/>
                </a:cubicBezTo>
                <a:cubicBezTo>
                  <a:pt x="451" y="117"/>
                  <a:pt x="451" y="117"/>
                  <a:pt x="451" y="117"/>
                </a:cubicBezTo>
                <a:cubicBezTo>
                  <a:pt x="428" y="135"/>
                  <a:pt x="407" y="151"/>
                  <a:pt x="389" y="164"/>
                </a:cubicBezTo>
                <a:cubicBezTo>
                  <a:pt x="396" y="133"/>
                  <a:pt x="398" y="121"/>
                  <a:pt x="400" y="82"/>
                </a:cubicBezTo>
                <a:cubicBezTo>
                  <a:pt x="399" y="82"/>
                  <a:pt x="399" y="82"/>
                  <a:pt x="399" y="82"/>
                </a:cubicBezTo>
                <a:cubicBezTo>
                  <a:pt x="399" y="82"/>
                  <a:pt x="398" y="82"/>
                  <a:pt x="398" y="82"/>
                </a:cubicBezTo>
                <a:cubicBezTo>
                  <a:pt x="393" y="101"/>
                  <a:pt x="379" y="147"/>
                  <a:pt x="362" y="182"/>
                </a:cubicBezTo>
                <a:cubicBezTo>
                  <a:pt x="312" y="215"/>
                  <a:pt x="278" y="228"/>
                  <a:pt x="257" y="234"/>
                </a:cubicBezTo>
                <a:cubicBezTo>
                  <a:pt x="251" y="213"/>
                  <a:pt x="245" y="185"/>
                  <a:pt x="241" y="146"/>
                </a:cubicBezTo>
                <a:cubicBezTo>
                  <a:pt x="257" y="110"/>
                  <a:pt x="284" y="70"/>
                  <a:pt x="296" y="54"/>
                </a:cubicBezTo>
                <a:cubicBezTo>
                  <a:pt x="295" y="54"/>
                  <a:pt x="295" y="54"/>
                  <a:pt x="295" y="54"/>
                </a:cubicBezTo>
                <a:cubicBezTo>
                  <a:pt x="294" y="52"/>
                  <a:pt x="294" y="52"/>
                  <a:pt x="294" y="52"/>
                </a:cubicBezTo>
                <a:cubicBezTo>
                  <a:pt x="265" y="79"/>
                  <a:pt x="258" y="88"/>
                  <a:pt x="238" y="113"/>
                </a:cubicBezTo>
                <a:cubicBezTo>
                  <a:pt x="236" y="91"/>
                  <a:pt x="235" y="64"/>
                  <a:pt x="235" y="35"/>
                </a:cubicBezTo>
                <a:cubicBezTo>
                  <a:pt x="235" y="35"/>
                  <a:pt x="235" y="35"/>
                  <a:pt x="235" y="35"/>
                </a:cubicBezTo>
                <a:cubicBezTo>
                  <a:pt x="230" y="35"/>
                  <a:pt x="230" y="35"/>
                  <a:pt x="230" y="35"/>
                </a:cubicBezTo>
                <a:cubicBezTo>
                  <a:pt x="223" y="69"/>
                  <a:pt x="210" y="143"/>
                  <a:pt x="219" y="223"/>
                </a:cubicBezTo>
                <a:cubicBezTo>
                  <a:pt x="219" y="223"/>
                  <a:pt x="175" y="205"/>
                  <a:pt x="122" y="132"/>
                </a:cubicBezTo>
                <a:cubicBezTo>
                  <a:pt x="123" y="120"/>
                  <a:pt x="125" y="90"/>
                  <a:pt x="137" y="64"/>
                </a:cubicBezTo>
                <a:cubicBezTo>
                  <a:pt x="135" y="63"/>
                  <a:pt x="135" y="63"/>
                  <a:pt x="135" y="63"/>
                </a:cubicBezTo>
                <a:cubicBezTo>
                  <a:pt x="135" y="63"/>
                  <a:pt x="135" y="63"/>
                  <a:pt x="135" y="63"/>
                </a:cubicBezTo>
                <a:cubicBezTo>
                  <a:pt x="127" y="75"/>
                  <a:pt x="118" y="94"/>
                  <a:pt x="113" y="118"/>
                </a:cubicBezTo>
                <a:cubicBezTo>
                  <a:pt x="93" y="88"/>
                  <a:pt x="72" y="50"/>
                  <a:pt x="52" y="1"/>
                </a:cubicBezTo>
                <a:cubicBezTo>
                  <a:pt x="51" y="1"/>
                  <a:pt x="51" y="1"/>
                  <a:pt x="50" y="0"/>
                </a:cubicBezTo>
                <a:cubicBezTo>
                  <a:pt x="46" y="1"/>
                  <a:pt x="46" y="1"/>
                  <a:pt x="46" y="1"/>
                </a:cubicBezTo>
                <a:cubicBezTo>
                  <a:pt x="49" y="17"/>
                  <a:pt x="74" y="91"/>
                  <a:pt x="74" y="91"/>
                </a:cubicBezTo>
                <a:cubicBezTo>
                  <a:pt x="74" y="91"/>
                  <a:pt x="74" y="91"/>
                  <a:pt x="74" y="91"/>
                </a:cubicBezTo>
                <a:cubicBezTo>
                  <a:pt x="91" y="132"/>
                  <a:pt x="115" y="175"/>
                  <a:pt x="149" y="208"/>
                </a:cubicBezTo>
                <a:cubicBezTo>
                  <a:pt x="149" y="208"/>
                  <a:pt x="89" y="222"/>
                  <a:pt x="3" y="195"/>
                </a:cubicBezTo>
                <a:cubicBezTo>
                  <a:pt x="3" y="196"/>
                  <a:pt x="3" y="196"/>
                  <a:pt x="3" y="196"/>
                </a:cubicBezTo>
                <a:cubicBezTo>
                  <a:pt x="0" y="201"/>
                  <a:pt x="0" y="201"/>
                  <a:pt x="0" y="201"/>
                </a:cubicBezTo>
                <a:cubicBezTo>
                  <a:pt x="37" y="218"/>
                  <a:pt x="97" y="238"/>
                  <a:pt x="172" y="237"/>
                </a:cubicBezTo>
                <a:cubicBezTo>
                  <a:pt x="178" y="238"/>
                  <a:pt x="187" y="243"/>
                  <a:pt x="197" y="254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20" name="Group 26"/>
          <p:cNvGrpSpPr/>
          <p:nvPr/>
        </p:nvGrpSpPr>
        <p:grpSpPr>
          <a:xfrm>
            <a:off x="3742677" y="1639850"/>
            <a:ext cx="4779675" cy="3671505"/>
            <a:chOff x="7223605" y="1034167"/>
            <a:chExt cx="4779675" cy="3671505"/>
          </a:xfrm>
          <a:solidFill>
            <a:schemeClr val="accent5">
              <a:alpha val="70000"/>
            </a:schemeClr>
          </a:solidFill>
        </p:grpSpPr>
        <p:sp>
          <p:nvSpPr>
            <p:cNvPr id="21" name="Oval 27"/>
            <p:cNvSpPr/>
            <p:nvPr/>
          </p:nvSpPr>
          <p:spPr>
            <a:xfrm>
              <a:off x="7223605" y="2907942"/>
              <a:ext cx="333375" cy="33337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2" name="Oval 28"/>
            <p:cNvSpPr/>
            <p:nvPr/>
          </p:nvSpPr>
          <p:spPr>
            <a:xfrm>
              <a:off x="8051873" y="4113273"/>
              <a:ext cx="333375" cy="33337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3" name="Oval 29"/>
            <p:cNvSpPr/>
            <p:nvPr/>
          </p:nvSpPr>
          <p:spPr>
            <a:xfrm>
              <a:off x="8576155" y="1922081"/>
              <a:ext cx="424970" cy="42497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4" name="Oval 30"/>
            <p:cNvSpPr/>
            <p:nvPr/>
          </p:nvSpPr>
          <p:spPr>
            <a:xfrm>
              <a:off x="9722732" y="3212873"/>
              <a:ext cx="424970" cy="42497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5" name="Oval 31"/>
            <p:cNvSpPr/>
            <p:nvPr/>
          </p:nvSpPr>
          <p:spPr>
            <a:xfrm>
              <a:off x="8647793" y="2598759"/>
              <a:ext cx="541253" cy="5412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6" name="Oval 32"/>
            <p:cNvSpPr/>
            <p:nvPr/>
          </p:nvSpPr>
          <p:spPr>
            <a:xfrm>
              <a:off x="10147702" y="4164419"/>
              <a:ext cx="541253" cy="5412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7" name="Oval 33"/>
            <p:cNvSpPr/>
            <p:nvPr/>
          </p:nvSpPr>
          <p:spPr>
            <a:xfrm>
              <a:off x="11150960" y="2163063"/>
              <a:ext cx="541253" cy="5412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8" name="Oval 34"/>
            <p:cNvSpPr/>
            <p:nvPr/>
          </p:nvSpPr>
          <p:spPr>
            <a:xfrm>
              <a:off x="11294540" y="3501142"/>
              <a:ext cx="708740" cy="7087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9" name="Oval 35"/>
            <p:cNvSpPr/>
            <p:nvPr/>
          </p:nvSpPr>
          <p:spPr>
            <a:xfrm>
              <a:off x="9368362" y="1034167"/>
              <a:ext cx="708740" cy="7087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30" name="Group 36"/>
          <p:cNvGrpSpPr/>
          <p:nvPr/>
        </p:nvGrpSpPr>
        <p:grpSpPr>
          <a:xfrm>
            <a:off x="3631537" y="1946200"/>
            <a:ext cx="4788017" cy="3731205"/>
            <a:chOff x="7071416" y="1121303"/>
            <a:chExt cx="4788017" cy="3731205"/>
          </a:xfrm>
          <a:solidFill>
            <a:schemeClr val="accent2">
              <a:alpha val="40000"/>
            </a:schemeClr>
          </a:solidFill>
        </p:grpSpPr>
        <p:sp>
          <p:nvSpPr>
            <p:cNvPr id="31" name="Oval 37"/>
            <p:cNvSpPr/>
            <p:nvPr/>
          </p:nvSpPr>
          <p:spPr>
            <a:xfrm>
              <a:off x="7071416" y="1970672"/>
              <a:ext cx="604144" cy="6041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2" name="Oval 38"/>
            <p:cNvSpPr/>
            <p:nvPr/>
          </p:nvSpPr>
          <p:spPr>
            <a:xfrm>
              <a:off x="10028885" y="2266337"/>
              <a:ext cx="778885" cy="77888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3" name="Oval 39"/>
            <p:cNvSpPr/>
            <p:nvPr/>
          </p:nvSpPr>
          <p:spPr>
            <a:xfrm>
              <a:off x="8444595" y="4164419"/>
              <a:ext cx="688089" cy="6880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4" name="Oval 40"/>
            <p:cNvSpPr/>
            <p:nvPr/>
          </p:nvSpPr>
          <p:spPr>
            <a:xfrm>
              <a:off x="10677336" y="3875937"/>
              <a:ext cx="260868" cy="2608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5" name="Oval 41"/>
            <p:cNvSpPr/>
            <p:nvPr/>
          </p:nvSpPr>
          <p:spPr>
            <a:xfrm>
              <a:off x="11598565" y="2698248"/>
              <a:ext cx="260868" cy="2608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6" name="Oval 42"/>
            <p:cNvSpPr/>
            <p:nvPr/>
          </p:nvSpPr>
          <p:spPr>
            <a:xfrm>
              <a:off x="7688405" y="2869385"/>
              <a:ext cx="260868" cy="2608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7" name="Oval 43"/>
            <p:cNvSpPr/>
            <p:nvPr/>
          </p:nvSpPr>
          <p:spPr>
            <a:xfrm>
              <a:off x="9592298" y="1865334"/>
              <a:ext cx="260868" cy="2608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8" name="Oval 44"/>
            <p:cNvSpPr/>
            <p:nvPr/>
          </p:nvSpPr>
          <p:spPr>
            <a:xfrm>
              <a:off x="7838577" y="1121303"/>
              <a:ext cx="759965" cy="75996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9" name="Oval 45"/>
            <p:cNvSpPr/>
            <p:nvPr/>
          </p:nvSpPr>
          <p:spPr>
            <a:xfrm>
              <a:off x="9111041" y="3345133"/>
              <a:ext cx="156009" cy="15600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40" name="Oval 46"/>
            <p:cNvSpPr/>
            <p:nvPr/>
          </p:nvSpPr>
          <p:spPr>
            <a:xfrm>
              <a:off x="11106733" y="2785942"/>
              <a:ext cx="156009" cy="15600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41" name="Group 47"/>
          <p:cNvGrpSpPr/>
          <p:nvPr/>
        </p:nvGrpSpPr>
        <p:grpSpPr>
          <a:xfrm>
            <a:off x="4268518" y="2279145"/>
            <a:ext cx="4142805" cy="3446444"/>
            <a:chOff x="7242069" y="1000204"/>
            <a:chExt cx="4142805" cy="3446444"/>
          </a:xfrm>
          <a:solidFill>
            <a:schemeClr val="accent1">
              <a:alpha val="20000"/>
            </a:schemeClr>
          </a:solidFill>
        </p:grpSpPr>
        <p:sp>
          <p:nvSpPr>
            <p:cNvPr id="42" name="Oval 48"/>
            <p:cNvSpPr/>
            <p:nvPr/>
          </p:nvSpPr>
          <p:spPr>
            <a:xfrm>
              <a:off x="8373143" y="1000204"/>
              <a:ext cx="1180478" cy="11804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43" name="Oval 49"/>
            <p:cNvSpPr/>
            <p:nvPr/>
          </p:nvSpPr>
          <p:spPr>
            <a:xfrm>
              <a:off x="9793458" y="1543897"/>
              <a:ext cx="673424" cy="67342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44" name="Oval 50"/>
            <p:cNvSpPr/>
            <p:nvPr/>
          </p:nvSpPr>
          <p:spPr>
            <a:xfrm>
              <a:off x="7728795" y="3028844"/>
              <a:ext cx="608999" cy="6089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45" name="Oval 51"/>
            <p:cNvSpPr/>
            <p:nvPr/>
          </p:nvSpPr>
          <p:spPr>
            <a:xfrm>
              <a:off x="10055853" y="2924511"/>
              <a:ext cx="608999" cy="6089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46" name="Oval 52"/>
            <p:cNvSpPr/>
            <p:nvPr/>
          </p:nvSpPr>
          <p:spPr>
            <a:xfrm>
              <a:off x="7242069" y="1362158"/>
              <a:ext cx="550776" cy="55077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47" name="Oval 53"/>
            <p:cNvSpPr/>
            <p:nvPr/>
          </p:nvSpPr>
          <p:spPr>
            <a:xfrm>
              <a:off x="7460786" y="2351919"/>
              <a:ext cx="460611" cy="46061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48" name="Oval 54"/>
            <p:cNvSpPr/>
            <p:nvPr/>
          </p:nvSpPr>
          <p:spPr>
            <a:xfrm>
              <a:off x="10593255" y="2042438"/>
              <a:ext cx="460611" cy="46061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49" name="Oval 55"/>
            <p:cNvSpPr/>
            <p:nvPr/>
          </p:nvSpPr>
          <p:spPr>
            <a:xfrm>
              <a:off x="11048082" y="1704777"/>
              <a:ext cx="336792" cy="3367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50" name="Oval 56"/>
            <p:cNvSpPr/>
            <p:nvPr/>
          </p:nvSpPr>
          <p:spPr>
            <a:xfrm>
              <a:off x="11027370" y="3450791"/>
              <a:ext cx="336792" cy="3367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51" name="Oval 57"/>
            <p:cNvSpPr/>
            <p:nvPr/>
          </p:nvSpPr>
          <p:spPr>
            <a:xfrm>
              <a:off x="8453970" y="3618181"/>
              <a:ext cx="828467" cy="82846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52" name="Oval 68"/>
          <p:cNvSpPr/>
          <p:nvPr/>
        </p:nvSpPr>
        <p:spPr>
          <a:xfrm>
            <a:off x="4555756" y="1881011"/>
            <a:ext cx="1514855" cy="1514855"/>
          </a:xfrm>
          <a:prstGeom prst="ellipse">
            <a:avLst/>
          </a:prstGeom>
          <a:solidFill>
            <a:schemeClr val="accent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>
                <a:solidFill>
                  <a:schemeClr val="bg1"/>
                </a:solidFill>
                <a:latin typeface="FontAwesome" pitchFamily="2" charset="0"/>
              </a:rPr>
              <a:t></a:t>
            </a:r>
            <a:endParaRPr lang="id-ID" sz="3200">
              <a:solidFill>
                <a:schemeClr val="bg1"/>
              </a:solidFill>
            </a:endParaRPr>
          </a:p>
        </p:txBody>
      </p:sp>
      <p:sp>
        <p:nvSpPr>
          <p:cNvPr id="53" name="Oval 69"/>
          <p:cNvSpPr/>
          <p:nvPr/>
        </p:nvSpPr>
        <p:spPr>
          <a:xfrm>
            <a:off x="6507408" y="2141135"/>
            <a:ext cx="1437159" cy="1437159"/>
          </a:xfrm>
          <a:prstGeom prst="ellips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chemeClr val="bg1"/>
                </a:solidFill>
                <a:latin typeface="FontAwesome" pitchFamily="2" charset="0"/>
              </a:rPr>
              <a:t></a:t>
            </a:r>
            <a:endParaRPr lang="id-ID" sz="2800">
              <a:solidFill>
                <a:schemeClr val="bg1"/>
              </a:solidFill>
            </a:endParaRPr>
          </a:p>
        </p:txBody>
      </p:sp>
      <p:sp>
        <p:nvSpPr>
          <p:cNvPr id="54" name="Oval 70"/>
          <p:cNvSpPr/>
          <p:nvPr/>
        </p:nvSpPr>
        <p:spPr>
          <a:xfrm>
            <a:off x="3571049" y="3453959"/>
            <a:ext cx="1437159" cy="1437159"/>
          </a:xfrm>
          <a:prstGeom prst="ellipse">
            <a:avLst/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chemeClr val="bg1"/>
                </a:solidFill>
                <a:latin typeface="FontAwesome" pitchFamily="2" charset="0"/>
              </a:rPr>
              <a:t></a:t>
            </a:r>
            <a:endParaRPr lang="id-ID" sz="2800">
              <a:solidFill>
                <a:schemeClr val="bg1"/>
              </a:solidFill>
            </a:endParaRPr>
          </a:p>
        </p:txBody>
      </p:sp>
      <p:sp>
        <p:nvSpPr>
          <p:cNvPr id="55" name="Oval 71"/>
          <p:cNvSpPr/>
          <p:nvPr/>
        </p:nvSpPr>
        <p:spPr>
          <a:xfrm>
            <a:off x="7183793" y="3664860"/>
            <a:ext cx="1437159" cy="1437159"/>
          </a:xfrm>
          <a:prstGeom prst="ellipse">
            <a:avLst/>
          </a:prstGeom>
          <a:solidFill>
            <a:schemeClr val="accent5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FontAwesome" pitchFamily="2" charset="0"/>
              </a:rPr>
              <a:t></a:t>
            </a:r>
            <a:endParaRPr lang="id-ID">
              <a:solidFill>
                <a:schemeClr val="bg1"/>
              </a:solidFill>
            </a:endParaRPr>
          </a:p>
        </p:txBody>
      </p:sp>
      <p:sp>
        <p:nvSpPr>
          <p:cNvPr id="56" name="Oval 81"/>
          <p:cNvSpPr/>
          <p:nvPr/>
        </p:nvSpPr>
        <p:spPr>
          <a:xfrm>
            <a:off x="891559" y="4104286"/>
            <a:ext cx="482625" cy="48262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FontAwesome" pitchFamily="2" charset="0"/>
              </a:rPr>
              <a:t>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57" name="TextBox 82"/>
          <p:cNvSpPr txBox="1"/>
          <p:nvPr/>
        </p:nvSpPr>
        <p:spPr>
          <a:xfrm>
            <a:off x="1504439" y="4098970"/>
            <a:ext cx="1169551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It’s Your Style !</a:t>
            </a:r>
            <a:endParaRPr lang="en-US" sz="13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8" name="TextBox 83"/>
          <p:cNvSpPr txBox="1"/>
          <p:nvPr/>
        </p:nvSpPr>
        <p:spPr>
          <a:xfrm>
            <a:off x="1504439" y="4463135"/>
            <a:ext cx="178910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spc="600" dirty="0">
                <a:latin typeface="+mj-ea"/>
                <a:ea typeface="+mj-ea"/>
                <a:cs typeface="Open Sans" panose="020B0606030504020204" pitchFamily="34" charset="0"/>
              </a:rPr>
              <a:t>详细内容</a:t>
            </a:r>
            <a:r>
              <a:rPr lang="en-US" altLang="zh-CN" sz="900" spc="600" dirty="0">
                <a:latin typeface="+mj-ea"/>
                <a:ea typeface="+mj-ea"/>
                <a:cs typeface="Open Sans" panose="020B0606030504020204" pitchFamily="34" charset="0"/>
              </a:rPr>
              <a:t>……</a:t>
            </a:r>
            <a:r>
              <a:rPr lang="zh-CN" altLang="en-US" sz="900" spc="600" dirty="0">
                <a:latin typeface="+mj-ea"/>
                <a:ea typeface="+mj-ea"/>
                <a:cs typeface="Open Sans" panose="020B0606030504020204" pitchFamily="34" charset="0"/>
              </a:rPr>
              <a:t>点击输入本栏的具体文字，简明扼要的说明分项内容，此为概念图解。</a:t>
            </a:r>
            <a:endParaRPr lang="en-US" sz="900" spc="600" dirty="0" smtClean="0">
              <a:latin typeface="+mj-ea"/>
              <a:ea typeface="+mj-ea"/>
              <a:cs typeface="Open Sans" panose="020B0606030504020204" pitchFamily="34" charset="0"/>
            </a:endParaRPr>
          </a:p>
        </p:txBody>
      </p:sp>
      <p:sp>
        <p:nvSpPr>
          <p:cNvPr id="59" name="Oval 84"/>
          <p:cNvSpPr/>
          <p:nvPr/>
        </p:nvSpPr>
        <p:spPr>
          <a:xfrm rot="9000000">
            <a:off x="10990961" y="1303050"/>
            <a:ext cx="184467" cy="184467"/>
          </a:xfrm>
          <a:prstGeom prst="ellipse">
            <a:avLst/>
          </a:prstGeom>
          <a:solidFill>
            <a:schemeClr val="accent4">
              <a:lumMod val="40000"/>
              <a:lumOff val="6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0" name="Oval 85"/>
          <p:cNvSpPr/>
          <p:nvPr/>
        </p:nvSpPr>
        <p:spPr>
          <a:xfrm rot="9000000">
            <a:off x="11701686" y="1795385"/>
            <a:ext cx="250490" cy="250490"/>
          </a:xfrm>
          <a:prstGeom prst="ellipse">
            <a:avLst/>
          </a:prstGeom>
          <a:solidFill>
            <a:schemeClr val="accent1">
              <a:lumMod val="40000"/>
              <a:lumOff val="6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1" name="TextBox 86"/>
          <p:cNvSpPr txBox="1"/>
          <p:nvPr/>
        </p:nvSpPr>
        <p:spPr>
          <a:xfrm>
            <a:off x="8861159" y="5510550"/>
            <a:ext cx="24545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b="1" spc="600" dirty="0">
                <a:latin typeface="+mj-ea"/>
                <a:ea typeface="+mj-ea"/>
                <a:cs typeface="Open Sans" panose="020B0606030504020204" pitchFamily="34" charset="0"/>
              </a:rPr>
              <a:t>详细内容</a:t>
            </a:r>
            <a:r>
              <a:rPr lang="en-US" altLang="zh-CN" sz="900" b="1" spc="600" dirty="0">
                <a:latin typeface="+mj-ea"/>
                <a:ea typeface="+mj-ea"/>
                <a:cs typeface="Open Sans" panose="020B0606030504020204" pitchFamily="34" charset="0"/>
              </a:rPr>
              <a:t>……</a:t>
            </a:r>
            <a:r>
              <a:rPr lang="zh-CN" altLang="en-US" sz="900" b="1" spc="600" dirty="0">
                <a:latin typeface="+mj-ea"/>
                <a:ea typeface="+mj-ea"/>
                <a:cs typeface="Open Sans" panose="020B0606030504020204" pitchFamily="34" charset="0"/>
              </a:rPr>
              <a:t>点击输入本栏的具体文字，简明扼要的说明分项内容，此为概念图解。</a:t>
            </a:r>
            <a:endParaRPr lang="en-US" sz="900" spc="600" dirty="0" smtClean="0">
              <a:latin typeface="+mj-ea"/>
              <a:ea typeface="+mj-ea"/>
              <a:cs typeface="Open Sans" panose="020B0606030504020204" pitchFamily="34" charset="0"/>
            </a:endParaRPr>
          </a:p>
        </p:txBody>
      </p:sp>
      <p:sp>
        <p:nvSpPr>
          <p:cNvPr id="62" name="TextBox 87"/>
          <p:cNvSpPr txBox="1"/>
          <p:nvPr/>
        </p:nvSpPr>
        <p:spPr>
          <a:xfrm>
            <a:off x="8861159" y="4987330"/>
            <a:ext cx="8194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90%</a:t>
            </a:r>
            <a:endParaRPr lang="en-US" sz="280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99135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:blinds dir="vert"/>
      </p:transition>
    </mc:Choice>
    <mc:Fallback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15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3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45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1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310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600"/>
                            </p:stCondLst>
                            <p:childTnLst>
                              <p:par>
                                <p:cTn id="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4100"/>
                            </p:stCondLst>
                            <p:childTnLst>
                              <p:par>
                                <p:cTn id="10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4600"/>
                            </p:stCondLst>
                            <p:childTnLst>
                              <p:par>
                                <p:cTn id="10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100"/>
                            </p:stCondLst>
                            <p:childTnLst>
                              <p:par>
                                <p:cTn id="1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8" grpId="0" animBg="1"/>
      <p:bldP spid="19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/>
      <p:bldP spid="58" grpId="0"/>
      <p:bldP spid="59" grpId="0" animBg="1"/>
      <p:bldP spid="60" grpId="0" animBg="1"/>
      <p:bldP spid="61" grpId="0" build="p"/>
      <p:bldP spid="62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l="23629"/>
          <a:stretch/>
        </p:blipFill>
        <p:spPr>
          <a:xfrm>
            <a:off x="0" y="372164"/>
            <a:ext cx="330200" cy="58555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5" name="组合 4"/>
          <p:cNvGrpSpPr/>
          <p:nvPr/>
        </p:nvGrpSpPr>
        <p:grpSpPr>
          <a:xfrm>
            <a:off x="632829" y="256678"/>
            <a:ext cx="1396686" cy="758460"/>
            <a:chOff x="1123532" y="210148"/>
            <a:chExt cx="1396685" cy="758461"/>
          </a:xfrm>
        </p:grpSpPr>
        <p:sp>
          <p:nvSpPr>
            <p:cNvPr id="6" name="Text Box 7"/>
            <p:cNvSpPr txBox="1">
              <a:spLocks noChangeArrowheads="1"/>
            </p:cNvSpPr>
            <p:nvPr/>
          </p:nvSpPr>
          <p:spPr bwMode="auto">
            <a:xfrm>
              <a:off x="1201587" y="758230"/>
              <a:ext cx="1318630" cy="210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8205"/>
              <a:r>
                <a:rPr lang="en-CA" sz="1067" spc="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DIRECTORY</a:t>
              </a:r>
              <a:endParaRPr lang="en-CA" sz="1067" spc="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1123532" y="210148"/>
              <a:ext cx="1330812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8205"/>
              <a:r>
                <a:rPr lang="zh-CN" altLang="en-US" sz="35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目 录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658" y="225438"/>
            <a:ext cx="874486" cy="758908"/>
          </a:xfrm>
          <a:prstGeom prst="rect">
            <a:avLst/>
          </a:prstGeom>
        </p:spPr>
      </p:pic>
      <p:sp>
        <p:nvSpPr>
          <p:cNvPr id="9" name="Oval 1"/>
          <p:cNvSpPr/>
          <p:nvPr/>
        </p:nvSpPr>
        <p:spPr>
          <a:xfrm>
            <a:off x="1281044" y="2068866"/>
            <a:ext cx="1828800" cy="1828800"/>
          </a:xfrm>
          <a:prstGeom prst="ellipse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Impact" panose="020B0806030902050204" pitchFamily="34" charset="0"/>
            </a:endParaRPr>
          </a:p>
        </p:txBody>
      </p:sp>
      <p:sp>
        <p:nvSpPr>
          <p:cNvPr id="10" name="Pie 5"/>
          <p:cNvSpPr/>
          <p:nvPr/>
        </p:nvSpPr>
        <p:spPr>
          <a:xfrm>
            <a:off x="1281044" y="2068866"/>
            <a:ext cx="1828800" cy="1828800"/>
          </a:xfrm>
          <a:prstGeom prst="pie">
            <a:avLst>
              <a:gd name="adj1" fmla="val 0"/>
              <a:gd name="adj2" fmla="val 7936424"/>
            </a:avLst>
          </a:prstGeom>
          <a:solidFill>
            <a:schemeClr val="accent1"/>
          </a:solidFill>
          <a:ln w="38100">
            <a:noFill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Impact" panose="020B0806030902050204" pitchFamily="34" charset="0"/>
            </a:endParaRPr>
          </a:p>
        </p:txBody>
      </p:sp>
      <p:sp>
        <p:nvSpPr>
          <p:cNvPr id="11" name="Oval 11"/>
          <p:cNvSpPr/>
          <p:nvPr/>
        </p:nvSpPr>
        <p:spPr>
          <a:xfrm>
            <a:off x="3988678" y="2068866"/>
            <a:ext cx="1828800" cy="1828800"/>
          </a:xfrm>
          <a:prstGeom prst="ellipse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Impact" panose="020B0806030902050204" pitchFamily="34" charset="0"/>
            </a:endParaRPr>
          </a:p>
        </p:txBody>
      </p:sp>
      <p:sp>
        <p:nvSpPr>
          <p:cNvPr id="12" name="Pie 12"/>
          <p:cNvSpPr/>
          <p:nvPr/>
        </p:nvSpPr>
        <p:spPr>
          <a:xfrm>
            <a:off x="3988678" y="2068866"/>
            <a:ext cx="1828800" cy="1828800"/>
          </a:xfrm>
          <a:prstGeom prst="pie">
            <a:avLst>
              <a:gd name="adj1" fmla="val 785510"/>
              <a:gd name="adj2" fmla="val 16200000"/>
            </a:avLst>
          </a:prstGeom>
          <a:solidFill>
            <a:schemeClr val="accent4"/>
          </a:solidFill>
          <a:ln w="38100">
            <a:noFill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Impact" panose="020B0806030902050204" pitchFamily="34" charset="0"/>
            </a:endParaRPr>
          </a:p>
        </p:txBody>
      </p:sp>
      <p:sp>
        <p:nvSpPr>
          <p:cNvPr id="13" name="Oval 16"/>
          <p:cNvSpPr/>
          <p:nvPr/>
        </p:nvSpPr>
        <p:spPr>
          <a:xfrm>
            <a:off x="6696312" y="2068866"/>
            <a:ext cx="1828800" cy="1828800"/>
          </a:xfrm>
          <a:prstGeom prst="ellipse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Impact" panose="020B0806030902050204" pitchFamily="34" charset="0"/>
            </a:endParaRPr>
          </a:p>
        </p:txBody>
      </p:sp>
      <p:sp>
        <p:nvSpPr>
          <p:cNvPr id="14" name="Pie 17"/>
          <p:cNvSpPr/>
          <p:nvPr/>
        </p:nvSpPr>
        <p:spPr>
          <a:xfrm>
            <a:off x="6696312" y="2068866"/>
            <a:ext cx="1828800" cy="1828800"/>
          </a:xfrm>
          <a:prstGeom prst="pie">
            <a:avLst>
              <a:gd name="adj1" fmla="val 13369515"/>
              <a:gd name="adj2" fmla="val 16200000"/>
            </a:avLst>
          </a:prstGeom>
          <a:solidFill>
            <a:schemeClr val="accent6"/>
          </a:solidFill>
          <a:ln w="38100">
            <a:noFill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Impact" panose="020B0806030902050204" pitchFamily="34" charset="0"/>
            </a:endParaRPr>
          </a:p>
        </p:txBody>
      </p:sp>
      <p:sp>
        <p:nvSpPr>
          <p:cNvPr id="15" name="Oval 22"/>
          <p:cNvSpPr/>
          <p:nvPr/>
        </p:nvSpPr>
        <p:spPr>
          <a:xfrm>
            <a:off x="9084286" y="2068866"/>
            <a:ext cx="1828800" cy="1828800"/>
          </a:xfrm>
          <a:prstGeom prst="ellipse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Impact" panose="020B0806030902050204" pitchFamily="34" charset="0"/>
            </a:endParaRPr>
          </a:p>
        </p:txBody>
      </p:sp>
      <p:sp>
        <p:nvSpPr>
          <p:cNvPr id="16" name="Pie 23"/>
          <p:cNvSpPr/>
          <p:nvPr/>
        </p:nvSpPr>
        <p:spPr>
          <a:xfrm>
            <a:off x="9084286" y="2068866"/>
            <a:ext cx="1828800" cy="1828800"/>
          </a:xfrm>
          <a:prstGeom prst="pie">
            <a:avLst>
              <a:gd name="adj1" fmla="val 0"/>
              <a:gd name="adj2" fmla="val 9981155"/>
            </a:avLst>
          </a:prstGeom>
          <a:solidFill>
            <a:schemeClr val="accent2"/>
          </a:solidFill>
          <a:ln w="38100">
            <a:noFill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Impact" panose="020B0806030902050204" pitchFamily="34" charset="0"/>
            </a:endParaRPr>
          </a:p>
        </p:txBody>
      </p:sp>
      <p:sp>
        <p:nvSpPr>
          <p:cNvPr id="17" name="Up Arrow 27"/>
          <p:cNvSpPr/>
          <p:nvPr/>
        </p:nvSpPr>
        <p:spPr>
          <a:xfrm flipV="1">
            <a:off x="2131648" y="4210361"/>
            <a:ext cx="123337" cy="106325"/>
          </a:xfrm>
          <a:prstGeom prst="up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Up Arrow 28"/>
          <p:cNvSpPr/>
          <p:nvPr/>
        </p:nvSpPr>
        <p:spPr>
          <a:xfrm flipV="1">
            <a:off x="4838202" y="4209394"/>
            <a:ext cx="123337" cy="106325"/>
          </a:xfrm>
          <a:prstGeom prst="upArrow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Up Arrow 29"/>
          <p:cNvSpPr/>
          <p:nvPr/>
        </p:nvSpPr>
        <p:spPr>
          <a:xfrm flipV="1">
            <a:off x="7545933" y="4209393"/>
            <a:ext cx="123337" cy="106325"/>
          </a:xfrm>
          <a:prstGeom prst="upArrow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Up Arrow 30"/>
          <p:cNvSpPr/>
          <p:nvPr/>
        </p:nvSpPr>
        <p:spPr>
          <a:xfrm flipV="1">
            <a:off x="9937016" y="4209393"/>
            <a:ext cx="123337" cy="106325"/>
          </a:xfrm>
          <a:prstGeom prst="up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35"/>
          <p:cNvSpPr txBox="1"/>
          <p:nvPr/>
        </p:nvSpPr>
        <p:spPr>
          <a:xfrm>
            <a:off x="3164239" y="2813989"/>
            <a:ext cx="5405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smtClean="0">
                <a:latin typeface="Impact" panose="020B0806030902050204" pitchFamily="34" charset="0"/>
              </a:rPr>
              <a:t>45%</a:t>
            </a:r>
            <a:endParaRPr lang="en-US" sz="1600">
              <a:latin typeface="Impact" panose="020B0806030902050204" pitchFamily="34" charset="0"/>
            </a:endParaRPr>
          </a:p>
        </p:txBody>
      </p:sp>
      <p:sp>
        <p:nvSpPr>
          <p:cNvPr id="22" name="TextBox 36"/>
          <p:cNvSpPr txBox="1"/>
          <p:nvPr/>
        </p:nvSpPr>
        <p:spPr>
          <a:xfrm>
            <a:off x="5817478" y="3060788"/>
            <a:ext cx="5341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smtClean="0">
                <a:latin typeface="Impact" panose="020B0806030902050204" pitchFamily="34" charset="0"/>
              </a:rPr>
              <a:t>75%</a:t>
            </a:r>
            <a:endParaRPr lang="en-US" sz="1600">
              <a:latin typeface="Impact" panose="020B0806030902050204" pitchFamily="34" charset="0"/>
            </a:endParaRPr>
          </a:p>
        </p:txBody>
      </p:sp>
      <p:sp>
        <p:nvSpPr>
          <p:cNvPr id="23" name="TextBox 37"/>
          <p:cNvSpPr txBox="1"/>
          <p:nvPr/>
        </p:nvSpPr>
        <p:spPr>
          <a:xfrm>
            <a:off x="7340539" y="1646366"/>
            <a:ext cx="5341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smtClean="0">
                <a:latin typeface="Impact" panose="020B0806030902050204" pitchFamily="34" charset="0"/>
              </a:rPr>
              <a:t>10%</a:t>
            </a:r>
            <a:endParaRPr lang="en-US" sz="1600">
              <a:latin typeface="Impact" panose="020B0806030902050204" pitchFamily="34" charset="0"/>
            </a:endParaRPr>
          </a:p>
        </p:txBody>
      </p:sp>
      <p:sp>
        <p:nvSpPr>
          <p:cNvPr id="24" name="TextBox 38"/>
          <p:cNvSpPr txBox="1"/>
          <p:nvPr/>
        </p:nvSpPr>
        <p:spPr>
          <a:xfrm>
            <a:off x="10913086" y="2813989"/>
            <a:ext cx="54854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smtClean="0">
                <a:latin typeface="Impact" panose="020B0806030902050204" pitchFamily="34" charset="0"/>
              </a:rPr>
              <a:t>55%</a:t>
            </a:r>
            <a:endParaRPr lang="en-US" sz="1600">
              <a:latin typeface="Impact" panose="020B0806030902050204" pitchFamily="34" charset="0"/>
            </a:endParaRPr>
          </a:p>
        </p:txBody>
      </p:sp>
      <p:sp>
        <p:nvSpPr>
          <p:cNvPr id="26" name="TextBox 17"/>
          <p:cNvSpPr txBox="1"/>
          <p:nvPr/>
        </p:nvSpPr>
        <p:spPr>
          <a:xfrm>
            <a:off x="1075108" y="4758904"/>
            <a:ext cx="211307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500" b="1" spc="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教学内容</a:t>
            </a:r>
          </a:p>
          <a:p>
            <a:pPr algn="ctr">
              <a:lnSpc>
                <a:spcPct val="150000"/>
              </a:lnSpc>
            </a:pPr>
            <a:r>
              <a:rPr lang="en-US" altLang="zh-CN" sz="1000" spc="3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TEACHING CONTENT</a:t>
            </a:r>
            <a:endParaRPr lang="id-ID" sz="1000" spc="300" dirty="0"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29" name="TextBox 17"/>
          <p:cNvSpPr txBox="1"/>
          <p:nvPr/>
        </p:nvSpPr>
        <p:spPr>
          <a:xfrm>
            <a:off x="4012447" y="4758904"/>
            <a:ext cx="177484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500" b="1" spc="6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教学目标</a:t>
            </a:r>
          </a:p>
          <a:p>
            <a:pPr algn="ctr">
              <a:lnSpc>
                <a:spcPct val="150000"/>
              </a:lnSpc>
            </a:pPr>
            <a:r>
              <a:rPr lang="en-US" altLang="zh-CN" sz="1000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TEACHING GOAL</a:t>
            </a:r>
            <a:endParaRPr lang="id-ID" sz="1000" spc="300" dirty="0"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32" name="TextBox 17"/>
          <p:cNvSpPr txBox="1"/>
          <p:nvPr/>
        </p:nvSpPr>
        <p:spPr>
          <a:xfrm>
            <a:off x="6335456" y="4758904"/>
            <a:ext cx="254428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500" b="1" spc="6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教学准备</a:t>
            </a:r>
          </a:p>
          <a:p>
            <a:pPr algn="ctr">
              <a:lnSpc>
                <a:spcPct val="150000"/>
              </a:lnSpc>
            </a:pPr>
            <a:r>
              <a:rPr lang="en-US" altLang="zh-CN" sz="1000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TEACHING PREPARATION</a:t>
            </a:r>
            <a:endParaRPr lang="id-ID" sz="1000" spc="300" dirty="0"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35" name="TextBox 17"/>
          <p:cNvSpPr txBox="1"/>
          <p:nvPr/>
        </p:nvSpPr>
        <p:spPr>
          <a:xfrm>
            <a:off x="8968099" y="4758904"/>
            <a:ext cx="214353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500" b="1" spc="6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教学过程</a:t>
            </a:r>
          </a:p>
          <a:p>
            <a:pPr algn="ctr">
              <a:lnSpc>
                <a:spcPct val="150000"/>
              </a:lnSpc>
            </a:pPr>
            <a:r>
              <a:rPr lang="en-US" altLang="zh-CN" sz="1000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TEACHING PROCESS </a:t>
            </a:r>
            <a:endParaRPr lang="id-ID" sz="1000" spc="300" dirty="0"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</p:spTree>
    <p:extLst>
      <p:ext uri="{BB962C8B-B14F-4D97-AF65-F5344CB8AC3E}">
        <p14:creationId xmlns:p14="http://schemas.microsoft.com/office/powerpoint/2010/main" val="223075429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Click="0" advTm="0">
        <p15:prstTrans prst="wind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3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4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6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9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5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2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35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65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800"/>
                            </p:stCondLst>
                            <p:childTnLst>
                              <p:par>
                                <p:cTn id="6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95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700"/>
                            </p:stCondLst>
                            <p:childTnLst>
                              <p:par>
                                <p:cTn id="7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85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600"/>
                            </p:stCondLst>
                            <p:childTnLst>
                              <p:par>
                                <p:cTn id="8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475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500"/>
                            </p:stCondLst>
                            <p:childTnLst>
                              <p:par>
                                <p:cTn id="9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65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/>
      <p:bldP spid="22" grpId="0"/>
      <p:bldP spid="23" grpId="0"/>
      <p:bldP spid="24" grpId="0"/>
      <p:bldP spid="26" grpId="0"/>
      <p:bldP spid="29" grpId="0"/>
      <p:bldP spid="32" grpId="0"/>
      <p:bldP spid="3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l="23629"/>
          <a:stretch/>
        </p:blipFill>
        <p:spPr>
          <a:xfrm>
            <a:off x="0" y="372164"/>
            <a:ext cx="330200" cy="58555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5" name="组合 4"/>
          <p:cNvGrpSpPr/>
          <p:nvPr/>
        </p:nvGrpSpPr>
        <p:grpSpPr>
          <a:xfrm>
            <a:off x="674196" y="261758"/>
            <a:ext cx="2408430" cy="743093"/>
            <a:chOff x="673852" y="234212"/>
            <a:chExt cx="2408427" cy="743094"/>
          </a:xfrm>
        </p:grpSpPr>
        <p:sp>
          <p:nvSpPr>
            <p:cNvPr id="6" name="Text Box 7"/>
            <p:cNvSpPr txBox="1">
              <a:spLocks noChangeArrowheads="1"/>
            </p:cNvSpPr>
            <p:nvPr/>
          </p:nvSpPr>
          <p:spPr bwMode="auto">
            <a:xfrm>
              <a:off x="729714" y="766927"/>
              <a:ext cx="2352565" cy="210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8205"/>
              <a:r>
                <a:rPr lang="en-CA" sz="1067" spc="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TEACHING PROCESS </a:t>
              </a:r>
              <a:endParaRPr lang="en-CA" sz="1067" spc="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673852" y="234212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088205"/>
              <a:r>
                <a:rPr lang="zh-CN" altLang="en-US" sz="3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教学过程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658" y="225438"/>
            <a:ext cx="874486" cy="758908"/>
          </a:xfrm>
          <a:prstGeom prst="rect">
            <a:avLst/>
          </a:prstGeom>
        </p:spPr>
      </p:pic>
      <p:sp>
        <p:nvSpPr>
          <p:cNvPr id="9" name="33 Rectángulo redondeado"/>
          <p:cNvSpPr/>
          <p:nvPr/>
        </p:nvSpPr>
        <p:spPr bwMode="auto">
          <a:xfrm>
            <a:off x="7050221" y="1420105"/>
            <a:ext cx="3306808" cy="170715"/>
          </a:xfrm>
          <a:prstGeom prst="roundRect">
            <a:avLst>
              <a:gd name="adj" fmla="val 48180"/>
            </a:avLst>
          </a:prstGeom>
          <a:solidFill>
            <a:srgbClr val="353535">
              <a:alpha val="74902"/>
            </a:srgbClr>
          </a:solidFill>
          <a:ln>
            <a:noFill/>
          </a:ln>
          <a:effectLst>
            <a:outerShdw blurRad="38100" dist="38100" dir="8100000" algn="tr" rotWithShape="0">
              <a:prstClr val="black">
                <a:alpha val="70000"/>
              </a:prstClr>
            </a:outerShdw>
          </a:effectLst>
          <a:extLst/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10" name="34 Rectángulo redondeado"/>
          <p:cNvSpPr/>
          <p:nvPr/>
        </p:nvSpPr>
        <p:spPr bwMode="auto">
          <a:xfrm>
            <a:off x="7050219" y="2100651"/>
            <a:ext cx="3171811" cy="170715"/>
          </a:xfrm>
          <a:prstGeom prst="roundRect">
            <a:avLst>
              <a:gd name="adj" fmla="val 48180"/>
            </a:avLst>
          </a:prstGeom>
          <a:solidFill>
            <a:srgbClr val="353535">
              <a:alpha val="74902"/>
            </a:srgbClr>
          </a:solidFill>
          <a:ln>
            <a:noFill/>
          </a:ln>
          <a:effectLst>
            <a:outerShdw blurRad="38100" dist="38100" dir="8100000" algn="tr" rotWithShape="0">
              <a:prstClr val="black">
                <a:alpha val="70000"/>
              </a:prstClr>
            </a:outerShdw>
          </a:effectLst>
          <a:extLst/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11" name="35 Rectángulo redondeado"/>
          <p:cNvSpPr/>
          <p:nvPr/>
        </p:nvSpPr>
        <p:spPr bwMode="auto">
          <a:xfrm>
            <a:off x="7050219" y="2781196"/>
            <a:ext cx="3171811" cy="170715"/>
          </a:xfrm>
          <a:prstGeom prst="roundRect">
            <a:avLst>
              <a:gd name="adj" fmla="val 48180"/>
            </a:avLst>
          </a:prstGeom>
          <a:solidFill>
            <a:srgbClr val="353535">
              <a:alpha val="74902"/>
            </a:srgbClr>
          </a:solidFill>
          <a:ln>
            <a:noFill/>
          </a:ln>
          <a:effectLst>
            <a:outerShdw blurRad="38100" dist="38100" dir="8100000" algn="tr" rotWithShape="0">
              <a:prstClr val="black">
                <a:alpha val="70000"/>
              </a:prstClr>
            </a:outerShdw>
          </a:effectLst>
          <a:extLst/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12" name="36 Rectángulo redondeado"/>
          <p:cNvSpPr/>
          <p:nvPr/>
        </p:nvSpPr>
        <p:spPr bwMode="auto">
          <a:xfrm>
            <a:off x="7050219" y="4142286"/>
            <a:ext cx="3171811" cy="170715"/>
          </a:xfrm>
          <a:prstGeom prst="roundRect">
            <a:avLst>
              <a:gd name="adj" fmla="val 48180"/>
            </a:avLst>
          </a:prstGeom>
          <a:solidFill>
            <a:srgbClr val="353535">
              <a:alpha val="74902"/>
            </a:srgbClr>
          </a:solidFill>
          <a:ln>
            <a:noFill/>
          </a:ln>
          <a:effectLst>
            <a:outerShdw blurRad="38100" dist="38100" dir="8100000" algn="tr" rotWithShape="0">
              <a:prstClr val="black">
                <a:alpha val="70000"/>
              </a:prstClr>
            </a:outerShdw>
          </a:effectLst>
          <a:extLst/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13" name="37 Rectángulo redondeado"/>
          <p:cNvSpPr/>
          <p:nvPr/>
        </p:nvSpPr>
        <p:spPr bwMode="auto">
          <a:xfrm>
            <a:off x="7050219" y="3461739"/>
            <a:ext cx="3171811" cy="170715"/>
          </a:xfrm>
          <a:prstGeom prst="roundRect">
            <a:avLst>
              <a:gd name="adj" fmla="val 48180"/>
            </a:avLst>
          </a:prstGeom>
          <a:solidFill>
            <a:srgbClr val="353535">
              <a:alpha val="74902"/>
            </a:srgbClr>
          </a:solidFill>
          <a:ln>
            <a:noFill/>
          </a:ln>
          <a:effectLst>
            <a:outerShdw blurRad="38100" dist="38100" dir="8100000" algn="tr" rotWithShape="0">
              <a:prstClr val="black">
                <a:alpha val="70000"/>
              </a:prstClr>
            </a:outerShdw>
          </a:effectLst>
          <a:extLst/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14" name="38 Rectángulo redondeado"/>
          <p:cNvSpPr/>
          <p:nvPr/>
        </p:nvSpPr>
        <p:spPr bwMode="auto">
          <a:xfrm>
            <a:off x="7050219" y="4822830"/>
            <a:ext cx="3171811" cy="170715"/>
          </a:xfrm>
          <a:prstGeom prst="roundRect">
            <a:avLst>
              <a:gd name="adj" fmla="val 48180"/>
            </a:avLst>
          </a:prstGeom>
          <a:solidFill>
            <a:srgbClr val="353535">
              <a:alpha val="74902"/>
            </a:srgbClr>
          </a:solidFill>
          <a:ln>
            <a:noFill/>
          </a:ln>
          <a:effectLst>
            <a:outerShdw blurRad="38100" dist="38100" dir="8100000" algn="tr" rotWithShape="0">
              <a:prstClr val="black">
                <a:alpha val="70000"/>
              </a:prstClr>
            </a:outerShdw>
          </a:effectLst>
          <a:extLst/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15" name="39 Rectángulo redondeado"/>
          <p:cNvSpPr/>
          <p:nvPr/>
        </p:nvSpPr>
        <p:spPr bwMode="auto">
          <a:xfrm>
            <a:off x="7050219" y="5503375"/>
            <a:ext cx="3171811" cy="170715"/>
          </a:xfrm>
          <a:prstGeom prst="roundRect">
            <a:avLst>
              <a:gd name="adj" fmla="val 48180"/>
            </a:avLst>
          </a:prstGeom>
          <a:solidFill>
            <a:srgbClr val="353535">
              <a:alpha val="74902"/>
            </a:srgbClr>
          </a:solidFill>
          <a:ln>
            <a:noFill/>
          </a:ln>
          <a:effectLst>
            <a:outerShdw blurRad="38100" dist="38100" dir="8100000" algn="tr" rotWithShape="0">
              <a:prstClr val="black">
                <a:alpha val="70000"/>
              </a:prstClr>
            </a:outerShdw>
          </a:effectLst>
          <a:extLst/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16" name="40 Rectángulo redondeado"/>
          <p:cNvSpPr/>
          <p:nvPr/>
        </p:nvSpPr>
        <p:spPr bwMode="auto">
          <a:xfrm>
            <a:off x="7050221" y="6183918"/>
            <a:ext cx="3306808" cy="170716"/>
          </a:xfrm>
          <a:prstGeom prst="roundRect">
            <a:avLst>
              <a:gd name="adj" fmla="val 48180"/>
            </a:avLst>
          </a:prstGeom>
          <a:solidFill>
            <a:srgbClr val="353535">
              <a:alpha val="74902"/>
            </a:srgbClr>
          </a:solidFill>
          <a:ln>
            <a:noFill/>
          </a:ln>
          <a:effectLst>
            <a:outerShdw blurRad="38100" dist="38100" dir="8100000" algn="tr" rotWithShape="0">
              <a:prstClr val="black">
                <a:alpha val="70000"/>
              </a:prstClr>
            </a:outerShdw>
          </a:effectLst>
          <a:extLst/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grpSp>
        <p:nvGrpSpPr>
          <p:cNvPr id="17" name="41 Grupo"/>
          <p:cNvGrpSpPr>
            <a:grpSpLocks noChangeAspect="1"/>
          </p:cNvGrpSpPr>
          <p:nvPr/>
        </p:nvGrpSpPr>
        <p:grpSpPr>
          <a:xfrm>
            <a:off x="6669992" y="5503375"/>
            <a:ext cx="851328" cy="851259"/>
            <a:chOff x="14127161" y="2693328"/>
            <a:chExt cx="3173557" cy="3173306"/>
          </a:xfrm>
        </p:grpSpPr>
        <p:sp>
          <p:nvSpPr>
            <p:cNvPr id="18" name="42 Elipse"/>
            <p:cNvSpPr>
              <a:spLocks noChangeAspect="1"/>
            </p:cNvSpPr>
            <p:nvPr/>
          </p:nvSpPr>
          <p:spPr>
            <a:xfrm>
              <a:off x="14127161" y="2693328"/>
              <a:ext cx="3173557" cy="3173306"/>
            </a:xfrm>
            <a:prstGeom prst="ellipse">
              <a:avLst/>
            </a:prstGeom>
            <a:solidFill>
              <a:schemeClr val="accent4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270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19" name="43 Elipse"/>
            <p:cNvSpPr/>
            <p:nvPr/>
          </p:nvSpPr>
          <p:spPr>
            <a:xfrm>
              <a:off x="14433690" y="2999833"/>
              <a:ext cx="2560497" cy="2560296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  <a:effectLst>
              <a:outerShdw blurRad="469900" dist="203200" dir="7800000" sx="102000" sy="102000" algn="tr" rotWithShape="0">
                <a:prstClr val="black">
                  <a:alpha val="60000"/>
                </a:prst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21594000"/>
              </a:lightRig>
            </a:scene3d>
            <a:sp3d extrusionH="69850">
              <a:bevelT w="38100" h="95250"/>
              <a:bevelB w="0" h="0"/>
              <a:extrusionClr>
                <a:schemeClr val="bg1"/>
              </a:extrusionClr>
              <a:contourClr>
                <a:schemeClr val="tx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684" rIns="0" bIns="45684" rtlCol="0" anchor="ctr"/>
            <a:lstStyle/>
            <a:p>
              <a:pPr algn="ctr"/>
              <a:r>
                <a:rPr lang="es-MX" sz="27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01</a:t>
              </a:r>
            </a:p>
          </p:txBody>
        </p:sp>
      </p:grpSp>
      <p:grpSp>
        <p:nvGrpSpPr>
          <p:cNvPr id="20" name="44 Grupo"/>
          <p:cNvGrpSpPr>
            <a:grpSpLocks noChangeAspect="1"/>
          </p:cNvGrpSpPr>
          <p:nvPr/>
        </p:nvGrpSpPr>
        <p:grpSpPr>
          <a:xfrm>
            <a:off x="9745648" y="4822831"/>
            <a:ext cx="851328" cy="851259"/>
            <a:chOff x="14127161" y="2693328"/>
            <a:chExt cx="3173557" cy="3173306"/>
          </a:xfrm>
        </p:grpSpPr>
        <p:sp>
          <p:nvSpPr>
            <p:cNvPr id="21" name="45 Elipse"/>
            <p:cNvSpPr>
              <a:spLocks noChangeAspect="1"/>
            </p:cNvSpPr>
            <p:nvPr/>
          </p:nvSpPr>
          <p:spPr>
            <a:xfrm>
              <a:off x="14127161" y="2693328"/>
              <a:ext cx="3173557" cy="3173306"/>
            </a:xfrm>
            <a:prstGeom prst="ellipse">
              <a:avLst/>
            </a:prstGeom>
            <a:solidFill>
              <a:schemeClr val="accent1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270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22" name="46 Elipse"/>
            <p:cNvSpPr/>
            <p:nvPr/>
          </p:nvSpPr>
          <p:spPr>
            <a:xfrm>
              <a:off x="14433690" y="2999833"/>
              <a:ext cx="2560497" cy="2560296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  <a:effectLst>
              <a:outerShdw blurRad="469900" dist="203200" dir="7800000" sx="102000" sy="102000" algn="tr" rotWithShape="0">
                <a:prstClr val="black">
                  <a:alpha val="60000"/>
                </a:prst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21594000"/>
              </a:lightRig>
            </a:scene3d>
            <a:sp3d extrusionH="69850">
              <a:bevelT w="38100" h="95250"/>
              <a:bevelB w="0" h="0"/>
              <a:extrusionClr>
                <a:schemeClr val="bg1"/>
              </a:extrusionClr>
              <a:contourClr>
                <a:schemeClr val="tx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684" rIns="0" bIns="45684" rtlCol="0" anchor="ctr"/>
            <a:lstStyle/>
            <a:p>
              <a:pPr algn="ctr"/>
              <a:r>
                <a:rPr lang="es-MX" sz="27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02</a:t>
              </a:r>
            </a:p>
          </p:txBody>
        </p:sp>
      </p:grpSp>
      <p:grpSp>
        <p:nvGrpSpPr>
          <p:cNvPr id="23" name="47 Grupo"/>
          <p:cNvGrpSpPr>
            <a:grpSpLocks noChangeAspect="1"/>
          </p:cNvGrpSpPr>
          <p:nvPr/>
        </p:nvGrpSpPr>
        <p:grpSpPr>
          <a:xfrm>
            <a:off x="6679747" y="4142286"/>
            <a:ext cx="851328" cy="851259"/>
            <a:chOff x="14127161" y="2693328"/>
            <a:chExt cx="3173557" cy="3173306"/>
          </a:xfrm>
        </p:grpSpPr>
        <p:sp>
          <p:nvSpPr>
            <p:cNvPr id="24" name="48 Elipse"/>
            <p:cNvSpPr>
              <a:spLocks noChangeAspect="1"/>
            </p:cNvSpPr>
            <p:nvPr/>
          </p:nvSpPr>
          <p:spPr>
            <a:xfrm>
              <a:off x="14127161" y="2693328"/>
              <a:ext cx="3173557" cy="3173306"/>
            </a:xfrm>
            <a:prstGeom prst="ellipse">
              <a:avLst/>
            </a:prstGeom>
            <a:solidFill>
              <a:schemeClr val="accent2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270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25" name="49 Elipse"/>
            <p:cNvSpPr/>
            <p:nvPr/>
          </p:nvSpPr>
          <p:spPr>
            <a:xfrm>
              <a:off x="14433690" y="2999833"/>
              <a:ext cx="2560497" cy="2560296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  <a:effectLst>
              <a:outerShdw blurRad="469900" dist="203200" dir="7800000" sx="102000" sy="102000" algn="tr" rotWithShape="0">
                <a:prstClr val="black">
                  <a:alpha val="60000"/>
                </a:prst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21594000"/>
              </a:lightRig>
            </a:scene3d>
            <a:sp3d extrusionH="69850">
              <a:bevelT w="38100" h="95250"/>
              <a:bevelB w="0" h="0"/>
              <a:extrusionClr>
                <a:schemeClr val="bg1"/>
              </a:extrusionClr>
              <a:contourClr>
                <a:schemeClr val="tx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684" rIns="0" bIns="45684" rtlCol="0" anchor="ctr"/>
            <a:lstStyle/>
            <a:p>
              <a:pPr algn="ctr"/>
              <a:r>
                <a:rPr lang="es-MX" sz="27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03</a:t>
              </a:r>
            </a:p>
          </p:txBody>
        </p:sp>
      </p:grpSp>
      <p:grpSp>
        <p:nvGrpSpPr>
          <p:cNvPr id="26" name="50 Grupo"/>
          <p:cNvGrpSpPr>
            <a:grpSpLocks noChangeAspect="1"/>
          </p:cNvGrpSpPr>
          <p:nvPr/>
        </p:nvGrpSpPr>
        <p:grpSpPr>
          <a:xfrm>
            <a:off x="9745648" y="3461741"/>
            <a:ext cx="851328" cy="851259"/>
            <a:chOff x="14127161" y="2693328"/>
            <a:chExt cx="3173557" cy="3173306"/>
          </a:xfrm>
        </p:grpSpPr>
        <p:sp>
          <p:nvSpPr>
            <p:cNvPr id="27" name="51 Elipse"/>
            <p:cNvSpPr>
              <a:spLocks noChangeAspect="1"/>
            </p:cNvSpPr>
            <p:nvPr/>
          </p:nvSpPr>
          <p:spPr>
            <a:xfrm>
              <a:off x="14127161" y="2693328"/>
              <a:ext cx="3173557" cy="3173306"/>
            </a:xfrm>
            <a:prstGeom prst="ellipse">
              <a:avLst/>
            </a:prstGeom>
            <a:solidFill>
              <a:schemeClr val="accent3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270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28" name="52 Elipse"/>
            <p:cNvSpPr/>
            <p:nvPr/>
          </p:nvSpPr>
          <p:spPr>
            <a:xfrm>
              <a:off x="14433690" y="2999833"/>
              <a:ext cx="2560497" cy="2560296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  <a:effectLst>
              <a:outerShdw blurRad="469900" dist="203200" dir="7800000" sx="102000" sy="102000" algn="tr" rotWithShape="0">
                <a:prstClr val="black">
                  <a:alpha val="60000"/>
                </a:prst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21594000"/>
              </a:lightRig>
            </a:scene3d>
            <a:sp3d extrusionH="69850">
              <a:bevelT w="38100" h="95250"/>
              <a:bevelB w="0" h="0"/>
              <a:extrusionClr>
                <a:schemeClr val="bg1"/>
              </a:extrusionClr>
              <a:contourClr>
                <a:schemeClr val="tx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684" rIns="0" bIns="45684" rtlCol="0" anchor="ctr"/>
            <a:lstStyle/>
            <a:p>
              <a:pPr algn="ctr"/>
              <a:r>
                <a:rPr lang="es-MX" sz="27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04</a:t>
              </a:r>
            </a:p>
          </p:txBody>
        </p:sp>
      </p:grpSp>
      <p:grpSp>
        <p:nvGrpSpPr>
          <p:cNvPr id="29" name="53 Grupo"/>
          <p:cNvGrpSpPr>
            <a:grpSpLocks noChangeAspect="1"/>
          </p:cNvGrpSpPr>
          <p:nvPr/>
        </p:nvGrpSpPr>
        <p:grpSpPr>
          <a:xfrm>
            <a:off x="6667049" y="2781196"/>
            <a:ext cx="851328" cy="851259"/>
            <a:chOff x="14127161" y="2693328"/>
            <a:chExt cx="3173557" cy="3173306"/>
          </a:xfrm>
        </p:grpSpPr>
        <p:sp>
          <p:nvSpPr>
            <p:cNvPr id="30" name="54 Elipse"/>
            <p:cNvSpPr>
              <a:spLocks noChangeAspect="1"/>
            </p:cNvSpPr>
            <p:nvPr/>
          </p:nvSpPr>
          <p:spPr>
            <a:xfrm>
              <a:off x="14127161" y="2693328"/>
              <a:ext cx="3173557" cy="3173306"/>
            </a:xfrm>
            <a:prstGeom prst="ellipse">
              <a:avLst/>
            </a:prstGeom>
            <a:solidFill>
              <a:schemeClr val="accent5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270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31" name="55 Elipse"/>
            <p:cNvSpPr/>
            <p:nvPr/>
          </p:nvSpPr>
          <p:spPr>
            <a:xfrm>
              <a:off x="14433690" y="2999833"/>
              <a:ext cx="2560497" cy="2560296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  <a:effectLst>
              <a:outerShdw blurRad="469900" dist="203200" dir="7800000" sx="102000" sy="102000" algn="tr" rotWithShape="0">
                <a:prstClr val="black">
                  <a:alpha val="60000"/>
                </a:prst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21594000"/>
              </a:lightRig>
            </a:scene3d>
            <a:sp3d extrusionH="69850">
              <a:bevelT w="38100" h="95250"/>
              <a:bevelB w="0" h="0"/>
              <a:extrusionClr>
                <a:schemeClr val="bg1"/>
              </a:extrusionClr>
              <a:contourClr>
                <a:schemeClr val="tx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684" rIns="0" bIns="45684" rtlCol="0" anchor="ctr"/>
            <a:lstStyle/>
            <a:p>
              <a:pPr algn="ctr"/>
              <a:r>
                <a:rPr lang="es-MX" sz="27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05</a:t>
              </a:r>
            </a:p>
          </p:txBody>
        </p:sp>
      </p:grpSp>
      <p:grpSp>
        <p:nvGrpSpPr>
          <p:cNvPr id="32" name="56 Grupo"/>
          <p:cNvGrpSpPr>
            <a:grpSpLocks noChangeAspect="1"/>
          </p:cNvGrpSpPr>
          <p:nvPr/>
        </p:nvGrpSpPr>
        <p:grpSpPr>
          <a:xfrm>
            <a:off x="9753203" y="2100651"/>
            <a:ext cx="851328" cy="851259"/>
            <a:chOff x="14127161" y="2693328"/>
            <a:chExt cx="3173557" cy="3173306"/>
          </a:xfrm>
        </p:grpSpPr>
        <p:sp>
          <p:nvSpPr>
            <p:cNvPr id="33" name="57 Elipse"/>
            <p:cNvSpPr>
              <a:spLocks noChangeAspect="1"/>
            </p:cNvSpPr>
            <p:nvPr/>
          </p:nvSpPr>
          <p:spPr>
            <a:xfrm>
              <a:off x="14127161" y="2693328"/>
              <a:ext cx="3173557" cy="3173306"/>
            </a:xfrm>
            <a:prstGeom prst="ellipse">
              <a:avLst/>
            </a:prstGeom>
            <a:solidFill>
              <a:schemeClr val="accent2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270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34" name="58 Elipse"/>
            <p:cNvSpPr/>
            <p:nvPr/>
          </p:nvSpPr>
          <p:spPr>
            <a:xfrm>
              <a:off x="14433690" y="2999833"/>
              <a:ext cx="2560497" cy="2560296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  <a:effectLst>
              <a:outerShdw blurRad="469900" dist="203200" dir="7800000" sx="102000" sy="102000" algn="tr" rotWithShape="0">
                <a:prstClr val="black">
                  <a:alpha val="60000"/>
                </a:prst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21594000"/>
              </a:lightRig>
            </a:scene3d>
            <a:sp3d extrusionH="69850">
              <a:bevelT w="38100" h="95250"/>
              <a:bevelB w="0" h="0"/>
              <a:extrusionClr>
                <a:schemeClr val="bg1"/>
              </a:extrusionClr>
              <a:contourClr>
                <a:schemeClr val="tx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684" rIns="0" bIns="45684" rtlCol="0" anchor="ctr"/>
            <a:lstStyle/>
            <a:p>
              <a:pPr algn="ctr"/>
              <a:r>
                <a:rPr lang="es-MX" sz="27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06</a:t>
              </a:r>
            </a:p>
          </p:txBody>
        </p:sp>
      </p:grpSp>
      <p:grpSp>
        <p:nvGrpSpPr>
          <p:cNvPr id="35" name="59 Grupo"/>
          <p:cNvGrpSpPr>
            <a:grpSpLocks noChangeAspect="1"/>
          </p:cNvGrpSpPr>
          <p:nvPr/>
        </p:nvGrpSpPr>
        <p:grpSpPr>
          <a:xfrm>
            <a:off x="6667049" y="1420106"/>
            <a:ext cx="851328" cy="851259"/>
            <a:chOff x="14127161" y="2693328"/>
            <a:chExt cx="3173557" cy="3173306"/>
          </a:xfrm>
        </p:grpSpPr>
        <p:sp>
          <p:nvSpPr>
            <p:cNvPr id="36" name="60 Elipse"/>
            <p:cNvSpPr>
              <a:spLocks noChangeAspect="1"/>
            </p:cNvSpPr>
            <p:nvPr/>
          </p:nvSpPr>
          <p:spPr>
            <a:xfrm>
              <a:off x="14127161" y="2693328"/>
              <a:ext cx="3173557" cy="3173306"/>
            </a:xfrm>
            <a:prstGeom prst="ellipse">
              <a:avLst/>
            </a:prstGeom>
            <a:solidFill>
              <a:schemeClr val="accent4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270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37" name="61 Elipse"/>
            <p:cNvSpPr/>
            <p:nvPr/>
          </p:nvSpPr>
          <p:spPr>
            <a:xfrm>
              <a:off x="14433690" y="2999833"/>
              <a:ext cx="2560497" cy="2560296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  <a:effectLst>
              <a:outerShdw blurRad="469900" dist="203200" dir="7800000" sx="102000" sy="102000" algn="tr" rotWithShape="0">
                <a:prstClr val="black">
                  <a:alpha val="60000"/>
                </a:prst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21594000"/>
              </a:lightRig>
            </a:scene3d>
            <a:sp3d extrusionH="69850">
              <a:bevelT w="38100" h="95250"/>
              <a:bevelB w="0" h="0"/>
              <a:extrusionClr>
                <a:schemeClr val="bg1"/>
              </a:extrusionClr>
              <a:contourClr>
                <a:schemeClr val="tx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684" rIns="0" bIns="45684" rtlCol="0" anchor="ctr"/>
            <a:lstStyle/>
            <a:p>
              <a:pPr algn="ctr"/>
              <a:r>
                <a:rPr lang="es-MX" sz="27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07</a:t>
              </a:r>
            </a:p>
          </p:txBody>
        </p:sp>
      </p:grpSp>
      <p:grpSp>
        <p:nvGrpSpPr>
          <p:cNvPr id="38" name="Group 4"/>
          <p:cNvGrpSpPr>
            <a:grpSpLocks noChangeAspect="1"/>
          </p:cNvGrpSpPr>
          <p:nvPr/>
        </p:nvGrpSpPr>
        <p:grpSpPr bwMode="auto">
          <a:xfrm>
            <a:off x="7639047" y="4445988"/>
            <a:ext cx="167705" cy="243852"/>
            <a:chOff x="14052" y="2464"/>
            <a:chExt cx="1099" cy="1598"/>
          </a:xfrm>
          <a:solidFill>
            <a:schemeClr val="tx2">
              <a:lumMod val="90000"/>
              <a:lumOff val="10000"/>
            </a:schemeClr>
          </a:solidFill>
        </p:grpSpPr>
        <p:sp>
          <p:nvSpPr>
            <p:cNvPr id="39" name="Freeform 6"/>
            <p:cNvSpPr>
              <a:spLocks noEditPoints="1"/>
            </p:cNvSpPr>
            <p:nvPr/>
          </p:nvSpPr>
          <p:spPr bwMode="auto">
            <a:xfrm>
              <a:off x="14052" y="2464"/>
              <a:ext cx="1099" cy="1598"/>
            </a:xfrm>
            <a:custGeom>
              <a:avLst/>
              <a:gdLst>
                <a:gd name="T0" fmla="*/ 934 w 2198"/>
                <a:gd name="T1" fmla="*/ 2932 h 3195"/>
                <a:gd name="T2" fmla="*/ 1014 w 2198"/>
                <a:gd name="T3" fmla="*/ 2988 h 3195"/>
                <a:gd name="T4" fmla="*/ 1127 w 2198"/>
                <a:gd name="T5" fmla="*/ 2995 h 3195"/>
                <a:gd name="T6" fmla="*/ 1215 w 2198"/>
                <a:gd name="T7" fmla="*/ 2979 h 3195"/>
                <a:gd name="T8" fmla="*/ 1278 w 2198"/>
                <a:gd name="T9" fmla="*/ 2915 h 3195"/>
                <a:gd name="T10" fmla="*/ 1420 w 2198"/>
                <a:gd name="T11" fmla="*/ 2506 h 3195"/>
                <a:gd name="T12" fmla="*/ 816 w 2198"/>
                <a:gd name="T13" fmla="*/ 2631 h 3195"/>
                <a:gd name="T14" fmla="*/ 862 w 2198"/>
                <a:gd name="T15" fmla="*/ 2775 h 3195"/>
                <a:gd name="T16" fmla="*/ 1394 w 2198"/>
                <a:gd name="T17" fmla="*/ 2594 h 3195"/>
                <a:gd name="T18" fmla="*/ 734 w 2198"/>
                <a:gd name="T19" fmla="*/ 2362 h 3195"/>
                <a:gd name="T20" fmla="*/ 1469 w 2198"/>
                <a:gd name="T21" fmla="*/ 2350 h 3195"/>
                <a:gd name="T22" fmla="*/ 1026 w 2198"/>
                <a:gd name="T23" fmla="*/ 203 h 3195"/>
                <a:gd name="T24" fmla="*/ 749 w 2198"/>
                <a:gd name="T25" fmla="*/ 271 h 3195"/>
                <a:gd name="T26" fmla="*/ 514 w 2198"/>
                <a:gd name="T27" fmla="*/ 417 h 3195"/>
                <a:gd name="T28" fmla="*/ 335 w 2198"/>
                <a:gd name="T29" fmla="*/ 625 h 3195"/>
                <a:gd name="T30" fmla="*/ 226 w 2198"/>
                <a:gd name="T31" fmla="*/ 882 h 3195"/>
                <a:gd name="T32" fmla="*/ 202 w 2198"/>
                <a:gd name="T33" fmla="*/ 1150 h 3195"/>
                <a:gd name="T34" fmla="*/ 261 w 2198"/>
                <a:gd name="T35" fmla="*/ 1368 h 3195"/>
                <a:gd name="T36" fmla="*/ 369 w 2198"/>
                <a:gd name="T37" fmla="*/ 1600 h 3195"/>
                <a:gd name="T38" fmla="*/ 524 w 2198"/>
                <a:gd name="T39" fmla="*/ 1882 h 3195"/>
                <a:gd name="T40" fmla="*/ 1619 w 2198"/>
                <a:gd name="T41" fmla="*/ 1989 h 3195"/>
                <a:gd name="T42" fmla="*/ 1798 w 2198"/>
                <a:gd name="T43" fmla="*/ 1658 h 3195"/>
                <a:gd name="T44" fmla="*/ 1915 w 2198"/>
                <a:gd name="T45" fmla="*/ 1425 h 3195"/>
                <a:gd name="T46" fmla="*/ 1987 w 2198"/>
                <a:gd name="T47" fmla="*/ 1202 h 3195"/>
                <a:gd name="T48" fmla="*/ 1986 w 2198"/>
                <a:gd name="T49" fmla="*/ 953 h 3195"/>
                <a:gd name="T50" fmla="*/ 1898 w 2198"/>
                <a:gd name="T51" fmla="*/ 685 h 3195"/>
                <a:gd name="T52" fmla="*/ 1735 w 2198"/>
                <a:gd name="T53" fmla="*/ 464 h 3195"/>
                <a:gd name="T54" fmla="*/ 1512 w 2198"/>
                <a:gd name="T55" fmla="*/ 300 h 3195"/>
                <a:gd name="T56" fmla="*/ 1245 w 2198"/>
                <a:gd name="T57" fmla="*/ 211 h 3195"/>
                <a:gd name="T58" fmla="*/ 1181 w 2198"/>
                <a:gd name="T59" fmla="*/ 3 h 3195"/>
                <a:gd name="T60" fmla="*/ 1491 w 2198"/>
                <a:gd name="T61" fmla="*/ 72 h 3195"/>
                <a:gd name="T62" fmla="*/ 1761 w 2198"/>
                <a:gd name="T63" fmla="*/ 221 h 3195"/>
                <a:gd name="T64" fmla="*/ 1977 w 2198"/>
                <a:gd name="T65" fmla="*/ 437 h 3195"/>
                <a:gd name="T66" fmla="*/ 2126 w 2198"/>
                <a:gd name="T67" fmla="*/ 707 h 3195"/>
                <a:gd name="T68" fmla="*/ 2195 w 2198"/>
                <a:gd name="T69" fmla="*/ 1016 h 3195"/>
                <a:gd name="T70" fmla="*/ 2170 w 2198"/>
                <a:gd name="T71" fmla="*/ 1300 h 3195"/>
                <a:gd name="T72" fmla="*/ 2066 w 2198"/>
                <a:gd name="T73" fmla="*/ 1574 h 3195"/>
                <a:gd name="T74" fmla="*/ 1923 w 2198"/>
                <a:gd name="T75" fmla="*/ 1846 h 3195"/>
                <a:gd name="T76" fmla="*/ 1779 w 2198"/>
                <a:gd name="T77" fmla="*/ 2112 h 3195"/>
                <a:gd name="T78" fmla="*/ 1673 w 2198"/>
                <a:gd name="T79" fmla="*/ 2370 h 3195"/>
                <a:gd name="T80" fmla="*/ 1597 w 2198"/>
                <a:gd name="T81" fmla="*/ 2611 h 3195"/>
                <a:gd name="T82" fmla="*/ 1536 w 2198"/>
                <a:gd name="T83" fmla="*/ 2815 h 3195"/>
                <a:gd name="T84" fmla="*/ 1472 w 2198"/>
                <a:gd name="T85" fmla="*/ 2977 h 3195"/>
                <a:gd name="T86" fmla="*/ 1390 w 2198"/>
                <a:gd name="T87" fmla="*/ 3096 h 3195"/>
                <a:gd name="T88" fmla="*/ 1271 w 2198"/>
                <a:gd name="T89" fmla="*/ 3170 h 3195"/>
                <a:gd name="T90" fmla="*/ 1099 w 2198"/>
                <a:gd name="T91" fmla="*/ 3195 h 3195"/>
                <a:gd name="T92" fmla="*/ 924 w 2198"/>
                <a:gd name="T93" fmla="*/ 3168 h 3195"/>
                <a:gd name="T94" fmla="*/ 803 w 2198"/>
                <a:gd name="T95" fmla="*/ 3088 h 3195"/>
                <a:gd name="T96" fmla="*/ 719 w 2198"/>
                <a:gd name="T97" fmla="*/ 2958 h 3195"/>
                <a:gd name="T98" fmla="*/ 653 w 2198"/>
                <a:gd name="T99" fmla="*/ 2782 h 3195"/>
                <a:gd name="T100" fmla="*/ 588 w 2198"/>
                <a:gd name="T101" fmla="*/ 2562 h 3195"/>
                <a:gd name="T102" fmla="*/ 503 w 2198"/>
                <a:gd name="T103" fmla="*/ 2302 h 3195"/>
                <a:gd name="T104" fmla="*/ 377 w 2198"/>
                <a:gd name="T105" fmla="*/ 2030 h 3195"/>
                <a:gd name="T106" fmla="*/ 221 w 2198"/>
                <a:gd name="T107" fmla="*/ 1746 h 3195"/>
                <a:gd name="T108" fmla="*/ 81 w 2198"/>
                <a:gd name="T109" fmla="*/ 1457 h 3195"/>
                <a:gd name="T110" fmla="*/ 4 w 2198"/>
                <a:gd name="T111" fmla="*/ 1169 h 3195"/>
                <a:gd name="T112" fmla="*/ 27 w 2198"/>
                <a:gd name="T113" fmla="*/ 858 h 3195"/>
                <a:gd name="T114" fmla="*/ 137 w 2198"/>
                <a:gd name="T115" fmla="*/ 566 h 3195"/>
                <a:gd name="T116" fmla="*/ 322 w 2198"/>
                <a:gd name="T117" fmla="*/ 322 h 3195"/>
                <a:gd name="T118" fmla="*/ 567 w 2198"/>
                <a:gd name="T119" fmla="*/ 137 h 3195"/>
                <a:gd name="T120" fmla="*/ 858 w 2198"/>
                <a:gd name="T121" fmla="*/ 27 h 3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198" h="3195">
                  <a:moveTo>
                    <a:pt x="1323" y="2818"/>
                  </a:moveTo>
                  <a:lnTo>
                    <a:pt x="899" y="2871"/>
                  </a:lnTo>
                  <a:lnTo>
                    <a:pt x="917" y="2904"/>
                  </a:lnTo>
                  <a:lnTo>
                    <a:pt x="934" y="2932"/>
                  </a:lnTo>
                  <a:lnTo>
                    <a:pt x="951" y="2953"/>
                  </a:lnTo>
                  <a:lnTo>
                    <a:pt x="971" y="2970"/>
                  </a:lnTo>
                  <a:lnTo>
                    <a:pt x="991" y="2981"/>
                  </a:lnTo>
                  <a:lnTo>
                    <a:pt x="1014" y="2988"/>
                  </a:lnTo>
                  <a:lnTo>
                    <a:pt x="1039" y="2993"/>
                  </a:lnTo>
                  <a:lnTo>
                    <a:pt x="1067" y="2995"/>
                  </a:lnTo>
                  <a:lnTo>
                    <a:pt x="1099" y="2995"/>
                  </a:lnTo>
                  <a:lnTo>
                    <a:pt x="1127" y="2995"/>
                  </a:lnTo>
                  <a:lnTo>
                    <a:pt x="1153" y="2994"/>
                  </a:lnTo>
                  <a:lnTo>
                    <a:pt x="1175" y="2991"/>
                  </a:lnTo>
                  <a:lnTo>
                    <a:pt x="1196" y="2986"/>
                  </a:lnTo>
                  <a:lnTo>
                    <a:pt x="1215" y="2979"/>
                  </a:lnTo>
                  <a:lnTo>
                    <a:pt x="1232" y="2969"/>
                  </a:lnTo>
                  <a:lnTo>
                    <a:pt x="1249" y="2954"/>
                  </a:lnTo>
                  <a:lnTo>
                    <a:pt x="1264" y="2937"/>
                  </a:lnTo>
                  <a:lnTo>
                    <a:pt x="1278" y="2915"/>
                  </a:lnTo>
                  <a:lnTo>
                    <a:pt x="1294" y="2888"/>
                  </a:lnTo>
                  <a:lnTo>
                    <a:pt x="1308" y="2855"/>
                  </a:lnTo>
                  <a:lnTo>
                    <a:pt x="1323" y="2818"/>
                  </a:lnTo>
                  <a:close/>
                  <a:moveTo>
                    <a:pt x="1420" y="2506"/>
                  </a:moveTo>
                  <a:lnTo>
                    <a:pt x="802" y="2583"/>
                  </a:lnTo>
                  <a:lnTo>
                    <a:pt x="802" y="2585"/>
                  </a:lnTo>
                  <a:lnTo>
                    <a:pt x="803" y="2587"/>
                  </a:lnTo>
                  <a:lnTo>
                    <a:pt x="816" y="2631"/>
                  </a:lnTo>
                  <a:lnTo>
                    <a:pt x="829" y="2672"/>
                  </a:lnTo>
                  <a:lnTo>
                    <a:pt x="841" y="2709"/>
                  </a:lnTo>
                  <a:lnTo>
                    <a:pt x="852" y="2743"/>
                  </a:lnTo>
                  <a:lnTo>
                    <a:pt x="862" y="2775"/>
                  </a:lnTo>
                  <a:lnTo>
                    <a:pt x="1358" y="2713"/>
                  </a:lnTo>
                  <a:lnTo>
                    <a:pt x="1369" y="2677"/>
                  </a:lnTo>
                  <a:lnTo>
                    <a:pt x="1381" y="2637"/>
                  </a:lnTo>
                  <a:lnTo>
                    <a:pt x="1394" y="2594"/>
                  </a:lnTo>
                  <a:lnTo>
                    <a:pt x="1407" y="2551"/>
                  </a:lnTo>
                  <a:lnTo>
                    <a:pt x="1420" y="2506"/>
                  </a:lnTo>
                  <a:close/>
                  <a:moveTo>
                    <a:pt x="711" y="2297"/>
                  </a:moveTo>
                  <a:lnTo>
                    <a:pt x="734" y="2362"/>
                  </a:lnTo>
                  <a:lnTo>
                    <a:pt x="754" y="2425"/>
                  </a:lnTo>
                  <a:lnTo>
                    <a:pt x="772" y="2487"/>
                  </a:lnTo>
                  <a:lnTo>
                    <a:pt x="1452" y="2402"/>
                  </a:lnTo>
                  <a:lnTo>
                    <a:pt x="1469" y="2350"/>
                  </a:lnTo>
                  <a:lnTo>
                    <a:pt x="1488" y="2297"/>
                  </a:lnTo>
                  <a:lnTo>
                    <a:pt x="711" y="2297"/>
                  </a:lnTo>
                  <a:close/>
                  <a:moveTo>
                    <a:pt x="1099" y="200"/>
                  </a:moveTo>
                  <a:lnTo>
                    <a:pt x="1026" y="203"/>
                  </a:lnTo>
                  <a:lnTo>
                    <a:pt x="953" y="211"/>
                  </a:lnTo>
                  <a:lnTo>
                    <a:pt x="883" y="226"/>
                  </a:lnTo>
                  <a:lnTo>
                    <a:pt x="815" y="246"/>
                  </a:lnTo>
                  <a:lnTo>
                    <a:pt x="749" y="271"/>
                  </a:lnTo>
                  <a:lnTo>
                    <a:pt x="686" y="300"/>
                  </a:lnTo>
                  <a:lnTo>
                    <a:pt x="625" y="335"/>
                  </a:lnTo>
                  <a:lnTo>
                    <a:pt x="568" y="374"/>
                  </a:lnTo>
                  <a:lnTo>
                    <a:pt x="514" y="417"/>
                  </a:lnTo>
                  <a:lnTo>
                    <a:pt x="464" y="464"/>
                  </a:lnTo>
                  <a:lnTo>
                    <a:pt x="417" y="514"/>
                  </a:lnTo>
                  <a:lnTo>
                    <a:pt x="374" y="568"/>
                  </a:lnTo>
                  <a:lnTo>
                    <a:pt x="335" y="625"/>
                  </a:lnTo>
                  <a:lnTo>
                    <a:pt x="300" y="685"/>
                  </a:lnTo>
                  <a:lnTo>
                    <a:pt x="271" y="749"/>
                  </a:lnTo>
                  <a:lnTo>
                    <a:pt x="246" y="815"/>
                  </a:lnTo>
                  <a:lnTo>
                    <a:pt x="226" y="882"/>
                  </a:lnTo>
                  <a:lnTo>
                    <a:pt x="212" y="953"/>
                  </a:lnTo>
                  <a:lnTo>
                    <a:pt x="203" y="1024"/>
                  </a:lnTo>
                  <a:lnTo>
                    <a:pt x="200" y="1099"/>
                  </a:lnTo>
                  <a:lnTo>
                    <a:pt x="202" y="1150"/>
                  </a:lnTo>
                  <a:lnTo>
                    <a:pt x="210" y="1203"/>
                  </a:lnTo>
                  <a:lnTo>
                    <a:pt x="223" y="1257"/>
                  </a:lnTo>
                  <a:lnTo>
                    <a:pt x="240" y="1312"/>
                  </a:lnTo>
                  <a:lnTo>
                    <a:pt x="261" y="1368"/>
                  </a:lnTo>
                  <a:lnTo>
                    <a:pt x="284" y="1426"/>
                  </a:lnTo>
                  <a:lnTo>
                    <a:pt x="310" y="1484"/>
                  </a:lnTo>
                  <a:lnTo>
                    <a:pt x="338" y="1541"/>
                  </a:lnTo>
                  <a:lnTo>
                    <a:pt x="369" y="1600"/>
                  </a:lnTo>
                  <a:lnTo>
                    <a:pt x="401" y="1658"/>
                  </a:lnTo>
                  <a:lnTo>
                    <a:pt x="432" y="1718"/>
                  </a:lnTo>
                  <a:lnTo>
                    <a:pt x="465" y="1776"/>
                  </a:lnTo>
                  <a:lnTo>
                    <a:pt x="524" y="1882"/>
                  </a:lnTo>
                  <a:lnTo>
                    <a:pt x="580" y="1989"/>
                  </a:lnTo>
                  <a:lnTo>
                    <a:pt x="634" y="2097"/>
                  </a:lnTo>
                  <a:lnTo>
                    <a:pt x="1566" y="2097"/>
                  </a:lnTo>
                  <a:lnTo>
                    <a:pt x="1619" y="1989"/>
                  </a:lnTo>
                  <a:lnTo>
                    <a:pt x="1675" y="1882"/>
                  </a:lnTo>
                  <a:lnTo>
                    <a:pt x="1733" y="1777"/>
                  </a:lnTo>
                  <a:lnTo>
                    <a:pt x="1766" y="1718"/>
                  </a:lnTo>
                  <a:lnTo>
                    <a:pt x="1798" y="1658"/>
                  </a:lnTo>
                  <a:lnTo>
                    <a:pt x="1829" y="1600"/>
                  </a:lnTo>
                  <a:lnTo>
                    <a:pt x="1860" y="1541"/>
                  </a:lnTo>
                  <a:lnTo>
                    <a:pt x="1888" y="1483"/>
                  </a:lnTo>
                  <a:lnTo>
                    <a:pt x="1915" y="1425"/>
                  </a:lnTo>
                  <a:lnTo>
                    <a:pt x="1938" y="1367"/>
                  </a:lnTo>
                  <a:lnTo>
                    <a:pt x="1959" y="1311"/>
                  </a:lnTo>
                  <a:lnTo>
                    <a:pt x="1975" y="1256"/>
                  </a:lnTo>
                  <a:lnTo>
                    <a:pt x="1987" y="1202"/>
                  </a:lnTo>
                  <a:lnTo>
                    <a:pt x="1996" y="1150"/>
                  </a:lnTo>
                  <a:lnTo>
                    <a:pt x="1999" y="1099"/>
                  </a:lnTo>
                  <a:lnTo>
                    <a:pt x="1996" y="1024"/>
                  </a:lnTo>
                  <a:lnTo>
                    <a:pt x="1986" y="953"/>
                  </a:lnTo>
                  <a:lnTo>
                    <a:pt x="1972" y="882"/>
                  </a:lnTo>
                  <a:lnTo>
                    <a:pt x="1953" y="815"/>
                  </a:lnTo>
                  <a:lnTo>
                    <a:pt x="1927" y="749"/>
                  </a:lnTo>
                  <a:lnTo>
                    <a:pt x="1898" y="685"/>
                  </a:lnTo>
                  <a:lnTo>
                    <a:pt x="1864" y="625"/>
                  </a:lnTo>
                  <a:lnTo>
                    <a:pt x="1825" y="568"/>
                  </a:lnTo>
                  <a:lnTo>
                    <a:pt x="1781" y="514"/>
                  </a:lnTo>
                  <a:lnTo>
                    <a:pt x="1735" y="464"/>
                  </a:lnTo>
                  <a:lnTo>
                    <a:pt x="1684" y="417"/>
                  </a:lnTo>
                  <a:lnTo>
                    <a:pt x="1630" y="374"/>
                  </a:lnTo>
                  <a:lnTo>
                    <a:pt x="1573" y="335"/>
                  </a:lnTo>
                  <a:lnTo>
                    <a:pt x="1512" y="300"/>
                  </a:lnTo>
                  <a:lnTo>
                    <a:pt x="1449" y="271"/>
                  </a:lnTo>
                  <a:lnTo>
                    <a:pt x="1383" y="246"/>
                  </a:lnTo>
                  <a:lnTo>
                    <a:pt x="1315" y="226"/>
                  </a:lnTo>
                  <a:lnTo>
                    <a:pt x="1245" y="211"/>
                  </a:lnTo>
                  <a:lnTo>
                    <a:pt x="1173" y="203"/>
                  </a:lnTo>
                  <a:lnTo>
                    <a:pt x="1099" y="200"/>
                  </a:lnTo>
                  <a:close/>
                  <a:moveTo>
                    <a:pt x="1099" y="0"/>
                  </a:moveTo>
                  <a:lnTo>
                    <a:pt x="1181" y="3"/>
                  </a:lnTo>
                  <a:lnTo>
                    <a:pt x="1262" y="12"/>
                  </a:lnTo>
                  <a:lnTo>
                    <a:pt x="1340" y="27"/>
                  </a:lnTo>
                  <a:lnTo>
                    <a:pt x="1416" y="46"/>
                  </a:lnTo>
                  <a:lnTo>
                    <a:pt x="1491" y="72"/>
                  </a:lnTo>
                  <a:lnTo>
                    <a:pt x="1562" y="102"/>
                  </a:lnTo>
                  <a:lnTo>
                    <a:pt x="1632" y="137"/>
                  </a:lnTo>
                  <a:lnTo>
                    <a:pt x="1697" y="177"/>
                  </a:lnTo>
                  <a:lnTo>
                    <a:pt x="1761" y="221"/>
                  </a:lnTo>
                  <a:lnTo>
                    <a:pt x="1820" y="270"/>
                  </a:lnTo>
                  <a:lnTo>
                    <a:pt x="1876" y="322"/>
                  </a:lnTo>
                  <a:lnTo>
                    <a:pt x="1928" y="378"/>
                  </a:lnTo>
                  <a:lnTo>
                    <a:pt x="1977" y="437"/>
                  </a:lnTo>
                  <a:lnTo>
                    <a:pt x="2021" y="500"/>
                  </a:lnTo>
                  <a:lnTo>
                    <a:pt x="2061" y="566"/>
                  </a:lnTo>
                  <a:lnTo>
                    <a:pt x="2096" y="635"/>
                  </a:lnTo>
                  <a:lnTo>
                    <a:pt x="2126" y="707"/>
                  </a:lnTo>
                  <a:lnTo>
                    <a:pt x="2152" y="781"/>
                  </a:lnTo>
                  <a:lnTo>
                    <a:pt x="2171" y="858"/>
                  </a:lnTo>
                  <a:lnTo>
                    <a:pt x="2187" y="936"/>
                  </a:lnTo>
                  <a:lnTo>
                    <a:pt x="2195" y="1016"/>
                  </a:lnTo>
                  <a:lnTo>
                    <a:pt x="2198" y="1099"/>
                  </a:lnTo>
                  <a:lnTo>
                    <a:pt x="2195" y="1165"/>
                  </a:lnTo>
                  <a:lnTo>
                    <a:pt x="2186" y="1233"/>
                  </a:lnTo>
                  <a:lnTo>
                    <a:pt x="2170" y="1300"/>
                  </a:lnTo>
                  <a:lnTo>
                    <a:pt x="2150" y="1368"/>
                  </a:lnTo>
                  <a:lnTo>
                    <a:pt x="2126" y="1437"/>
                  </a:lnTo>
                  <a:lnTo>
                    <a:pt x="2098" y="1505"/>
                  </a:lnTo>
                  <a:lnTo>
                    <a:pt x="2066" y="1574"/>
                  </a:lnTo>
                  <a:lnTo>
                    <a:pt x="2032" y="1642"/>
                  </a:lnTo>
                  <a:lnTo>
                    <a:pt x="1998" y="1711"/>
                  </a:lnTo>
                  <a:lnTo>
                    <a:pt x="1961" y="1778"/>
                  </a:lnTo>
                  <a:lnTo>
                    <a:pt x="1923" y="1846"/>
                  </a:lnTo>
                  <a:lnTo>
                    <a:pt x="1885" y="1914"/>
                  </a:lnTo>
                  <a:lnTo>
                    <a:pt x="1848" y="1980"/>
                  </a:lnTo>
                  <a:lnTo>
                    <a:pt x="1813" y="2047"/>
                  </a:lnTo>
                  <a:lnTo>
                    <a:pt x="1779" y="2112"/>
                  </a:lnTo>
                  <a:lnTo>
                    <a:pt x="1748" y="2177"/>
                  </a:lnTo>
                  <a:lnTo>
                    <a:pt x="1720" y="2241"/>
                  </a:lnTo>
                  <a:lnTo>
                    <a:pt x="1695" y="2304"/>
                  </a:lnTo>
                  <a:lnTo>
                    <a:pt x="1673" y="2370"/>
                  </a:lnTo>
                  <a:lnTo>
                    <a:pt x="1651" y="2434"/>
                  </a:lnTo>
                  <a:lnTo>
                    <a:pt x="1632" y="2495"/>
                  </a:lnTo>
                  <a:lnTo>
                    <a:pt x="1614" y="2554"/>
                  </a:lnTo>
                  <a:lnTo>
                    <a:pt x="1597" y="2611"/>
                  </a:lnTo>
                  <a:lnTo>
                    <a:pt x="1582" y="2665"/>
                  </a:lnTo>
                  <a:lnTo>
                    <a:pt x="1566" y="2717"/>
                  </a:lnTo>
                  <a:lnTo>
                    <a:pt x="1551" y="2768"/>
                  </a:lnTo>
                  <a:lnTo>
                    <a:pt x="1536" y="2815"/>
                  </a:lnTo>
                  <a:lnTo>
                    <a:pt x="1521" y="2859"/>
                  </a:lnTo>
                  <a:lnTo>
                    <a:pt x="1506" y="2901"/>
                  </a:lnTo>
                  <a:lnTo>
                    <a:pt x="1490" y="2940"/>
                  </a:lnTo>
                  <a:lnTo>
                    <a:pt x="1472" y="2977"/>
                  </a:lnTo>
                  <a:lnTo>
                    <a:pt x="1454" y="3012"/>
                  </a:lnTo>
                  <a:lnTo>
                    <a:pt x="1435" y="3042"/>
                  </a:lnTo>
                  <a:lnTo>
                    <a:pt x="1413" y="3071"/>
                  </a:lnTo>
                  <a:lnTo>
                    <a:pt x="1390" y="3096"/>
                  </a:lnTo>
                  <a:lnTo>
                    <a:pt x="1364" y="3120"/>
                  </a:lnTo>
                  <a:lnTo>
                    <a:pt x="1336" y="3139"/>
                  </a:lnTo>
                  <a:lnTo>
                    <a:pt x="1305" y="3157"/>
                  </a:lnTo>
                  <a:lnTo>
                    <a:pt x="1271" y="3170"/>
                  </a:lnTo>
                  <a:lnTo>
                    <a:pt x="1233" y="3181"/>
                  </a:lnTo>
                  <a:lnTo>
                    <a:pt x="1192" y="3189"/>
                  </a:lnTo>
                  <a:lnTo>
                    <a:pt x="1148" y="3193"/>
                  </a:lnTo>
                  <a:lnTo>
                    <a:pt x="1099" y="3195"/>
                  </a:lnTo>
                  <a:lnTo>
                    <a:pt x="1049" y="3193"/>
                  </a:lnTo>
                  <a:lnTo>
                    <a:pt x="1003" y="3188"/>
                  </a:lnTo>
                  <a:lnTo>
                    <a:pt x="962" y="3180"/>
                  </a:lnTo>
                  <a:lnTo>
                    <a:pt x="924" y="3168"/>
                  </a:lnTo>
                  <a:lnTo>
                    <a:pt x="889" y="3153"/>
                  </a:lnTo>
                  <a:lnTo>
                    <a:pt x="857" y="3134"/>
                  </a:lnTo>
                  <a:lnTo>
                    <a:pt x="829" y="3113"/>
                  </a:lnTo>
                  <a:lnTo>
                    <a:pt x="803" y="3088"/>
                  </a:lnTo>
                  <a:lnTo>
                    <a:pt x="780" y="3061"/>
                  </a:lnTo>
                  <a:lnTo>
                    <a:pt x="757" y="3029"/>
                  </a:lnTo>
                  <a:lnTo>
                    <a:pt x="738" y="2995"/>
                  </a:lnTo>
                  <a:lnTo>
                    <a:pt x="719" y="2958"/>
                  </a:lnTo>
                  <a:lnTo>
                    <a:pt x="702" y="2919"/>
                  </a:lnTo>
                  <a:lnTo>
                    <a:pt x="685" y="2876"/>
                  </a:lnTo>
                  <a:lnTo>
                    <a:pt x="669" y="2831"/>
                  </a:lnTo>
                  <a:lnTo>
                    <a:pt x="653" y="2782"/>
                  </a:lnTo>
                  <a:lnTo>
                    <a:pt x="638" y="2731"/>
                  </a:lnTo>
                  <a:lnTo>
                    <a:pt x="621" y="2678"/>
                  </a:lnTo>
                  <a:lnTo>
                    <a:pt x="605" y="2621"/>
                  </a:lnTo>
                  <a:lnTo>
                    <a:pt x="588" y="2562"/>
                  </a:lnTo>
                  <a:lnTo>
                    <a:pt x="568" y="2501"/>
                  </a:lnTo>
                  <a:lnTo>
                    <a:pt x="549" y="2437"/>
                  </a:lnTo>
                  <a:lnTo>
                    <a:pt x="526" y="2371"/>
                  </a:lnTo>
                  <a:lnTo>
                    <a:pt x="503" y="2302"/>
                  </a:lnTo>
                  <a:lnTo>
                    <a:pt x="476" y="2235"/>
                  </a:lnTo>
                  <a:lnTo>
                    <a:pt x="447" y="2168"/>
                  </a:lnTo>
                  <a:lnTo>
                    <a:pt x="413" y="2100"/>
                  </a:lnTo>
                  <a:lnTo>
                    <a:pt x="377" y="2030"/>
                  </a:lnTo>
                  <a:lnTo>
                    <a:pt x="338" y="1960"/>
                  </a:lnTo>
                  <a:lnTo>
                    <a:pt x="299" y="1889"/>
                  </a:lnTo>
                  <a:lnTo>
                    <a:pt x="260" y="1818"/>
                  </a:lnTo>
                  <a:lnTo>
                    <a:pt x="221" y="1746"/>
                  </a:lnTo>
                  <a:lnTo>
                    <a:pt x="182" y="1675"/>
                  </a:lnTo>
                  <a:lnTo>
                    <a:pt x="145" y="1602"/>
                  </a:lnTo>
                  <a:lnTo>
                    <a:pt x="111" y="1530"/>
                  </a:lnTo>
                  <a:lnTo>
                    <a:pt x="81" y="1457"/>
                  </a:lnTo>
                  <a:lnTo>
                    <a:pt x="53" y="1386"/>
                  </a:lnTo>
                  <a:lnTo>
                    <a:pt x="31" y="1313"/>
                  </a:lnTo>
                  <a:lnTo>
                    <a:pt x="14" y="1241"/>
                  </a:lnTo>
                  <a:lnTo>
                    <a:pt x="4" y="1169"/>
                  </a:lnTo>
                  <a:lnTo>
                    <a:pt x="0" y="1099"/>
                  </a:lnTo>
                  <a:lnTo>
                    <a:pt x="3" y="1016"/>
                  </a:lnTo>
                  <a:lnTo>
                    <a:pt x="12" y="936"/>
                  </a:lnTo>
                  <a:lnTo>
                    <a:pt x="27" y="858"/>
                  </a:lnTo>
                  <a:lnTo>
                    <a:pt x="47" y="781"/>
                  </a:lnTo>
                  <a:lnTo>
                    <a:pt x="72" y="707"/>
                  </a:lnTo>
                  <a:lnTo>
                    <a:pt x="102" y="635"/>
                  </a:lnTo>
                  <a:lnTo>
                    <a:pt x="137" y="566"/>
                  </a:lnTo>
                  <a:lnTo>
                    <a:pt x="177" y="500"/>
                  </a:lnTo>
                  <a:lnTo>
                    <a:pt x="221" y="437"/>
                  </a:lnTo>
                  <a:lnTo>
                    <a:pt x="270" y="378"/>
                  </a:lnTo>
                  <a:lnTo>
                    <a:pt x="322" y="322"/>
                  </a:lnTo>
                  <a:lnTo>
                    <a:pt x="378" y="270"/>
                  </a:lnTo>
                  <a:lnTo>
                    <a:pt x="437" y="221"/>
                  </a:lnTo>
                  <a:lnTo>
                    <a:pt x="501" y="177"/>
                  </a:lnTo>
                  <a:lnTo>
                    <a:pt x="567" y="137"/>
                  </a:lnTo>
                  <a:lnTo>
                    <a:pt x="636" y="102"/>
                  </a:lnTo>
                  <a:lnTo>
                    <a:pt x="707" y="72"/>
                  </a:lnTo>
                  <a:lnTo>
                    <a:pt x="782" y="46"/>
                  </a:lnTo>
                  <a:lnTo>
                    <a:pt x="858" y="27"/>
                  </a:lnTo>
                  <a:lnTo>
                    <a:pt x="937" y="12"/>
                  </a:lnTo>
                  <a:lnTo>
                    <a:pt x="1017" y="3"/>
                  </a:lnTo>
                  <a:lnTo>
                    <a:pt x="10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ES" sz="900"/>
            </a:p>
          </p:txBody>
        </p:sp>
        <p:sp>
          <p:nvSpPr>
            <p:cNvPr id="40" name="Freeform 7"/>
            <p:cNvSpPr>
              <a:spLocks/>
            </p:cNvSpPr>
            <p:nvPr/>
          </p:nvSpPr>
          <p:spPr bwMode="auto">
            <a:xfrm>
              <a:off x="14302" y="2714"/>
              <a:ext cx="324" cy="324"/>
            </a:xfrm>
            <a:custGeom>
              <a:avLst/>
              <a:gdLst>
                <a:gd name="T0" fmla="*/ 599 w 649"/>
                <a:gd name="T1" fmla="*/ 0 h 649"/>
                <a:gd name="T2" fmla="*/ 615 w 649"/>
                <a:gd name="T3" fmla="*/ 2 h 649"/>
                <a:gd name="T4" fmla="*/ 628 w 649"/>
                <a:gd name="T5" fmla="*/ 10 h 649"/>
                <a:gd name="T6" fmla="*/ 639 w 649"/>
                <a:gd name="T7" fmla="*/ 21 h 649"/>
                <a:gd name="T8" fmla="*/ 646 w 649"/>
                <a:gd name="T9" fmla="*/ 34 h 649"/>
                <a:gd name="T10" fmla="*/ 649 w 649"/>
                <a:gd name="T11" fmla="*/ 49 h 649"/>
                <a:gd name="T12" fmla="*/ 646 w 649"/>
                <a:gd name="T13" fmla="*/ 66 h 649"/>
                <a:gd name="T14" fmla="*/ 639 w 649"/>
                <a:gd name="T15" fmla="*/ 80 h 649"/>
                <a:gd name="T16" fmla="*/ 628 w 649"/>
                <a:gd name="T17" fmla="*/ 90 h 649"/>
                <a:gd name="T18" fmla="*/ 615 w 649"/>
                <a:gd name="T19" fmla="*/ 97 h 649"/>
                <a:gd name="T20" fmla="*/ 599 w 649"/>
                <a:gd name="T21" fmla="*/ 100 h 649"/>
                <a:gd name="T22" fmla="*/ 544 w 649"/>
                <a:gd name="T23" fmla="*/ 104 h 649"/>
                <a:gd name="T24" fmla="*/ 492 w 649"/>
                <a:gd name="T25" fmla="*/ 112 h 649"/>
                <a:gd name="T26" fmla="*/ 441 w 649"/>
                <a:gd name="T27" fmla="*/ 126 h 649"/>
                <a:gd name="T28" fmla="*/ 393 w 649"/>
                <a:gd name="T29" fmla="*/ 144 h 649"/>
                <a:gd name="T30" fmla="*/ 347 w 649"/>
                <a:gd name="T31" fmla="*/ 168 h 649"/>
                <a:gd name="T32" fmla="*/ 304 w 649"/>
                <a:gd name="T33" fmla="*/ 196 h 649"/>
                <a:gd name="T34" fmla="*/ 264 w 649"/>
                <a:gd name="T35" fmla="*/ 229 h 649"/>
                <a:gd name="T36" fmla="*/ 229 w 649"/>
                <a:gd name="T37" fmla="*/ 265 h 649"/>
                <a:gd name="T38" fmla="*/ 196 w 649"/>
                <a:gd name="T39" fmla="*/ 305 h 649"/>
                <a:gd name="T40" fmla="*/ 168 w 649"/>
                <a:gd name="T41" fmla="*/ 348 h 649"/>
                <a:gd name="T42" fmla="*/ 144 w 649"/>
                <a:gd name="T43" fmla="*/ 394 h 649"/>
                <a:gd name="T44" fmla="*/ 125 w 649"/>
                <a:gd name="T45" fmla="*/ 442 h 649"/>
                <a:gd name="T46" fmla="*/ 111 w 649"/>
                <a:gd name="T47" fmla="*/ 493 h 649"/>
                <a:gd name="T48" fmla="*/ 103 w 649"/>
                <a:gd name="T49" fmla="*/ 545 h 649"/>
                <a:gd name="T50" fmla="*/ 100 w 649"/>
                <a:gd name="T51" fmla="*/ 600 h 649"/>
                <a:gd name="T52" fmla="*/ 97 w 649"/>
                <a:gd name="T53" fmla="*/ 615 h 649"/>
                <a:gd name="T54" fmla="*/ 90 w 649"/>
                <a:gd name="T55" fmla="*/ 628 h 649"/>
                <a:gd name="T56" fmla="*/ 79 w 649"/>
                <a:gd name="T57" fmla="*/ 640 h 649"/>
                <a:gd name="T58" fmla="*/ 65 w 649"/>
                <a:gd name="T59" fmla="*/ 647 h 649"/>
                <a:gd name="T60" fmla="*/ 50 w 649"/>
                <a:gd name="T61" fmla="*/ 649 h 649"/>
                <a:gd name="T62" fmla="*/ 33 w 649"/>
                <a:gd name="T63" fmla="*/ 647 h 649"/>
                <a:gd name="T64" fmla="*/ 20 w 649"/>
                <a:gd name="T65" fmla="*/ 640 h 649"/>
                <a:gd name="T66" fmla="*/ 9 w 649"/>
                <a:gd name="T67" fmla="*/ 628 h 649"/>
                <a:gd name="T68" fmla="*/ 2 w 649"/>
                <a:gd name="T69" fmla="*/ 615 h 649"/>
                <a:gd name="T70" fmla="*/ 0 w 649"/>
                <a:gd name="T71" fmla="*/ 600 h 649"/>
                <a:gd name="T72" fmla="*/ 3 w 649"/>
                <a:gd name="T73" fmla="*/ 539 h 649"/>
                <a:gd name="T74" fmla="*/ 12 w 649"/>
                <a:gd name="T75" fmla="*/ 478 h 649"/>
                <a:gd name="T76" fmla="*/ 26 w 649"/>
                <a:gd name="T77" fmla="*/ 421 h 649"/>
                <a:gd name="T78" fmla="*/ 47 w 649"/>
                <a:gd name="T79" fmla="*/ 366 h 649"/>
                <a:gd name="T80" fmla="*/ 72 w 649"/>
                <a:gd name="T81" fmla="*/ 314 h 649"/>
                <a:gd name="T82" fmla="*/ 102 w 649"/>
                <a:gd name="T83" fmla="*/ 265 h 649"/>
                <a:gd name="T84" fmla="*/ 137 w 649"/>
                <a:gd name="T85" fmla="*/ 218 h 649"/>
                <a:gd name="T86" fmla="*/ 175 w 649"/>
                <a:gd name="T87" fmla="*/ 176 h 649"/>
                <a:gd name="T88" fmla="*/ 218 w 649"/>
                <a:gd name="T89" fmla="*/ 137 h 649"/>
                <a:gd name="T90" fmla="*/ 264 w 649"/>
                <a:gd name="T91" fmla="*/ 103 h 649"/>
                <a:gd name="T92" fmla="*/ 313 w 649"/>
                <a:gd name="T93" fmla="*/ 73 h 649"/>
                <a:gd name="T94" fmla="*/ 365 w 649"/>
                <a:gd name="T95" fmla="*/ 47 h 649"/>
                <a:gd name="T96" fmla="*/ 421 w 649"/>
                <a:gd name="T97" fmla="*/ 27 h 649"/>
                <a:gd name="T98" fmla="*/ 479 w 649"/>
                <a:gd name="T99" fmla="*/ 13 h 649"/>
                <a:gd name="T100" fmla="*/ 538 w 649"/>
                <a:gd name="T101" fmla="*/ 3 h 649"/>
                <a:gd name="T102" fmla="*/ 599 w 649"/>
                <a:gd name="T103" fmla="*/ 0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49" h="649">
                  <a:moveTo>
                    <a:pt x="599" y="0"/>
                  </a:moveTo>
                  <a:lnTo>
                    <a:pt x="615" y="2"/>
                  </a:lnTo>
                  <a:lnTo>
                    <a:pt x="628" y="10"/>
                  </a:lnTo>
                  <a:lnTo>
                    <a:pt x="639" y="21"/>
                  </a:lnTo>
                  <a:lnTo>
                    <a:pt x="646" y="34"/>
                  </a:lnTo>
                  <a:lnTo>
                    <a:pt x="649" y="49"/>
                  </a:lnTo>
                  <a:lnTo>
                    <a:pt x="646" y="66"/>
                  </a:lnTo>
                  <a:lnTo>
                    <a:pt x="639" y="80"/>
                  </a:lnTo>
                  <a:lnTo>
                    <a:pt x="628" y="90"/>
                  </a:lnTo>
                  <a:lnTo>
                    <a:pt x="615" y="97"/>
                  </a:lnTo>
                  <a:lnTo>
                    <a:pt x="599" y="100"/>
                  </a:lnTo>
                  <a:lnTo>
                    <a:pt x="544" y="104"/>
                  </a:lnTo>
                  <a:lnTo>
                    <a:pt x="492" y="112"/>
                  </a:lnTo>
                  <a:lnTo>
                    <a:pt x="441" y="126"/>
                  </a:lnTo>
                  <a:lnTo>
                    <a:pt x="393" y="144"/>
                  </a:lnTo>
                  <a:lnTo>
                    <a:pt x="347" y="168"/>
                  </a:lnTo>
                  <a:lnTo>
                    <a:pt x="304" y="196"/>
                  </a:lnTo>
                  <a:lnTo>
                    <a:pt x="264" y="229"/>
                  </a:lnTo>
                  <a:lnTo>
                    <a:pt x="229" y="265"/>
                  </a:lnTo>
                  <a:lnTo>
                    <a:pt x="196" y="305"/>
                  </a:lnTo>
                  <a:lnTo>
                    <a:pt x="168" y="348"/>
                  </a:lnTo>
                  <a:lnTo>
                    <a:pt x="144" y="394"/>
                  </a:lnTo>
                  <a:lnTo>
                    <a:pt x="125" y="442"/>
                  </a:lnTo>
                  <a:lnTo>
                    <a:pt x="111" y="493"/>
                  </a:lnTo>
                  <a:lnTo>
                    <a:pt x="103" y="545"/>
                  </a:lnTo>
                  <a:lnTo>
                    <a:pt x="100" y="600"/>
                  </a:lnTo>
                  <a:lnTo>
                    <a:pt x="97" y="615"/>
                  </a:lnTo>
                  <a:lnTo>
                    <a:pt x="90" y="628"/>
                  </a:lnTo>
                  <a:lnTo>
                    <a:pt x="79" y="640"/>
                  </a:lnTo>
                  <a:lnTo>
                    <a:pt x="65" y="647"/>
                  </a:lnTo>
                  <a:lnTo>
                    <a:pt x="50" y="649"/>
                  </a:lnTo>
                  <a:lnTo>
                    <a:pt x="33" y="647"/>
                  </a:lnTo>
                  <a:lnTo>
                    <a:pt x="20" y="640"/>
                  </a:lnTo>
                  <a:lnTo>
                    <a:pt x="9" y="628"/>
                  </a:lnTo>
                  <a:lnTo>
                    <a:pt x="2" y="615"/>
                  </a:lnTo>
                  <a:lnTo>
                    <a:pt x="0" y="600"/>
                  </a:lnTo>
                  <a:lnTo>
                    <a:pt x="3" y="539"/>
                  </a:lnTo>
                  <a:lnTo>
                    <a:pt x="12" y="478"/>
                  </a:lnTo>
                  <a:lnTo>
                    <a:pt x="26" y="421"/>
                  </a:lnTo>
                  <a:lnTo>
                    <a:pt x="47" y="366"/>
                  </a:lnTo>
                  <a:lnTo>
                    <a:pt x="72" y="314"/>
                  </a:lnTo>
                  <a:lnTo>
                    <a:pt x="102" y="265"/>
                  </a:lnTo>
                  <a:lnTo>
                    <a:pt x="137" y="218"/>
                  </a:lnTo>
                  <a:lnTo>
                    <a:pt x="175" y="176"/>
                  </a:lnTo>
                  <a:lnTo>
                    <a:pt x="218" y="137"/>
                  </a:lnTo>
                  <a:lnTo>
                    <a:pt x="264" y="103"/>
                  </a:lnTo>
                  <a:lnTo>
                    <a:pt x="313" y="73"/>
                  </a:lnTo>
                  <a:lnTo>
                    <a:pt x="365" y="47"/>
                  </a:lnTo>
                  <a:lnTo>
                    <a:pt x="421" y="27"/>
                  </a:lnTo>
                  <a:lnTo>
                    <a:pt x="479" y="13"/>
                  </a:lnTo>
                  <a:lnTo>
                    <a:pt x="538" y="3"/>
                  </a:lnTo>
                  <a:lnTo>
                    <a:pt x="5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ES" sz="900"/>
            </a:p>
          </p:txBody>
        </p:sp>
      </p:grpSp>
      <p:sp>
        <p:nvSpPr>
          <p:cNvPr id="41" name="Freeform 12"/>
          <p:cNvSpPr>
            <a:spLocks noChangeAspect="1" noEditPoints="1"/>
          </p:cNvSpPr>
          <p:nvPr/>
        </p:nvSpPr>
        <p:spPr bwMode="auto">
          <a:xfrm>
            <a:off x="9435587" y="5126532"/>
            <a:ext cx="246446" cy="243853"/>
          </a:xfrm>
          <a:custGeom>
            <a:avLst/>
            <a:gdLst>
              <a:gd name="T0" fmla="*/ 1210 w 3228"/>
              <a:gd name="T1" fmla="*/ 2995 h 3195"/>
              <a:gd name="T2" fmla="*/ 1118 w 3228"/>
              <a:gd name="T3" fmla="*/ 2762 h 3195"/>
              <a:gd name="T4" fmla="*/ 822 w 3228"/>
              <a:gd name="T5" fmla="*/ 1897 h 3195"/>
              <a:gd name="T6" fmla="*/ 2035 w 3228"/>
              <a:gd name="T7" fmla="*/ 1697 h 3195"/>
              <a:gd name="T8" fmla="*/ 2490 w 3228"/>
              <a:gd name="T9" fmla="*/ 1561 h 3195"/>
              <a:gd name="T10" fmla="*/ 2490 w 3228"/>
              <a:gd name="T11" fmla="*/ 1235 h 3195"/>
              <a:gd name="T12" fmla="*/ 2035 w 3228"/>
              <a:gd name="T13" fmla="*/ 1099 h 3195"/>
              <a:gd name="T14" fmla="*/ 234 w 3228"/>
              <a:gd name="T15" fmla="*/ 1235 h 3195"/>
              <a:gd name="T16" fmla="*/ 234 w 3228"/>
              <a:gd name="T17" fmla="*/ 1561 h 3195"/>
              <a:gd name="T18" fmla="*/ 1111 w 3228"/>
              <a:gd name="T19" fmla="*/ 1697 h 3195"/>
              <a:gd name="T20" fmla="*/ 1011 w 3228"/>
              <a:gd name="T21" fmla="*/ 1347 h 3195"/>
              <a:gd name="T22" fmla="*/ 1859 w 3228"/>
              <a:gd name="T23" fmla="*/ 897 h 3195"/>
              <a:gd name="T24" fmla="*/ 1334 w 3228"/>
              <a:gd name="T25" fmla="*/ 1099 h 3195"/>
              <a:gd name="T26" fmla="*/ 1142 w 3228"/>
              <a:gd name="T27" fmla="*/ 1235 h 3195"/>
              <a:gd name="T28" fmla="*/ 1142 w 3228"/>
              <a:gd name="T29" fmla="*/ 1561 h 3195"/>
              <a:gd name="T30" fmla="*/ 1311 w 3228"/>
              <a:gd name="T31" fmla="*/ 1698 h 3195"/>
              <a:gd name="T32" fmla="*/ 1800 w 3228"/>
              <a:gd name="T33" fmla="*/ 1856 h 3195"/>
              <a:gd name="T34" fmla="*/ 1823 w 3228"/>
              <a:gd name="T35" fmla="*/ 1194 h 3195"/>
              <a:gd name="T36" fmla="*/ 2376 w 3228"/>
              <a:gd name="T37" fmla="*/ 251 h 3195"/>
              <a:gd name="T38" fmla="*/ 2141 w 3228"/>
              <a:gd name="T39" fmla="*/ 616 h 3195"/>
              <a:gd name="T40" fmla="*/ 2449 w 3228"/>
              <a:gd name="T41" fmla="*/ 923 h 3195"/>
              <a:gd name="T42" fmla="*/ 2689 w 3228"/>
              <a:gd name="T43" fmla="*/ 1190 h 3195"/>
              <a:gd name="T44" fmla="*/ 2689 w 3228"/>
              <a:gd name="T45" fmla="*/ 1606 h 3195"/>
              <a:gd name="T46" fmla="*/ 2449 w 3228"/>
              <a:gd name="T47" fmla="*/ 1872 h 3195"/>
              <a:gd name="T48" fmla="*/ 2141 w 3228"/>
              <a:gd name="T49" fmla="*/ 2180 h 3195"/>
              <a:gd name="T50" fmla="*/ 2376 w 3228"/>
              <a:gd name="T51" fmla="*/ 2545 h 3195"/>
              <a:gd name="T52" fmla="*/ 2674 w 3228"/>
              <a:gd name="T53" fmla="*/ 2541 h 3195"/>
              <a:gd name="T54" fmla="*/ 2916 w 3228"/>
              <a:gd name="T55" fmla="*/ 2148 h 3195"/>
              <a:gd name="T56" fmla="*/ 3025 w 3228"/>
              <a:gd name="T57" fmla="*/ 1491 h 3195"/>
              <a:gd name="T58" fmla="*/ 2958 w 3228"/>
              <a:gd name="T59" fmla="*/ 794 h 3195"/>
              <a:gd name="T60" fmla="*/ 2745 w 3228"/>
              <a:gd name="T61" fmla="*/ 322 h 3195"/>
              <a:gd name="T62" fmla="*/ 2573 w 3228"/>
              <a:gd name="T63" fmla="*/ 3 h 3195"/>
              <a:gd name="T64" fmla="*/ 2912 w 3228"/>
              <a:gd name="T65" fmla="*/ 208 h 3195"/>
              <a:gd name="T66" fmla="*/ 3129 w 3228"/>
              <a:gd name="T67" fmla="*/ 659 h 3195"/>
              <a:gd name="T68" fmla="*/ 3224 w 3228"/>
              <a:gd name="T69" fmla="*/ 1244 h 3195"/>
              <a:gd name="T70" fmla="*/ 3193 w 3228"/>
              <a:gd name="T71" fmla="*/ 1855 h 3195"/>
              <a:gd name="T72" fmla="*/ 3035 w 3228"/>
              <a:gd name="T73" fmla="*/ 2386 h 3195"/>
              <a:gd name="T74" fmla="*/ 2757 w 3228"/>
              <a:gd name="T75" fmla="*/ 2728 h 3195"/>
              <a:gd name="T76" fmla="*/ 2375 w 3228"/>
              <a:gd name="T77" fmla="*/ 2771 h 3195"/>
              <a:gd name="T78" fmla="*/ 2067 w 3228"/>
              <a:gd name="T79" fmla="*/ 2491 h 3195"/>
              <a:gd name="T80" fmla="*/ 1773 w 3228"/>
              <a:gd name="T81" fmla="*/ 2088 h 3195"/>
              <a:gd name="T82" fmla="*/ 1382 w 3228"/>
              <a:gd name="T83" fmla="*/ 1906 h 3195"/>
              <a:gd name="T84" fmla="*/ 1343 w 3228"/>
              <a:gd name="T85" fmla="*/ 1926 h 3195"/>
              <a:gd name="T86" fmla="*/ 1311 w 3228"/>
              <a:gd name="T87" fmla="*/ 2696 h 3195"/>
              <a:gd name="T88" fmla="*/ 1394 w 3228"/>
              <a:gd name="T89" fmla="*/ 2825 h 3195"/>
              <a:gd name="T90" fmla="*/ 1373 w 3228"/>
              <a:gd name="T91" fmla="*/ 3114 h 3195"/>
              <a:gd name="T92" fmla="*/ 774 w 3228"/>
              <a:gd name="T93" fmla="*/ 3192 h 3195"/>
              <a:gd name="T94" fmla="*/ 608 w 3228"/>
              <a:gd name="T95" fmla="*/ 3028 h 3195"/>
              <a:gd name="T96" fmla="*/ 506 w 3228"/>
              <a:gd name="T97" fmla="*/ 1925 h 3195"/>
              <a:gd name="T98" fmla="*/ 198 w 3228"/>
              <a:gd name="T99" fmla="*/ 1830 h 3195"/>
              <a:gd name="T100" fmla="*/ 9 w 3228"/>
              <a:gd name="T101" fmla="*/ 1506 h 3195"/>
              <a:gd name="T102" fmla="*/ 77 w 3228"/>
              <a:gd name="T103" fmla="*/ 1101 h 3195"/>
              <a:gd name="T104" fmla="*/ 359 w 3228"/>
              <a:gd name="T105" fmla="*/ 902 h 3195"/>
              <a:gd name="T106" fmla="*/ 1673 w 3228"/>
              <a:gd name="T107" fmla="*/ 788 h 3195"/>
              <a:gd name="T108" fmla="*/ 2034 w 3228"/>
              <a:gd name="T109" fmla="*/ 356 h 3195"/>
              <a:gd name="T110" fmla="*/ 2286 w 3228"/>
              <a:gd name="T111" fmla="*/ 68 h 3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228" h="3195">
                <a:moveTo>
                  <a:pt x="752" y="1897"/>
                </a:moveTo>
                <a:lnTo>
                  <a:pt x="771" y="1933"/>
                </a:lnTo>
                <a:lnTo>
                  <a:pt x="786" y="1972"/>
                </a:lnTo>
                <a:lnTo>
                  <a:pt x="798" y="2012"/>
                </a:lnTo>
                <a:lnTo>
                  <a:pt x="804" y="2054"/>
                </a:lnTo>
                <a:lnTo>
                  <a:pt x="807" y="2097"/>
                </a:lnTo>
                <a:lnTo>
                  <a:pt x="807" y="2995"/>
                </a:lnTo>
                <a:lnTo>
                  <a:pt x="1210" y="2995"/>
                </a:lnTo>
                <a:lnTo>
                  <a:pt x="1210" y="2910"/>
                </a:lnTo>
                <a:lnTo>
                  <a:pt x="1196" y="2894"/>
                </a:lnTo>
                <a:lnTo>
                  <a:pt x="1183" y="2879"/>
                </a:lnTo>
                <a:lnTo>
                  <a:pt x="1169" y="2860"/>
                </a:lnTo>
                <a:lnTo>
                  <a:pt x="1155" y="2840"/>
                </a:lnTo>
                <a:lnTo>
                  <a:pt x="1141" y="2817"/>
                </a:lnTo>
                <a:lnTo>
                  <a:pt x="1129" y="2791"/>
                </a:lnTo>
                <a:lnTo>
                  <a:pt x="1118" y="2762"/>
                </a:lnTo>
                <a:lnTo>
                  <a:pt x="1112" y="2731"/>
                </a:lnTo>
                <a:lnTo>
                  <a:pt x="1109" y="2696"/>
                </a:lnTo>
                <a:lnTo>
                  <a:pt x="1109" y="1997"/>
                </a:lnTo>
                <a:lnTo>
                  <a:pt x="1111" y="1963"/>
                </a:lnTo>
                <a:lnTo>
                  <a:pt x="1117" y="1930"/>
                </a:lnTo>
                <a:lnTo>
                  <a:pt x="1127" y="1898"/>
                </a:lnTo>
                <a:lnTo>
                  <a:pt x="822" y="1898"/>
                </a:lnTo>
                <a:lnTo>
                  <a:pt x="822" y="1897"/>
                </a:lnTo>
                <a:lnTo>
                  <a:pt x="752" y="1897"/>
                </a:lnTo>
                <a:close/>
                <a:moveTo>
                  <a:pt x="2035" y="1099"/>
                </a:moveTo>
                <a:lnTo>
                  <a:pt x="2025" y="1196"/>
                </a:lnTo>
                <a:lnTo>
                  <a:pt x="2020" y="1296"/>
                </a:lnTo>
                <a:lnTo>
                  <a:pt x="2018" y="1398"/>
                </a:lnTo>
                <a:lnTo>
                  <a:pt x="2020" y="1500"/>
                </a:lnTo>
                <a:lnTo>
                  <a:pt x="2025" y="1600"/>
                </a:lnTo>
                <a:lnTo>
                  <a:pt x="2035" y="1697"/>
                </a:lnTo>
                <a:lnTo>
                  <a:pt x="2320" y="1697"/>
                </a:lnTo>
                <a:lnTo>
                  <a:pt x="2350" y="1694"/>
                </a:lnTo>
                <a:lnTo>
                  <a:pt x="2378" y="1685"/>
                </a:lnTo>
                <a:lnTo>
                  <a:pt x="2405" y="1670"/>
                </a:lnTo>
                <a:lnTo>
                  <a:pt x="2430" y="1649"/>
                </a:lnTo>
                <a:lnTo>
                  <a:pt x="2453" y="1624"/>
                </a:lnTo>
                <a:lnTo>
                  <a:pt x="2472" y="1594"/>
                </a:lnTo>
                <a:lnTo>
                  <a:pt x="2490" y="1561"/>
                </a:lnTo>
                <a:lnTo>
                  <a:pt x="2503" y="1525"/>
                </a:lnTo>
                <a:lnTo>
                  <a:pt x="2513" y="1485"/>
                </a:lnTo>
                <a:lnTo>
                  <a:pt x="2520" y="1442"/>
                </a:lnTo>
                <a:lnTo>
                  <a:pt x="2523" y="1398"/>
                </a:lnTo>
                <a:lnTo>
                  <a:pt x="2520" y="1353"/>
                </a:lnTo>
                <a:lnTo>
                  <a:pt x="2513" y="1311"/>
                </a:lnTo>
                <a:lnTo>
                  <a:pt x="2503" y="1271"/>
                </a:lnTo>
                <a:lnTo>
                  <a:pt x="2490" y="1235"/>
                </a:lnTo>
                <a:lnTo>
                  <a:pt x="2472" y="1201"/>
                </a:lnTo>
                <a:lnTo>
                  <a:pt x="2453" y="1171"/>
                </a:lnTo>
                <a:lnTo>
                  <a:pt x="2430" y="1147"/>
                </a:lnTo>
                <a:lnTo>
                  <a:pt x="2405" y="1126"/>
                </a:lnTo>
                <a:lnTo>
                  <a:pt x="2378" y="1111"/>
                </a:lnTo>
                <a:lnTo>
                  <a:pt x="2350" y="1102"/>
                </a:lnTo>
                <a:lnTo>
                  <a:pt x="2320" y="1099"/>
                </a:lnTo>
                <a:lnTo>
                  <a:pt x="2035" y="1099"/>
                </a:lnTo>
                <a:close/>
                <a:moveTo>
                  <a:pt x="403" y="1099"/>
                </a:moveTo>
                <a:lnTo>
                  <a:pt x="373" y="1102"/>
                </a:lnTo>
                <a:lnTo>
                  <a:pt x="346" y="1111"/>
                </a:lnTo>
                <a:lnTo>
                  <a:pt x="319" y="1126"/>
                </a:lnTo>
                <a:lnTo>
                  <a:pt x="294" y="1147"/>
                </a:lnTo>
                <a:lnTo>
                  <a:pt x="271" y="1171"/>
                </a:lnTo>
                <a:lnTo>
                  <a:pt x="252" y="1201"/>
                </a:lnTo>
                <a:lnTo>
                  <a:pt x="234" y="1235"/>
                </a:lnTo>
                <a:lnTo>
                  <a:pt x="221" y="1271"/>
                </a:lnTo>
                <a:lnTo>
                  <a:pt x="210" y="1311"/>
                </a:lnTo>
                <a:lnTo>
                  <a:pt x="204" y="1353"/>
                </a:lnTo>
                <a:lnTo>
                  <a:pt x="202" y="1398"/>
                </a:lnTo>
                <a:lnTo>
                  <a:pt x="204" y="1442"/>
                </a:lnTo>
                <a:lnTo>
                  <a:pt x="210" y="1485"/>
                </a:lnTo>
                <a:lnTo>
                  <a:pt x="221" y="1525"/>
                </a:lnTo>
                <a:lnTo>
                  <a:pt x="234" y="1561"/>
                </a:lnTo>
                <a:lnTo>
                  <a:pt x="252" y="1594"/>
                </a:lnTo>
                <a:lnTo>
                  <a:pt x="271" y="1624"/>
                </a:lnTo>
                <a:lnTo>
                  <a:pt x="294" y="1649"/>
                </a:lnTo>
                <a:lnTo>
                  <a:pt x="319" y="1670"/>
                </a:lnTo>
                <a:lnTo>
                  <a:pt x="346" y="1685"/>
                </a:lnTo>
                <a:lnTo>
                  <a:pt x="373" y="1694"/>
                </a:lnTo>
                <a:lnTo>
                  <a:pt x="403" y="1697"/>
                </a:lnTo>
                <a:lnTo>
                  <a:pt x="1111" y="1697"/>
                </a:lnTo>
                <a:lnTo>
                  <a:pt x="1086" y="1665"/>
                </a:lnTo>
                <a:lnTo>
                  <a:pt x="1064" y="1628"/>
                </a:lnTo>
                <a:lnTo>
                  <a:pt x="1045" y="1587"/>
                </a:lnTo>
                <a:lnTo>
                  <a:pt x="1030" y="1544"/>
                </a:lnTo>
                <a:lnTo>
                  <a:pt x="1018" y="1497"/>
                </a:lnTo>
                <a:lnTo>
                  <a:pt x="1011" y="1449"/>
                </a:lnTo>
                <a:lnTo>
                  <a:pt x="1009" y="1398"/>
                </a:lnTo>
                <a:lnTo>
                  <a:pt x="1011" y="1347"/>
                </a:lnTo>
                <a:lnTo>
                  <a:pt x="1018" y="1298"/>
                </a:lnTo>
                <a:lnTo>
                  <a:pt x="1030" y="1252"/>
                </a:lnTo>
                <a:lnTo>
                  <a:pt x="1045" y="1208"/>
                </a:lnTo>
                <a:lnTo>
                  <a:pt x="1064" y="1168"/>
                </a:lnTo>
                <a:lnTo>
                  <a:pt x="1086" y="1132"/>
                </a:lnTo>
                <a:lnTo>
                  <a:pt x="1111" y="1099"/>
                </a:lnTo>
                <a:lnTo>
                  <a:pt x="403" y="1099"/>
                </a:lnTo>
                <a:close/>
                <a:moveTo>
                  <a:pt x="1859" y="897"/>
                </a:moveTo>
                <a:lnTo>
                  <a:pt x="1800" y="943"/>
                </a:lnTo>
                <a:lnTo>
                  <a:pt x="1739" y="982"/>
                </a:lnTo>
                <a:lnTo>
                  <a:pt x="1675" y="1017"/>
                </a:lnTo>
                <a:lnTo>
                  <a:pt x="1610" y="1046"/>
                </a:lnTo>
                <a:lnTo>
                  <a:pt x="1542" y="1068"/>
                </a:lnTo>
                <a:lnTo>
                  <a:pt x="1474" y="1085"/>
                </a:lnTo>
                <a:lnTo>
                  <a:pt x="1405" y="1095"/>
                </a:lnTo>
                <a:lnTo>
                  <a:pt x="1334" y="1099"/>
                </a:lnTo>
                <a:lnTo>
                  <a:pt x="1311" y="1099"/>
                </a:lnTo>
                <a:lnTo>
                  <a:pt x="1281" y="1102"/>
                </a:lnTo>
                <a:lnTo>
                  <a:pt x="1254" y="1111"/>
                </a:lnTo>
                <a:lnTo>
                  <a:pt x="1227" y="1126"/>
                </a:lnTo>
                <a:lnTo>
                  <a:pt x="1202" y="1147"/>
                </a:lnTo>
                <a:lnTo>
                  <a:pt x="1179" y="1171"/>
                </a:lnTo>
                <a:lnTo>
                  <a:pt x="1160" y="1201"/>
                </a:lnTo>
                <a:lnTo>
                  <a:pt x="1142" y="1235"/>
                </a:lnTo>
                <a:lnTo>
                  <a:pt x="1129" y="1271"/>
                </a:lnTo>
                <a:lnTo>
                  <a:pt x="1118" y="1311"/>
                </a:lnTo>
                <a:lnTo>
                  <a:pt x="1112" y="1353"/>
                </a:lnTo>
                <a:lnTo>
                  <a:pt x="1110" y="1398"/>
                </a:lnTo>
                <a:lnTo>
                  <a:pt x="1112" y="1442"/>
                </a:lnTo>
                <a:lnTo>
                  <a:pt x="1118" y="1485"/>
                </a:lnTo>
                <a:lnTo>
                  <a:pt x="1129" y="1525"/>
                </a:lnTo>
                <a:lnTo>
                  <a:pt x="1142" y="1561"/>
                </a:lnTo>
                <a:lnTo>
                  <a:pt x="1160" y="1594"/>
                </a:lnTo>
                <a:lnTo>
                  <a:pt x="1179" y="1624"/>
                </a:lnTo>
                <a:lnTo>
                  <a:pt x="1202" y="1649"/>
                </a:lnTo>
                <a:lnTo>
                  <a:pt x="1227" y="1670"/>
                </a:lnTo>
                <a:lnTo>
                  <a:pt x="1254" y="1685"/>
                </a:lnTo>
                <a:lnTo>
                  <a:pt x="1281" y="1694"/>
                </a:lnTo>
                <a:lnTo>
                  <a:pt x="1311" y="1697"/>
                </a:lnTo>
                <a:lnTo>
                  <a:pt x="1311" y="1698"/>
                </a:lnTo>
                <a:lnTo>
                  <a:pt x="1334" y="1698"/>
                </a:lnTo>
                <a:lnTo>
                  <a:pt x="1405" y="1702"/>
                </a:lnTo>
                <a:lnTo>
                  <a:pt x="1474" y="1713"/>
                </a:lnTo>
                <a:lnTo>
                  <a:pt x="1542" y="1729"/>
                </a:lnTo>
                <a:lnTo>
                  <a:pt x="1610" y="1751"/>
                </a:lnTo>
                <a:lnTo>
                  <a:pt x="1675" y="1780"/>
                </a:lnTo>
                <a:lnTo>
                  <a:pt x="1739" y="1815"/>
                </a:lnTo>
                <a:lnTo>
                  <a:pt x="1800" y="1856"/>
                </a:lnTo>
                <a:lnTo>
                  <a:pt x="1859" y="1901"/>
                </a:lnTo>
                <a:lnTo>
                  <a:pt x="1844" y="1802"/>
                </a:lnTo>
                <a:lnTo>
                  <a:pt x="1831" y="1703"/>
                </a:lnTo>
                <a:lnTo>
                  <a:pt x="1823" y="1602"/>
                </a:lnTo>
                <a:lnTo>
                  <a:pt x="1818" y="1500"/>
                </a:lnTo>
                <a:lnTo>
                  <a:pt x="1816" y="1398"/>
                </a:lnTo>
                <a:lnTo>
                  <a:pt x="1818" y="1296"/>
                </a:lnTo>
                <a:lnTo>
                  <a:pt x="1823" y="1194"/>
                </a:lnTo>
                <a:lnTo>
                  <a:pt x="1831" y="1094"/>
                </a:lnTo>
                <a:lnTo>
                  <a:pt x="1844" y="995"/>
                </a:lnTo>
                <a:lnTo>
                  <a:pt x="1859" y="897"/>
                </a:lnTo>
                <a:close/>
                <a:moveTo>
                  <a:pt x="2523" y="200"/>
                </a:moveTo>
                <a:lnTo>
                  <a:pt x="2485" y="203"/>
                </a:lnTo>
                <a:lnTo>
                  <a:pt x="2447" y="213"/>
                </a:lnTo>
                <a:lnTo>
                  <a:pt x="2411" y="229"/>
                </a:lnTo>
                <a:lnTo>
                  <a:pt x="2376" y="251"/>
                </a:lnTo>
                <a:lnTo>
                  <a:pt x="2342" y="279"/>
                </a:lnTo>
                <a:lnTo>
                  <a:pt x="2309" y="313"/>
                </a:lnTo>
                <a:lnTo>
                  <a:pt x="2277" y="351"/>
                </a:lnTo>
                <a:lnTo>
                  <a:pt x="2247" y="394"/>
                </a:lnTo>
                <a:lnTo>
                  <a:pt x="2218" y="443"/>
                </a:lnTo>
                <a:lnTo>
                  <a:pt x="2190" y="496"/>
                </a:lnTo>
                <a:lnTo>
                  <a:pt x="2165" y="554"/>
                </a:lnTo>
                <a:lnTo>
                  <a:pt x="2141" y="616"/>
                </a:lnTo>
                <a:lnTo>
                  <a:pt x="2118" y="681"/>
                </a:lnTo>
                <a:lnTo>
                  <a:pt x="2099" y="751"/>
                </a:lnTo>
                <a:lnTo>
                  <a:pt x="2080" y="823"/>
                </a:lnTo>
                <a:lnTo>
                  <a:pt x="2065" y="899"/>
                </a:lnTo>
                <a:lnTo>
                  <a:pt x="2320" y="899"/>
                </a:lnTo>
                <a:lnTo>
                  <a:pt x="2365" y="902"/>
                </a:lnTo>
                <a:lnTo>
                  <a:pt x="2408" y="910"/>
                </a:lnTo>
                <a:lnTo>
                  <a:pt x="2449" y="923"/>
                </a:lnTo>
                <a:lnTo>
                  <a:pt x="2489" y="943"/>
                </a:lnTo>
                <a:lnTo>
                  <a:pt x="2526" y="966"/>
                </a:lnTo>
                <a:lnTo>
                  <a:pt x="2560" y="994"/>
                </a:lnTo>
                <a:lnTo>
                  <a:pt x="2592" y="1025"/>
                </a:lnTo>
                <a:lnTo>
                  <a:pt x="2622" y="1061"/>
                </a:lnTo>
                <a:lnTo>
                  <a:pt x="2648" y="1101"/>
                </a:lnTo>
                <a:lnTo>
                  <a:pt x="2670" y="1144"/>
                </a:lnTo>
                <a:lnTo>
                  <a:pt x="2689" y="1190"/>
                </a:lnTo>
                <a:lnTo>
                  <a:pt x="2704" y="1239"/>
                </a:lnTo>
                <a:lnTo>
                  <a:pt x="2715" y="1290"/>
                </a:lnTo>
                <a:lnTo>
                  <a:pt x="2722" y="1343"/>
                </a:lnTo>
                <a:lnTo>
                  <a:pt x="2724" y="1398"/>
                </a:lnTo>
                <a:lnTo>
                  <a:pt x="2722" y="1453"/>
                </a:lnTo>
                <a:lnTo>
                  <a:pt x="2715" y="1506"/>
                </a:lnTo>
                <a:lnTo>
                  <a:pt x="2704" y="1557"/>
                </a:lnTo>
                <a:lnTo>
                  <a:pt x="2689" y="1606"/>
                </a:lnTo>
                <a:lnTo>
                  <a:pt x="2670" y="1651"/>
                </a:lnTo>
                <a:lnTo>
                  <a:pt x="2648" y="1694"/>
                </a:lnTo>
                <a:lnTo>
                  <a:pt x="2622" y="1734"/>
                </a:lnTo>
                <a:lnTo>
                  <a:pt x="2592" y="1770"/>
                </a:lnTo>
                <a:lnTo>
                  <a:pt x="2560" y="1802"/>
                </a:lnTo>
                <a:lnTo>
                  <a:pt x="2526" y="1830"/>
                </a:lnTo>
                <a:lnTo>
                  <a:pt x="2489" y="1854"/>
                </a:lnTo>
                <a:lnTo>
                  <a:pt x="2449" y="1872"/>
                </a:lnTo>
                <a:lnTo>
                  <a:pt x="2408" y="1885"/>
                </a:lnTo>
                <a:lnTo>
                  <a:pt x="2365" y="1894"/>
                </a:lnTo>
                <a:lnTo>
                  <a:pt x="2320" y="1897"/>
                </a:lnTo>
                <a:lnTo>
                  <a:pt x="2065" y="1897"/>
                </a:lnTo>
                <a:lnTo>
                  <a:pt x="2080" y="1973"/>
                </a:lnTo>
                <a:lnTo>
                  <a:pt x="2099" y="2046"/>
                </a:lnTo>
                <a:lnTo>
                  <a:pt x="2118" y="2115"/>
                </a:lnTo>
                <a:lnTo>
                  <a:pt x="2141" y="2180"/>
                </a:lnTo>
                <a:lnTo>
                  <a:pt x="2165" y="2242"/>
                </a:lnTo>
                <a:lnTo>
                  <a:pt x="2190" y="2300"/>
                </a:lnTo>
                <a:lnTo>
                  <a:pt x="2218" y="2353"/>
                </a:lnTo>
                <a:lnTo>
                  <a:pt x="2247" y="2401"/>
                </a:lnTo>
                <a:lnTo>
                  <a:pt x="2277" y="2445"/>
                </a:lnTo>
                <a:lnTo>
                  <a:pt x="2309" y="2484"/>
                </a:lnTo>
                <a:lnTo>
                  <a:pt x="2342" y="2517"/>
                </a:lnTo>
                <a:lnTo>
                  <a:pt x="2376" y="2545"/>
                </a:lnTo>
                <a:lnTo>
                  <a:pt x="2411" y="2567"/>
                </a:lnTo>
                <a:lnTo>
                  <a:pt x="2447" y="2583"/>
                </a:lnTo>
                <a:lnTo>
                  <a:pt x="2485" y="2593"/>
                </a:lnTo>
                <a:lnTo>
                  <a:pt x="2523" y="2596"/>
                </a:lnTo>
                <a:lnTo>
                  <a:pt x="2562" y="2593"/>
                </a:lnTo>
                <a:lnTo>
                  <a:pt x="2600" y="2582"/>
                </a:lnTo>
                <a:lnTo>
                  <a:pt x="2638" y="2564"/>
                </a:lnTo>
                <a:lnTo>
                  <a:pt x="2674" y="2541"/>
                </a:lnTo>
                <a:lnTo>
                  <a:pt x="2710" y="2510"/>
                </a:lnTo>
                <a:lnTo>
                  <a:pt x="2745" y="2474"/>
                </a:lnTo>
                <a:lnTo>
                  <a:pt x="2777" y="2433"/>
                </a:lnTo>
                <a:lnTo>
                  <a:pt x="2809" y="2386"/>
                </a:lnTo>
                <a:lnTo>
                  <a:pt x="2837" y="2332"/>
                </a:lnTo>
                <a:lnTo>
                  <a:pt x="2865" y="2275"/>
                </a:lnTo>
                <a:lnTo>
                  <a:pt x="2892" y="2214"/>
                </a:lnTo>
                <a:lnTo>
                  <a:pt x="2916" y="2148"/>
                </a:lnTo>
                <a:lnTo>
                  <a:pt x="2937" y="2077"/>
                </a:lnTo>
                <a:lnTo>
                  <a:pt x="2958" y="2003"/>
                </a:lnTo>
                <a:lnTo>
                  <a:pt x="2976" y="1925"/>
                </a:lnTo>
                <a:lnTo>
                  <a:pt x="2991" y="1843"/>
                </a:lnTo>
                <a:lnTo>
                  <a:pt x="3004" y="1760"/>
                </a:lnTo>
                <a:lnTo>
                  <a:pt x="3014" y="1673"/>
                </a:lnTo>
                <a:lnTo>
                  <a:pt x="3021" y="1583"/>
                </a:lnTo>
                <a:lnTo>
                  <a:pt x="3025" y="1491"/>
                </a:lnTo>
                <a:lnTo>
                  <a:pt x="3026" y="1398"/>
                </a:lnTo>
                <a:lnTo>
                  <a:pt x="3025" y="1304"/>
                </a:lnTo>
                <a:lnTo>
                  <a:pt x="3021" y="1212"/>
                </a:lnTo>
                <a:lnTo>
                  <a:pt x="3014" y="1123"/>
                </a:lnTo>
                <a:lnTo>
                  <a:pt x="3004" y="1037"/>
                </a:lnTo>
                <a:lnTo>
                  <a:pt x="2991" y="952"/>
                </a:lnTo>
                <a:lnTo>
                  <a:pt x="2976" y="871"/>
                </a:lnTo>
                <a:lnTo>
                  <a:pt x="2958" y="794"/>
                </a:lnTo>
                <a:lnTo>
                  <a:pt x="2937" y="719"/>
                </a:lnTo>
                <a:lnTo>
                  <a:pt x="2916" y="649"/>
                </a:lnTo>
                <a:lnTo>
                  <a:pt x="2892" y="582"/>
                </a:lnTo>
                <a:lnTo>
                  <a:pt x="2865" y="520"/>
                </a:lnTo>
                <a:lnTo>
                  <a:pt x="2837" y="463"/>
                </a:lnTo>
                <a:lnTo>
                  <a:pt x="2809" y="411"/>
                </a:lnTo>
                <a:lnTo>
                  <a:pt x="2777" y="364"/>
                </a:lnTo>
                <a:lnTo>
                  <a:pt x="2745" y="322"/>
                </a:lnTo>
                <a:lnTo>
                  <a:pt x="2710" y="286"/>
                </a:lnTo>
                <a:lnTo>
                  <a:pt x="2674" y="255"/>
                </a:lnTo>
                <a:lnTo>
                  <a:pt x="2638" y="232"/>
                </a:lnTo>
                <a:lnTo>
                  <a:pt x="2600" y="214"/>
                </a:lnTo>
                <a:lnTo>
                  <a:pt x="2562" y="203"/>
                </a:lnTo>
                <a:lnTo>
                  <a:pt x="2523" y="200"/>
                </a:lnTo>
                <a:close/>
                <a:moveTo>
                  <a:pt x="2523" y="0"/>
                </a:moveTo>
                <a:lnTo>
                  <a:pt x="2573" y="3"/>
                </a:lnTo>
                <a:lnTo>
                  <a:pt x="2622" y="11"/>
                </a:lnTo>
                <a:lnTo>
                  <a:pt x="2668" y="25"/>
                </a:lnTo>
                <a:lnTo>
                  <a:pt x="2714" y="44"/>
                </a:lnTo>
                <a:lnTo>
                  <a:pt x="2757" y="67"/>
                </a:lnTo>
                <a:lnTo>
                  <a:pt x="2798" y="96"/>
                </a:lnTo>
                <a:lnTo>
                  <a:pt x="2837" y="130"/>
                </a:lnTo>
                <a:lnTo>
                  <a:pt x="2876" y="166"/>
                </a:lnTo>
                <a:lnTo>
                  <a:pt x="2912" y="208"/>
                </a:lnTo>
                <a:lnTo>
                  <a:pt x="2946" y="253"/>
                </a:lnTo>
                <a:lnTo>
                  <a:pt x="2978" y="302"/>
                </a:lnTo>
                <a:lnTo>
                  <a:pt x="3008" y="354"/>
                </a:lnTo>
                <a:lnTo>
                  <a:pt x="3035" y="410"/>
                </a:lnTo>
                <a:lnTo>
                  <a:pt x="3062" y="468"/>
                </a:lnTo>
                <a:lnTo>
                  <a:pt x="3087" y="529"/>
                </a:lnTo>
                <a:lnTo>
                  <a:pt x="3109" y="592"/>
                </a:lnTo>
                <a:lnTo>
                  <a:pt x="3129" y="659"/>
                </a:lnTo>
                <a:lnTo>
                  <a:pt x="3149" y="726"/>
                </a:lnTo>
                <a:lnTo>
                  <a:pt x="3166" y="797"/>
                </a:lnTo>
                <a:lnTo>
                  <a:pt x="3180" y="868"/>
                </a:lnTo>
                <a:lnTo>
                  <a:pt x="3193" y="942"/>
                </a:lnTo>
                <a:lnTo>
                  <a:pt x="3204" y="1015"/>
                </a:lnTo>
                <a:lnTo>
                  <a:pt x="3213" y="1091"/>
                </a:lnTo>
                <a:lnTo>
                  <a:pt x="3220" y="1167"/>
                </a:lnTo>
                <a:lnTo>
                  <a:pt x="3224" y="1244"/>
                </a:lnTo>
                <a:lnTo>
                  <a:pt x="3227" y="1320"/>
                </a:lnTo>
                <a:lnTo>
                  <a:pt x="3228" y="1398"/>
                </a:lnTo>
                <a:lnTo>
                  <a:pt x="3227" y="1475"/>
                </a:lnTo>
                <a:lnTo>
                  <a:pt x="3224" y="1552"/>
                </a:lnTo>
                <a:lnTo>
                  <a:pt x="3220" y="1629"/>
                </a:lnTo>
                <a:lnTo>
                  <a:pt x="3213" y="1704"/>
                </a:lnTo>
                <a:lnTo>
                  <a:pt x="3204" y="1780"/>
                </a:lnTo>
                <a:lnTo>
                  <a:pt x="3193" y="1855"/>
                </a:lnTo>
                <a:lnTo>
                  <a:pt x="3180" y="1927"/>
                </a:lnTo>
                <a:lnTo>
                  <a:pt x="3166" y="1999"/>
                </a:lnTo>
                <a:lnTo>
                  <a:pt x="3149" y="2069"/>
                </a:lnTo>
                <a:lnTo>
                  <a:pt x="3129" y="2137"/>
                </a:lnTo>
                <a:lnTo>
                  <a:pt x="3109" y="2203"/>
                </a:lnTo>
                <a:lnTo>
                  <a:pt x="3087" y="2266"/>
                </a:lnTo>
                <a:lnTo>
                  <a:pt x="3062" y="2327"/>
                </a:lnTo>
                <a:lnTo>
                  <a:pt x="3035" y="2386"/>
                </a:lnTo>
                <a:lnTo>
                  <a:pt x="3008" y="2442"/>
                </a:lnTo>
                <a:lnTo>
                  <a:pt x="2978" y="2494"/>
                </a:lnTo>
                <a:lnTo>
                  <a:pt x="2946" y="2543"/>
                </a:lnTo>
                <a:lnTo>
                  <a:pt x="2912" y="2588"/>
                </a:lnTo>
                <a:lnTo>
                  <a:pt x="2876" y="2629"/>
                </a:lnTo>
                <a:lnTo>
                  <a:pt x="2837" y="2666"/>
                </a:lnTo>
                <a:lnTo>
                  <a:pt x="2798" y="2699"/>
                </a:lnTo>
                <a:lnTo>
                  <a:pt x="2757" y="2728"/>
                </a:lnTo>
                <a:lnTo>
                  <a:pt x="2714" y="2751"/>
                </a:lnTo>
                <a:lnTo>
                  <a:pt x="2668" y="2771"/>
                </a:lnTo>
                <a:lnTo>
                  <a:pt x="2622" y="2784"/>
                </a:lnTo>
                <a:lnTo>
                  <a:pt x="2573" y="2793"/>
                </a:lnTo>
                <a:lnTo>
                  <a:pt x="2523" y="2795"/>
                </a:lnTo>
                <a:lnTo>
                  <a:pt x="2471" y="2793"/>
                </a:lnTo>
                <a:lnTo>
                  <a:pt x="2423" y="2784"/>
                </a:lnTo>
                <a:lnTo>
                  <a:pt x="2375" y="2771"/>
                </a:lnTo>
                <a:lnTo>
                  <a:pt x="2330" y="2751"/>
                </a:lnTo>
                <a:lnTo>
                  <a:pt x="2286" y="2727"/>
                </a:lnTo>
                <a:lnTo>
                  <a:pt x="2245" y="2698"/>
                </a:lnTo>
                <a:lnTo>
                  <a:pt x="2206" y="2665"/>
                </a:lnTo>
                <a:lnTo>
                  <a:pt x="2168" y="2628"/>
                </a:lnTo>
                <a:lnTo>
                  <a:pt x="2132" y="2586"/>
                </a:lnTo>
                <a:lnTo>
                  <a:pt x="2099" y="2540"/>
                </a:lnTo>
                <a:lnTo>
                  <a:pt x="2067" y="2491"/>
                </a:lnTo>
                <a:lnTo>
                  <a:pt x="2036" y="2439"/>
                </a:lnTo>
                <a:lnTo>
                  <a:pt x="2034" y="2440"/>
                </a:lnTo>
                <a:lnTo>
                  <a:pt x="1995" y="2371"/>
                </a:lnTo>
                <a:lnTo>
                  <a:pt x="1955" y="2306"/>
                </a:lnTo>
                <a:lnTo>
                  <a:pt x="1913" y="2246"/>
                </a:lnTo>
                <a:lnTo>
                  <a:pt x="1869" y="2188"/>
                </a:lnTo>
                <a:lnTo>
                  <a:pt x="1822" y="2136"/>
                </a:lnTo>
                <a:lnTo>
                  <a:pt x="1773" y="2088"/>
                </a:lnTo>
                <a:lnTo>
                  <a:pt x="1723" y="2047"/>
                </a:lnTo>
                <a:lnTo>
                  <a:pt x="1670" y="2009"/>
                </a:lnTo>
                <a:lnTo>
                  <a:pt x="1617" y="1976"/>
                </a:lnTo>
                <a:lnTo>
                  <a:pt x="1562" y="1950"/>
                </a:lnTo>
                <a:lnTo>
                  <a:pt x="1505" y="1928"/>
                </a:lnTo>
                <a:lnTo>
                  <a:pt x="1449" y="1913"/>
                </a:lnTo>
                <a:lnTo>
                  <a:pt x="1390" y="1904"/>
                </a:lnTo>
                <a:lnTo>
                  <a:pt x="1382" y="1906"/>
                </a:lnTo>
                <a:lnTo>
                  <a:pt x="1372" y="1908"/>
                </a:lnTo>
                <a:lnTo>
                  <a:pt x="1363" y="1912"/>
                </a:lnTo>
                <a:lnTo>
                  <a:pt x="1363" y="1912"/>
                </a:lnTo>
                <a:lnTo>
                  <a:pt x="1362" y="1912"/>
                </a:lnTo>
                <a:lnTo>
                  <a:pt x="1362" y="1913"/>
                </a:lnTo>
                <a:lnTo>
                  <a:pt x="1361" y="1913"/>
                </a:lnTo>
                <a:lnTo>
                  <a:pt x="1361" y="1913"/>
                </a:lnTo>
                <a:lnTo>
                  <a:pt x="1343" y="1926"/>
                </a:lnTo>
                <a:lnTo>
                  <a:pt x="1330" y="1942"/>
                </a:lnTo>
                <a:lnTo>
                  <a:pt x="1324" y="1952"/>
                </a:lnTo>
                <a:lnTo>
                  <a:pt x="1317" y="1970"/>
                </a:lnTo>
                <a:lnTo>
                  <a:pt x="1312" y="1990"/>
                </a:lnTo>
                <a:lnTo>
                  <a:pt x="1312" y="1992"/>
                </a:lnTo>
                <a:lnTo>
                  <a:pt x="1311" y="1994"/>
                </a:lnTo>
                <a:lnTo>
                  <a:pt x="1311" y="1997"/>
                </a:lnTo>
                <a:lnTo>
                  <a:pt x="1311" y="2696"/>
                </a:lnTo>
                <a:lnTo>
                  <a:pt x="1313" y="2711"/>
                </a:lnTo>
                <a:lnTo>
                  <a:pt x="1320" y="2726"/>
                </a:lnTo>
                <a:lnTo>
                  <a:pt x="1329" y="2740"/>
                </a:lnTo>
                <a:lnTo>
                  <a:pt x="1341" y="2755"/>
                </a:lnTo>
                <a:lnTo>
                  <a:pt x="1355" y="2771"/>
                </a:lnTo>
                <a:lnTo>
                  <a:pt x="1368" y="2788"/>
                </a:lnTo>
                <a:lnTo>
                  <a:pt x="1382" y="2805"/>
                </a:lnTo>
                <a:lnTo>
                  <a:pt x="1394" y="2825"/>
                </a:lnTo>
                <a:lnTo>
                  <a:pt x="1403" y="2846"/>
                </a:lnTo>
                <a:lnTo>
                  <a:pt x="1409" y="2870"/>
                </a:lnTo>
                <a:lnTo>
                  <a:pt x="1411" y="2895"/>
                </a:lnTo>
                <a:lnTo>
                  <a:pt x="1411" y="2995"/>
                </a:lnTo>
                <a:lnTo>
                  <a:pt x="1409" y="3028"/>
                </a:lnTo>
                <a:lnTo>
                  <a:pt x="1401" y="3059"/>
                </a:lnTo>
                <a:lnTo>
                  <a:pt x="1390" y="3087"/>
                </a:lnTo>
                <a:lnTo>
                  <a:pt x="1373" y="3114"/>
                </a:lnTo>
                <a:lnTo>
                  <a:pt x="1353" y="3137"/>
                </a:lnTo>
                <a:lnTo>
                  <a:pt x="1329" y="3157"/>
                </a:lnTo>
                <a:lnTo>
                  <a:pt x="1303" y="3173"/>
                </a:lnTo>
                <a:lnTo>
                  <a:pt x="1274" y="3185"/>
                </a:lnTo>
                <a:lnTo>
                  <a:pt x="1243" y="3192"/>
                </a:lnTo>
                <a:lnTo>
                  <a:pt x="1210" y="3195"/>
                </a:lnTo>
                <a:lnTo>
                  <a:pt x="807" y="3195"/>
                </a:lnTo>
                <a:lnTo>
                  <a:pt x="774" y="3192"/>
                </a:lnTo>
                <a:lnTo>
                  <a:pt x="743" y="3185"/>
                </a:lnTo>
                <a:lnTo>
                  <a:pt x="714" y="3173"/>
                </a:lnTo>
                <a:lnTo>
                  <a:pt x="687" y="3157"/>
                </a:lnTo>
                <a:lnTo>
                  <a:pt x="664" y="3137"/>
                </a:lnTo>
                <a:lnTo>
                  <a:pt x="644" y="3114"/>
                </a:lnTo>
                <a:lnTo>
                  <a:pt x="627" y="3087"/>
                </a:lnTo>
                <a:lnTo>
                  <a:pt x="615" y="3059"/>
                </a:lnTo>
                <a:lnTo>
                  <a:pt x="608" y="3028"/>
                </a:lnTo>
                <a:lnTo>
                  <a:pt x="605" y="2995"/>
                </a:lnTo>
                <a:lnTo>
                  <a:pt x="605" y="2097"/>
                </a:lnTo>
                <a:lnTo>
                  <a:pt x="602" y="2061"/>
                </a:lnTo>
                <a:lnTo>
                  <a:pt x="592" y="2027"/>
                </a:lnTo>
                <a:lnTo>
                  <a:pt x="578" y="1997"/>
                </a:lnTo>
                <a:lnTo>
                  <a:pt x="557" y="1968"/>
                </a:lnTo>
                <a:lnTo>
                  <a:pt x="533" y="1944"/>
                </a:lnTo>
                <a:lnTo>
                  <a:pt x="506" y="1925"/>
                </a:lnTo>
                <a:lnTo>
                  <a:pt x="474" y="1910"/>
                </a:lnTo>
                <a:lnTo>
                  <a:pt x="440" y="1901"/>
                </a:lnTo>
                <a:lnTo>
                  <a:pt x="403" y="1897"/>
                </a:lnTo>
                <a:lnTo>
                  <a:pt x="359" y="1894"/>
                </a:lnTo>
                <a:lnTo>
                  <a:pt x="316" y="1885"/>
                </a:lnTo>
                <a:lnTo>
                  <a:pt x="274" y="1872"/>
                </a:lnTo>
                <a:lnTo>
                  <a:pt x="235" y="1854"/>
                </a:lnTo>
                <a:lnTo>
                  <a:pt x="198" y="1830"/>
                </a:lnTo>
                <a:lnTo>
                  <a:pt x="164" y="1802"/>
                </a:lnTo>
                <a:lnTo>
                  <a:pt x="132" y="1770"/>
                </a:lnTo>
                <a:lnTo>
                  <a:pt x="103" y="1734"/>
                </a:lnTo>
                <a:lnTo>
                  <a:pt x="77" y="1694"/>
                </a:lnTo>
                <a:lnTo>
                  <a:pt x="55" y="1651"/>
                </a:lnTo>
                <a:lnTo>
                  <a:pt x="35" y="1606"/>
                </a:lnTo>
                <a:lnTo>
                  <a:pt x="21" y="1557"/>
                </a:lnTo>
                <a:lnTo>
                  <a:pt x="9" y="1506"/>
                </a:lnTo>
                <a:lnTo>
                  <a:pt x="2" y="1453"/>
                </a:lnTo>
                <a:lnTo>
                  <a:pt x="0" y="1398"/>
                </a:lnTo>
                <a:lnTo>
                  <a:pt x="2" y="1343"/>
                </a:lnTo>
                <a:lnTo>
                  <a:pt x="9" y="1290"/>
                </a:lnTo>
                <a:lnTo>
                  <a:pt x="21" y="1239"/>
                </a:lnTo>
                <a:lnTo>
                  <a:pt x="35" y="1190"/>
                </a:lnTo>
                <a:lnTo>
                  <a:pt x="55" y="1144"/>
                </a:lnTo>
                <a:lnTo>
                  <a:pt x="77" y="1101"/>
                </a:lnTo>
                <a:lnTo>
                  <a:pt x="103" y="1061"/>
                </a:lnTo>
                <a:lnTo>
                  <a:pt x="132" y="1025"/>
                </a:lnTo>
                <a:lnTo>
                  <a:pt x="164" y="994"/>
                </a:lnTo>
                <a:lnTo>
                  <a:pt x="198" y="966"/>
                </a:lnTo>
                <a:lnTo>
                  <a:pt x="235" y="943"/>
                </a:lnTo>
                <a:lnTo>
                  <a:pt x="274" y="923"/>
                </a:lnTo>
                <a:lnTo>
                  <a:pt x="316" y="910"/>
                </a:lnTo>
                <a:lnTo>
                  <a:pt x="359" y="902"/>
                </a:lnTo>
                <a:lnTo>
                  <a:pt x="403" y="899"/>
                </a:lnTo>
                <a:lnTo>
                  <a:pt x="1334" y="899"/>
                </a:lnTo>
                <a:lnTo>
                  <a:pt x="1393" y="896"/>
                </a:lnTo>
                <a:lnTo>
                  <a:pt x="1452" y="885"/>
                </a:lnTo>
                <a:lnTo>
                  <a:pt x="1508" y="870"/>
                </a:lnTo>
                <a:lnTo>
                  <a:pt x="1564" y="849"/>
                </a:lnTo>
                <a:lnTo>
                  <a:pt x="1619" y="821"/>
                </a:lnTo>
                <a:lnTo>
                  <a:pt x="1673" y="788"/>
                </a:lnTo>
                <a:lnTo>
                  <a:pt x="1724" y="751"/>
                </a:lnTo>
                <a:lnTo>
                  <a:pt x="1774" y="708"/>
                </a:lnTo>
                <a:lnTo>
                  <a:pt x="1822" y="660"/>
                </a:lnTo>
                <a:lnTo>
                  <a:pt x="1869" y="608"/>
                </a:lnTo>
                <a:lnTo>
                  <a:pt x="1914" y="551"/>
                </a:lnTo>
                <a:lnTo>
                  <a:pt x="1956" y="490"/>
                </a:lnTo>
                <a:lnTo>
                  <a:pt x="1995" y="426"/>
                </a:lnTo>
                <a:lnTo>
                  <a:pt x="2034" y="356"/>
                </a:lnTo>
                <a:lnTo>
                  <a:pt x="2036" y="357"/>
                </a:lnTo>
                <a:lnTo>
                  <a:pt x="2066" y="305"/>
                </a:lnTo>
                <a:lnTo>
                  <a:pt x="2098" y="256"/>
                </a:lnTo>
                <a:lnTo>
                  <a:pt x="2132" y="210"/>
                </a:lnTo>
                <a:lnTo>
                  <a:pt x="2168" y="169"/>
                </a:lnTo>
                <a:lnTo>
                  <a:pt x="2205" y="131"/>
                </a:lnTo>
                <a:lnTo>
                  <a:pt x="2245" y="97"/>
                </a:lnTo>
                <a:lnTo>
                  <a:pt x="2286" y="68"/>
                </a:lnTo>
                <a:lnTo>
                  <a:pt x="2330" y="45"/>
                </a:lnTo>
                <a:lnTo>
                  <a:pt x="2375" y="26"/>
                </a:lnTo>
                <a:lnTo>
                  <a:pt x="2423" y="11"/>
                </a:lnTo>
                <a:lnTo>
                  <a:pt x="2471" y="3"/>
                </a:lnTo>
                <a:lnTo>
                  <a:pt x="2523" y="0"/>
                </a:lnTo>
                <a:close/>
              </a:path>
            </a:pathLst>
          </a:custGeom>
          <a:solidFill>
            <a:schemeClr val="tx2">
              <a:lumMod val="90000"/>
              <a:lumOff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45715" tIns="22858" rIns="45715" bIns="22858" numCol="1" anchor="t" anchorCtr="0" compatLnSpc="1">
            <a:prstTxWarp prst="textNoShape">
              <a:avLst/>
            </a:prstTxWarp>
          </a:bodyPr>
          <a:lstStyle/>
          <a:p>
            <a:pPr algn="r"/>
            <a:endParaRPr lang="es-ES" sz="900"/>
          </a:p>
        </p:txBody>
      </p:sp>
      <p:grpSp>
        <p:nvGrpSpPr>
          <p:cNvPr id="42" name="Group 15"/>
          <p:cNvGrpSpPr>
            <a:grpSpLocks noChangeAspect="1"/>
          </p:cNvGrpSpPr>
          <p:nvPr/>
        </p:nvGrpSpPr>
        <p:grpSpPr bwMode="auto">
          <a:xfrm>
            <a:off x="7599675" y="5807077"/>
            <a:ext cx="246446" cy="243853"/>
            <a:chOff x="12172" y="2923"/>
            <a:chExt cx="1615" cy="1598"/>
          </a:xfrm>
          <a:solidFill>
            <a:schemeClr val="tx2">
              <a:lumMod val="90000"/>
              <a:lumOff val="10000"/>
            </a:schemeClr>
          </a:solidFill>
        </p:grpSpPr>
        <p:sp>
          <p:nvSpPr>
            <p:cNvPr id="43" name="Freeform 17"/>
            <p:cNvSpPr>
              <a:spLocks noEditPoints="1"/>
            </p:cNvSpPr>
            <p:nvPr/>
          </p:nvSpPr>
          <p:spPr bwMode="auto">
            <a:xfrm>
              <a:off x="12172" y="2923"/>
              <a:ext cx="1615" cy="1598"/>
            </a:xfrm>
            <a:custGeom>
              <a:avLst/>
              <a:gdLst>
                <a:gd name="T0" fmla="*/ 214 w 3228"/>
                <a:gd name="T1" fmla="*/ 2737 h 3195"/>
                <a:gd name="T2" fmla="*/ 177 w 3228"/>
                <a:gd name="T3" fmla="*/ 2843 h 3195"/>
                <a:gd name="T4" fmla="*/ 220 w 3228"/>
                <a:gd name="T5" fmla="*/ 2956 h 3195"/>
                <a:gd name="T6" fmla="*/ 324 w 3228"/>
                <a:gd name="T7" fmla="*/ 3016 h 3195"/>
                <a:gd name="T8" fmla="*/ 440 w 3228"/>
                <a:gd name="T9" fmla="*/ 2998 h 3195"/>
                <a:gd name="T10" fmla="*/ 1241 w 3228"/>
                <a:gd name="T11" fmla="*/ 2116 h 3195"/>
                <a:gd name="T12" fmla="*/ 1046 w 3228"/>
                <a:gd name="T13" fmla="*/ 1910 h 3195"/>
                <a:gd name="T14" fmla="*/ 1786 w 3228"/>
                <a:gd name="T15" fmla="*/ 226 h 3195"/>
                <a:gd name="T16" fmla="*/ 1508 w 3228"/>
                <a:gd name="T17" fmla="*/ 336 h 3195"/>
                <a:gd name="T18" fmla="*/ 1278 w 3228"/>
                <a:gd name="T19" fmla="*/ 519 h 3195"/>
                <a:gd name="T20" fmla="*/ 1111 w 3228"/>
                <a:gd name="T21" fmla="*/ 759 h 3195"/>
                <a:gd name="T22" fmla="*/ 1021 w 3228"/>
                <a:gd name="T23" fmla="*/ 1044 h 3195"/>
                <a:gd name="T24" fmla="*/ 1021 w 3228"/>
                <a:gd name="T25" fmla="*/ 1353 h 3195"/>
                <a:gd name="T26" fmla="*/ 1111 w 3228"/>
                <a:gd name="T27" fmla="*/ 1637 h 3195"/>
                <a:gd name="T28" fmla="*/ 1278 w 3228"/>
                <a:gd name="T29" fmla="*/ 1878 h 3195"/>
                <a:gd name="T30" fmla="*/ 1508 w 3228"/>
                <a:gd name="T31" fmla="*/ 2061 h 3195"/>
                <a:gd name="T32" fmla="*/ 1786 w 3228"/>
                <a:gd name="T33" fmla="*/ 2170 h 3195"/>
                <a:gd name="T34" fmla="*/ 2097 w 3228"/>
                <a:gd name="T35" fmla="*/ 2194 h 3195"/>
                <a:gd name="T36" fmla="*/ 2393 w 3228"/>
                <a:gd name="T37" fmla="*/ 2125 h 3195"/>
                <a:gd name="T38" fmla="*/ 2649 w 3228"/>
                <a:gd name="T39" fmla="*/ 1977 h 3195"/>
                <a:gd name="T40" fmla="*/ 2849 w 3228"/>
                <a:gd name="T41" fmla="*/ 1764 h 3195"/>
                <a:gd name="T42" fmla="*/ 2980 w 3228"/>
                <a:gd name="T43" fmla="*/ 1499 h 3195"/>
                <a:gd name="T44" fmla="*/ 3026 w 3228"/>
                <a:gd name="T45" fmla="*/ 1198 h 3195"/>
                <a:gd name="T46" fmla="*/ 2980 w 3228"/>
                <a:gd name="T47" fmla="*/ 897 h 3195"/>
                <a:gd name="T48" fmla="*/ 2849 w 3228"/>
                <a:gd name="T49" fmla="*/ 632 h 3195"/>
                <a:gd name="T50" fmla="*/ 2649 w 3228"/>
                <a:gd name="T51" fmla="*/ 419 h 3195"/>
                <a:gd name="T52" fmla="*/ 2393 w 3228"/>
                <a:gd name="T53" fmla="*/ 271 h 3195"/>
                <a:gd name="T54" fmla="*/ 2097 w 3228"/>
                <a:gd name="T55" fmla="*/ 203 h 3195"/>
                <a:gd name="T56" fmla="*/ 2104 w 3228"/>
                <a:gd name="T57" fmla="*/ 3 h 3195"/>
                <a:gd name="T58" fmla="*/ 2432 w 3228"/>
                <a:gd name="T59" fmla="*/ 72 h 3195"/>
                <a:gd name="T60" fmla="*/ 2720 w 3228"/>
                <a:gd name="T61" fmla="*/ 222 h 3195"/>
                <a:gd name="T62" fmla="*/ 2955 w 3228"/>
                <a:gd name="T63" fmla="*/ 440 h 3195"/>
                <a:gd name="T64" fmla="*/ 3125 w 3228"/>
                <a:gd name="T65" fmla="*/ 713 h 3195"/>
                <a:gd name="T66" fmla="*/ 3217 w 3228"/>
                <a:gd name="T67" fmla="*/ 1028 h 3195"/>
                <a:gd name="T68" fmla="*/ 3217 w 3228"/>
                <a:gd name="T69" fmla="*/ 1367 h 3195"/>
                <a:gd name="T70" fmla="*/ 3125 w 3228"/>
                <a:gd name="T71" fmla="*/ 1683 h 3195"/>
                <a:gd name="T72" fmla="*/ 2955 w 3228"/>
                <a:gd name="T73" fmla="*/ 1957 h 3195"/>
                <a:gd name="T74" fmla="*/ 2720 w 3228"/>
                <a:gd name="T75" fmla="*/ 2174 h 3195"/>
                <a:gd name="T76" fmla="*/ 2432 w 3228"/>
                <a:gd name="T77" fmla="*/ 2324 h 3195"/>
                <a:gd name="T78" fmla="*/ 2104 w 3228"/>
                <a:gd name="T79" fmla="*/ 2393 h 3195"/>
                <a:gd name="T80" fmla="*/ 1762 w 3228"/>
                <a:gd name="T81" fmla="*/ 2369 h 3195"/>
                <a:gd name="T82" fmla="*/ 1452 w 3228"/>
                <a:gd name="T83" fmla="*/ 2256 h 3195"/>
                <a:gd name="T84" fmla="*/ 549 w 3228"/>
                <a:gd name="T85" fmla="*/ 3139 h 3195"/>
                <a:gd name="T86" fmla="*/ 398 w 3228"/>
                <a:gd name="T87" fmla="*/ 3193 h 3195"/>
                <a:gd name="T88" fmla="*/ 218 w 3228"/>
                <a:gd name="T89" fmla="*/ 3168 h 3195"/>
                <a:gd name="T90" fmla="*/ 74 w 3228"/>
                <a:gd name="T91" fmla="*/ 3059 h 3195"/>
                <a:gd name="T92" fmla="*/ 3 w 3228"/>
                <a:gd name="T93" fmla="*/ 2891 h 3195"/>
                <a:gd name="T94" fmla="*/ 22 w 3228"/>
                <a:gd name="T95" fmla="*/ 2723 h 3195"/>
                <a:gd name="T96" fmla="*/ 107 w 3228"/>
                <a:gd name="T97" fmla="*/ 2592 h 3195"/>
                <a:gd name="T98" fmla="*/ 881 w 3228"/>
                <a:gd name="T99" fmla="*/ 1609 h 3195"/>
                <a:gd name="T100" fmla="*/ 810 w 3228"/>
                <a:gd name="T101" fmla="*/ 1284 h 3195"/>
                <a:gd name="T102" fmla="*/ 834 w 3228"/>
                <a:gd name="T103" fmla="*/ 947 h 3195"/>
                <a:gd name="T104" fmla="*/ 946 w 3228"/>
                <a:gd name="T105" fmla="*/ 640 h 3195"/>
                <a:gd name="T106" fmla="*/ 1134 w 3228"/>
                <a:gd name="T107" fmla="*/ 380 h 3195"/>
                <a:gd name="T108" fmla="*/ 1384 w 3228"/>
                <a:gd name="T109" fmla="*/ 177 h 3195"/>
                <a:gd name="T110" fmla="*/ 1683 w 3228"/>
                <a:gd name="T111" fmla="*/ 46 h 3195"/>
                <a:gd name="T112" fmla="*/ 2018 w 3228"/>
                <a:gd name="T113" fmla="*/ 0 h 3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228" h="3195">
                  <a:moveTo>
                    <a:pt x="1046" y="1910"/>
                  </a:moveTo>
                  <a:lnTo>
                    <a:pt x="232" y="2715"/>
                  </a:lnTo>
                  <a:lnTo>
                    <a:pt x="232" y="2716"/>
                  </a:lnTo>
                  <a:lnTo>
                    <a:pt x="214" y="2737"/>
                  </a:lnTo>
                  <a:lnTo>
                    <a:pt x="199" y="2760"/>
                  </a:lnTo>
                  <a:lnTo>
                    <a:pt x="188" y="2786"/>
                  </a:lnTo>
                  <a:lnTo>
                    <a:pt x="181" y="2813"/>
                  </a:lnTo>
                  <a:lnTo>
                    <a:pt x="177" y="2843"/>
                  </a:lnTo>
                  <a:lnTo>
                    <a:pt x="181" y="2875"/>
                  </a:lnTo>
                  <a:lnTo>
                    <a:pt x="189" y="2904"/>
                  </a:lnTo>
                  <a:lnTo>
                    <a:pt x="202" y="2932"/>
                  </a:lnTo>
                  <a:lnTo>
                    <a:pt x="220" y="2956"/>
                  </a:lnTo>
                  <a:lnTo>
                    <a:pt x="241" y="2978"/>
                  </a:lnTo>
                  <a:lnTo>
                    <a:pt x="266" y="2995"/>
                  </a:lnTo>
                  <a:lnTo>
                    <a:pt x="294" y="3008"/>
                  </a:lnTo>
                  <a:lnTo>
                    <a:pt x="324" y="3016"/>
                  </a:lnTo>
                  <a:lnTo>
                    <a:pt x="356" y="3019"/>
                  </a:lnTo>
                  <a:lnTo>
                    <a:pt x="386" y="3017"/>
                  </a:lnTo>
                  <a:lnTo>
                    <a:pt x="414" y="3010"/>
                  </a:lnTo>
                  <a:lnTo>
                    <a:pt x="440" y="2998"/>
                  </a:lnTo>
                  <a:lnTo>
                    <a:pt x="463" y="2983"/>
                  </a:lnTo>
                  <a:lnTo>
                    <a:pt x="484" y="2965"/>
                  </a:lnTo>
                  <a:lnTo>
                    <a:pt x="1297" y="2160"/>
                  </a:lnTo>
                  <a:lnTo>
                    <a:pt x="1241" y="2116"/>
                  </a:lnTo>
                  <a:lnTo>
                    <a:pt x="1188" y="2069"/>
                  </a:lnTo>
                  <a:lnTo>
                    <a:pt x="1137" y="2019"/>
                  </a:lnTo>
                  <a:lnTo>
                    <a:pt x="1091" y="1966"/>
                  </a:lnTo>
                  <a:lnTo>
                    <a:pt x="1046" y="1910"/>
                  </a:lnTo>
                  <a:close/>
                  <a:moveTo>
                    <a:pt x="2018" y="200"/>
                  </a:moveTo>
                  <a:lnTo>
                    <a:pt x="1939" y="203"/>
                  </a:lnTo>
                  <a:lnTo>
                    <a:pt x="1861" y="211"/>
                  </a:lnTo>
                  <a:lnTo>
                    <a:pt x="1786" y="226"/>
                  </a:lnTo>
                  <a:lnTo>
                    <a:pt x="1714" y="246"/>
                  </a:lnTo>
                  <a:lnTo>
                    <a:pt x="1643" y="271"/>
                  </a:lnTo>
                  <a:lnTo>
                    <a:pt x="1574" y="301"/>
                  </a:lnTo>
                  <a:lnTo>
                    <a:pt x="1508" y="336"/>
                  </a:lnTo>
                  <a:lnTo>
                    <a:pt x="1447" y="376"/>
                  </a:lnTo>
                  <a:lnTo>
                    <a:pt x="1387" y="419"/>
                  </a:lnTo>
                  <a:lnTo>
                    <a:pt x="1331" y="467"/>
                  </a:lnTo>
                  <a:lnTo>
                    <a:pt x="1278" y="519"/>
                  </a:lnTo>
                  <a:lnTo>
                    <a:pt x="1231" y="574"/>
                  </a:lnTo>
                  <a:lnTo>
                    <a:pt x="1187" y="632"/>
                  </a:lnTo>
                  <a:lnTo>
                    <a:pt x="1146" y="694"/>
                  </a:lnTo>
                  <a:lnTo>
                    <a:pt x="1111" y="759"/>
                  </a:lnTo>
                  <a:lnTo>
                    <a:pt x="1081" y="827"/>
                  </a:lnTo>
                  <a:lnTo>
                    <a:pt x="1055" y="897"/>
                  </a:lnTo>
                  <a:lnTo>
                    <a:pt x="1036" y="969"/>
                  </a:lnTo>
                  <a:lnTo>
                    <a:pt x="1021" y="1044"/>
                  </a:lnTo>
                  <a:lnTo>
                    <a:pt x="1012" y="1120"/>
                  </a:lnTo>
                  <a:lnTo>
                    <a:pt x="1009" y="1198"/>
                  </a:lnTo>
                  <a:lnTo>
                    <a:pt x="1012" y="1277"/>
                  </a:lnTo>
                  <a:lnTo>
                    <a:pt x="1021" y="1353"/>
                  </a:lnTo>
                  <a:lnTo>
                    <a:pt x="1036" y="1428"/>
                  </a:lnTo>
                  <a:lnTo>
                    <a:pt x="1055" y="1499"/>
                  </a:lnTo>
                  <a:lnTo>
                    <a:pt x="1081" y="1570"/>
                  </a:lnTo>
                  <a:lnTo>
                    <a:pt x="1111" y="1637"/>
                  </a:lnTo>
                  <a:lnTo>
                    <a:pt x="1146" y="1702"/>
                  </a:lnTo>
                  <a:lnTo>
                    <a:pt x="1187" y="1764"/>
                  </a:lnTo>
                  <a:lnTo>
                    <a:pt x="1231" y="1823"/>
                  </a:lnTo>
                  <a:lnTo>
                    <a:pt x="1278" y="1878"/>
                  </a:lnTo>
                  <a:lnTo>
                    <a:pt x="1331" y="1930"/>
                  </a:lnTo>
                  <a:lnTo>
                    <a:pt x="1387" y="1977"/>
                  </a:lnTo>
                  <a:lnTo>
                    <a:pt x="1447" y="2021"/>
                  </a:lnTo>
                  <a:lnTo>
                    <a:pt x="1508" y="2061"/>
                  </a:lnTo>
                  <a:lnTo>
                    <a:pt x="1574" y="2096"/>
                  </a:lnTo>
                  <a:lnTo>
                    <a:pt x="1643" y="2125"/>
                  </a:lnTo>
                  <a:lnTo>
                    <a:pt x="1714" y="2151"/>
                  </a:lnTo>
                  <a:lnTo>
                    <a:pt x="1786" y="2170"/>
                  </a:lnTo>
                  <a:lnTo>
                    <a:pt x="1861" y="2184"/>
                  </a:lnTo>
                  <a:lnTo>
                    <a:pt x="1939" y="2194"/>
                  </a:lnTo>
                  <a:lnTo>
                    <a:pt x="2018" y="2197"/>
                  </a:lnTo>
                  <a:lnTo>
                    <a:pt x="2097" y="2194"/>
                  </a:lnTo>
                  <a:lnTo>
                    <a:pt x="2174" y="2184"/>
                  </a:lnTo>
                  <a:lnTo>
                    <a:pt x="2249" y="2170"/>
                  </a:lnTo>
                  <a:lnTo>
                    <a:pt x="2323" y="2151"/>
                  </a:lnTo>
                  <a:lnTo>
                    <a:pt x="2393" y="2125"/>
                  </a:lnTo>
                  <a:lnTo>
                    <a:pt x="2462" y="2096"/>
                  </a:lnTo>
                  <a:lnTo>
                    <a:pt x="2527" y="2061"/>
                  </a:lnTo>
                  <a:lnTo>
                    <a:pt x="2590" y="2021"/>
                  </a:lnTo>
                  <a:lnTo>
                    <a:pt x="2649" y="1977"/>
                  </a:lnTo>
                  <a:lnTo>
                    <a:pt x="2704" y="1930"/>
                  </a:lnTo>
                  <a:lnTo>
                    <a:pt x="2757" y="1878"/>
                  </a:lnTo>
                  <a:lnTo>
                    <a:pt x="2805" y="1823"/>
                  </a:lnTo>
                  <a:lnTo>
                    <a:pt x="2849" y="1764"/>
                  </a:lnTo>
                  <a:lnTo>
                    <a:pt x="2889" y="1702"/>
                  </a:lnTo>
                  <a:lnTo>
                    <a:pt x="2924" y="1637"/>
                  </a:lnTo>
                  <a:lnTo>
                    <a:pt x="2955" y="1570"/>
                  </a:lnTo>
                  <a:lnTo>
                    <a:pt x="2980" y="1499"/>
                  </a:lnTo>
                  <a:lnTo>
                    <a:pt x="3000" y="1428"/>
                  </a:lnTo>
                  <a:lnTo>
                    <a:pt x="3015" y="1353"/>
                  </a:lnTo>
                  <a:lnTo>
                    <a:pt x="3024" y="1277"/>
                  </a:lnTo>
                  <a:lnTo>
                    <a:pt x="3026" y="1198"/>
                  </a:lnTo>
                  <a:lnTo>
                    <a:pt x="3024" y="1120"/>
                  </a:lnTo>
                  <a:lnTo>
                    <a:pt x="3015" y="1044"/>
                  </a:lnTo>
                  <a:lnTo>
                    <a:pt x="3000" y="969"/>
                  </a:lnTo>
                  <a:lnTo>
                    <a:pt x="2980" y="897"/>
                  </a:lnTo>
                  <a:lnTo>
                    <a:pt x="2955" y="827"/>
                  </a:lnTo>
                  <a:lnTo>
                    <a:pt x="2924" y="759"/>
                  </a:lnTo>
                  <a:lnTo>
                    <a:pt x="2889" y="694"/>
                  </a:lnTo>
                  <a:lnTo>
                    <a:pt x="2849" y="632"/>
                  </a:lnTo>
                  <a:lnTo>
                    <a:pt x="2805" y="574"/>
                  </a:lnTo>
                  <a:lnTo>
                    <a:pt x="2757" y="519"/>
                  </a:lnTo>
                  <a:lnTo>
                    <a:pt x="2704" y="467"/>
                  </a:lnTo>
                  <a:lnTo>
                    <a:pt x="2649" y="419"/>
                  </a:lnTo>
                  <a:lnTo>
                    <a:pt x="2590" y="376"/>
                  </a:lnTo>
                  <a:lnTo>
                    <a:pt x="2527" y="336"/>
                  </a:lnTo>
                  <a:lnTo>
                    <a:pt x="2462" y="301"/>
                  </a:lnTo>
                  <a:lnTo>
                    <a:pt x="2393" y="271"/>
                  </a:lnTo>
                  <a:lnTo>
                    <a:pt x="2323" y="246"/>
                  </a:lnTo>
                  <a:lnTo>
                    <a:pt x="2249" y="226"/>
                  </a:lnTo>
                  <a:lnTo>
                    <a:pt x="2174" y="211"/>
                  </a:lnTo>
                  <a:lnTo>
                    <a:pt x="2097" y="203"/>
                  </a:lnTo>
                  <a:lnTo>
                    <a:pt x="2018" y="200"/>
                  </a:lnTo>
                  <a:close/>
                  <a:moveTo>
                    <a:pt x="2018" y="0"/>
                  </a:moveTo>
                  <a:lnTo>
                    <a:pt x="2018" y="0"/>
                  </a:lnTo>
                  <a:lnTo>
                    <a:pt x="2104" y="3"/>
                  </a:lnTo>
                  <a:lnTo>
                    <a:pt x="2189" y="11"/>
                  </a:lnTo>
                  <a:lnTo>
                    <a:pt x="2272" y="27"/>
                  </a:lnTo>
                  <a:lnTo>
                    <a:pt x="2352" y="46"/>
                  </a:lnTo>
                  <a:lnTo>
                    <a:pt x="2432" y="72"/>
                  </a:lnTo>
                  <a:lnTo>
                    <a:pt x="2508" y="102"/>
                  </a:lnTo>
                  <a:lnTo>
                    <a:pt x="2582" y="137"/>
                  </a:lnTo>
                  <a:lnTo>
                    <a:pt x="2652" y="177"/>
                  </a:lnTo>
                  <a:lnTo>
                    <a:pt x="2720" y="222"/>
                  </a:lnTo>
                  <a:lnTo>
                    <a:pt x="2784" y="271"/>
                  </a:lnTo>
                  <a:lnTo>
                    <a:pt x="2845" y="323"/>
                  </a:lnTo>
                  <a:lnTo>
                    <a:pt x="2902" y="380"/>
                  </a:lnTo>
                  <a:lnTo>
                    <a:pt x="2955" y="440"/>
                  </a:lnTo>
                  <a:lnTo>
                    <a:pt x="3005" y="503"/>
                  </a:lnTo>
                  <a:lnTo>
                    <a:pt x="3049" y="570"/>
                  </a:lnTo>
                  <a:lnTo>
                    <a:pt x="3090" y="640"/>
                  </a:lnTo>
                  <a:lnTo>
                    <a:pt x="3125" y="713"/>
                  </a:lnTo>
                  <a:lnTo>
                    <a:pt x="3156" y="788"/>
                  </a:lnTo>
                  <a:lnTo>
                    <a:pt x="3182" y="866"/>
                  </a:lnTo>
                  <a:lnTo>
                    <a:pt x="3202" y="947"/>
                  </a:lnTo>
                  <a:lnTo>
                    <a:pt x="3217" y="1028"/>
                  </a:lnTo>
                  <a:lnTo>
                    <a:pt x="3225" y="1113"/>
                  </a:lnTo>
                  <a:lnTo>
                    <a:pt x="3228" y="1198"/>
                  </a:lnTo>
                  <a:lnTo>
                    <a:pt x="3225" y="1284"/>
                  </a:lnTo>
                  <a:lnTo>
                    <a:pt x="3217" y="1367"/>
                  </a:lnTo>
                  <a:lnTo>
                    <a:pt x="3202" y="1450"/>
                  </a:lnTo>
                  <a:lnTo>
                    <a:pt x="3182" y="1530"/>
                  </a:lnTo>
                  <a:lnTo>
                    <a:pt x="3156" y="1607"/>
                  </a:lnTo>
                  <a:lnTo>
                    <a:pt x="3125" y="1683"/>
                  </a:lnTo>
                  <a:lnTo>
                    <a:pt x="3090" y="1756"/>
                  </a:lnTo>
                  <a:lnTo>
                    <a:pt x="3049" y="1826"/>
                  </a:lnTo>
                  <a:lnTo>
                    <a:pt x="3005" y="1892"/>
                  </a:lnTo>
                  <a:lnTo>
                    <a:pt x="2955" y="1957"/>
                  </a:lnTo>
                  <a:lnTo>
                    <a:pt x="2902" y="2017"/>
                  </a:lnTo>
                  <a:lnTo>
                    <a:pt x="2845" y="2073"/>
                  </a:lnTo>
                  <a:lnTo>
                    <a:pt x="2784" y="2126"/>
                  </a:lnTo>
                  <a:lnTo>
                    <a:pt x="2720" y="2174"/>
                  </a:lnTo>
                  <a:lnTo>
                    <a:pt x="2652" y="2219"/>
                  </a:lnTo>
                  <a:lnTo>
                    <a:pt x="2582" y="2259"/>
                  </a:lnTo>
                  <a:lnTo>
                    <a:pt x="2508" y="2294"/>
                  </a:lnTo>
                  <a:lnTo>
                    <a:pt x="2432" y="2324"/>
                  </a:lnTo>
                  <a:lnTo>
                    <a:pt x="2352" y="2350"/>
                  </a:lnTo>
                  <a:lnTo>
                    <a:pt x="2272" y="2369"/>
                  </a:lnTo>
                  <a:lnTo>
                    <a:pt x="2189" y="2385"/>
                  </a:lnTo>
                  <a:lnTo>
                    <a:pt x="2104" y="2393"/>
                  </a:lnTo>
                  <a:lnTo>
                    <a:pt x="2018" y="2396"/>
                  </a:lnTo>
                  <a:lnTo>
                    <a:pt x="1930" y="2393"/>
                  </a:lnTo>
                  <a:lnTo>
                    <a:pt x="1846" y="2384"/>
                  </a:lnTo>
                  <a:lnTo>
                    <a:pt x="1762" y="2369"/>
                  </a:lnTo>
                  <a:lnTo>
                    <a:pt x="1681" y="2349"/>
                  </a:lnTo>
                  <a:lnTo>
                    <a:pt x="1601" y="2323"/>
                  </a:lnTo>
                  <a:lnTo>
                    <a:pt x="1525" y="2292"/>
                  </a:lnTo>
                  <a:lnTo>
                    <a:pt x="1452" y="2256"/>
                  </a:lnTo>
                  <a:lnTo>
                    <a:pt x="610" y="3089"/>
                  </a:lnTo>
                  <a:lnTo>
                    <a:pt x="610" y="3089"/>
                  </a:lnTo>
                  <a:lnTo>
                    <a:pt x="581" y="3116"/>
                  </a:lnTo>
                  <a:lnTo>
                    <a:pt x="549" y="3139"/>
                  </a:lnTo>
                  <a:lnTo>
                    <a:pt x="514" y="3159"/>
                  </a:lnTo>
                  <a:lnTo>
                    <a:pt x="478" y="3174"/>
                  </a:lnTo>
                  <a:lnTo>
                    <a:pt x="438" y="3186"/>
                  </a:lnTo>
                  <a:lnTo>
                    <a:pt x="398" y="3193"/>
                  </a:lnTo>
                  <a:lnTo>
                    <a:pt x="356" y="3195"/>
                  </a:lnTo>
                  <a:lnTo>
                    <a:pt x="307" y="3192"/>
                  </a:lnTo>
                  <a:lnTo>
                    <a:pt x="262" y="3183"/>
                  </a:lnTo>
                  <a:lnTo>
                    <a:pt x="218" y="3168"/>
                  </a:lnTo>
                  <a:lnTo>
                    <a:pt x="176" y="3147"/>
                  </a:lnTo>
                  <a:lnTo>
                    <a:pt x="138" y="3122"/>
                  </a:lnTo>
                  <a:lnTo>
                    <a:pt x="104" y="3092"/>
                  </a:lnTo>
                  <a:lnTo>
                    <a:pt x="74" y="3059"/>
                  </a:lnTo>
                  <a:lnTo>
                    <a:pt x="48" y="3021"/>
                  </a:lnTo>
                  <a:lnTo>
                    <a:pt x="28" y="2980"/>
                  </a:lnTo>
                  <a:lnTo>
                    <a:pt x="12" y="2936"/>
                  </a:lnTo>
                  <a:lnTo>
                    <a:pt x="3" y="2891"/>
                  </a:lnTo>
                  <a:lnTo>
                    <a:pt x="0" y="2843"/>
                  </a:lnTo>
                  <a:lnTo>
                    <a:pt x="2" y="2801"/>
                  </a:lnTo>
                  <a:lnTo>
                    <a:pt x="9" y="2761"/>
                  </a:lnTo>
                  <a:lnTo>
                    <a:pt x="22" y="2723"/>
                  </a:lnTo>
                  <a:lnTo>
                    <a:pt x="37" y="2686"/>
                  </a:lnTo>
                  <a:lnTo>
                    <a:pt x="57" y="2652"/>
                  </a:lnTo>
                  <a:lnTo>
                    <a:pt x="80" y="2620"/>
                  </a:lnTo>
                  <a:lnTo>
                    <a:pt x="107" y="2592"/>
                  </a:lnTo>
                  <a:lnTo>
                    <a:pt x="106" y="2591"/>
                  </a:lnTo>
                  <a:lnTo>
                    <a:pt x="948" y="1758"/>
                  </a:lnTo>
                  <a:lnTo>
                    <a:pt x="912" y="1685"/>
                  </a:lnTo>
                  <a:lnTo>
                    <a:pt x="881" y="1609"/>
                  </a:lnTo>
                  <a:lnTo>
                    <a:pt x="854" y="1531"/>
                  </a:lnTo>
                  <a:lnTo>
                    <a:pt x="835" y="1451"/>
                  </a:lnTo>
                  <a:lnTo>
                    <a:pt x="819" y="1368"/>
                  </a:lnTo>
                  <a:lnTo>
                    <a:pt x="810" y="1284"/>
                  </a:lnTo>
                  <a:lnTo>
                    <a:pt x="807" y="1198"/>
                  </a:lnTo>
                  <a:lnTo>
                    <a:pt x="810" y="1113"/>
                  </a:lnTo>
                  <a:lnTo>
                    <a:pt x="819" y="1028"/>
                  </a:lnTo>
                  <a:lnTo>
                    <a:pt x="834" y="947"/>
                  </a:lnTo>
                  <a:lnTo>
                    <a:pt x="854" y="866"/>
                  </a:lnTo>
                  <a:lnTo>
                    <a:pt x="879" y="788"/>
                  </a:lnTo>
                  <a:lnTo>
                    <a:pt x="910" y="713"/>
                  </a:lnTo>
                  <a:lnTo>
                    <a:pt x="946" y="640"/>
                  </a:lnTo>
                  <a:lnTo>
                    <a:pt x="986" y="570"/>
                  </a:lnTo>
                  <a:lnTo>
                    <a:pt x="1031" y="503"/>
                  </a:lnTo>
                  <a:lnTo>
                    <a:pt x="1080" y="440"/>
                  </a:lnTo>
                  <a:lnTo>
                    <a:pt x="1134" y="380"/>
                  </a:lnTo>
                  <a:lnTo>
                    <a:pt x="1191" y="323"/>
                  </a:lnTo>
                  <a:lnTo>
                    <a:pt x="1252" y="271"/>
                  </a:lnTo>
                  <a:lnTo>
                    <a:pt x="1316" y="222"/>
                  </a:lnTo>
                  <a:lnTo>
                    <a:pt x="1384" y="177"/>
                  </a:lnTo>
                  <a:lnTo>
                    <a:pt x="1454" y="137"/>
                  </a:lnTo>
                  <a:lnTo>
                    <a:pt x="1528" y="102"/>
                  </a:lnTo>
                  <a:lnTo>
                    <a:pt x="1604" y="72"/>
                  </a:lnTo>
                  <a:lnTo>
                    <a:pt x="1683" y="46"/>
                  </a:lnTo>
                  <a:lnTo>
                    <a:pt x="1763" y="27"/>
                  </a:lnTo>
                  <a:lnTo>
                    <a:pt x="1847" y="11"/>
                  </a:lnTo>
                  <a:lnTo>
                    <a:pt x="1931" y="3"/>
                  </a:lnTo>
                  <a:lnTo>
                    <a:pt x="20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ES" sz="900"/>
            </a:p>
          </p:txBody>
        </p:sp>
        <p:sp>
          <p:nvSpPr>
            <p:cNvPr id="44" name="Freeform 18"/>
            <p:cNvSpPr>
              <a:spLocks/>
            </p:cNvSpPr>
            <p:nvPr/>
          </p:nvSpPr>
          <p:spPr bwMode="auto">
            <a:xfrm>
              <a:off x="12828" y="3173"/>
              <a:ext cx="378" cy="374"/>
            </a:xfrm>
            <a:custGeom>
              <a:avLst/>
              <a:gdLst>
                <a:gd name="T0" fmla="*/ 707 w 757"/>
                <a:gd name="T1" fmla="*/ 0 h 749"/>
                <a:gd name="T2" fmla="*/ 723 w 757"/>
                <a:gd name="T3" fmla="*/ 2 h 749"/>
                <a:gd name="T4" fmla="*/ 736 w 757"/>
                <a:gd name="T5" fmla="*/ 10 h 749"/>
                <a:gd name="T6" fmla="*/ 747 w 757"/>
                <a:gd name="T7" fmla="*/ 21 h 749"/>
                <a:gd name="T8" fmla="*/ 755 w 757"/>
                <a:gd name="T9" fmla="*/ 34 h 749"/>
                <a:gd name="T10" fmla="*/ 757 w 757"/>
                <a:gd name="T11" fmla="*/ 49 h 749"/>
                <a:gd name="T12" fmla="*/ 755 w 757"/>
                <a:gd name="T13" fmla="*/ 66 h 749"/>
                <a:gd name="T14" fmla="*/ 747 w 757"/>
                <a:gd name="T15" fmla="*/ 79 h 749"/>
                <a:gd name="T16" fmla="*/ 736 w 757"/>
                <a:gd name="T17" fmla="*/ 90 h 749"/>
                <a:gd name="T18" fmla="*/ 723 w 757"/>
                <a:gd name="T19" fmla="*/ 97 h 749"/>
                <a:gd name="T20" fmla="*/ 707 w 757"/>
                <a:gd name="T21" fmla="*/ 100 h 749"/>
                <a:gd name="T22" fmla="*/ 645 w 757"/>
                <a:gd name="T23" fmla="*/ 104 h 749"/>
                <a:gd name="T24" fmla="*/ 584 w 757"/>
                <a:gd name="T25" fmla="*/ 112 h 749"/>
                <a:gd name="T26" fmla="*/ 527 w 757"/>
                <a:gd name="T27" fmla="*/ 127 h 749"/>
                <a:gd name="T28" fmla="*/ 471 w 757"/>
                <a:gd name="T29" fmla="*/ 147 h 749"/>
                <a:gd name="T30" fmla="*/ 418 w 757"/>
                <a:gd name="T31" fmla="*/ 172 h 749"/>
                <a:gd name="T32" fmla="*/ 369 w 757"/>
                <a:gd name="T33" fmla="*/ 203 h 749"/>
                <a:gd name="T34" fmla="*/ 321 w 757"/>
                <a:gd name="T35" fmla="*/ 236 h 749"/>
                <a:gd name="T36" fmla="*/ 279 w 757"/>
                <a:gd name="T37" fmla="*/ 275 h 749"/>
                <a:gd name="T38" fmla="*/ 240 w 757"/>
                <a:gd name="T39" fmla="*/ 318 h 749"/>
                <a:gd name="T40" fmla="*/ 205 w 757"/>
                <a:gd name="T41" fmla="*/ 364 h 749"/>
                <a:gd name="T42" fmla="*/ 175 w 757"/>
                <a:gd name="T43" fmla="*/ 414 h 749"/>
                <a:gd name="T44" fmla="*/ 149 w 757"/>
                <a:gd name="T45" fmla="*/ 466 h 749"/>
                <a:gd name="T46" fmla="*/ 128 w 757"/>
                <a:gd name="T47" fmla="*/ 521 h 749"/>
                <a:gd name="T48" fmla="*/ 114 w 757"/>
                <a:gd name="T49" fmla="*/ 578 h 749"/>
                <a:gd name="T50" fmla="*/ 105 w 757"/>
                <a:gd name="T51" fmla="*/ 638 h 749"/>
                <a:gd name="T52" fmla="*/ 101 w 757"/>
                <a:gd name="T53" fmla="*/ 699 h 749"/>
                <a:gd name="T54" fmla="*/ 98 w 757"/>
                <a:gd name="T55" fmla="*/ 715 h 749"/>
                <a:gd name="T56" fmla="*/ 91 w 757"/>
                <a:gd name="T57" fmla="*/ 729 h 749"/>
                <a:gd name="T58" fmla="*/ 81 w 757"/>
                <a:gd name="T59" fmla="*/ 740 h 749"/>
                <a:gd name="T60" fmla="*/ 67 w 757"/>
                <a:gd name="T61" fmla="*/ 746 h 749"/>
                <a:gd name="T62" fmla="*/ 51 w 757"/>
                <a:gd name="T63" fmla="*/ 749 h 749"/>
                <a:gd name="T64" fmla="*/ 35 w 757"/>
                <a:gd name="T65" fmla="*/ 746 h 749"/>
                <a:gd name="T66" fmla="*/ 21 w 757"/>
                <a:gd name="T67" fmla="*/ 740 h 749"/>
                <a:gd name="T68" fmla="*/ 10 w 757"/>
                <a:gd name="T69" fmla="*/ 729 h 749"/>
                <a:gd name="T70" fmla="*/ 2 w 757"/>
                <a:gd name="T71" fmla="*/ 715 h 749"/>
                <a:gd name="T72" fmla="*/ 0 w 757"/>
                <a:gd name="T73" fmla="*/ 699 h 749"/>
                <a:gd name="T74" fmla="*/ 3 w 757"/>
                <a:gd name="T75" fmla="*/ 632 h 749"/>
                <a:gd name="T76" fmla="*/ 13 w 757"/>
                <a:gd name="T77" fmla="*/ 566 h 749"/>
                <a:gd name="T78" fmla="*/ 28 w 757"/>
                <a:gd name="T79" fmla="*/ 503 h 749"/>
                <a:gd name="T80" fmla="*/ 50 w 757"/>
                <a:gd name="T81" fmla="*/ 442 h 749"/>
                <a:gd name="T82" fmla="*/ 77 w 757"/>
                <a:gd name="T83" fmla="*/ 383 h 749"/>
                <a:gd name="T84" fmla="*/ 108 w 757"/>
                <a:gd name="T85" fmla="*/ 328 h 749"/>
                <a:gd name="T86" fmla="*/ 144 w 757"/>
                <a:gd name="T87" fmla="*/ 276 h 749"/>
                <a:gd name="T88" fmla="*/ 185 w 757"/>
                <a:gd name="T89" fmla="*/ 228 h 749"/>
                <a:gd name="T90" fmla="*/ 230 w 757"/>
                <a:gd name="T91" fmla="*/ 183 h 749"/>
                <a:gd name="T92" fmla="*/ 279 w 757"/>
                <a:gd name="T93" fmla="*/ 142 h 749"/>
                <a:gd name="T94" fmla="*/ 332 w 757"/>
                <a:gd name="T95" fmla="*/ 107 h 749"/>
                <a:gd name="T96" fmla="*/ 388 w 757"/>
                <a:gd name="T97" fmla="*/ 75 h 749"/>
                <a:gd name="T98" fmla="*/ 447 w 757"/>
                <a:gd name="T99" fmla="*/ 49 h 749"/>
                <a:gd name="T100" fmla="*/ 508 w 757"/>
                <a:gd name="T101" fmla="*/ 28 h 749"/>
                <a:gd name="T102" fmla="*/ 573 w 757"/>
                <a:gd name="T103" fmla="*/ 13 h 749"/>
                <a:gd name="T104" fmla="*/ 639 w 757"/>
                <a:gd name="T105" fmla="*/ 3 h 749"/>
                <a:gd name="T106" fmla="*/ 707 w 757"/>
                <a:gd name="T107" fmla="*/ 0 h 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57" h="749">
                  <a:moveTo>
                    <a:pt x="707" y="0"/>
                  </a:moveTo>
                  <a:lnTo>
                    <a:pt x="723" y="2"/>
                  </a:lnTo>
                  <a:lnTo>
                    <a:pt x="736" y="10"/>
                  </a:lnTo>
                  <a:lnTo>
                    <a:pt x="747" y="21"/>
                  </a:lnTo>
                  <a:lnTo>
                    <a:pt x="755" y="34"/>
                  </a:lnTo>
                  <a:lnTo>
                    <a:pt x="757" y="49"/>
                  </a:lnTo>
                  <a:lnTo>
                    <a:pt x="755" y="66"/>
                  </a:lnTo>
                  <a:lnTo>
                    <a:pt x="747" y="79"/>
                  </a:lnTo>
                  <a:lnTo>
                    <a:pt x="736" y="90"/>
                  </a:lnTo>
                  <a:lnTo>
                    <a:pt x="723" y="97"/>
                  </a:lnTo>
                  <a:lnTo>
                    <a:pt x="707" y="100"/>
                  </a:lnTo>
                  <a:lnTo>
                    <a:pt x="645" y="104"/>
                  </a:lnTo>
                  <a:lnTo>
                    <a:pt x="584" y="112"/>
                  </a:lnTo>
                  <a:lnTo>
                    <a:pt x="527" y="127"/>
                  </a:lnTo>
                  <a:lnTo>
                    <a:pt x="471" y="147"/>
                  </a:lnTo>
                  <a:lnTo>
                    <a:pt x="418" y="172"/>
                  </a:lnTo>
                  <a:lnTo>
                    <a:pt x="369" y="203"/>
                  </a:lnTo>
                  <a:lnTo>
                    <a:pt x="321" y="236"/>
                  </a:lnTo>
                  <a:lnTo>
                    <a:pt x="279" y="275"/>
                  </a:lnTo>
                  <a:lnTo>
                    <a:pt x="240" y="318"/>
                  </a:lnTo>
                  <a:lnTo>
                    <a:pt x="205" y="364"/>
                  </a:lnTo>
                  <a:lnTo>
                    <a:pt x="175" y="414"/>
                  </a:lnTo>
                  <a:lnTo>
                    <a:pt x="149" y="466"/>
                  </a:lnTo>
                  <a:lnTo>
                    <a:pt x="128" y="521"/>
                  </a:lnTo>
                  <a:lnTo>
                    <a:pt x="114" y="578"/>
                  </a:lnTo>
                  <a:lnTo>
                    <a:pt x="105" y="638"/>
                  </a:lnTo>
                  <a:lnTo>
                    <a:pt x="101" y="699"/>
                  </a:lnTo>
                  <a:lnTo>
                    <a:pt x="98" y="715"/>
                  </a:lnTo>
                  <a:lnTo>
                    <a:pt x="91" y="729"/>
                  </a:lnTo>
                  <a:lnTo>
                    <a:pt x="81" y="740"/>
                  </a:lnTo>
                  <a:lnTo>
                    <a:pt x="67" y="746"/>
                  </a:lnTo>
                  <a:lnTo>
                    <a:pt x="51" y="749"/>
                  </a:lnTo>
                  <a:lnTo>
                    <a:pt x="35" y="746"/>
                  </a:lnTo>
                  <a:lnTo>
                    <a:pt x="21" y="740"/>
                  </a:lnTo>
                  <a:lnTo>
                    <a:pt x="10" y="729"/>
                  </a:lnTo>
                  <a:lnTo>
                    <a:pt x="2" y="715"/>
                  </a:lnTo>
                  <a:lnTo>
                    <a:pt x="0" y="699"/>
                  </a:lnTo>
                  <a:lnTo>
                    <a:pt x="3" y="632"/>
                  </a:lnTo>
                  <a:lnTo>
                    <a:pt x="13" y="566"/>
                  </a:lnTo>
                  <a:lnTo>
                    <a:pt x="28" y="503"/>
                  </a:lnTo>
                  <a:lnTo>
                    <a:pt x="50" y="442"/>
                  </a:lnTo>
                  <a:lnTo>
                    <a:pt x="77" y="383"/>
                  </a:lnTo>
                  <a:lnTo>
                    <a:pt x="108" y="328"/>
                  </a:lnTo>
                  <a:lnTo>
                    <a:pt x="144" y="276"/>
                  </a:lnTo>
                  <a:lnTo>
                    <a:pt x="185" y="228"/>
                  </a:lnTo>
                  <a:lnTo>
                    <a:pt x="230" y="183"/>
                  </a:lnTo>
                  <a:lnTo>
                    <a:pt x="279" y="142"/>
                  </a:lnTo>
                  <a:lnTo>
                    <a:pt x="332" y="107"/>
                  </a:lnTo>
                  <a:lnTo>
                    <a:pt x="388" y="75"/>
                  </a:lnTo>
                  <a:lnTo>
                    <a:pt x="447" y="49"/>
                  </a:lnTo>
                  <a:lnTo>
                    <a:pt x="508" y="28"/>
                  </a:lnTo>
                  <a:lnTo>
                    <a:pt x="573" y="13"/>
                  </a:lnTo>
                  <a:lnTo>
                    <a:pt x="639" y="3"/>
                  </a:lnTo>
                  <a:lnTo>
                    <a:pt x="7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ES" sz="900"/>
            </a:p>
          </p:txBody>
        </p:sp>
      </p:grpSp>
      <p:grpSp>
        <p:nvGrpSpPr>
          <p:cNvPr id="45" name="Group 21"/>
          <p:cNvGrpSpPr>
            <a:grpSpLocks noChangeAspect="1"/>
          </p:cNvGrpSpPr>
          <p:nvPr/>
        </p:nvGrpSpPr>
        <p:grpSpPr bwMode="auto">
          <a:xfrm>
            <a:off x="7599750" y="3108857"/>
            <a:ext cx="246294" cy="195936"/>
            <a:chOff x="12486" y="4334"/>
            <a:chExt cx="1614" cy="1284"/>
          </a:xfrm>
          <a:solidFill>
            <a:schemeClr val="tx2">
              <a:lumMod val="90000"/>
              <a:lumOff val="10000"/>
            </a:schemeClr>
          </a:solidFill>
        </p:grpSpPr>
        <p:sp>
          <p:nvSpPr>
            <p:cNvPr id="46" name="Freeform 23"/>
            <p:cNvSpPr>
              <a:spLocks noEditPoints="1"/>
            </p:cNvSpPr>
            <p:nvPr/>
          </p:nvSpPr>
          <p:spPr bwMode="auto">
            <a:xfrm>
              <a:off x="13596" y="4729"/>
              <a:ext cx="302" cy="396"/>
            </a:xfrm>
            <a:custGeom>
              <a:avLst/>
              <a:gdLst>
                <a:gd name="T0" fmla="*/ 150 w 907"/>
                <a:gd name="T1" fmla="*/ 149 h 1187"/>
                <a:gd name="T2" fmla="*/ 150 w 907"/>
                <a:gd name="T3" fmla="*/ 1038 h 1187"/>
                <a:gd name="T4" fmla="*/ 757 w 907"/>
                <a:gd name="T5" fmla="*/ 1038 h 1187"/>
                <a:gd name="T6" fmla="*/ 757 w 907"/>
                <a:gd name="T7" fmla="*/ 816 h 1187"/>
                <a:gd name="T8" fmla="*/ 302 w 907"/>
                <a:gd name="T9" fmla="*/ 149 h 1187"/>
                <a:gd name="T10" fmla="*/ 150 w 907"/>
                <a:gd name="T11" fmla="*/ 149 h 1187"/>
                <a:gd name="T12" fmla="*/ 150 w 907"/>
                <a:gd name="T13" fmla="*/ 0 h 1187"/>
                <a:gd name="T14" fmla="*/ 302 w 907"/>
                <a:gd name="T15" fmla="*/ 0 h 1187"/>
                <a:gd name="T16" fmla="*/ 332 w 907"/>
                <a:gd name="T17" fmla="*/ 3 h 1187"/>
                <a:gd name="T18" fmla="*/ 360 w 907"/>
                <a:gd name="T19" fmla="*/ 12 h 1187"/>
                <a:gd name="T20" fmla="*/ 386 w 907"/>
                <a:gd name="T21" fmla="*/ 27 h 1187"/>
                <a:gd name="T22" fmla="*/ 409 w 907"/>
                <a:gd name="T23" fmla="*/ 44 h 1187"/>
                <a:gd name="T24" fmla="*/ 429 w 907"/>
                <a:gd name="T25" fmla="*/ 67 h 1187"/>
                <a:gd name="T26" fmla="*/ 882 w 907"/>
                <a:gd name="T27" fmla="*/ 734 h 1187"/>
                <a:gd name="T28" fmla="*/ 895 w 907"/>
                <a:gd name="T29" fmla="*/ 759 h 1187"/>
                <a:gd name="T30" fmla="*/ 904 w 907"/>
                <a:gd name="T31" fmla="*/ 787 h 1187"/>
                <a:gd name="T32" fmla="*/ 907 w 907"/>
                <a:gd name="T33" fmla="*/ 816 h 1187"/>
                <a:gd name="T34" fmla="*/ 907 w 907"/>
                <a:gd name="T35" fmla="*/ 1038 h 1187"/>
                <a:gd name="T36" fmla="*/ 903 w 907"/>
                <a:gd name="T37" fmla="*/ 1073 h 1187"/>
                <a:gd name="T38" fmla="*/ 892 w 907"/>
                <a:gd name="T39" fmla="*/ 1103 h 1187"/>
                <a:gd name="T40" fmla="*/ 874 w 907"/>
                <a:gd name="T41" fmla="*/ 1131 h 1187"/>
                <a:gd name="T42" fmla="*/ 850 w 907"/>
                <a:gd name="T43" fmla="*/ 1155 h 1187"/>
                <a:gd name="T44" fmla="*/ 822 w 907"/>
                <a:gd name="T45" fmla="*/ 1172 h 1187"/>
                <a:gd name="T46" fmla="*/ 791 w 907"/>
                <a:gd name="T47" fmla="*/ 1182 h 1187"/>
                <a:gd name="T48" fmla="*/ 757 w 907"/>
                <a:gd name="T49" fmla="*/ 1187 h 1187"/>
                <a:gd name="T50" fmla="*/ 150 w 907"/>
                <a:gd name="T51" fmla="*/ 1187 h 1187"/>
                <a:gd name="T52" fmla="*/ 116 w 907"/>
                <a:gd name="T53" fmla="*/ 1182 h 1187"/>
                <a:gd name="T54" fmla="*/ 85 w 907"/>
                <a:gd name="T55" fmla="*/ 1172 h 1187"/>
                <a:gd name="T56" fmla="*/ 56 w 907"/>
                <a:gd name="T57" fmla="*/ 1155 h 1187"/>
                <a:gd name="T58" fmla="*/ 32 w 907"/>
                <a:gd name="T59" fmla="*/ 1131 h 1187"/>
                <a:gd name="T60" fmla="*/ 15 w 907"/>
                <a:gd name="T61" fmla="*/ 1103 h 1187"/>
                <a:gd name="T62" fmla="*/ 4 w 907"/>
                <a:gd name="T63" fmla="*/ 1073 h 1187"/>
                <a:gd name="T64" fmla="*/ 0 w 907"/>
                <a:gd name="T65" fmla="*/ 1038 h 1187"/>
                <a:gd name="T66" fmla="*/ 0 w 907"/>
                <a:gd name="T67" fmla="*/ 149 h 1187"/>
                <a:gd name="T68" fmla="*/ 4 w 907"/>
                <a:gd name="T69" fmla="*/ 116 h 1187"/>
                <a:gd name="T70" fmla="*/ 15 w 907"/>
                <a:gd name="T71" fmla="*/ 83 h 1187"/>
                <a:gd name="T72" fmla="*/ 32 w 907"/>
                <a:gd name="T73" fmla="*/ 56 h 1187"/>
                <a:gd name="T74" fmla="*/ 56 w 907"/>
                <a:gd name="T75" fmla="*/ 34 h 1187"/>
                <a:gd name="T76" fmla="*/ 85 w 907"/>
                <a:gd name="T77" fmla="*/ 16 h 1187"/>
                <a:gd name="T78" fmla="*/ 116 w 907"/>
                <a:gd name="T79" fmla="*/ 5 h 1187"/>
                <a:gd name="T80" fmla="*/ 150 w 907"/>
                <a:gd name="T81" fmla="*/ 0 h 1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07" h="1187">
                  <a:moveTo>
                    <a:pt x="150" y="149"/>
                  </a:moveTo>
                  <a:lnTo>
                    <a:pt x="150" y="1038"/>
                  </a:lnTo>
                  <a:lnTo>
                    <a:pt x="757" y="1038"/>
                  </a:lnTo>
                  <a:lnTo>
                    <a:pt x="757" y="816"/>
                  </a:lnTo>
                  <a:lnTo>
                    <a:pt x="302" y="149"/>
                  </a:lnTo>
                  <a:lnTo>
                    <a:pt x="150" y="149"/>
                  </a:lnTo>
                  <a:close/>
                  <a:moveTo>
                    <a:pt x="150" y="0"/>
                  </a:moveTo>
                  <a:lnTo>
                    <a:pt x="302" y="0"/>
                  </a:lnTo>
                  <a:lnTo>
                    <a:pt x="332" y="3"/>
                  </a:lnTo>
                  <a:lnTo>
                    <a:pt x="360" y="12"/>
                  </a:lnTo>
                  <a:lnTo>
                    <a:pt x="386" y="27"/>
                  </a:lnTo>
                  <a:lnTo>
                    <a:pt x="409" y="44"/>
                  </a:lnTo>
                  <a:lnTo>
                    <a:pt x="429" y="67"/>
                  </a:lnTo>
                  <a:lnTo>
                    <a:pt x="882" y="734"/>
                  </a:lnTo>
                  <a:lnTo>
                    <a:pt x="895" y="759"/>
                  </a:lnTo>
                  <a:lnTo>
                    <a:pt x="904" y="787"/>
                  </a:lnTo>
                  <a:lnTo>
                    <a:pt x="907" y="816"/>
                  </a:lnTo>
                  <a:lnTo>
                    <a:pt x="907" y="1038"/>
                  </a:lnTo>
                  <a:lnTo>
                    <a:pt x="903" y="1073"/>
                  </a:lnTo>
                  <a:lnTo>
                    <a:pt x="892" y="1103"/>
                  </a:lnTo>
                  <a:lnTo>
                    <a:pt x="874" y="1131"/>
                  </a:lnTo>
                  <a:lnTo>
                    <a:pt x="850" y="1155"/>
                  </a:lnTo>
                  <a:lnTo>
                    <a:pt x="822" y="1172"/>
                  </a:lnTo>
                  <a:lnTo>
                    <a:pt x="791" y="1182"/>
                  </a:lnTo>
                  <a:lnTo>
                    <a:pt x="757" y="1187"/>
                  </a:lnTo>
                  <a:lnTo>
                    <a:pt x="150" y="1187"/>
                  </a:lnTo>
                  <a:lnTo>
                    <a:pt x="116" y="1182"/>
                  </a:lnTo>
                  <a:lnTo>
                    <a:pt x="85" y="1172"/>
                  </a:lnTo>
                  <a:lnTo>
                    <a:pt x="56" y="1155"/>
                  </a:lnTo>
                  <a:lnTo>
                    <a:pt x="32" y="1131"/>
                  </a:lnTo>
                  <a:lnTo>
                    <a:pt x="15" y="1103"/>
                  </a:lnTo>
                  <a:lnTo>
                    <a:pt x="4" y="1073"/>
                  </a:lnTo>
                  <a:lnTo>
                    <a:pt x="0" y="1038"/>
                  </a:lnTo>
                  <a:lnTo>
                    <a:pt x="0" y="149"/>
                  </a:lnTo>
                  <a:lnTo>
                    <a:pt x="4" y="116"/>
                  </a:lnTo>
                  <a:lnTo>
                    <a:pt x="15" y="83"/>
                  </a:lnTo>
                  <a:lnTo>
                    <a:pt x="32" y="56"/>
                  </a:lnTo>
                  <a:lnTo>
                    <a:pt x="56" y="34"/>
                  </a:lnTo>
                  <a:lnTo>
                    <a:pt x="85" y="16"/>
                  </a:lnTo>
                  <a:lnTo>
                    <a:pt x="116" y="5"/>
                  </a:lnTo>
                  <a:lnTo>
                    <a:pt x="1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ES" sz="900"/>
            </a:p>
          </p:txBody>
        </p:sp>
        <p:sp>
          <p:nvSpPr>
            <p:cNvPr id="47" name="Freeform 24"/>
            <p:cNvSpPr>
              <a:spLocks noEditPoints="1"/>
            </p:cNvSpPr>
            <p:nvPr/>
          </p:nvSpPr>
          <p:spPr bwMode="auto">
            <a:xfrm>
              <a:off x="12486" y="4334"/>
              <a:ext cx="1614" cy="1284"/>
            </a:xfrm>
            <a:custGeom>
              <a:avLst/>
              <a:gdLst>
                <a:gd name="T0" fmla="*/ 3417 w 4841"/>
                <a:gd name="T1" fmla="*/ 3052 h 3853"/>
                <a:gd name="T2" fmla="*/ 3333 w 4841"/>
                <a:gd name="T3" fmla="*/ 3308 h 3853"/>
                <a:gd name="T4" fmla="*/ 3493 w 4841"/>
                <a:gd name="T5" fmla="*/ 3523 h 3853"/>
                <a:gd name="T6" fmla="*/ 3770 w 4841"/>
                <a:gd name="T7" fmla="*/ 3523 h 3853"/>
                <a:gd name="T8" fmla="*/ 3929 w 4841"/>
                <a:gd name="T9" fmla="*/ 3308 h 3853"/>
                <a:gd name="T10" fmla="*/ 3844 w 4841"/>
                <a:gd name="T11" fmla="*/ 3052 h 3853"/>
                <a:gd name="T12" fmla="*/ 1664 w 4841"/>
                <a:gd name="T13" fmla="*/ 2964 h 3853"/>
                <a:gd name="T14" fmla="*/ 1420 w 4841"/>
                <a:gd name="T15" fmla="*/ 3085 h 3853"/>
                <a:gd name="T16" fmla="*/ 1377 w 4841"/>
                <a:gd name="T17" fmla="*/ 3354 h 3853"/>
                <a:gd name="T18" fmla="*/ 1569 w 4841"/>
                <a:gd name="T19" fmla="*/ 3542 h 3853"/>
                <a:gd name="T20" fmla="*/ 1843 w 4841"/>
                <a:gd name="T21" fmla="*/ 3500 h 3853"/>
                <a:gd name="T22" fmla="*/ 1967 w 4841"/>
                <a:gd name="T23" fmla="*/ 3260 h 3853"/>
                <a:gd name="T24" fmla="*/ 1843 w 4841"/>
                <a:gd name="T25" fmla="*/ 3021 h 3853"/>
                <a:gd name="T26" fmla="*/ 3177 w 4841"/>
                <a:gd name="T27" fmla="*/ 2075 h 3853"/>
                <a:gd name="T28" fmla="*/ 3044 w 4841"/>
                <a:gd name="T29" fmla="*/ 2389 h 3853"/>
                <a:gd name="T30" fmla="*/ 2722 w 4841"/>
                <a:gd name="T31" fmla="*/ 2520 h 3853"/>
                <a:gd name="T32" fmla="*/ 814 w 4841"/>
                <a:gd name="T33" fmla="*/ 3079 h 3853"/>
                <a:gd name="T34" fmla="*/ 1134 w 4841"/>
                <a:gd name="T35" fmla="*/ 2980 h 3853"/>
                <a:gd name="T36" fmla="*/ 1447 w 4841"/>
                <a:gd name="T37" fmla="*/ 2707 h 3853"/>
                <a:gd name="T38" fmla="*/ 1882 w 4841"/>
                <a:gd name="T39" fmla="*/ 2707 h 3853"/>
                <a:gd name="T40" fmla="*/ 2195 w 4841"/>
                <a:gd name="T41" fmla="*/ 2980 h 3853"/>
                <a:gd name="T42" fmla="*/ 3138 w 4841"/>
                <a:gd name="T43" fmla="*/ 2920 h 3853"/>
                <a:gd name="T44" fmla="*/ 3482 w 4841"/>
                <a:gd name="T45" fmla="*/ 2685 h 3853"/>
                <a:gd name="T46" fmla="*/ 3914 w 4841"/>
                <a:gd name="T47" fmla="*/ 2736 h 3853"/>
                <a:gd name="T48" fmla="*/ 4191 w 4841"/>
                <a:gd name="T49" fmla="*/ 3044 h 3853"/>
                <a:gd name="T50" fmla="*/ 4506 w 4841"/>
                <a:gd name="T51" fmla="*/ 3057 h 3853"/>
                <a:gd name="T52" fmla="*/ 4528 w 4841"/>
                <a:gd name="T53" fmla="*/ 2019 h 3853"/>
                <a:gd name="T54" fmla="*/ 3811 w 4841"/>
                <a:gd name="T55" fmla="*/ 1041 h 3853"/>
                <a:gd name="T56" fmla="*/ 359 w 4841"/>
                <a:gd name="T57" fmla="*/ 330 h 3853"/>
                <a:gd name="T58" fmla="*/ 307 w 4841"/>
                <a:gd name="T59" fmla="*/ 2109 h 3853"/>
                <a:gd name="T60" fmla="*/ 453 w 4841"/>
                <a:gd name="T61" fmla="*/ 2223 h 3853"/>
                <a:gd name="T62" fmla="*/ 2859 w 4841"/>
                <a:gd name="T63" fmla="*/ 2140 h 3853"/>
                <a:gd name="T64" fmla="*/ 2841 w 4841"/>
                <a:gd name="T65" fmla="*/ 352 h 3853"/>
                <a:gd name="T66" fmla="*/ 453 w 4841"/>
                <a:gd name="T67" fmla="*/ 0 h 3853"/>
                <a:gd name="T68" fmla="*/ 3001 w 4841"/>
                <a:gd name="T69" fmla="*/ 94 h 3853"/>
                <a:gd name="T70" fmla="*/ 3174 w 4841"/>
                <a:gd name="T71" fmla="*/ 384 h 3853"/>
                <a:gd name="T72" fmla="*/ 3947 w 4841"/>
                <a:gd name="T73" fmla="*/ 771 h 3853"/>
                <a:gd name="T74" fmla="*/ 4765 w 4841"/>
                <a:gd name="T75" fmla="*/ 1829 h 3853"/>
                <a:gd name="T76" fmla="*/ 4841 w 4841"/>
                <a:gd name="T77" fmla="*/ 2964 h 3853"/>
                <a:gd name="T78" fmla="*/ 4708 w 4841"/>
                <a:gd name="T79" fmla="*/ 3278 h 3853"/>
                <a:gd name="T80" fmla="*/ 4387 w 4841"/>
                <a:gd name="T81" fmla="*/ 3408 h 3853"/>
                <a:gd name="T82" fmla="*/ 4030 w 4841"/>
                <a:gd name="T83" fmla="*/ 3704 h 3853"/>
                <a:gd name="T84" fmla="*/ 3631 w 4841"/>
                <a:gd name="T85" fmla="*/ 3853 h 3853"/>
                <a:gd name="T86" fmla="*/ 3232 w 4841"/>
                <a:gd name="T87" fmla="*/ 3704 h 3853"/>
                <a:gd name="T88" fmla="*/ 2248 w 4841"/>
                <a:gd name="T89" fmla="*/ 3408 h 3853"/>
                <a:gd name="T90" fmla="*/ 2007 w 4841"/>
                <a:gd name="T91" fmla="*/ 3748 h 3853"/>
                <a:gd name="T92" fmla="*/ 1588 w 4841"/>
                <a:gd name="T93" fmla="*/ 3848 h 3853"/>
                <a:gd name="T94" fmla="*/ 1214 w 4841"/>
                <a:gd name="T95" fmla="*/ 3654 h 3853"/>
                <a:gd name="T96" fmla="*/ 846 w 4841"/>
                <a:gd name="T97" fmla="*/ 3405 h 3853"/>
                <a:gd name="T98" fmla="*/ 548 w 4841"/>
                <a:gd name="T99" fmla="*/ 3235 h 3853"/>
                <a:gd name="T100" fmla="*/ 453 w 4841"/>
                <a:gd name="T101" fmla="*/ 2520 h 3853"/>
                <a:gd name="T102" fmla="*/ 133 w 4841"/>
                <a:gd name="T103" fmla="*/ 2389 h 3853"/>
                <a:gd name="T104" fmla="*/ 0 w 4841"/>
                <a:gd name="T105" fmla="*/ 2075 h 3853"/>
                <a:gd name="T106" fmla="*/ 95 w 4841"/>
                <a:gd name="T107" fmla="*/ 174 h 3853"/>
                <a:gd name="T108" fmla="*/ 392 w 4841"/>
                <a:gd name="T109" fmla="*/ 5 h 3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841" h="3853">
                  <a:moveTo>
                    <a:pt x="3631" y="2964"/>
                  </a:moveTo>
                  <a:lnTo>
                    <a:pt x="3582" y="2968"/>
                  </a:lnTo>
                  <a:lnTo>
                    <a:pt x="3536" y="2979"/>
                  </a:lnTo>
                  <a:lnTo>
                    <a:pt x="3493" y="2998"/>
                  </a:lnTo>
                  <a:lnTo>
                    <a:pt x="3452" y="3021"/>
                  </a:lnTo>
                  <a:lnTo>
                    <a:pt x="3417" y="3052"/>
                  </a:lnTo>
                  <a:lnTo>
                    <a:pt x="3387" y="3085"/>
                  </a:lnTo>
                  <a:lnTo>
                    <a:pt x="3363" y="3125"/>
                  </a:lnTo>
                  <a:lnTo>
                    <a:pt x="3344" y="3167"/>
                  </a:lnTo>
                  <a:lnTo>
                    <a:pt x="3333" y="3212"/>
                  </a:lnTo>
                  <a:lnTo>
                    <a:pt x="3329" y="3260"/>
                  </a:lnTo>
                  <a:lnTo>
                    <a:pt x="3333" y="3308"/>
                  </a:lnTo>
                  <a:lnTo>
                    <a:pt x="3344" y="3354"/>
                  </a:lnTo>
                  <a:lnTo>
                    <a:pt x="3363" y="3396"/>
                  </a:lnTo>
                  <a:lnTo>
                    <a:pt x="3387" y="3435"/>
                  </a:lnTo>
                  <a:lnTo>
                    <a:pt x="3417" y="3470"/>
                  </a:lnTo>
                  <a:lnTo>
                    <a:pt x="3452" y="3500"/>
                  </a:lnTo>
                  <a:lnTo>
                    <a:pt x="3493" y="3523"/>
                  </a:lnTo>
                  <a:lnTo>
                    <a:pt x="3536" y="3542"/>
                  </a:lnTo>
                  <a:lnTo>
                    <a:pt x="3582" y="3552"/>
                  </a:lnTo>
                  <a:lnTo>
                    <a:pt x="3631" y="3556"/>
                  </a:lnTo>
                  <a:lnTo>
                    <a:pt x="3680" y="3552"/>
                  </a:lnTo>
                  <a:lnTo>
                    <a:pt x="3726" y="3542"/>
                  </a:lnTo>
                  <a:lnTo>
                    <a:pt x="3770" y="3523"/>
                  </a:lnTo>
                  <a:lnTo>
                    <a:pt x="3810" y="3500"/>
                  </a:lnTo>
                  <a:lnTo>
                    <a:pt x="3844" y="3470"/>
                  </a:lnTo>
                  <a:lnTo>
                    <a:pt x="3875" y="3435"/>
                  </a:lnTo>
                  <a:lnTo>
                    <a:pt x="3899" y="3396"/>
                  </a:lnTo>
                  <a:lnTo>
                    <a:pt x="3919" y="3354"/>
                  </a:lnTo>
                  <a:lnTo>
                    <a:pt x="3929" y="3308"/>
                  </a:lnTo>
                  <a:lnTo>
                    <a:pt x="3934" y="3260"/>
                  </a:lnTo>
                  <a:lnTo>
                    <a:pt x="3929" y="3212"/>
                  </a:lnTo>
                  <a:lnTo>
                    <a:pt x="3919" y="3167"/>
                  </a:lnTo>
                  <a:lnTo>
                    <a:pt x="3899" y="3125"/>
                  </a:lnTo>
                  <a:lnTo>
                    <a:pt x="3875" y="3085"/>
                  </a:lnTo>
                  <a:lnTo>
                    <a:pt x="3844" y="3052"/>
                  </a:lnTo>
                  <a:lnTo>
                    <a:pt x="3810" y="3021"/>
                  </a:lnTo>
                  <a:lnTo>
                    <a:pt x="3770" y="2998"/>
                  </a:lnTo>
                  <a:lnTo>
                    <a:pt x="3726" y="2979"/>
                  </a:lnTo>
                  <a:lnTo>
                    <a:pt x="3680" y="2968"/>
                  </a:lnTo>
                  <a:lnTo>
                    <a:pt x="3631" y="2964"/>
                  </a:lnTo>
                  <a:close/>
                  <a:moveTo>
                    <a:pt x="1664" y="2964"/>
                  </a:moveTo>
                  <a:lnTo>
                    <a:pt x="1615" y="2968"/>
                  </a:lnTo>
                  <a:lnTo>
                    <a:pt x="1569" y="2979"/>
                  </a:lnTo>
                  <a:lnTo>
                    <a:pt x="1526" y="2998"/>
                  </a:lnTo>
                  <a:lnTo>
                    <a:pt x="1486" y="3021"/>
                  </a:lnTo>
                  <a:lnTo>
                    <a:pt x="1450" y="3052"/>
                  </a:lnTo>
                  <a:lnTo>
                    <a:pt x="1420" y="3085"/>
                  </a:lnTo>
                  <a:lnTo>
                    <a:pt x="1395" y="3125"/>
                  </a:lnTo>
                  <a:lnTo>
                    <a:pt x="1377" y="3167"/>
                  </a:lnTo>
                  <a:lnTo>
                    <a:pt x="1365" y="3212"/>
                  </a:lnTo>
                  <a:lnTo>
                    <a:pt x="1362" y="3260"/>
                  </a:lnTo>
                  <a:lnTo>
                    <a:pt x="1365" y="3308"/>
                  </a:lnTo>
                  <a:lnTo>
                    <a:pt x="1377" y="3354"/>
                  </a:lnTo>
                  <a:lnTo>
                    <a:pt x="1395" y="3396"/>
                  </a:lnTo>
                  <a:lnTo>
                    <a:pt x="1420" y="3435"/>
                  </a:lnTo>
                  <a:lnTo>
                    <a:pt x="1450" y="3470"/>
                  </a:lnTo>
                  <a:lnTo>
                    <a:pt x="1486" y="3500"/>
                  </a:lnTo>
                  <a:lnTo>
                    <a:pt x="1526" y="3523"/>
                  </a:lnTo>
                  <a:lnTo>
                    <a:pt x="1569" y="3542"/>
                  </a:lnTo>
                  <a:lnTo>
                    <a:pt x="1615" y="3552"/>
                  </a:lnTo>
                  <a:lnTo>
                    <a:pt x="1664" y="3556"/>
                  </a:lnTo>
                  <a:lnTo>
                    <a:pt x="1714" y="3552"/>
                  </a:lnTo>
                  <a:lnTo>
                    <a:pt x="1760" y="3542"/>
                  </a:lnTo>
                  <a:lnTo>
                    <a:pt x="1803" y="3523"/>
                  </a:lnTo>
                  <a:lnTo>
                    <a:pt x="1843" y="3500"/>
                  </a:lnTo>
                  <a:lnTo>
                    <a:pt x="1879" y="3470"/>
                  </a:lnTo>
                  <a:lnTo>
                    <a:pt x="1909" y="3435"/>
                  </a:lnTo>
                  <a:lnTo>
                    <a:pt x="1934" y="3396"/>
                  </a:lnTo>
                  <a:lnTo>
                    <a:pt x="1952" y="3354"/>
                  </a:lnTo>
                  <a:lnTo>
                    <a:pt x="1964" y="3308"/>
                  </a:lnTo>
                  <a:lnTo>
                    <a:pt x="1967" y="3260"/>
                  </a:lnTo>
                  <a:lnTo>
                    <a:pt x="1964" y="3212"/>
                  </a:lnTo>
                  <a:lnTo>
                    <a:pt x="1952" y="3167"/>
                  </a:lnTo>
                  <a:lnTo>
                    <a:pt x="1934" y="3125"/>
                  </a:lnTo>
                  <a:lnTo>
                    <a:pt x="1909" y="3085"/>
                  </a:lnTo>
                  <a:lnTo>
                    <a:pt x="1879" y="3052"/>
                  </a:lnTo>
                  <a:lnTo>
                    <a:pt x="1843" y="3021"/>
                  </a:lnTo>
                  <a:lnTo>
                    <a:pt x="1803" y="2998"/>
                  </a:lnTo>
                  <a:lnTo>
                    <a:pt x="1760" y="2979"/>
                  </a:lnTo>
                  <a:lnTo>
                    <a:pt x="1714" y="2968"/>
                  </a:lnTo>
                  <a:lnTo>
                    <a:pt x="1664" y="2964"/>
                  </a:lnTo>
                  <a:close/>
                  <a:moveTo>
                    <a:pt x="3177" y="1038"/>
                  </a:moveTo>
                  <a:lnTo>
                    <a:pt x="3177" y="2075"/>
                  </a:lnTo>
                  <a:lnTo>
                    <a:pt x="3174" y="2135"/>
                  </a:lnTo>
                  <a:lnTo>
                    <a:pt x="3162" y="2194"/>
                  </a:lnTo>
                  <a:lnTo>
                    <a:pt x="3141" y="2248"/>
                  </a:lnTo>
                  <a:lnTo>
                    <a:pt x="3116" y="2299"/>
                  </a:lnTo>
                  <a:lnTo>
                    <a:pt x="3083" y="2347"/>
                  </a:lnTo>
                  <a:lnTo>
                    <a:pt x="3044" y="2389"/>
                  </a:lnTo>
                  <a:lnTo>
                    <a:pt x="3001" y="2427"/>
                  </a:lnTo>
                  <a:lnTo>
                    <a:pt x="2952" y="2459"/>
                  </a:lnTo>
                  <a:lnTo>
                    <a:pt x="2900" y="2485"/>
                  </a:lnTo>
                  <a:lnTo>
                    <a:pt x="2843" y="2504"/>
                  </a:lnTo>
                  <a:lnTo>
                    <a:pt x="2785" y="2516"/>
                  </a:lnTo>
                  <a:lnTo>
                    <a:pt x="2722" y="2520"/>
                  </a:lnTo>
                  <a:lnTo>
                    <a:pt x="757" y="2520"/>
                  </a:lnTo>
                  <a:lnTo>
                    <a:pt x="757" y="2964"/>
                  </a:lnTo>
                  <a:lnTo>
                    <a:pt x="760" y="2998"/>
                  </a:lnTo>
                  <a:lnTo>
                    <a:pt x="772" y="3030"/>
                  </a:lnTo>
                  <a:lnTo>
                    <a:pt x="790" y="3057"/>
                  </a:lnTo>
                  <a:lnTo>
                    <a:pt x="814" y="3079"/>
                  </a:lnTo>
                  <a:lnTo>
                    <a:pt x="842" y="3097"/>
                  </a:lnTo>
                  <a:lnTo>
                    <a:pt x="873" y="3109"/>
                  </a:lnTo>
                  <a:lnTo>
                    <a:pt x="907" y="3113"/>
                  </a:lnTo>
                  <a:lnTo>
                    <a:pt x="1080" y="3113"/>
                  </a:lnTo>
                  <a:lnTo>
                    <a:pt x="1103" y="3044"/>
                  </a:lnTo>
                  <a:lnTo>
                    <a:pt x="1134" y="2980"/>
                  </a:lnTo>
                  <a:lnTo>
                    <a:pt x="1171" y="2920"/>
                  </a:lnTo>
                  <a:lnTo>
                    <a:pt x="1214" y="2866"/>
                  </a:lnTo>
                  <a:lnTo>
                    <a:pt x="1265" y="2817"/>
                  </a:lnTo>
                  <a:lnTo>
                    <a:pt x="1320" y="2773"/>
                  </a:lnTo>
                  <a:lnTo>
                    <a:pt x="1381" y="2736"/>
                  </a:lnTo>
                  <a:lnTo>
                    <a:pt x="1447" y="2707"/>
                  </a:lnTo>
                  <a:lnTo>
                    <a:pt x="1517" y="2685"/>
                  </a:lnTo>
                  <a:lnTo>
                    <a:pt x="1588" y="2672"/>
                  </a:lnTo>
                  <a:lnTo>
                    <a:pt x="1664" y="2668"/>
                  </a:lnTo>
                  <a:lnTo>
                    <a:pt x="1740" y="2672"/>
                  </a:lnTo>
                  <a:lnTo>
                    <a:pt x="1812" y="2685"/>
                  </a:lnTo>
                  <a:lnTo>
                    <a:pt x="1882" y="2707"/>
                  </a:lnTo>
                  <a:lnTo>
                    <a:pt x="1947" y="2736"/>
                  </a:lnTo>
                  <a:lnTo>
                    <a:pt x="2009" y="2773"/>
                  </a:lnTo>
                  <a:lnTo>
                    <a:pt x="2064" y="2817"/>
                  </a:lnTo>
                  <a:lnTo>
                    <a:pt x="2114" y="2866"/>
                  </a:lnTo>
                  <a:lnTo>
                    <a:pt x="2158" y="2920"/>
                  </a:lnTo>
                  <a:lnTo>
                    <a:pt x="2195" y="2980"/>
                  </a:lnTo>
                  <a:lnTo>
                    <a:pt x="2226" y="3044"/>
                  </a:lnTo>
                  <a:lnTo>
                    <a:pt x="2248" y="3113"/>
                  </a:lnTo>
                  <a:lnTo>
                    <a:pt x="3047" y="3113"/>
                  </a:lnTo>
                  <a:lnTo>
                    <a:pt x="3069" y="3044"/>
                  </a:lnTo>
                  <a:lnTo>
                    <a:pt x="3099" y="2980"/>
                  </a:lnTo>
                  <a:lnTo>
                    <a:pt x="3138" y="2920"/>
                  </a:lnTo>
                  <a:lnTo>
                    <a:pt x="3181" y="2866"/>
                  </a:lnTo>
                  <a:lnTo>
                    <a:pt x="3232" y="2817"/>
                  </a:lnTo>
                  <a:lnTo>
                    <a:pt x="3287" y="2773"/>
                  </a:lnTo>
                  <a:lnTo>
                    <a:pt x="3348" y="2736"/>
                  </a:lnTo>
                  <a:lnTo>
                    <a:pt x="3414" y="2707"/>
                  </a:lnTo>
                  <a:lnTo>
                    <a:pt x="3482" y="2685"/>
                  </a:lnTo>
                  <a:lnTo>
                    <a:pt x="3555" y="2672"/>
                  </a:lnTo>
                  <a:lnTo>
                    <a:pt x="3631" y="2668"/>
                  </a:lnTo>
                  <a:lnTo>
                    <a:pt x="3707" y="2672"/>
                  </a:lnTo>
                  <a:lnTo>
                    <a:pt x="3779" y="2685"/>
                  </a:lnTo>
                  <a:lnTo>
                    <a:pt x="3849" y="2707"/>
                  </a:lnTo>
                  <a:lnTo>
                    <a:pt x="3914" y="2736"/>
                  </a:lnTo>
                  <a:lnTo>
                    <a:pt x="3974" y="2773"/>
                  </a:lnTo>
                  <a:lnTo>
                    <a:pt x="4030" y="2817"/>
                  </a:lnTo>
                  <a:lnTo>
                    <a:pt x="4081" y="2866"/>
                  </a:lnTo>
                  <a:lnTo>
                    <a:pt x="4124" y="2920"/>
                  </a:lnTo>
                  <a:lnTo>
                    <a:pt x="4162" y="2980"/>
                  </a:lnTo>
                  <a:lnTo>
                    <a:pt x="4191" y="3044"/>
                  </a:lnTo>
                  <a:lnTo>
                    <a:pt x="4214" y="3113"/>
                  </a:lnTo>
                  <a:lnTo>
                    <a:pt x="4387" y="3113"/>
                  </a:lnTo>
                  <a:lnTo>
                    <a:pt x="4422" y="3109"/>
                  </a:lnTo>
                  <a:lnTo>
                    <a:pt x="4454" y="3097"/>
                  </a:lnTo>
                  <a:lnTo>
                    <a:pt x="4482" y="3079"/>
                  </a:lnTo>
                  <a:lnTo>
                    <a:pt x="4506" y="3057"/>
                  </a:lnTo>
                  <a:lnTo>
                    <a:pt x="4524" y="3030"/>
                  </a:lnTo>
                  <a:lnTo>
                    <a:pt x="4534" y="2998"/>
                  </a:lnTo>
                  <a:lnTo>
                    <a:pt x="4539" y="2964"/>
                  </a:lnTo>
                  <a:lnTo>
                    <a:pt x="4539" y="2075"/>
                  </a:lnTo>
                  <a:lnTo>
                    <a:pt x="4536" y="2046"/>
                  </a:lnTo>
                  <a:lnTo>
                    <a:pt x="4528" y="2019"/>
                  </a:lnTo>
                  <a:lnTo>
                    <a:pt x="4513" y="1994"/>
                  </a:lnTo>
                  <a:lnTo>
                    <a:pt x="3908" y="1104"/>
                  </a:lnTo>
                  <a:lnTo>
                    <a:pt x="3889" y="1082"/>
                  </a:lnTo>
                  <a:lnTo>
                    <a:pt x="3867" y="1063"/>
                  </a:lnTo>
                  <a:lnTo>
                    <a:pt x="3840" y="1050"/>
                  </a:lnTo>
                  <a:lnTo>
                    <a:pt x="3811" y="1041"/>
                  </a:lnTo>
                  <a:lnTo>
                    <a:pt x="3782" y="1038"/>
                  </a:lnTo>
                  <a:lnTo>
                    <a:pt x="3177" y="1038"/>
                  </a:lnTo>
                  <a:close/>
                  <a:moveTo>
                    <a:pt x="453" y="298"/>
                  </a:moveTo>
                  <a:lnTo>
                    <a:pt x="419" y="301"/>
                  </a:lnTo>
                  <a:lnTo>
                    <a:pt x="387" y="313"/>
                  </a:lnTo>
                  <a:lnTo>
                    <a:pt x="359" y="330"/>
                  </a:lnTo>
                  <a:lnTo>
                    <a:pt x="335" y="352"/>
                  </a:lnTo>
                  <a:lnTo>
                    <a:pt x="319" y="380"/>
                  </a:lnTo>
                  <a:lnTo>
                    <a:pt x="307" y="411"/>
                  </a:lnTo>
                  <a:lnTo>
                    <a:pt x="302" y="446"/>
                  </a:lnTo>
                  <a:lnTo>
                    <a:pt x="302" y="2075"/>
                  </a:lnTo>
                  <a:lnTo>
                    <a:pt x="307" y="2109"/>
                  </a:lnTo>
                  <a:lnTo>
                    <a:pt x="319" y="2140"/>
                  </a:lnTo>
                  <a:lnTo>
                    <a:pt x="335" y="2167"/>
                  </a:lnTo>
                  <a:lnTo>
                    <a:pt x="359" y="2191"/>
                  </a:lnTo>
                  <a:lnTo>
                    <a:pt x="387" y="2208"/>
                  </a:lnTo>
                  <a:lnTo>
                    <a:pt x="419" y="2220"/>
                  </a:lnTo>
                  <a:lnTo>
                    <a:pt x="453" y="2223"/>
                  </a:lnTo>
                  <a:lnTo>
                    <a:pt x="2722" y="2223"/>
                  </a:lnTo>
                  <a:lnTo>
                    <a:pt x="2758" y="2220"/>
                  </a:lnTo>
                  <a:lnTo>
                    <a:pt x="2789" y="2208"/>
                  </a:lnTo>
                  <a:lnTo>
                    <a:pt x="2818" y="2191"/>
                  </a:lnTo>
                  <a:lnTo>
                    <a:pt x="2841" y="2167"/>
                  </a:lnTo>
                  <a:lnTo>
                    <a:pt x="2859" y="2140"/>
                  </a:lnTo>
                  <a:lnTo>
                    <a:pt x="2870" y="2109"/>
                  </a:lnTo>
                  <a:lnTo>
                    <a:pt x="2874" y="2075"/>
                  </a:lnTo>
                  <a:lnTo>
                    <a:pt x="2874" y="446"/>
                  </a:lnTo>
                  <a:lnTo>
                    <a:pt x="2870" y="411"/>
                  </a:lnTo>
                  <a:lnTo>
                    <a:pt x="2859" y="380"/>
                  </a:lnTo>
                  <a:lnTo>
                    <a:pt x="2841" y="352"/>
                  </a:lnTo>
                  <a:lnTo>
                    <a:pt x="2818" y="330"/>
                  </a:lnTo>
                  <a:lnTo>
                    <a:pt x="2789" y="313"/>
                  </a:lnTo>
                  <a:lnTo>
                    <a:pt x="2758" y="301"/>
                  </a:lnTo>
                  <a:lnTo>
                    <a:pt x="2722" y="298"/>
                  </a:lnTo>
                  <a:lnTo>
                    <a:pt x="453" y="298"/>
                  </a:lnTo>
                  <a:close/>
                  <a:moveTo>
                    <a:pt x="453" y="0"/>
                  </a:moveTo>
                  <a:lnTo>
                    <a:pt x="2722" y="0"/>
                  </a:lnTo>
                  <a:lnTo>
                    <a:pt x="2785" y="5"/>
                  </a:lnTo>
                  <a:lnTo>
                    <a:pt x="2843" y="17"/>
                  </a:lnTo>
                  <a:lnTo>
                    <a:pt x="2900" y="35"/>
                  </a:lnTo>
                  <a:lnTo>
                    <a:pt x="2952" y="62"/>
                  </a:lnTo>
                  <a:lnTo>
                    <a:pt x="3001" y="94"/>
                  </a:lnTo>
                  <a:lnTo>
                    <a:pt x="3044" y="132"/>
                  </a:lnTo>
                  <a:lnTo>
                    <a:pt x="3083" y="174"/>
                  </a:lnTo>
                  <a:lnTo>
                    <a:pt x="3116" y="221"/>
                  </a:lnTo>
                  <a:lnTo>
                    <a:pt x="3141" y="272"/>
                  </a:lnTo>
                  <a:lnTo>
                    <a:pt x="3162" y="327"/>
                  </a:lnTo>
                  <a:lnTo>
                    <a:pt x="3174" y="384"/>
                  </a:lnTo>
                  <a:lnTo>
                    <a:pt x="3177" y="446"/>
                  </a:lnTo>
                  <a:lnTo>
                    <a:pt x="3177" y="742"/>
                  </a:lnTo>
                  <a:lnTo>
                    <a:pt x="3782" y="742"/>
                  </a:lnTo>
                  <a:lnTo>
                    <a:pt x="3838" y="745"/>
                  </a:lnTo>
                  <a:lnTo>
                    <a:pt x="3893" y="755"/>
                  </a:lnTo>
                  <a:lnTo>
                    <a:pt x="3947" y="771"/>
                  </a:lnTo>
                  <a:lnTo>
                    <a:pt x="3996" y="794"/>
                  </a:lnTo>
                  <a:lnTo>
                    <a:pt x="4044" y="822"/>
                  </a:lnTo>
                  <a:lnTo>
                    <a:pt x="4087" y="857"/>
                  </a:lnTo>
                  <a:lnTo>
                    <a:pt x="4126" y="895"/>
                  </a:lnTo>
                  <a:lnTo>
                    <a:pt x="4160" y="940"/>
                  </a:lnTo>
                  <a:lnTo>
                    <a:pt x="4765" y="1829"/>
                  </a:lnTo>
                  <a:lnTo>
                    <a:pt x="4792" y="1874"/>
                  </a:lnTo>
                  <a:lnTo>
                    <a:pt x="4814" y="1922"/>
                  </a:lnTo>
                  <a:lnTo>
                    <a:pt x="4829" y="1972"/>
                  </a:lnTo>
                  <a:lnTo>
                    <a:pt x="4838" y="2023"/>
                  </a:lnTo>
                  <a:lnTo>
                    <a:pt x="4841" y="2075"/>
                  </a:lnTo>
                  <a:lnTo>
                    <a:pt x="4841" y="2964"/>
                  </a:lnTo>
                  <a:lnTo>
                    <a:pt x="4838" y="3024"/>
                  </a:lnTo>
                  <a:lnTo>
                    <a:pt x="4826" y="3082"/>
                  </a:lnTo>
                  <a:lnTo>
                    <a:pt x="4805" y="3136"/>
                  </a:lnTo>
                  <a:lnTo>
                    <a:pt x="4780" y="3189"/>
                  </a:lnTo>
                  <a:lnTo>
                    <a:pt x="4747" y="3235"/>
                  </a:lnTo>
                  <a:lnTo>
                    <a:pt x="4708" y="3278"/>
                  </a:lnTo>
                  <a:lnTo>
                    <a:pt x="4665" y="3316"/>
                  </a:lnTo>
                  <a:lnTo>
                    <a:pt x="4616" y="3348"/>
                  </a:lnTo>
                  <a:lnTo>
                    <a:pt x="4564" y="3373"/>
                  </a:lnTo>
                  <a:lnTo>
                    <a:pt x="4507" y="3392"/>
                  </a:lnTo>
                  <a:lnTo>
                    <a:pt x="4449" y="3405"/>
                  </a:lnTo>
                  <a:lnTo>
                    <a:pt x="4387" y="3408"/>
                  </a:lnTo>
                  <a:lnTo>
                    <a:pt x="4214" y="3408"/>
                  </a:lnTo>
                  <a:lnTo>
                    <a:pt x="4191" y="3476"/>
                  </a:lnTo>
                  <a:lnTo>
                    <a:pt x="4162" y="3540"/>
                  </a:lnTo>
                  <a:lnTo>
                    <a:pt x="4124" y="3600"/>
                  </a:lnTo>
                  <a:lnTo>
                    <a:pt x="4080" y="3654"/>
                  </a:lnTo>
                  <a:lnTo>
                    <a:pt x="4030" y="3704"/>
                  </a:lnTo>
                  <a:lnTo>
                    <a:pt x="3974" y="3748"/>
                  </a:lnTo>
                  <a:lnTo>
                    <a:pt x="3913" y="3784"/>
                  </a:lnTo>
                  <a:lnTo>
                    <a:pt x="3847" y="3813"/>
                  </a:lnTo>
                  <a:lnTo>
                    <a:pt x="3779" y="3835"/>
                  </a:lnTo>
                  <a:lnTo>
                    <a:pt x="3706" y="3848"/>
                  </a:lnTo>
                  <a:lnTo>
                    <a:pt x="3631" y="3853"/>
                  </a:lnTo>
                  <a:lnTo>
                    <a:pt x="3555" y="3848"/>
                  </a:lnTo>
                  <a:lnTo>
                    <a:pt x="3482" y="3835"/>
                  </a:lnTo>
                  <a:lnTo>
                    <a:pt x="3414" y="3813"/>
                  </a:lnTo>
                  <a:lnTo>
                    <a:pt x="3348" y="3784"/>
                  </a:lnTo>
                  <a:lnTo>
                    <a:pt x="3287" y="3748"/>
                  </a:lnTo>
                  <a:lnTo>
                    <a:pt x="3232" y="3704"/>
                  </a:lnTo>
                  <a:lnTo>
                    <a:pt x="3181" y="3654"/>
                  </a:lnTo>
                  <a:lnTo>
                    <a:pt x="3138" y="3600"/>
                  </a:lnTo>
                  <a:lnTo>
                    <a:pt x="3099" y="3540"/>
                  </a:lnTo>
                  <a:lnTo>
                    <a:pt x="3069" y="3476"/>
                  </a:lnTo>
                  <a:lnTo>
                    <a:pt x="3047" y="3408"/>
                  </a:lnTo>
                  <a:lnTo>
                    <a:pt x="2248" y="3408"/>
                  </a:lnTo>
                  <a:lnTo>
                    <a:pt x="2226" y="3476"/>
                  </a:lnTo>
                  <a:lnTo>
                    <a:pt x="2195" y="3540"/>
                  </a:lnTo>
                  <a:lnTo>
                    <a:pt x="2158" y="3600"/>
                  </a:lnTo>
                  <a:lnTo>
                    <a:pt x="2113" y="3654"/>
                  </a:lnTo>
                  <a:lnTo>
                    <a:pt x="2064" y="3704"/>
                  </a:lnTo>
                  <a:lnTo>
                    <a:pt x="2007" y="3748"/>
                  </a:lnTo>
                  <a:lnTo>
                    <a:pt x="1946" y="3784"/>
                  </a:lnTo>
                  <a:lnTo>
                    <a:pt x="1882" y="3813"/>
                  </a:lnTo>
                  <a:lnTo>
                    <a:pt x="1812" y="3835"/>
                  </a:lnTo>
                  <a:lnTo>
                    <a:pt x="1740" y="3848"/>
                  </a:lnTo>
                  <a:lnTo>
                    <a:pt x="1664" y="3853"/>
                  </a:lnTo>
                  <a:lnTo>
                    <a:pt x="1588" y="3848"/>
                  </a:lnTo>
                  <a:lnTo>
                    <a:pt x="1517" y="3835"/>
                  </a:lnTo>
                  <a:lnTo>
                    <a:pt x="1447" y="3813"/>
                  </a:lnTo>
                  <a:lnTo>
                    <a:pt x="1381" y="3784"/>
                  </a:lnTo>
                  <a:lnTo>
                    <a:pt x="1320" y="3748"/>
                  </a:lnTo>
                  <a:lnTo>
                    <a:pt x="1265" y="3704"/>
                  </a:lnTo>
                  <a:lnTo>
                    <a:pt x="1214" y="3654"/>
                  </a:lnTo>
                  <a:lnTo>
                    <a:pt x="1171" y="3600"/>
                  </a:lnTo>
                  <a:lnTo>
                    <a:pt x="1134" y="3540"/>
                  </a:lnTo>
                  <a:lnTo>
                    <a:pt x="1103" y="3476"/>
                  </a:lnTo>
                  <a:lnTo>
                    <a:pt x="1080" y="3408"/>
                  </a:lnTo>
                  <a:lnTo>
                    <a:pt x="907" y="3408"/>
                  </a:lnTo>
                  <a:lnTo>
                    <a:pt x="846" y="3405"/>
                  </a:lnTo>
                  <a:lnTo>
                    <a:pt x="787" y="3392"/>
                  </a:lnTo>
                  <a:lnTo>
                    <a:pt x="732" y="3373"/>
                  </a:lnTo>
                  <a:lnTo>
                    <a:pt x="679" y="3348"/>
                  </a:lnTo>
                  <a:lnTo>
                    <a:pt x="630" y="3316"/>
                  </a:lnTo>
                  <a:lnTo>
                    <a:pt x="587" y="3278"/>
                  </a:lnTo>
                  <a:lnTo>
                    <a:pt x="548" y="3235"/>
                  </a:lnTo>
                  <a:lnTo>
                    <a:pt x="516" y="3189"/>
                  </a:lnTo>
                  <a:lnTo>
                    <a:pt x="489" y="3136"/>
                  </a:lnTo>
                  <a:lnTo>
                    <a:pt x="469" y="3082"/>
                  </a:lnTo>
                  <a:lnTo>
                    <a:pt x="457" y="3024"/>
                  </a:lnTo>
                  <a:lnTo>
                    <a:pt x="453" y="2964"/>
                  </a:lnTo>
                  <a:lnTo>
                    <a:pt x="453" y="2520"/>
                  </a:lnTo>
                  <a:lnTo>
                    <a:pt x="392" y="2516"/>
                  </a:lnTo>
                  <a:lnTo>
                    <a:pt x="334" y="2504"/>
                  </a:lnTo>
                  <a:lnTo>
                    <a:pt x="277" y="2485"/>
                  </a:lnTo>
                  <a:lnTo>
                    <a:pt x="225" y="2459"/>
                  </a:lnTo>
                  <a:lnTo>
                    <a:pt x="177" y="2427"/>
                  </a:lnTo>
                  <a:lnTo>
                    <a:pt x="133" y="2389"/>
                  </a:lnTo>
                  <a:lnTo>
                    <a:pt x="95" y="2347"/>
                  </a:lnTo>
                  <a:lnTo>
                    <a:pt x="63" y="2299"/>
                  </a:lnTo>
                  <a:lnTo>
                    <a:pt x="36" y="2248"/>
                  </a:lnTo>
                  <a:lnTo>
                    <a:pt x="16" y="2194"/>
                  </a:lnTo>
                  <a:lnTo>
                    <a:pt x="4" y="2135"/>
                  </a:lnTo>
                  <a:lnTo>
                    <a:pt x="0" y="2075"/>
                  </a:lnTo>
                  <a:lnTo>
                    <a:pt x="0" y="446"/>
                  </a:lnTo>
                  <a:lnTo>
                    <a:pt x="4" y="384"/>
                  </a:lnTo>
                  <a:lnTo>
                    <a:pt x="16" y="327"/>
                  </a:lnTo>
                  <a:lnTo>
                    <a:pt x="36" y="272"/>
                  </a:lnTo>
                  <a:lnTo>
                    <a:pt x="63" y="221"/>
                  </a:lnTo>
                  <a:lnTo>
                    <a:pt x="95" y="174"/>
                  </a:lnTo>
                  <a:lnTo>
                    <a:pt x="133" y="132"/>
                  </a:lnTo>
                  <a:lnTo>
                    <a:pt x="177" y="94"/>
                  </a:lnTo>
                  <a:lnTo>
                    <a:pt x="225" y="62"/>
                  </a:lnTo>
                  <a:lnTo>
                    <a:pt x="277" y="35"/>
                  </a:lnTo>
                  <a:lnTo>
                    <a:pt x="334" y="17"/>
                  </a:lnTo>
                  <a:lnTo>
                    <a:pt x="392" y="5"/>
                  </a:lnTo>
                  <a:lnTo>
                    <a:pt x="4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ES" sz="900"/>
            </a:p>
          </p:txBody>
        </p:sp>
      </p:grpSp>
      <p:grpSp>
        <p:nvGrpSpPr>
          <p:cNvPr id="48" name="Group 27"/>
          <p:cNvGrpSpPr>
            <a:grpSpLocks noChangeAspect="1"/>
          </p:cNvGrpSpPr>
          <p:nvPr/>
        </p:nvGrpSpPr>
        <p:grpSpPr bwMode="auto">
          <a:xfrm>
            <a:off x="9435664" y="3765442"/>
            <a:ext cx="246295" cy="243853"/>
            <a:chOff x="12867" y="5760"/>
            <a:chExt cx="1614" cy="1598"/>
          </a:xfrm>
          <a:solidFill>
            <a:schemeClr val="tx2">
              <a:lumMod val="90000"/>
              <a:lumOff val="10000"/>
            </a:schemeClr>
          </a:solidFill>
        </p:grpSpPr>
        <p:sp>
          <p:nvSpPr>
            <p:cNvPr id="49" name="Freeform 29"/>
            <p:cNvSpPr>
              <a:spLocks noEditPoints="1"/>
            </p:cNvSpPr>
            <p:nvPr/>
          </p:nvSpPr>
          <p:spPr bwMode="auto">
            <a:xfrm>
              <a:off x="12867" y="5760"/>
              <a:ext cx="1614" cy="1598"/>
            </a:xfrm>
            <a:custGeom>
              <a:avLst/>
              <a:gdLst>
                <a:gd name="T0" fmla="*/ 1358 w 3226"/>
                <a:gd name="T1" fmla="*/ 609 h 3195"/>
                <a:gd name="T2" fmla="*/ 1146 w 3226"/>
                <a:gd name="T3" fmla="*/ 711 h 3195"/>
                <a:gd name="T4" fmla="*/ 974 w 3226"/>
                <a:gd name="T5" fmla="*/ 686 h 3195"/>
                <a:gd name="T6" fmla="*/ 725 w 3226"/>
                <a:gd name="T7" fmla="*/ 1048 h 3195"/>
                <a:gd name="T8" fmla="*/ 662 w 3226"/>
                <a:gd name="T9" fmla="*/ 1270 h 3195"/>
                <a:gd name="T10" fmla="*/ 540 w 3226"/>
                <a:gd name="T11" fmla="*/ 1393 h 3195"/>
                <a:gd name="T12" fmla="*/ 567 w 3226"/>
                <a:gd name="T13" fmla="*/ 1815 h 3195"/>
                <a:gd name="T14" fmla="*/ 683 w 3226"/>
                <a:gd name="T15" fmla="*/ 1979 h 3195"/>
                <a:gd name="T16" fmla="*/ 719 w 3226"/>
                <a:gd name="T17" fmla="*/ 2176 h 3195"/>
                <a:gd name="T18" fmla="*/ 1001 w 3226"/>
                <a:gd name="T19" fmla="*/ 2494 h 3195"/>
                <a:gd name="T20" fmla="*/ 1174 w 3226"/>
                <a:gd name="T21" fmla="*/ 2495 h 3195"/>
                <a:gd name="T22" fmla="*/ 1378 w 3226"/>
                <a:gd name="T23" fmla="*/ 2609 h 3195"/>
                <a:gd name="T24" fmla="*/ 1813 w 3226"/>
                <a:gd name="T25" fmla="*/ 2690 h 3195"/>
                <a:gd name="T26" fmla="*/ 1916 w 3226"/>
                <a:gd name="T27" fmla="*/ 2552 h 3195"/>
                <a:gd name="T28" fmla="*/ 2140 w 3226"/>
                <a:gd name="T29" fmla="*/ 2475 h 3195"/>
                <a:gd name="T30" fmla="*/ 2708 w 3226"/>
                <a:gd name="T31" fmla="*/ 2490 h 3195"/>
                <a:gd name="T32" fmla="*/ 2502 w 3226"/>
                <a:gd name="T33" fmla="*/ 2089 h 3195"/>
                <a:gd name="T34" fmla="*/ 2592 w 3226"/>
                <a:gd name="T35" fmla="*/ 1872 h 3195"/>
                <a:gd name="T36" fmla="*/ 3024 w 3226"/>
                <a:gd name="T37" fmla="*/ 1733 h 3195"/>
                <a:gd name="T38" fmla="*/ 2612 w 3226"/>
                <a:gd name="T39" fmla="*/ 1345 h 3195"/>
                <a:gd name="T40" fmla="*/ 2509 w 3226"/>
                <a:gd name="T41" fmla="*/ 1135 h 3195"/>
                <a:gd name="T42" fmla="*/ 2534 w 3226"/>
                <a:gd name="T43" fmla="*/ 965 h 3195"/>
                <a:gd name="T44" fmla="*/ 2170 w 3226"/>
                <a:gd name="T45" fmla="*/ 718 h 3195"/>
                <a:gd name="T46" fmla="*/ 1944 w 3226"/>
                <a:gd name="T47" fmla="*/ 656 h 3195"/>
                <a:gd name="T48" fmla="*/ 1820 w 3226"/>
                <a:gd name="T49" fmla="*/ 535 h 3195"/>
                <a:gd name="T50" fmla="*/ 1812 w 3226"/>
                <a:gd name="T51" fmla="*/ 9 h 3195"/>
                <a:gd name="T52" fmla="*/ 1940 w 3226"/>
                <a:gd name="T53" fmla="*/ 131 h 3195"/>
                <a:gd name="T54" fmla="*/ 2428 w 3226"/>
                <a:gd name="T55" fmla="*/ 332 h 3195"/>
                <a:gd name="T56" fmla="*/ 2605 w 3226"/>
                <a:gd name="T57" fmla="*/ 335 h 3195"/>
                <a:gd name="T58" fmla="*/ 2900 w 3226"/>
                <a:gd name="T59" fmla="*/ 641 h 3195"/>
                <a:gd name="T60" fmla="*/ 2876 w 3226"/>
                <a:gd name="T61" fmla="*/ 816 h 3195"/>
                <a:gd name="T62" fmla="*/ 3122 w 3226"/>
                <a:gd name="T63" fmla="*/ 1287 h 3195"/>
                <a:gd name="T64" fmla="*/ 3224 w 3226"/>
                <a:gd name="T65" fmla="*/ 1431 h 3195"/>
                <a:gd name="T66" fmla="*/ 3190 w 3226"/>
                <a:gd name="T67" fmla="*/ 1848 h 3195"/>
                <a:gd name="T68" fmla="*/ 2755 w 3226"/>
                <a:gd name="T69" fmla="*/ 1990 h 3195"/>
                <a:gd name="T70" fmla="*/ 2908 w 3226"/>
                <a:gd name="T71" fmla="*/ 2465 h 3195"/>
                <a:gd name="T72" fmla="*/ 2851 w 3226"/>
                <a:gd name="T73" fmla="*/ 2632 h 3195"/>
                <a:gd name="T74" fmla="*/ 2514 w 3226"/>
                <a:gd name="T75" fmla="*/ 2882 h 3195"/>
                <a:gd name="T76" fmla="*/ 2077 w 3226"/>
                <a:gd name="T77" fmla="*/ 2703 h 3195"/>
                <a:gd name="T78" fmla="*/ 1890 w 3226"/>
                <a:gd name="T79" fmla="*/ 3139 h 3195"/>
                <a:gd name="T80" fmla="*/ 1476 w 3226"/>
                <a:gd name="T81" fmla="*/ 3195 h 3195"/>
                <a:gd name="T82" fmla="*/ 1317 w 3226"/>
                <a:gd name="T83" fmla="*/ 3118 h 3195"/>
                <a:gd name="T84" fmla="*/ 1087 w 3226"/>
                <a:gd name="T85" fmla="*/ 2675 h 3195"/>
                <a:gd name="T86" fmla="*/ 682 w 3226"/>
                <a:gd name="T87" fmla="*/ 2880 h 3195"/>
                <a:gd name="T88" fmla="*/ 355 w 3226"/>
                <a:gd name="T89" fmla="*/ 2607 h 3195"/>
                <a:gd name="T90" fmla="*/ 324 w 3226"/>
                <a:gd name="T91" fmla="*/ 2436 h 3195"/>
                <a:gd name="T92" fmla="*/ 162 w 3226"/>
                <a:gd name="T93" fmla="*/ 1929 h 3195"/>
                <a:gd name="T94" fmla="*/ 22 w 3226"/>
                <a:gd name="T95" fmla="*/ 1822 h 3195"/>
                <a:gd name="T96" fmla="*/ 9 w 3226"/>
                <a:gd name="T97" fmla="*/ 1401 h 3195"/>
                <a:gd name="T98" fmla="*/ 132 w 3226"/>
                <a:gd name="T99" fmla="*/ 1275 h 3195"/>
                <a:gd name="T100" fmla="*/ 335 w 3226"/>
                <a:gd name="T101" fmla="*/ 788 h 3195"/>
                <a:gd name="T102" fmla="*/ 339 w 3226"/>
                <a:gd name="T103" fmla="*/ 614 h 3195"/>
                <a:gd name="T104" fmla="*/ 651 w 3226"/>
                <a:gd name="T105" fmla="*/ 323 h 3195"/>
                <a:gd name="T106" fmla="*/ 824 w 3226"/>
                <a:gd name="T107" fmla="*/ 346 h 3195"/>
                <a:gd name="T108" fmla="*/ 1300 w 3226"/>
                <a:gd name="T109" fmla="*/ 102 h 3195"/>
                <a:gd name="T110" fmla="*/ 1445 w 3226"/>
                <a:gd name="T111" fmla="*/ 2 h 3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226" h="3195">
                  <a:moveTo>
                    <a:pt x="1476" y="200"/>
                  </a:moveTo>
                  <a:lnTo>
                    <a:pt x="1414" y="506"/>
                  </a:lnTo>
                  <a:lnTo>
                    <a:pt x="1405" y="535"/>
                  </a:lnTo>
                  <a:lnTo>
                    <a:pt x="1394" y="562"/>
                  </a:lnTo>
                  <a:lnTo>
                    <a:pt x="1378" y="586"/>
                  </a:lnTo>
                  <a:lnTo>
                    <a:pt x="1358" y="609"/>
                  </a:lnTo>
                  <a:lnTo>
                    <a:pt x="1335" y="628"/>
                  </a:lnTo>
                  <a:lnTo>
                    <a:pt x="1311" y="643"/>
                  </a:lnTo>
                  <a:lnTo>
                    <a:pt x="1283" y="656"/>
                  </a:lnTo>
                  <a:lnTo>
                    <a:pt x="1227" y="676"/>
                  </a:lnTo>
                  <a:lnTo>
                    <a:pt x="1174" y="701"/>
                  </a:lnTo>
                  <a:lnTo>
                    <a:pt x="1146" y="711"/>
                  </a:lnTo>
                  <a:lnTo>
                    <a:pt x="1117" y="718"/>
                  </a:lnTo>
                  <a:lnTo>
                    <a:pt x="1087" y="720"/>
                  </a:lnTo>
                  <a:lnTo>
                    <a:pt x="1057" y="718"/>
                  </a:lnTo>
                  <a:lnTo>
                    <a:pt x="1028" y="711"/>
                  </a:lnTo>
                  <a:lnTo>
                    <a:pt x="1001" y="701"/>
                  </a:lnTo>
                  <a:lnTo>
                    <a:pt x="974" y="686"/>
                  </a:lnTo>
                  <a:lnTo>
                    <a:pt x="711" y="513"/>
                  </a:lnTo>
                  <a:lnTo>
                    <a:pt x="518" y="705"/>
                  </a:lnTo>
                  <a:lnTo>
                    <a:pt x="693" y="965"/>
                  </a:lnTo>
                  <a:lnTo>
                    <a:pt x="708" y="992"/>
                  </a:lnTo>
                  <a:lnTo>
                    <a:pt x="719" y="1019"/>
                  </a:lnTo>
                  <a:lnTo>
                    <a:pt x="725" y="1048"/>
                  </a:lnTo>
                  <a:lnTo>
                    <a:pt x="727" y="1077"/>
                  </a:lnTo>
                  <a:lnTo>
                    <a:pt x="725" y="1106"/>
                  </a:lnTo>
                  <a:lnTo>
                    <a:pt x="718" y="1135"/>
                  </a:lnTo>
                  <a:lnTo>
                    <a:pt x="706" y="1163"/>
                  </a:lnTo>
                  <a:lnTo>
                    <a:pt x="683" y="1216"/>
                  </a:lnTo>
                  <a:lnTo>
                    <a:pt x="662" y="1270"/>
                  </a:lnTo>
                  <a:lnTo>
                    <a:pt x="650" y="1298"/>
                  </a:lnTo>
                  <a:lnTo>
                    <a:pt x="634" y="1323"/>
                  </a:lnTo>
                  <a:lnTo>
                    <a:pt x="615" y="1345"/>
                  </a:lnTo>
                  <a:lnTo>
                    <a:pt x="592" y="1364"/>
                  </a:lnTo>
                  <a:lnTo>
                    <a:pt x="567" y="1381"/>
                  </a:lnTo>
                  <a:lnTo>
                    <a:pt x="540" y="1393"/>
                  </a:lnTo>
                  <a:lnTo>
                    <a:pt x="511" y="1401"/>
                  </a:lnTo>
                  <a:lnTo>
                    <a:pt x="202" y="1461"/>
                  </a:lnTo>
                  <a:lnTo>
                    <a:pt x="202" y="1733"/>
                  </a:lnTo>
                  <a:lnTo>
                    <a:pt x="511" y="1794"/>
                  </a:lnTo>
                  <a:lnTo>
                    <a:pt x="540" y="1802"/>
                  </a:lnTo>
                  <a:lnTo>
                    <a:pt x="567" y="1815"/>
                  </a:lnTo>
                  <a:lnTo>
                    <a:pt x="593" y="1831"/>
                  </a:lnTo>
                  <a:lnTo>
                    <a:pt x="615" y="1850"/>
                  </a:lnTo>
                  <a:lnTo>
                    <a:pt x="634" y="1872"/>
                  </a:lnTo>
                  <a:lnTo>
                    <a:pt x="650" y="1897"/>
                  </a:lnTo>
                  <a:lnTo>
                    <a:pt x="662" y="1925"/>
                  </a:lnTo>
                  <a:lnTo>
                    <a:pt x="683" y="1979"/>
                  </a:lnTo>
                  <a:lnTo>
                    <a:pt x="707" y="2032"/>
                  </a:lnTo>
                  <a:lnTo>
                    <a:pt x="718" y="2060"/>
                  </a:lnTo>
                  <a:lnTo>
                    <a:pt x="725" y="2089"/>
                  </a:lnTo>
                  <a:lnTo>
                    <a:pt x="727" y="2118"/>
                  </a:lnTo>
                  <a:lnTo>
                    <a:pt x="725" y="2148"/>
                  </a:lnTo>
                  <a:lnTo>
                    <a:pt x="719" y="2176"/>
                  </a:lnTo>
                  <a:lnTo>
                    <a:pt x="708" y="2204"/>
                  </a:lnTo>
                  <a:lnTo>
                    <a:pt x="693" y="2230"/>
                  </a:lnTo>
                  <a:lnTo>
                    <a:pt x="518" y="2490"/>
                  </a:lnTo>
                  <a:lnTo>
                    <a:pt x="713" y="2682"/>
                  </a:lnTo>
                  <a:lnTo>
                    <a:pt x="974" y="2509"/>
                  </a:lnTo>
                  <a:lnTo>
                    <a:pt x="1001" y="2494"/>
                  </a:lnTo>
                  <a:lnTo>
                    <a:pt x="1028" y="2484"/>
                  </a:lnTo>
                  <a:lnTo>
                    <a:pt x="1057" y="2478"/>
                  </a:lnTo>
                  <a:lnTo>
                    <a:pt x="1087" y="2475"/>
                  </a:lnTo>
                  <a:lnTo>
                    <a:pt x="1117" y="2478"/>
                  </a:lnTo>
                  <a:lnTo>
                    <a:pt x="1146" y="2485"/>
                  </a:lnTo>
                  <a:lnTo>
                    <a:pt x="1174" y="2495"/>
                  </a:lnTo>
                  <a:lnTo>
                    <a:pt x="1228" y="2519"/>
                  </a:lnTo>
                  <a:lnTo>
                    <a:pt x="1283" y="2540"/>
                  </a:lnTo>
                  <a:lnTo>
                    <a:pt x="1311" y="2552"/>
                  </a:lnTo>
                  <a:lnTo>
                    <a:pt x="1336" y="2567"/>
                  </a:lnTo>
                  <a:lnTo>
                    <a:pt x="1359" y="2587"/>
                  </a:lnTo>
                  <a:lnTo>
                    <a:pt x="1378" y="2609"/>
                  </a:lnTo>
                  <a:lnTo>
                    <a:pt x="1394" y="2634"/>
                  </a:lnTo>
                  <a:lnTo>
                    <a:pt x="1406" y="2660"/>
                  </a:lnTo>
                  <a:lnTo>
                    <a:pt x="1415" y="2690"/>
                  </a:lnTo>
                  <a:lnTo>
                    <a:pt x="1476" y="2995"/>
                  </a:lnTo>
                  <a:lnTo>
                    <a:pt x="1750" y="2995"/>
                  </a:lnTo>
                  <a:lnTo>
                    <a:pt x="1813" y="2690"/>
                  </a:lnTo>
                  <a:lnTo>
                    <a:pt x="1821" y="2660"/>
                  </a:lnTo>
                  <a:lnTo>
                    <a:pt x="1832" y="2634"/>
                  </a:lnTo>
                  <a:lnTo>
                    <a:pt x="1849" y="2609"/>
                  </a:lnTo>
                  <a:lnTo>
                    <a:pt x="1868" y="2587"/>
                  </a:lnTo>
                  <a:lnTo>
                    <a:pt x="1891" y="2567"/>
                  </a:lnTo>
                  <a:lnTo>
                    <a:pt x="1916" y="2552"/>
                  </a:lnTo>
                  <a:lnTo>
                    <a:pt x="1944" y="2540"/>
                  </a:lnTo>
                  <a:lnTo>
                    <a:pt x="1998" y="2519"/>
                  </a:lnTo>
                  <a:lnTo>
                    <a:pt x="2052" y="2495"/>
                  </a:lnTo>
                  <a:lnTo>
                    <a:pt x="2081" y="2485"/>
                  </a:lnTo>
                  <a:lnTo>
                    <a:pt x="2110" y="2478"/>
                  </a:lnTo>
                  <a:lnTo>
                    <a:pt x="2140" y="2475"/>
                  </a:lnTo>
                  <a:lnTo>
                    <a:pt x="2170" y="2478"/>
                  </a:lnTo>
                  <a:lnTo>
                    <a:pt x="2198" y="2484"/>
                  </a:lnTo>
                  <a:lnTo>
                    <a:pt x="2226" y="2494"/>
                  </a:lnTo>
                  <a:lnTo>
                    <a:pt x="2252" y="2509"/>
                  </a:lnTo>
                  <a:lnTo>
                    <a:pt x="2514" y="2682"/>
                  </a:lnTo>
                  <a:lnTo>
                    <a:pt x="2708" y="2490"/>
                  </a:lnTo>
                  <a:lnTo>
                    <a:pt x="2534" y="2230"/>
                  </a:lnTo>
                  <a:lnTo>
                    <a:pt x="2518" y="2204"/>
                  </a:lnTo>
                  <a:lnTo>
                    <a:pt x="2508" y="2176"/>
                  </a:lnTo>
                  <a:lnTo>
                    <a:pt x="2502" y="2148"/>
                  </a:lnTo>
                  <a:lnTo>
                    <a:pt x="2500" y="2118"/>
                  </a:lnTo>
                  <a:lnTo>
                    <a:pt x="2502" y="2089"/>
                  </a:lnTo>
                  <a:lnTo>
                    <a:pt x="2509" y="2060"/>
                  </a:lnTo>
                  <a:lnTo>
                    <a:pt x="2520" y="2032"/>
                  </a:lnTo>
                  <a:lnTo>
                    <a:pt x="2544" y="1979"/>
                  </a:lnTo>
                  <a:lnTo>
                    <a:pt x="2565" y="1925"/>
                  </a:lnTo>
                  <a:lnTo>
                    <a:pt x="2577" y="1897"/>
                  </a:lnTo>
                  <a:lnTo>
                    <a:pt x="2592" y="1872"/>
                  </a:lnTo>
                  <a:lnTo>
                    <a:pt x="2612" y="1849"/>
                  </a:lnTo>
                  <a:lnTo>
                    <a:pt x="2635" y="1831"/>
                  </a:lnTo>
                  <a:lnTo>
                    <a:pt x="2659" y="1815"/>
                  </a:lnTo>
                  <a:lnTo>
                    <a:pt x="2686" y="1802"/>
                  </a:lnTo>
                  <a:lnTo>
                    <a:pt x="2716" y="1794"/>
                  </a:lnTo>
                  <a:lnTo>
                    <a:pt x="3024" y="1733"/>
                  </a:lnTo>
                  <a:lnTo>
                    <a:pt x="3024" y="1461"/>
                  </a:lnTo>
                  <a:lnTo>
                    <a:pt x="2716" y="1400"/>
                  </a:lnTo>
                  <a:lnTo>
                    <a:pt x="2686" y="1392"/>
                  </a:lnTo>
                  <a:lnTo>
                    <a:pt x="2659" y="1381"/>
                  </a:lnTo>
                  <a:lnTo>
                    <a:pt x="2635" y="1364"/>
                  </a:lnTo>
                  <a:lnTo>
                    <a:pt x="2612" y="1345"/>
                  </a:lnTo>
                  <a:lnTo>
                    <a:pt x="2592" y="1323"/>
                  </a:lnTo>
                  <a:lnTo>
                    <a:pt x="2577" y="1298"/>
                  </a:lnTo>
                  <a:lnTo>
                    <a:pt x="2564" y="1270"/>
                  </a:lnTo>
                  <a:lnTo>
                    <a:pt x="2544" y="1215"/>
                  </a:lnTo>
                  <a:lnTo>
                    <a:pt x="2520" y="1163"/>
                  </a:lnTo>
                  <a:lnTo>
                    <a:pt x="2509" y="1135"/>
                  </a:lnTo>
                  <a:lnTo>
                    <a:pt x="2502" y="1106"/>
                  </a:lnTo>
                  <a:lnTo>
                    <a:pt x="2500" y="1077"/>
                  </a:lnTo>
                  <a:lnTo>
                    <a:pt x="2502" y="1048"/>
                  </a:lnTo>
                  <a:lnTo>
                    <a:pt x="2508" y="1019"/>
                  </a:lnTo>
                  <a:lnTo>
                    <a:pt x="2519" y="992"/>
                  </a:lnTo>
                  <a:lnTo>
                    <a:pt x="2534" y="965"/>
                  </a:lnTo>
                  <a:lnTo>
                    <a:pt x="2708" y="705"/>
                  </a:lnTo>
                  <a:lnTo>
                    <a:pt x="2514" y="513"/>
                  </a:lnTo>
                  <a:lnTo>
                    <a:pt x="2252" y="686"/>
                  </a:lnTo>
                  <a:lnTo>
                    <a:pt x="2225" y="701"/>
                  </a:lnTo>
                  <a:lnTo>
                    <a:pt x="2197" y="711"/>
                  </a:lnTo>
                  <a:lnTo>
                    <a:pt x="2170" y="718"/>
                  </a:lnTo>
                  <a:lnTo>
                    <a:pt x="2140" y="720"/>
                  </a:lnTo>
                  <a:lnTo>
                    <a:pt x="2110" y="718"/>
                  </a:lnTo>
                  <a:lnTo>
                    <a:pt x="2081" y="711"/>
                  </a:lnTo>
                  <a:lnTo>
                    <a:pt x="2052" y="700"/>
                  </a:lnTo>
                  <a:lnTo>
                    <a:pt x="1998" y="676"/>
                  </a:lnTo>
                  <a:lnTo>
                    <a:pt x="1944" y="656"/>
                  </a:lnTo>
                  <a:lnTo>
                    <a:pt x="1916" y="643"/>
                  </a:lnTo>
                  <a:lnTo>
                    <a:pt x="1890" y="628"/>
                  </a:lnTo>
                  <a:lnTo>
                    <a:pt x="1868" y="609"/>
                  </a:lnTo>
                  <a:lnTo>
                    <a:pt x="1849" y="586"/>
                  </a:lnTo>
                  <a:lnTo>
                    <a:pt x="1832" y="562"/>
                  </a:lnTo>
                  <a:lnTo>
                    <a:pt x="1820" y="535"/>
                  </a:lnTo>
                  <a:lnTo>
                    <a:pt x="1813" y="506"/>
                  </a:lnTo>
                  <a:lnTo>
                    <a:pt x="1750" y="200"/>
                  </a:lnTo>
                  <a:lnTo>
                    <a:pt x="1476" y="200"/>
                  </a:lnTo>
                  <a:close/>
                  <a:moveTo>
                    <a:pt x="1750" y="0"/>
                  </a:moveTo>
                  <a:lnTo>
                    <a:pt x="1782" y="2"/>
                  </a:lnTo>
                  <a:lnTo>
                    <a:pt x="1812" y="9"/>
                  </a:lnTo>
                  <a:lnTo>
                    <a:pt x="1840" y="20"/>
                  </a:lnTo>
                  <a:lnTo>
                    <a:pt x="1866" y="36"/>
                  </a:lnTo>
                  <a:lnTo>
                    <a:pt x="1889" y="55"/>
                  </a:lnTo>
                  <a:lnTo>
                    <a:pt x="1910" y="78"/>
                  </a:lnTo>
                  <a:lnTo>
                    <a:pt x="1927" y="102"/>
                  </a:lnTo>
                  <a:lnTo>
                    <a:pt x="1940" y="131"/>
                  </a:lnTo>
                  <a:lnTo>
                    <a:pt x="1948" y="160"/>
                  </a:lnTo>
                  <a:lnTo>
                    <a:pt x="2010" y="467"/>
                  </a:lnTo>
                  <a:lnTo>
                    <a:pt x="2076" y="491"/>
                  </a:lnTo>
                  <a:lnTo>
                    <a:pt x="2140" y="520"/>
                  </a:lnTo>
                  <a:lnTo>
                    <a:pt x="2403" y="346"/>
                  </a:lnTo>
                  <a:lnTo>
                    <a:pt x="2428" y="332"/>
                  </a:lnTo>
                  <a:lnTo>
                    <a:pt x="2456" y="322"/>
                  </a:lnTo>
                  <a:lnTo>
                    <a:pt x="2485" y="316"/>
                  </a:lnTo>
                  <a:lnTo>
                    <a:pt x="2514" y="314"/>
                  </a:lnTo>
                  <a:lnTo>
                    <a:pt x="2546" y="316"/>
                  </a:lnTo>
                  <a:lnTo>
                    <a:pt x="2576" y="323"/>
                  </a:lnTo>
                  <a:lnTo>
                    <a:pt x="2605" y="335"/>
                  </a:lnTo>
                  <a:lnTo>
                    <a:pt x="2633" y="351"/>
                  </a:lnTo>
                  <a:lnTo>
                    <a:pt x="2657" y="372"/>
                  </a:lnTo>
                  <a:lnTo>
                    <a:pt x="2851" y="564"/>
                  </a:lnTo>
                  <a:lnTo>
                    <a:pt x="2872" y="588"/>
                  </a:lnTo>
                  <a:lnTo>
                    <a:pt x="2887" y="614"/>
                  </a:lnTo>
                  <a:lnTo>
                    <a:pt x="2900" y="641"/>
                  </a:lnTo>
                  <a:lnTo>
                    <a:pt x="2907" y="671"/>
                  </a:lnTo>
                  <a:lnTo>
                    <a:pt x="2910" y="701"/>
                  </a:lnTo>
                  <a:lnTo>
                    <a:pt x="2908" y="730"/>
                  </a:lnTo>
                  <a:lnTo>
                    <a:pt x="2903" y="760"/>
                  </a:lnTo>
                  <a:lnTo>
                    <a:pt x="2891" y="788"/>
                  </a:lnTo>
                  <a:lnTo>
                    <a:pt x="2876" y="816"/>
                  </a:lnTo>
                  <a:lnTo>
                    <a:pt x="2702" y="1076"/>
                  </a:lnTo>
                  <a:lnTo>
                    <a:pt x="2730" y="1140"/>
                  </a:lnTo>
                  <a:lnTo>
                    <a:pt x="2755" y="1205"/>
                  </a:lnTo>
                  <a:lnTo>
                    <a:pt x="3065" y="1265"/>
                  </a:lnTo>
                  <a:lnTo>
                    <a:pt x="3094" y="1275"/>
                  </a:lnTo>
                  <a:lnTo>
                    <a:pt x="3122" y="1287"/>
                  </a:lnTo>
                  <a:lnTo>
                    <a:pt x="3148" y="1304"/>
                  </a:lnTo>
                  <a:lnTo>
                    <a:pt x="3171" y="1324"/>
                  </a:lnTo>
                  <a:lnTo>
                    <a:pt x="3190" y="1347"/>
                  </a:lnTo>
                  <a:lnTo>
                    <a:pt x="3206" y="1373"/>
                  </a:lnTo>
                  <a:lnTo>
                    <a:pt x="3217" y="1401"/>
                  </a:lnTo>
                  <a:lnTo>
                    <a:pt x="3224" y="1431"/>
                  </a:lnTo>
                  <a:lnTo>
                    <a:pt x="3226" y="1461"/>
                  </a:lnTo>
                  <a:lnTo>
                    <a:pt x="3226" y="1733"/>
                  </a:lnTo>
                  <a:lnTo>
                    <a:pt x="3224" y="1765"/>
                  </a:lnTo>
                  <a:lnTo>
                    <a:pt x="3217" y="1794"/>
                  </a:lnTo>
                  <a:lnTo>
                    <a:pt x="3206" y="1822"/>
                  </a:lnTo>
                  <a:lnTo>
                    <a:pt x="3190" y="1848"/>
                  </a:lnTo>
                  <a:lnTo>
                    <a:pt x="3171" y="1871"/>
                  </a:lnTo>
                  <a:lnTo>
                    <a:pt x="3148" y="1891"/>
                  </a:lnTo>
                  <a:lnTo>
                    <a:pt x="3122" y="1908"/>
                  </a:lnTo>
                  <a:lnTo>
                    <a:pt x="3094" y="1921"/>
                  </a:lnTo>
                  <a:lnTo>
                    <a:pt x="3065" y="1929"/>
                  </a:lnTo>
                  <a:lnTo>
                    <a:pt x="2755" y="1990"/>
                  </a:lnTo>
                  <a:lnTo>
                    <a:pt x="2730" y="2056"/>
                  </a:lnTo>
                  <a:lnTo>
                    <a:pt x="2702" y="2119"/>
                  </a:lnTo>
                  <a:lnTo>
                    <a:pt x="2876" y="2379"/>
                  </a:lnTo>
                  <a:lnTo>
                    <a:pt x="2891" y="2406"/>
                  </a:lnTo>
                  <a:lnTo>
                    <a:pt x="2903" y="2436"/>
                  </a:lnTo>
                  <a:lnTo>
                    <a:pt x="2908" y="2465"/>
                  </a:lnTo>
                  <a:lnTo>
                    <a:pt x="2910" y="2495"/>
                  </a:lnTo>
                  <a:lnTo>
                    <a:pt x="2907" y="2524"/>
                  </a:lnTo>
                  <a:lnTo>
                    <a:pt x="2900" y="2554"/>
                  </a:lnTo>
                  <a:lnTo>
                    <a:pt x="2887" y="2582"/>
                  </a:lnTo>
                  <a:lnTo>
                    <a:pt x="2872" y="2607"/>
                  </a:lnTo>
                  <a:lnTo>
                    <a:pt x="2851" y="2632"/>
                  </a:lnTo>
                  <a:lnTo>
                    <a:pt x="2657" y="2824"/>
                  </a:lnTo>
                  <a:lnTo>
                    <a:pt x="2633" y="2844"/>
                  </a:lnTo>
                  <a:lnTo>
                    <a:pt x="2605" y="2860"/>
                  </a:lnTo>
                  <a:lnTo>
                    <a:pt x="2576" y="2873"/>
                  </a:lnTo>
                  <a:lnTo>
                    <a:pt x="2546" y="2880"/>
                  </a:lnTo>
                  <a:lnTo>
                    <a:pt x="2514" y="2882"/>
                  </a:lnTo>
                  <a:lnTo>
                    <a:pt x="2485" y="2880"/>
                  </a:lnTo>
                  <a:lnTo>
                    <a:pt x="2457" y="2874"/>
                  </a:lnTo>
                  <a:lnTo>
                    <a:pt x="2429" y="2864"/>
                  </a:lnTo>
                  <a:lnTo>
                    <a:pt x="2403" y="2848"/>
                  </a:lnTo>
                  <a:lnTo>
                    <a:pt x="2140" y="2675"/>
                  </a:lnTo>
                  <a:lnTo>
                    <a:pt x="2077" y="2703"/>
                  </a:lnTo>
                  <a:lnTo>
                    <a:pt x="2010" y="2729"/>
                  </a:lnTo>
                  <a:lnTo>
                    <a:pt x="1948" y="3034"/>
                  </a:lnTo>
                  <a:lnTo>
                    <a:pt x="1940" y="3065"/>
                  </a:lnTo>
                  <a:lnTo>
                    <a:pt x="1927" y="3092"/>
                  </a:lnTo>
                  <a:lnTo>
                    <a:pt x="1910" y="3118"/>
                  </a:lnTo>
                  <a:lnTo>
                    <a:pt x="1890" y="3139"/>
                  </a:lnTo>
                  <a:lnTo>
                    <a:pt x="1866" y="3159"/>
                  </a:lnTo>
                  <a:lnTo>
                    <a:pt x="1841" y="3174"/>
                  </a:lnTo>
                  <a:lnTo>
                    <a:pt x="1812" y="3185"/>
                  </a:lnTo>
                  <a:lnTo>
                    <a:pt x="1782" y="3192"/>
                  </a:lnTo>
                  <a:lnTo>
                    <a:pt x="1750" y="3195"/>
                  </a:lnTo>
                  <a:lnTo>
                    <a:pt x="1476" y="3195"/>
                  </a:lnTo>
                  <a:lnTo>
                    <a:pt x="1445" y="3192"/>
                  </a:lnTo>
                  <a:lnTo>
                    <a:pt x="1415" y="3185"/>
                  </a:lnTo>
                  <a:lnTo>
                    <a:pt x="1386" y="3174"/>
                  </a:lnTo>
                  <a:lnTo>
                    <a:pt x="1360" y="3159"/>
                  </a:lnTo>
                  <a:lnTo>
                    <a:pt x="1337" y="3140"/>
                  </a:lnTo>
                  <a:lnTo>
                    <a:pt x="1317" y="3118"/>
                  </a:lnTo>
                  <a:lnTo>
                    <a:pt x="1300" y="3092"/>
                  </a:lnTo>
                  <a:lnTo>
                    <a:pt x="1287" y="3065"/>
                  </a:lnTo>
                  <a:lnTo>
                    <a:pt x="1279" y="3034"/>
                  </a:lnTo>
                  <a:lnTo>
                    <a:pt x="1217" y="2729"/>
                  </a:lnTo>
                  <a:lnTo>
                    <a:pt x="1151" y="2703"/>
                  </a:lnTo>
                  <a:lnTo>
                    <a:pt x="1087" y="2675"/>
                  </a:lnTo>
                  <a:lnTo>
                    <a:pt x="824" y="2848"/>
                  </a:lnTo>
                  <a:lnTo>
                    <a:pt x="798" y="2864"/>
                  </a:lnTo>
                  <a:lnTo>
                    <a:pt x="770" y="2874"/>
                  </a:lnTo>
                  <a:lnTo>
                    <a:pt x="741" y="2880"/>
                  </a:lnTo>
                  <a:lnTo>
                    <a:pt x="713" y="2882"/>
                  </a:lnTo>
                  <a:lnTo>
                    <a:pt x="682" y="2880"/>
                  </a:lnTo>
                  <a:lnTo>
                    <a:pt x="651" y="2873"/>
                  </a:lnTo>
                  <a:lnTo>
                    <a:pt x="622" y="2860"/>
                  </a:lnTo>
                  <a:lnTo>
                    <a:pt x="595" y="2844"/>
                  </a:lnTo>
                  <a:lnTo>
                    <a:pt x="570" y="2824"/>
                  </a:lnTo>
                  <a:lnTo>
                    <a:pt x="375" y="2632"/>
                  </a:lnTo>
                  <a:lnTo>
                    <a:pt x="355" y="2607"/>
                  </a:lnTo>
                  <a:lnTo>
                    <a:pt x="339" y="2582"/>
                  </a:lnTo>
                  <a:lnTo>
                    <a:pt x="327" y="2554"/>
                  </a:lnTo>
                  <a:lnTo>
                    <a:pt x="320" y="2524"/>
                  </a:lnTo>
                  <a:lnTo>
                    <a:pt x="317" y="2495"/>
                  </a:lnTo>
                  <a:lnTo>
                    <a:pt x="319" y="2465"/>
                  </a:lnTo>
                  <a:lnTo>
                    <a:pt x="324" y="2436"/>
                  </a:lnTo>
                  <a:lnTo>
                    <a:pt x="335" y="2406"/>
                  </a:lnTo>
                  <a:lnTo>
                    <a:pt x="351" y="2379"/>
                  </a:lnTo>
                  <a:lnTo>
                    <a:pt x="526" y="2119"/>
                  </a:lnTo>
                  <a:lnTo>
                    <a:pt x="497" y="2056"/>
                  </a:lnTo>
                  <a:lnTo>
                    <a:pt x="471" y="1990"/>
                  </a:lnTo>
                  <a:lnTo>
                    <a:pt x="162" y="1929"/>
                  </a:lnTo>
                  <a:lnTo>
                    <a:pt x="132" y="1921"/>
                  </a:lnTo>
                  <a:lnTo>
                    <a:pt x="104" y="1908"/>
                  </a:lnTo>
                  <a:lnTo>
                    <a:pt x="78" y="1891"/>
                  </a:lnTo>
                  <a:lnTo>
                    <a:pt x="56" y="1871"/>
                  </a:lnTo>
                  <a:lnTo>
                    <a:pt x="37" y="1848"/>
                  </a:lnTo>
                  <a:lnTo>
                    <a:pt x="22" y="1822"/>
                  </a:lnTo>
                  <a:lnTo>
                    <a:pt x="9" y="1794"/>
                  </a:lnTo>
                  <a:lnTo>
                    <a:pt x="2" y="1765"/>
                  </a:lnTo>
                  <a:lnTo>
                    <a:pt x="0" y="1733"/>
                  </a:lnTo>
                  <a:lnTo>
                    <a:pt x="0" y="1461"/>
                  </a:lnTo>
                  <a:lnTo>
                    <a:pt x="2" y="1431"/>
                  </a:lnTo>
                  <a:lnTo>
                    <a:pt x="9" y="1401"/>
                  </a:lnTo>
                  <a:lnTo>
                    <a:pt x="22" y="1373"/>
                  </a:lnTo>
                  <a:lnTo>
                    <a:pt x="37" y="1347"/>
                  </a:lnTo>
                  <a:lnTo>
                    <a:pt x="56" y="1324"/>
                  </a:lnTo>
                  <a:lnTo>
                    <a:pt x="78" y="1304"/>
                  </a:lnTo>
                  <a:lnTo>
                    <a:pt x="104" y="1287"/>
                  </a:lnTo>
                  <a:lnTo>
                    <a:pt x="132" y="1275"/>
                  </a:lnTo>
                  <a:lnTo>
                    <a:pt x="162" y="1265"/>
                  </a:lnTo>
                  <a:lnTo>
                    <a:pt x="471" y="1205"/>
                  </a:lnTo>
                  <a:lnTo>
                    <a:pt x="497" y="1140"/>
                  </a:lnTo>
                  <a:lnTo>
                    <a:pt x="526" y="1076"/>
                  </a:lnTo>
                  <a:lnTo>
                    <a:pt x="351" y="816"/>
                  </a:lnTo>
                  <a:lnTo>
                    <a:pt x="335" y="788"/>
                  </a:lnTo>
                  <a:lnTo>
                    <a:pt x="324" y="760"/>
                  </a:lnTo>
                  <a:lnTo>
                    <a:pt x="319" y="730"/>
                  </a:lnTo>
                  <a:lnTo>
                    <a:pt x="317" y="701"/>
                  </a:lnTo>
                  <a:lnTo>
                    <a:pt x="320" y="671"/>
                  </a:lnTo>
                  <a:lnTo>
                    <a:pt x="327" y="641"/>
                  </a:lnTo>
                  <a:lnTo>
                    <a:pt x="339" y="614"/>
                  </a:lnTo>
                  <a:lnTo>
                    <a:pt x="355" y="588"/>
                  </a:lnTo>
                  <a:lnTo>
                    <a:pt x="375" y="564"/>
                  </a:lnTo>
                  <a:lnTo>
                    <a:pt x="570" y="372"/>
                  </a:lnTo>
                  <a:lnTo>
                    <a:pt x="595" y="351"/>
                  </a:lnTo>
                  <a:lnTo>
                    <a:pt x="622" y="335"/>
                  </a:lnTo>
                  <a:lnTo>
                    <a:pt x="651" y="323"/>
                  </a:lnTo>
                  <a:lnTo>
                    <a:pt x="682" y="316"/>
                  </a:lnTo>
                  <a:lnTo>
                    <a:pt x="713" y="314"/>
                  </a:lnTo>
                  <a:lnTo>
                    <a:pt x="741" y="316"/>
                  </a:lnTo>
                  <a:lnTo>
                    <a:pt x="770" y="322"/>
                  </a:lnTo>
                  <a:lnTo>
                    <a:pt x="798" y="332"/>
                  </a:lnTo>
                  <a:lnTo>
                    <a:pt x="824" y="346"/>
                  </a:lnTo>
                  <a:lnTo>
                    <a:pt x="1087" y="520"/>
                  </a:lnTo>
                  <a:lnTo>
                    <a:pt x="1151" y="492"/>
                  </a:lnTo>
                  <a:lnTo>
                    <a:pt x="1217" y="467"/>
                  </a:lnTo>
                  <a:lnTo>
                    <a:pt x="1279" y="160"/>
                  </a:lnTo>
                  <a:lnTo>
                    <a:pt x="1287" y="131"/>
                  </a:lnTo>
                  <a:lnTo>
                    <a:pt x="1300" y="102"/>
                  </a:lnTo>
                  <a:lnTo>
                    <a:pt x="1317" y="78"/>
                  </a:lnTo>
                  <a:lnTo>
                    <a:pt x="1337" y="55"/>
                  </a:lnTo>
                  <a:lnTo>
                    <a:pt x="1360" y="36"/>
                  </a:lnTo>
                  <a:lnTo>
                    <a:pt x="1386" y="20"/>
                  </a:lnTo>
                  <a:lnTo>
                    <a:pt x="1415" y="9"/>
                  </a:lnTo>
                  <a:lnTo>
                    <a:pt x="1445" y="2"/>
                  </a:lnTo>
                  <a:lnTo>
                    <a:pt x="1476" y="0"/>
                  </a:lnTo>
                  <a:lnTo>
                    <a:pt x="17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ES" sz="900"/>
            </a:p>
          </p:txBody>
        </p:sp>
        <p:sp>
          <p:nvSpPr>
            <p:cNvPr id="50" name="Freeform 30"/>
            <p:cNvSpPr>
              <a:spLocks noEditPoints="1"/>
            </p:cNvSpPr>
            <p:nvPr/>
          </p:nvSpPr>
          <p:spPr bwMode="auto">
            <a:xfrm>
              <a:off x="13321" y="6209"/>
              <a:ext cx="706" cy="699"/>
            </a:xfrm>
            <a:custGeom>
              <a:avLst/>
              <a:gdLst>
                <a:gd name="T0" fmla="*/ 582 w 1412"/>
                <a:gd name="T1" fmla="*/ 100 h 1398"/>
                <a:gd name="T2" fmla="*/ 412 w 1412"/>
                <a:gd name="T3" fmla="*/ 161 h 1398"/>
                <a:gd name="T4" fmla="*/ 270 w 1412"/>
                <a:gd name="T5" fmla="*/ 266 h 1398"/>
                <a:gd name="T6" fmla="*/ 163 w 1412"/>
                <a:gd name="T7" fmla="*/ 407 h 1398"/>
                <a:gd name="T8" fmla="*/ 101 w 1412"/>
                <a:gd name="T9" fmla="*/ 576 h 1398"/>
                <a:gd name="T10" fmla="*/ 92 w 1412"/>
                <a:gd name="T11" fmla="*/ 762 h 1398"/>
                <a:gd name="T12" fmla="*/ 138 w 1412"/>
                <a:gd name="T13" fmla="*/ 936 h 1398"/>
                <a:gd name="T14" fmla="*/ 229 w 1412"/>
                <a:gd name="T15" fmla="*/ 1087 h 1398"/>
                <a:gd name="T16" fmla="*/ 361 w 1412"/>
                <a:gd name="T17" fmla="*/ 1206 h 1398"/>
                <a:gd name="T18" fmla="*/ 523 w 1412"/>
                <a:gd name="T19" fmla="*/ 1282 h 1398"/>
                <a:gd name="T20" fmla="*/ 707 w 1412"/>
                <a:gd name="T21" fmla="*/ 1310 h 1398"/>
                <a:gd name="T22" fmla="*/ 890 w 1412"/>
                <a:gd name="T23" fmla="*/ 1282 h 1398"/>
                <a:gd name="T24" fmla="*/ 1051 w 1412"/>
                <a:gd name="T25" fmla="*/ 1206 h 1398"/>
                <a:gd name="T26" fmla="*/ 1183 w 1412"/>
                <a:gd name="T27" fmla="*/ 1087 h 1398"/>
                <a:gd name="T28" fmla="*/ 1275 w 1412"/>
                <a:gd name="T29" fmla="*/ 936 h 1398"/>
                <a:gd name="T30" fmla="*/ 1320 w 1412"/>
                <a:gd name="T31" fmla="*/ 762 h 1398"/>
                <a:gd name="T32" fmla="*/ 1311 w 1412"/>
                <a:gd name="T33" fmla="*/ 576 h 1398"/>
                <a:gd name="T34" fmla="*/ 1249 w 1412"/>
                <a:gd name="T35" fmla="*/ 407 h 1398"/>
                <a:gd name="T36" fmla="*/ 1143 w 1412"/>
                <a:gd name="T37" fmla="*/ 266 h 1398"/>
                <a:gd name="T38" fmla="*/ 1001 w 1412"/>
                <a:gd name="T39" fmla="*/ 161 h 1398"/>
                <a:gd name="T40" fmla="*/ 830 w 1412"/>
                <a:gd name="T41" fmla="*/ 100 h 1398"/>
                <a:gd name="T42" fmla="*/ 707 w 1412"/>
                <a:gd name="T43" fmla="*/ 0 h 1398"/>
                <a:gd name="T44" fmla="*/ 905 w 1412"/>
                <a:gd name="T45" fmla="*/ 27 h 1398"/>
                <a:gd name="T46" fmla="*/ 1081 w 1412"/>
                <a:gd name="T47" fmla="*/ 106 h 1398"/>
                <a:gd name="T48" fmla="*/ 1227 w 1412"/>
                <a:gd name="T49" fmla="*/ 227 h 1398"/>
                <a:gd name="T50" fmla="*/ 1336 w 1412"/>
                <a:gd name="T51" fmla="*/ 383 h 1398"/>
                <a:gd name="T52" fmla="*/ 1399 w 1412"/>
                <a:gd name="T53" fmla="*/ 565 h 1398"/>
                <a:gd name="T54" fmla="*/ 1409 w 1412"/>
                <a:gd name="T55" fmla="*/ 766 h 1398"/>
                <a:gd name="T56" fmla="*/ 1363 w 1412"/>
                <a:gd name="T57" fmla="*/ 956 h 1398"/>
                <a:gd name="T58" fmla="*/ 1268 w 1412"/>
                <a:gd name="T59" fmla="*/ 1121 h 1398"/>
                <a:gd name="T60" fmla="*/ 1134 w 1412"/>
                <a:gd name="T61" fmla="*/ 1255 h 1398"/>
                <a:gd name="T62" fmla="*/ 966 w 1412"/>
                <a:gd name="T63" fmla="*/ 1349 h 1398"/>
                <a:gd name="T64" fmla="*/ 775 w 1412"/>
                <a:gd name="T65" fmla="*/ 1395 h 1398"/>
                <a:gd name="T66" fmla="*/ 573 w 1412"/>
                <a:gd name="T67" fmla="*/ 1384 h 1398"/>
                <a:gd name="T68" fmla="*/ 388 w 1412"/>
                <a:gd name="T69" fmla="*/ 1322 h 1398"/>
                <a:gd name="T70" fmla="*/ 230 w 1412"/>
                <a:gd name="T71" fmla="*/ 1215 h 1398"/>
                <a:gd name="T72" fmla="*/ 108 w 1412"/>
                <a:gd name="T73" fmla="*/ 1069 h 1398"/>
                <a:gd name="T74" fmla="*/ 28 w 1412"/>
                <a:gd name="T75" fmla="*/ 895 h 1398"/>
                <a:gd name="T76" fmla="*/ 0 w 1412"/>
                <a:gd name="T77" fmla="*/ 699 h 1398"/>
                <a:gd name="T78" fmla="*/ 28 w 1412"/>
                <a:gd name="T79" fmla="*/ 502 h 1398"/>
                <a:gd name="T80" fmla="*/ 108 w 1412"/>
                <a:gd name="T81" fmla="*/ 328 h 1398"/>
                <a:gd name="T82" fmla="*/ 230 w 1412"/>
                <a:gd name="T83" fmla="*/ 183 h 1398"/>
                <a:gd name="T84" fmla="*/ 388 w 1412"/>
                <a:gd name="T85" fmla="*/ 74 h 1398"/>
                <a:gd name="T86" fmla="*/ 573 w 1412"/>
                <a:gd name="T87" fmla="*/ 12 h 1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12" h="1398">
                  <a:moveTo>
                    <a:pt x="707" y="87"/>
                  </a:moveTo>
                  <a:lnTo>
                    <a:pt x="643" y="90"/>
                  </a:lnTo>
                  <a:lnTo>
                    <a:pt x="582" y="100"/>
                  </a:lnTo>
                  <a:lnTo>
                    <a:pt x="523" y="114"/>
                  </a:lnTo>
                  <a:lnTo>
                    <a:pt x="465" y="135"/>
                  </a:lnTo>
                  <a:lnTo>
                    <a:pt x="412" y="161"/>
                  </a:lnTo>
                  <a:lnTo>
                    <a:pt x="361" y="192"/>
                  </a:lnTo>
                  <a:lnTo>
                    <a:pt x="314" y="226"/>
                  </a:lnTo>
                  <a:lnTo>
                    <a:pt x="270" y="266"/>
                  </a:lnTo>
                  <a:lnTo>
                    <a:pt x="229" y="309"/>
                  </a:lnTo>
                  <a:lnTo>
                    <a:pt x="194" y="357"/>
                  </a:lnTo>
                  <a:lnTo>
                    <a:pt x="163" y="407"/>
                  </a:lnTo>
                  <a:lnTo>
                    <a:pt x="138" y="460"/>
                  </a:lnTo>
                  <a:lnTo>
                    <a:pt x="116" y="516"/>
                  </a:lnTo>
                  <a:lnTo>
                    <a:pt x="101" y="576"/>
                  </a:lnTo>
                  <a:lnTo>
                    <a:pt x="92" y="636"/>
                  </a:lnTo>
                  <a:lnTo>
                    <a:pt x="88" y="699"/>
                  </a:lnTo>
                  <a:lnTo>
                    <a:pt x="92" y="762"/>
                  </a:lnTo>
                  <a:lnTo>
                    <a:pt x="101" y="822"/>
                  </a:lnTo>
                  <a:lnTo>
                    <a:pt x="116" y="881"/>
                  </a:lnTo>
                  <a:lnTo>
                    <a:pt x="138" y="936"/>
                  </a:lnTo>
                  <a:lnTo>
                    <a:pt x="163" y="990"/>
                  </a:lnTo>
                  <a:lnTo>
                    <a:pt x="194" y="1040"/>
                  </a:lnTo>
                  <a:lnTo>
                    <a:pt x="229" y="1087"/>
                  </a:lnTo>
                  <a:lnTo>
                    <a:pt x="270" y="1131"/>
                  </a:lnTo>
                  <a:lnTo>
                    <a:pt x="314" y="1170"/>
                  </a:lnTo>
                  <a:lnTo>
                    <a:pt x="361" y="1206"/>
                  </a:lnTo>
                  <a:lnTo>
                    <a:pt x="412" y="1236"/>
                  </a:lnTo>
                  <a:lnTo>
                    <a:pt x="465" y="1262"/>
                  </a:lnTo>
                  <a:lnTo>
                    <a:pt x="523" y="1282"/>
                  </a:lnTo>
                  <a:lnTo>
                    <a:pt x="582" y="1298"/>
                  </a:lnTo>
                  <a:lnTo>
                    <a:pt x="643" y="1307"/>
                  </a:lnTo>
                  <a:lnTo>
                    <a:pt x="707" y="1310"/>
                  </a:lnTo>
                  <a:lnTo>
                    <a:pt x="770" y="1307"/>
                  </a:lnTo>
                  <a:lnTo>
                    <a:pt x="830" y="1298"/>
                  </a:lnTo>
                  <a:lnTo>
                    <a:pt x="890" y="1282"/>
                  </a:lnTo>
                  <a:lnTo>
                    <a:pt x="947" y="1262"/>
                  </a:lnTo>
                  <a:lnTo>
                    <a:pt x="1001" y="1236"/>
                  </a:lnTo>
                  <a:lnTo>
                    <a:pt x="1051" y="1206"/>
                  </a:lnTo>
                  <a:lnTo>
                    <a:pt x="1099" y="1170"/>
                  </a:lnTo>
                  <a:lnTo>
                    <a:pt x="1143" y="1131"/>
                  </a:lnTo>
                  <a:lnTo>
                    <a:pt x="1183" y="1087"/>
                  </a:lnTo>
                  <a:lnTo>
                    <a:pt x="1218" y="1040"/>
                  </a:lnTo>
                  <a:lnTo>
                    <a:pt x="1249" y="990"/>
                  </a:lnTo>
                  <a:lnTo>
                    <a:pt x="1275" y="936"/>
                  </a:lnTo>
                  <a:lnTo>
                    <a:pt x="1296" y="881"/>
                  </a:lnTo>
                  <a:lnTo>
                    <a:pt x="1311" y="822"/>
                  </a:lnTo>
                  <a:lnTo>
                    <a:pt x="1320" y="762"/>
                  </a:lnTo>
                  <a:lnTo>
                    <a:pt x="1323" y="699"/>
                  </a:lnTo>
                  <a:lnTo>
                    <a:pt x="1320" y="636"/>
                  </a:lnTo>
                  <a:lnTo>
                    <a:pt x="1311" y="576"/>
                  </a:lnTo>
                  <a:lnTo>
                    <a:pt x="1296" y="516"/>
                  </a:lnTo>
                  <a:lnTo>
                    <a:pt x="1275" y="460"/>
                  </a:lnTo>
                  <a:lnTo>
                    <a:pt x="1249" y="407"/>
                  </a:lnTo>
                  <a:lnTo>
                    <a:pt x="1218" y="357"/>
                  </a:lnTo>
                  <a:lnTo>
                    <a:pt x="1183" y="309"/>
                  </a:lnTo>
                  <a:lnTo>
                    <a:pt x="1143" y="266"/>
                  </a:lnTo>
                  <a:lnTo>
                    <a:pt x="1099" y="226"/>
                  </a:lnTo>
                  <a:lnTo>
                    <a:pt x="1051" y="192"/>
                  </a:lnTo>
                  <a:lnTo>
                    <a:pt x="1001" y="161"/>
                  </a:lnTo>
                  <a:lnTo>
                    <a:pt x="947" y="135"/>
                  </a:lnTo>
                  <a:lnTo>
                    <a:pt x="890" y="114"/>
                  </a:lnTo>
                  <a:lnTo>
                    <a:pt x="830" y="100"/>
                  </a:lnTo>
                  <a:lnTo>
                    <a:pt x="770" y="90"/>
                  </a:lnTo>
                  <a:lnTo>
                    <a:pt x="707" y="87"/>
                  </a:lnTo>
                  <a:close/>
                  <a:moveTo>
                    <a:pt x="707" y="0"/>
                  </a:moveTo>
                  <a:lnTo>
                    <a:pt x="775" y="3"/>
                  </a:lnTo>
                  <a:lnTo>
                    <a:pt x="841" y="12"/>
                  </a:lnTo>
                  <a:lnTo>
                    <a:pt x="905" y="27"/>
                  </a:lnTo>
                  <a:lnTo>
                    <a:pt x="966" y="49"/>
                  </a:lnTo>
                  <a:lnTo>
                    <a:pt x="1024" y="74"/>
                  </a:lnTo>
                  <a:lnTo>
                    <a:pt x="1081" y="106"/>
                  </a:lnTo>
                  <a:lnTo>
                    <a:pt x="1134" y="142"/>
                  </a:lnTo>
                  <a:lnTo>
                    <a:pt x="1182" y="183"/>
                  </a:lnTo>
                  <a:lnTo>
                    <a:pt x="1227" y="227"/>
                  </a:lnTo>
                  <a:lnTo>
                    <a:pt x="1268" y="275"/>
                  </a:lnTo>
                  <a:lnTo>
                    <a:pt x="1305" y="328"/>
                  </a:lnTo>
                  <a:lnTo>
                    <a:pt x="1336" y="383"/>
                  </a:lnTo>
                  <a:lnTo>
                    <a:pt x="1363" y="442"/>
                  </a:lnTo>
                  <a:lnTo>
                    <a:pt x="1383" y="502"/>
                  </a:lnTo>
                  <a:lnTo>
                    <a:pt x="1399" y="565"/>
                  </a:lnTo>
                  <a:lnTo>
                    <a:pt x="1409" y="632"/>
                  </a:lnTo>
                  <a:lnTo>
                    <a:pt x="1412" y="699"/>
                  </a:lnTo>
                  <a:lnTo>
                    <a:pt x="1409" y="766"/>
                  </a:lnTo>
                  <a:lnTo>
                    <a:pt x="1399" y="831"/>
                  </a:lnTo>
                  <a:lnTo>
                    <a:pt x="1383" y="895"/>
                  </a:lnTo>
                  <a:lnTo>
                    <a:pt x="1363" y="956"/>
                  </a:lnTo>
                  <a:lnTo>
                    <a:pt x="1336" y="1014"/>
                  </a:lnTo>
                  <a:lnTo>
                    <a:pt x="1305" y="1069"/>
                  </a:lnTo>
                  <a:lnTo>
                    <a:pt x="1268" y="1121"/>
                  </a:lnTo>
                  <a:lnTo>
                    <a:pt x="1227" y="1170"/>
                  </a:lnTo>
                  <a:lnTo>
                    <a:pt x="1182" y="1215"/>
                  </a:lnTo>
                  <a:lnTo>
                    <a:pt x="1134" y="1255"/>
                  </a:lnTo>
                  <a:lnTo>
                    <a:pt x="1081" y="1291"/>
                  </a:lnTo>
                  <a:lnTo>
                    <a:pt x="1024" y="1322"/>
                  </a:lnTo>
                  <a:lnTo>
                    <a:pt x="966" y="1349"/>
                  </a:lnTo>
                  <a:lnTo>
                    <a:pt x="905" y="1369"/>
                  </a:lnTo>
                  <a:lnTo>
                    <a:pt x="841" y="1384"/>
                  </a:lnTo>
                  <a:lnTo>
                    <a:pt x="775" y="1395"/>
                  </a:lnTo>
                  <a:lnTo>
                    <a:pt x="707" y="1398"/>
                  </a:lnTo>
                  <a:lnTo>
                    <a:pt x="639" y="1395"/>
                  </a:lnTo>
                  <a:lnTo>
                    <a:pt x="573" y="1384"/>
                  </a:lnTo>
                  <a:lnTo>
                    <a:pt x="508" y="1369"/>
                  </a:lnTo>
                  <a:lnTo>
                    <a:pt x="447" y="1349"/>
                  </a:lnTo>
                  <a:lnTo>
                    <a:pt x="388" y="1322"/>
                  </a:lnTo>
                  <a:lnTo>
                    <a:pt x="331" y="1291"/>
                  </a:lnTo>
                  <a:lnTo>
                    <a:pt x="279" y="1255"/>
                  </a:lnTo>
                  <a:lnTo>
                    <a:pt x="230" y="1215"/>
                  </a:lnTo>
                  <a:lnTo>
                    <a:pt x="185" y="1170"/>
                  </a:lnTo>
                  <a:lnTo>
                    <a:pt x="145" y="1121"/>
                  </a:lnTo>
                  <a:lnTo>
                    <a:pt x="108" y="1069"/>
                  </a:lnTo>
                  <a:lnTo>
                    <a:pt x="77" y="1014"/>
                  </a:lnTo>
                  <a:lnTo>
                    <a:pt x="50" y="956"/>
                  </a:lnTo>
                  <a:lnTo>
                    <a:pt x="28" y="895"/>
                  </a:lnTo>
                  <a:lnTo>
                    <a:pt x="13" y="831"/>
                  </a:lnTo>
                  <a:lnTo>
                    <a:pt x="3" y="766"/>
                  </a:lnTo>
                  <a:lnTo>
                    <a:pt x="0" y="699"/>
                  </a:lnTo>
                  <a:lnTo>
                    <a:pt x="3" y="632"/>
                  </a:lnTo>
                  <a:lnTo>
                    <a:pt x="13" y="565"/>
                  </a:lnTo>
                  <a:lnTo>
                    <a:pt x="28" y="502"/>
                  </a:lnTo>
                  <a:lnTo>
                    <a:pt x="50" y="442"/>
                  </a:lnTo>
                  <a:lnTo>
                    <a:pt x="77" y="383"/>
                  </a:lnTo>
                  <a:lnTo>
                    <a:pt x="108" y="328"/>
                  </a:lnTo>
                  <a:lnTo>
                    <a:pt x="145" y="275"/>
                  </a:lnTo>
                  <a:lnTo>
                    <a:pt x="185" y="227"/>
                  </a:lnTo>
                  <a:lnTo>
                    <a:pt x="230" y="183"/>
                  </a:lnTo>
                  <a:lnTo>
                    <a:pt x="279" y="142"/>
                  </a:lnTo>
                  <a:lnTo>
                    <a:pt x="331" y="106"/>
                  </a:lnTo>
                  <a:lnTo>
                    <a:pt x="388" y="74"/>
                  </a:lnTo>
                  <a:lnTo>
                    <a:pt x="447" y="49"/>
                  </a:lnTo>
                  <a:lnTo>
                    <a:pt x="508" y="27"/>
                  </a:lnTo>
                  <a:lnTo>
                    <a:pt x="573" y="12"/>
                  </a:lnTo>
                  <a:lnTo>
                    <a:pt x="639" y="3"/>
                  </a:lnTo>
                  <a:lnTo>
                    <a:pt x="7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ES" sz="900"/>
            </a:p>
          </p:txBody>
        </p:sp>
        <p:sp>
          <p:nvSpPr>
            <p:cNvPr id="51" name="Freeform 31"/>
            <p:cNvSpPr>
              <a:spLocks noEditPoints="1"/>
            </p:cNvSpPr>
            <p:nvPr/>
          </p:nvSpPr>
          <p:spPr bwMode="auto">
            <a:xfrm>
              <a:off x="13473" y="6359"/>
              <a:ext cx="403" cy="400"/>
            </a:xfrm>
            <a:custGeom>
              <a:avLst/>
              <a:gdLst>
                <a:gd name="T0" fmla="*/ 361 w 806"/>
                <a:gd name="T1" fmla="*/ 103 h 800"/>
                <a:gd name="T2" fmla="*/ 285 w 806"/>
                <a:gd name="T3" fmla="*/ 123 h 800"/>
                <a:gd name="T4" fmla="*/ 217 w 806"/>
                <a:gd name="T5" fmla="*/ 162 h 800"/>
                <a:gd name="T6" fmla="*/ 162 w 806"/>
                <a:gd name="T7" fmla="*/ 216 h 800"/>
                <a:gd name="T8" fmla="*/ 123 w 806"/>
                <a:gd name="T9" fmla="*/ 283 h 800"/>
                <a:gd name="T10" fmla="*/ 103 w 806"/>
                <a:gd name="T11" fmla="*/ 359 h 800"/>
                <a:gd name="T12" fmla="*/ 103 w 806"/>
                <a:gd name="T13" fmla="*/ 440 h 800"/>
                <a:gd name="T14" fmla="*/ 123 w 806"/>
                <a:gd name="T15" fmla="*/ 517 h 800"/>
                <a:gd name="T16" fmla="*/ 162 w 806"/>
                <a:gd name="T17" fmla="*/ 583 h 800"/>
                <a:gd name="T18" fmla="*/ 217 w 806"/>
                <a:gd name="T19" fmla="*/ 637 h 800"/>
                <a:gd name="T20" fmla="*/ 285 w 806"/>
                <a:gd name="T21" fmla="*/ 676 h 800"/>
                <a:gd name="T22" fmla="*/ 361 w 806"/>
                <a:gd name="T23" fmla="*/ 696 h 800"/>
                <a:gd name="T24" fmla="*/ 443 w 806"/>
                <a:gd name="T25" fmla="*/ 696 h 800"/>
                <a:gd name="T26" fmla="*/ 520 w 806"/>
                <a:gd name="T27" fmla="*/ 676 h 800"/>
                <a:gd name="T28" fmla="*/ 587 w 806"/>
                <a:gd name="T29" fmla="*/ 637 h 800"/>
                <a:gd name="T30" fmla="*/ 642 w 806"/>
                <a:gd name="T31" fmla="*/ 583 h 800"/>
                <a:gd name="T32" fmla="*/ 681 w 806"/>
                <a:gd name="T33" fmla="*/ 517 h 800"/>
                <a:gd name="T34" fmla="*/ 702 w 806"/>
                <a:gd name="T35" fmla="*/ 440 h 800"/>
                <a:gd name="T36" fmla="*/ 702 w 806"/>
                <a:gd name="T37" fmla="*/ 359 h 800"/>
                <a:gd name="T38" fmla="*/ 681 w 806"/>
                <a:gd name="T39" fmla="*/ 283 h 800"/>
                <a:gd name="T40" fmla="*/ 642 w 806"/>
                <a:gd name="T41" fmla="*/ 216 h 800"/>
                <a:gd name="T42" fmla="*/ 587 w 806"/>
                <a:gd name="T43" fmla="*/ 162 h 800"/>
                <a:gd name="T44" fmla="*/ 520 w 806"/>
                <a:gd name="T45" fmla="*/ 123 h 800"/>
                <a:gd name="T46" fmla="*/ 443 w 806"/>
                <a:gd name="T47" fmla="*/ 103 h 800"/>
                <a:gd name="T48" fmla="*/ 403 w 806"/>
                <a:gd name="T49" fmla="*/ 0 h 800"/>
                <a:gd name="T50" fmla="*/ 502 w 806"/>
                <a:gd name="T51" fmla="*/ 12 h 800"/>
                <a:gd name="T52" fmla="*/ 591 w 806"/>
                <a:gd name="T53" fmla="*/ 47 h 800"/>
                <a:gd name="T54" fmla="*/ 670 w 806"/>
                <a:gd name="T55" fmla="*/ 101 h 800"/>
                <a:gd name="T56" fmla="*/ 734 w 806"/>
                <a:gd name="T57" fmla="*/ 171 h 800"/>
                <a:gd name="T58" fmla="*/ 778 w 806"/>
                <a:gd name="T59" fmla="*/ 255 h 800"/>
                <a:gd name="T60" fmla="*/ 803 w 806"/>
                <a:gd name="T61" fmla="*/ 349 h 800"/>
                <a:gd name="T62" fmla="*/ 803 w 806"/>
                <a:gd name="T63" fmla="*/ 450 h 800"/>
                <a:gd name="T64" fmla="*/ 778 w 806"/>
                <a:gd name="T65" fmla="*/ 544 h 800"/>
                <a:gd name="T66" fmla="*/ 734 w 806"/>
                <a:gd name="T67" fmla="*/ 628 h 800"/>
                <a:gd name="T68" fmla="*/ 670 w 806"/>
                <a:gd name="T69" fmla="*/ 698 h 800"/>
                <a:gd name="T70" fmla="*/ 591 w 806"/>
                <a:gd name="T71" fmla="*/ 753 h 800"/>
                <a:gd name="T72" fmla="*/ 502 w 806"/>
                <a:gd name="T73" fmla="*/ 787 h 800"/>
                <a:gd name="T74" fmla="*/ 403 w 806"/>
                <a:gd name="T75" fmla="*/ 800 h 800"/>
                <a:gd name="T76" fmla="*/ 303 w 806"/>
                <a:gd name="T77" fmla="*/ 787 h 800"/>
                <a:gd name="T78" fmla="*/ 213 w 806"/>
                <a:gd name="T79" fmla="*/ 753 h 800"/>
                <a:gd name="T80" fmla="*/ 135 w 806"/>
                <a:gd name="T81" fmla="*/ 698 h 800"/>
                <a:gd name="T82" fmla="*/ 72 w 806"/>
                <a:gd name="T83" fmla="*/ 628 h 800"/>
                <a:gd name="T84" fmla="*/ 26 w 806"/>
                <a:gd name="T85" fmla="*/ 544 h 800"/>
                <a:gd name="T86" fmla="*/ 3 w 806"/>
                <a:gd name="T87" fmla="*/ 450 h 800"/>
                <a:gd name="T88" fmla="*/ 3 w 806"/>
                <a:gd name="T89" fmla="*/ 349 h 800"/>
                <a:gd name="T90" fmla="*/ 26 w 806"/>
                <a:gd name="T91" fmla="*/ 255 h 800"/>
                <a:gd name="T92" fmla="*/ 72 w 806"/>
                <a:gd name="T93" fmla="*/ 171 h 800"/>
                <a:gd name="T94" fmla="*/ 135 w 806"/>
                <a:gd name="T95" fmla="*/ 101 h 800"/>
                <a:gd name="T96" fmla="*/ 213 w 806"/>
                <a:gd name="T97" fmla="*/ 47 h 800"/>
                <a:gd name="T98" fmla="*/ 303 w 806"/>
                <a:gd name="T99" fmla="*/ 12 h 800"/>
                <a:gd name="T100" fmla="*/ 403 w 806"/>
                <a:gd name="T101" fmla="*/ 0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06" h="800">
                  <a:moveTo>
                    <a:pt x="403" y="100"/>
                  </a:moveTo>
                  <a:lnTo>
                    <a:pt x="361" y="103"/>
                  </a:lnTo>
                  <a:lnTo>
                    <a:pt x="322" y="110"/>
                  </a:lnTo>
                  <a:lnTo>
                    <a:pt x="285" y="123"/>
                  </a:lnTo>
                  <a:lnTo>
                    <a:pt x="250" y="141"/>
                  </a:lnTo>
                  <a:lnTo>
                    <a:pt x="217" y="162"/>
                  </a:lnTo>
                  <a:lnTo>
                    <a:pt x="188" y="188"/>
                  </a:lnTo>
                  <a:lnTo>
                    <a:pt x="162" y="216"/>
                  </a:lnTo>
                  <a:lnTo>
                    <a:pt x="141" y="248"/>
                  </a:lnTo>
                  <a:lnTo>
                    <a:pt x="123" y="283"/>
                  </a:lnTo>
                  <a:lnTo>
                    <a:pt x="110" y="321"/>
                  </a:lnTo>
                  <a:lnTo>
                    <a:pt x="103" y="359"/>
                  </a:lnTo>
                  <a:lnTo>
                    <a:pt x="100" y="400"/>
                  </a:lnTo>
                  <a:lnTo>
                    <a:pt x="103" y="440"/>
                  </a:lnTo>
                  <a:lnTo>
                    <a:pt x="110" y="479"/>
                  </a:lnTo>
                  <a:lnTo>
                    <a:pt x="123" y="517"/>
                  </a:lnTo>
                  <a:lnTo>
                    <a:pt x="141" y="550"/>
                  </a:lnTo>
                  <a:lnTo>
                    <a:pt x="162" y="583"/>
                  </a:lnTo>
                  <a:lnTo>
                    <a:pt x="188" y="612"/>
                  </a:lnTo>
                  <a:lnTo>
                    <a:pt x="217" y="637"/>
                  </a:lnTo>
                  <a:lnTo>
                    <a:pt x="250" y="659"/>
                  </a:lnTo>
                  <a:lnTo>
                    <a:pt x="285" y="676"/>
                  </a:lnTo>
                  <a:lnTo>
                    <a:pt x="322" y="688"/>
                  </a:lnTo>
                  <a:lnTo>
                    <a:pt x="361" y="696"/>
                  </a:lnTo>
                  <a:lnTo>
                    <a:pt x="403" y="699"/>
                  </a:lnTo>
                  <a:lnTo>
                    <a:pt x="443" y="696"/>
                  </a:lnTo>
                  <a:lnTo>
                    <a:pt x="483" y="688"/>
                  </a:lnTo>
                  <a:lnTo>
                    <a:pt x="520" y="676"/>
                  </a:lnTo>
                  <a:lnTo>
                    <a:pt x="555" y="659"/>
                  </a:lnTo>
                  <a:lnTo>
                    <a:pt x="587" y="637"/>
                  </a:lnTo>
                  <a:lnTo>
                    <a:pt x="616" y="612"/>
                  </a:lnTo>
                  <a:lnTo>
                    <a:pt x="642" y="583"/>
                  </a:lnTo>
                  <a:lnTo>
                    <a:pt x="664" y="550"/>
                  </a:lnTo>
                  <a:lnTo>
                    <a:pt x="681" y="517"/>
                  </a:lnTo>
                  <a:lnTo>
                    <a:pt x="694" y="479"/>
                  </a:lnTo>
                  <a:lnTo>
                    <a:pt x="702" y="440"/>
                  </a:lnTo>
                  <a:lnTo>
                    <a:pt x="705" y="400"/>
                  </a:lnTo>
                  <a:lnTo>
                    <a:pt x="702" y="359"/>
                  </a:lnTo>
                  <a:lnTo>
                    <a:pt x="694" y="321"/>
                  </a:lnTo>
                  <a:lnTo>
                    <a:pt x="681" y="283"/>
                  </a:lnTo>
                  <a:lnTo>
                    <a:pt x="664" y="248"/>
                  </a:lnTo>
                  <a:lnTo>
                    <a:pt x="642" y="216"/>
                  </a:lnTo>
                  <a:lnTo>
                    <a:pt x="616" y="188"/>
                  </a:lnTo>
                  <a:lnTo>
                    <a:pt x="587" y="162"/>
                  </a:lnTo>
                  <a:lnTo>
                    <a:pt x="555" y="141"/>
                  </a:lnTo>
                  <a:lnTo>
                    <a:pt x="520" y="123"/>
                  </a:lnTo>
                  <a:lnTo>
                    <a:pt x="483" y="110"/>
                  </a:lnTo>
                  <a:lnTo>
                    <a:pt x="443" y="103"/>
                  </a:lnTo>
                  <a:lnTo>
                    <a:pt x="403" y="100"/>
                  </a:lnTo>
                  <a:close/>
                  <a:moveTo>
                    <a:pt x="403" y="0"/>
                  </a:moveTo>
                  <a:lnTo>
                    <a:pt x="453" y="3"/>
                  </a:lnTo>
                  <a:lnTo>
                    <a:pt x="502" y="12"/>
                  </a:lnTo>
                  <a:lnTo>
                    <a:pt x="548" y="26"/>
                  </a:lnTo>
                  <a:lnTo>
                    <a:pt x="591" y="47"/>
                  </a:lnTo>
                  <a:lnTo>
                    <a:pt x="633" y="71"/>
                  </a:lnTo>
                  <a:lnTo>
                    <a:pt x="670" y="101"/>
                  </a:lnTo>
                  <a:lnTo>
                    <a:pt x="704" y="134"/>
                  </a:lnTo>
                  <a:lnTo>
                    <a:pt x="734" y="171"/>
                  </a:lnTo>
                  <a:lnTo>
                    <a:pt x="758" y="211"/>
                  </a:lnTo>
                  <a:lnTo>
                    <a:pt x="778" y="255"/>
                  </a:lnTo>
                  <a:lnTo>
                    <a:pt x="794" y="301"/>
                  </a:lnTo>
                  <a:lnTo>
                    <a:pt x="803" y="349"/>
                  </a:lnTo>
                  <a:lnTo>
                    <a:pt x="806" y="400"/>
                  </a:lnTo>
                  <a:lnTo>
                    <a:pt x="803" y="450"/>
                  </a:lnTo>
                  <a:lnTo>
                    <a:pt x="794" y="498"/>
                  </a:lnTo>
                  <a:lnTo>
                    <a:pt x="778" y="544"/>
                  </a:lnTo>
                  <a:lnTo>
                    <a:pt x="758" y="587"/>
                  </a:lnTo>
                  <a:lnTo>
                    <a:pt x="734" y="628"/>
                  </a:lnTo>
                  <a:lnTo>
                    <a:pt x="704" y="665"/>
                  </a:lnTo>
                  <a:lnTo>
                    <a:pt x="670" y="698"/>
                  </a:lnTo>
                  <a:lnTo>
                    <a:pt x="633" y="727"/>
                  </a:lnTo>
                  <a:lnTo>
                    <a:pt x="591" y="753"/>
                  </a:lnTo>
                  <a:lnTo>
                    <a:pt x="548" y="772"/>
                  </a:lnTo>
                  <a:lnTo>
                    <a:pt x="502" y="787"/>
                  </a:lnTo>
                  <a:lnTo>
                    <a:pt x="453" y="796"/>
                  </a:lnTo>
                  <a:lnTo>
                    <a:pt x="403" y="800"/>
                  </a:lnTo>
                  <a:lnTo>
                    <a:pt x="352" y="796"/>
                  </a:lnTo>
                  <a:lnTo>
                    <a:pt x="303" y="787"/>
                  </a:lnTo>
                  <a:lnTo>
                    <a:pt x="256" y="772"/>
                  </a:lnTo>
                  <a:lnTo>
                    <a:pt x="213" y="753"/>
                  </a:lnTo>
                  <a:lnTo>
                    <a:pt x="172" y="727"/>
                  </a:lnTo>
                  <a:lnTo>
                    <a:pt x="135" y="698"/>
                  </a:lnTo>
                  <a:lnTo>
                    <a:pt x="101" y="665"/>
                  </a:lnTo>
                  <a:lnTo>
                    <a:pt x="72" y="628"/>
                  </a:lnTo>
                  <a:lnTo>
                    <a:pt x="46" y="587"/>
                  </a:lnTo>
                  <a:lnTo>
                    <a:pt x="26" y="544"/>
                  </a:lnTo>
                  <a:lnTo>
                    <a:pt x="12" y="498"/>
                  </a:lnTo>
                  <a:lnTo>
                    <a:pt x="3" y="450"/>
                  </a:lnTo>
                  <a:lnTo>
                    <a:pt x="0" y="400"/>
                  </a:lnTo>
                  <a:lnTo>
                    <a:pt x="3" y="349"/>
                  </a:lnTo>
                  <a:lnTo>
                    <a:pt x="12" y="301"/>
                  </a:lnTo>
                  <a:lnTo>
                    <a:pt x="26" y="255"/>
                  </a:lnTo>
                  <a:lnTo>
                    <a:pt x="46" y="211"/>
                  </a:lnTo>
                  <a:lnTo>
                    <a:pt x="72" y="171"/>
                  </a:lnTo>
                  <a:lnTo>
                    <a:pt x="101" y="134"/>
                  </a:lnTo>
                  <a:lnTo>
                    <a:pt x="135" y="101"/>
                  </a:lnTo>
                  <a:lnTo>
                    <a:pt x="172" y="71"/>
                  </a:lnTo>
                  <a:lnTo>
                    <a:pt x="213" y="47"/>
                  </a:lnTo>
                  <a:lnTo>
                    <a:pt x="256" y="26"/>
                  </a:lnTo>
                  <a:lnTo>
                    <a:pt x="303" y="12"/>
                  </a:lnTo>
                  <a:lnTo>
                    <a:pt x="352" y="3"/>
                  </a:lnTo>
                  <a:lnTo>
                    <a:pt x="4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ES" sz="900"/>
            </a:p>
          </p:txBody>
        </p:sp>
      </p:grpSp>
      <p:sp>
        <p:nvSpPr>
          <p:cNvPr id="52" name="Freeform 6"/>
          <p:cNvSpPr>
            <a:spLocks noChangeAspect="1" noEditPoints="1"/>
          </p:cNvSpPr>
          <p:nvPr/>
        </p:nvSpPr>
        <p:spPr bwMode="auto">
          <a:xfrm>
            <a:off x="9443582" y="2414624"/>
            <a:ext cx="230456" cy="223313"/>
          </a:xfrm>
          <a:custGeom>
            <a:avLst/>
            <a:gdLst>
              <a:gd name="T0" fmla="*/ 1848 w 4838"/>
              <a:gd name="T1" fmla="*/ 1519 h 4688"/>
              <a:gd name="T2" fmla="*/ 1745 w 4838"/>
              <a:gd name="T3" fmla="*/ 1619 h 4688"/>
              <a:gd name="T4" fmla="*/ 1608 w 4838"/>
              <a:gd name="T5" fmla="*/ 1668 h 4688"/>
              <a:gd name="T6" fmla="*/ 1303 w 4838"/>
              <a:gd name="T7" fmla="*/ 2812 h 4688"/>
              <a:gd name="T8" fmla="*/ 1361 w 4838"/>
              <a:gd name="T9" fmla="*/ 2934 h 4688"/>
              <a:gd name="T10" fmla="*/ 1367 w 4838"/>
              <a:gd name="T11" fmla="*/ 3069 h 4688"/>
              <a:gd name="T12" fmla="*/ 2290 w 4838"/>
              <a:gd name="T13" fmla="*/ 3738 h 4688"/>
              <a:gd name="T14" fmla="*/ 2418 w 4838"/>
              <a:gd name="T15" fmla="*/ 3714 h 4688"/>
              <a:gd name="T16" fmla="*/ 2548 w 4838"/>
              <a:gd name="T17" fmla="*/ 3738 h 4688"/>
              <a:gd name="T18" fmla="*/ 3471 w 4838"/>
              <a:gd name="T19" fmla="*/ 3069 h 4688"/>
              <a:gd name="T20" fmla="*/ 3477 w 4838"/>
              <a:gd name="T21" fmla="*/ 2934 h 4688"/>
              <a:gd name="T22" fmla="*/ 3537 w 4838"/>
              <a:gd name="T23" fmla="*/ 2812 h 4688"/>
              <a:gd name="T24" fmla="*/ 3230 w 4838"/>
              <a:gd name="T25" fmla="*/ 1668 h 4688"/>
              <a:gd name="T26" fmla="*/ 3093 w 4838"/>
              <a:gd name="T27" fmla="*/ 1619 h 4688"/>
              <a:gd name="T28" fmla="*/ 2990 w 4838"/>
              <a:gd name="T29" fmla="*/ 1519 h 4688"/>
              <a:gd name="T30" fmla="*/ 2420 w 4838"/>
              <a:gd name="T31" fmla="*/ 0 h 4688"/>
              <a:gd name="T32" fmla="*/ 2564 w 4838"/>
              <a:gd name="T33" fmla="*/ 31 h 4688"/>
              <a:gd name="T34" fmla="*/ 2680 w 4838"/>
              <a:gd name="T35" fmla="*/ 115 h 4688"/>
              <a:gd name="T36" fmla="*/ 3282 w 4838"/>
              <a:gd name="T37" fmla="*/ 1333 h 4688"/>
              <a:gd name="T38" fmla="*/ 4634 w 4838"/>
              <a:gd name="T39" fmla="*/ 1546 h 4688"/>
              <a:gd name="T40" fmla="*/ 4747 w 4838"/>
              <a:gd name="T41" fmla="*/ 1628 h 4688"/>
              <a:gd name="T42" fmla="*/ 4820 w 4838"/>
              <a:gd name="T43" fmla="*/ 1748 h 4688"/>
              <a:gd name="T44" fmla="*/ 4837 w 4838"/>
              <a:gd name="T45" fmla="*/ 1887 h 4688"/>
              <a:gd name="T46" fmla="*/ 4796 w 4838"/>
              <a:gd name="T47" fmla="*/ 2018 h 4688"/>
              <a:gd name="T48" fmla="*/ 3817 w 4838"/>
              <a:gd name="T49" fmla="*/ 3014 h 4688"/>
              <a:gd name="T50" fmla="*/ 4032 w 4838"/>
              <a:gd name="T51" fmla="*/ 4389 h 4688"/>
              <a:gd name="T52" fmla="*/ 3986 w 4838"/>
              <a:gd name="T53" fmla="*/ 4521 h 4688"/>
              <a:gd name="T54" fmla="*/ 3887 w 4838"/>
              <a:gd name="T55" fmla="*/ 4625 h 4688"/>
              <a:gd name="T56" fmla="*/ 3739 w 4838"/>
              <a:gd name="T57" fmla="*/ 4685 h 4688"/>
              <a:gd name="T58" fmla="*/ 3599 w 4838"/>
              <a:gd name="T59" fmla="*/ 4677 h 4688"/>
              <a:gd name="T60" fmla="*/ 2420 w 4838"/>
              <a:gd name="T61" fmla="*/ 4055 h 4688"/>
              <a:gd name="T62" fmla="*/ 1239 w 4838"/>
              <a:gd name="T63" fmla="*/ 4677 h 4688"/>
              <a:gd name="T64" fmla="*/ 1099 w 4838"/>
              <a:gd name="T65" fmla="*/ 4685 h 4688"/>
              <a:gd name="T66" fmla="*/ 952 w 4838"/>
              <a:gd name="T67" fmla="*/ 4625 h 4688"/>
              <a:gd name="T68" fmla="*/ 852 w 4838"/>
              <a:gd name="T69" fmla="*/ 4521 h 4688"/>
              <a:gd name="T70" fmla="*/ 806 w 4838"/>
              <a:gd name="T71" fmla="*/ 4389 h 4688"/>
              <a:gd name="T72" fmla="*/ 1022 w 4838"/>
              <a:gd name="T73" fmla="*/ 3014 h 4688"/>
              <a:gd name="T74" fmla="*/ 42 w 4838"/>
              <a:gd name="T75" fmla="*/ 2018 h 4688"/>
              <a:gd name="T76" fmla="*/ 1 w 4838"/>
              <a:gd name="T77" fmla="*/ 1887 h 4688"/>
              <a:gd name="T78" fmla="*/ 18 w 4838"/>
              <a:gd name="T79" fmla="*/ 1748 h 4688"/>
              <a:gd name="T80" fmla="*/ 91 w 4838"/>
              <a:gd name="T81" fmla="*/ 1628 h 4688"/>
              <a:gd name="T82" fmla="*/ 204 w 4838"/>
              <a:gd name="T83" fmla="*/ 1546 h 4688"/>
              <a:gd name="T84" fmla="*/ 1556 w 4838"/>
              <a:gd name="T85" fmla="*/ 1333 h 4688"/>
              <a:gd name="T86" fmla="*/ 2158 w 4838"/>
              <a:gd name="T87" fmla="*/ 115 h 4688"/>
              <a:gd name="T88" fmla="*/ 2275 w 4838"/>
              <a:gd name="T89" fmla="*/ 31 h 4688"/>
              <a:gd name="T90" fmla="*/ 2420 w 4838"/>
              <a:gd name="T91" fmla="*/ 0 h 46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4838" h="4688">
                <a:moveTo>
                  <a:pt x="2420" y="341"/>
                </a:moveTo>
                <a:lnTo>
                  <a:pt x="1872" y="1477"/>
                </a:lnTo>
                <a:lnTo>
                  <a:pt x="1848" y="1519"/>
                </a:lnTo>
                <a:lnTo>
                  <a:pt x="1818" y="1556"/>
                </a:lnTo>
                <a:lnTo>
                  <a:pt x="1784" y="1591"/>
                </a:lnTo>
                <a:lnTo>
                  <a:pt x="1745" y="1619"/>
                </a:lnTo>
                <a:lnTo>
                  <a:pt x="1702" y="1641"/>
                </a:lnTo>
                <a:lnTo>
                  <a:pt x="1656" y="1658"/>
                </a:lnTo>
                <a:lnTo>
                  <a:pt x="1608" y="1668"/>
                </a:lnTo>
                <a:lnTo>
                  <a:pt x="350" y="1856"/>
                </a:lnTo>
                <a:lnTo>
                  <a:pt x="1272" y="2777"/>
                </a:lnTo>
                <a:lnTo>
                  <a:pt x="1303" y="2812"/>
                </a:lnTo>
                <a:lnTo>
                  <a:pt x="1328" y="2850"/>
                </a:lnTo>
                <a:lnTo>
                  <a:pt x="1348" y="2891"/>
                </a:lnTo>
                <a:lnTo>
                  <a:pt x="1361" y="2934"/>
                </a:lnTo>
                <a:lnTo>
                  <a:pt x="1368" y="2978"/>
                </a:lnTo>
                <a:lnTo>
                  <a:pt x="1371" y="3025"/>
                </a:lnTo>
                <a:lnTo>
                  <a:pt x="1367" y="3069"/>
                </a:lnTo>
                <a:lnTo>
                  <a:pt x="1153" y="4348"/>
                </a:lnTo>
                <a:lnTo>
                  <a:pt x="2250" y="3757"/>
                </a:lnTo>
                <a:lnTo>
                  <a:pt x="2290" y="3738"/>
                </a:lnTo>
                <a:lnTo>
                  <a:pt x="2332" y="3724"/>
                </a:lnTo>
                <a:lnTo>
                  <a:pt x="2375" y="3717"/>
                </a:lnTo>
                <a:lnTo>
                  <a:pt x="2418" y="3714"/>
                </a:lnTo>
                <a:lnTo>
                  <a:pt x="2463" y="3717"/>
                </a:lnTo>
                <a:lnTo>
                  <a:pt x="2506" y="3724"/>
                </a:lnTo>
                <a:lnTo>
                  <a:pt x="2548" y="3738"/>
                </a:lnTo>
                <a:lnTo>
                  <a:pt x="2588" y="3757"/>
                </a:lnTo>
                <a:lnTo>
                  <a:pt x="3686" y="4348"/>
                </a:lnTo>
                <a:lnTo>
                  <a:pt x="3471" y="3069"/>
                </a:lnTo>
                <a:lnTo>
                  <a:pt x="3467" y="3025"/>
                </a:lnTo>
                <a:lnTo>
                  <a:pt x="3470" y="2978"/>
                </a:lnTo>
                <a:lnTo>
                  <a:pt x="3477" y="2934"/>
                </a:lnTo>
                <a:lnTo>
                  <a:pt x="3490" y="2891"/>
                </a:lnTo>
                <a:lnTo>
                  <a:pt x="3511" y="2850"/>
                </a:lnTo>
                <a:lnTo>
                  <a:pt x="3537" y="2812"/>
                </a:lnTo>
                <a:lnTo>
                  <a:pt x="3566" y="2777"/>
                </a:lnTo>
                <a:lnTo>
                  <a:pt x="4488" y="1856"/>
                </a:lnTo>
                <a:lnTo>
                  <a:pt x="3230" y="1668"/>
                </a:lnTo>
                <a:lnTo>
                  <a:pt x="3182" y="1658"/>
                </a:lnTo>
                <a:lnTo>
                  <a:pt x="3136" y="1641"/>
                </a:lnTo>
                <a:lnTo>
                  <a:pt x="3093" y="1619"/>
                </a:lnTo>
                <a:lnTo>
                  <a:pt x="3054" y="1591"/>
                </a:lnTo>
                <a:lnTo>
                  <a:pt x="3020" y="1558"/>
                </a:lnTo>
                <a:lnTo>
                  <a:pt x="2990" y="1519"/>
                </a:lnTo>
                <a:lnTo>
                  <a:pt x="2966" y="1477"/>
                </a:lnTo>
                <a:lnTo>
                  <a:pt x="2420" y="341"/>
                </a:lnTo>
                <a:close/>
                <a:moveTo>
                  <a:pt x="2420" y="0"/>
                </a:moveTo>
                <a:lnTo>
                  <a:pt x="2469" y="5"/>
                </a:lnTo>
                <a:lnTo>
                  <a:pt x="2518" y="15"/>
                </a:lnTo>
                <a:lnTo>
                  <a:pt x="2564" y="31"/>
                </a:lnTo>
                <a:lnTo>
                  <a:pt x="2606" y="54"/>
                </a:lnTo>
                <a:lnTo>
                  <a:pt x="2646" y="82"/>
                </a:lnTo>
                <a:lnTo>
                  <a:pt x="2680" y="115"/>
                </a:lnTo>
                <a:lnTo>
                  <a:pt x="2710" y="154"/>
                </a:lnTo>
                <a:lnTo>
                  <a:pt x="2735" y="197"/>
                </a:lnTo>
                <a:lnTo>
                  <a:pt x="3282" y="1333"/>
                </a:lnTo>
                <a:lnTo>
                  <a:pt x="4542" y="1519"/>
                </a:lnTo>
                <a:lnTo>
                  <a:pt x="4589" y="1530"/>
                </a:lnTo>
                <a:lnTo>
                  <a:pt x="4634" y="1546"/>
                </a:lnTo>
                <a:lnTo>
                  <a:pt x="4676" y="1568"/>
                </a:lnTo>
                <a:lnTo>
                  <a:pt x="4713" y="1595"/>
                </a:lnTo>
                <a:lnTo>
                  <a:pt x="4747" y="1628"/>
                </a:lnTo>
                <a:lnTo>
                  <a:pt x="4777" y="1664"/>
                </a:lnTo>
                <a:lnTo>
                  <a:pt x="4801" y="1704"/>
                </a:lnTo>
                <a:lnTo>
                  <a:pt x="4820" y="1748"/>
                </a:lnTo>
                <a:lnTo>
                  <a:pt x="4832" y="1795"/>
                </a:lnTo>
                <a:lnTo>
                  <a:pt x="4838" y="1841"/>
                </a:lnTo>
                <a:lnTo>
                  <a:pt x="4837" y="1887"/>
                </a:lnTo>
                <a:lnTo>
                  <a:pt x="4829" y="1932"/>
                </a:lnTo>
                <a:lnTo>
                  <a:pt x="4816" y="1976"/>
                </a:lnTo>
                <a:lnTo>
                  <a:pt x="4796" y="2018"/>
                </a:lnTo>
                <a:lnTo>
                  <a:pt x="4771" y="2058"/>
                </a:lnTo>
                <a:lnTo>
                  <a:pt x="4738" y="2094"/>
                </a:lnTo>
                <a:lnTo>
                  <a:pt x="3817" y="3014"/>
                </a:lnTo>
                <a:lnTo>
                  <a:pt x="4031" y="4292"/>
                </a:lnTo>
                <a:lnTo>
                  <a:pt x="4035" y="4341"/>
                </a:lnTo>
                <a:lnTo>
                  <a:pt x="4032" y="4389"/>
                </a:lnTo>
                <a:lnTo>
                  <a:pt x="4024" y="4435"/>
                </a:lnTo>
                <a:lnTo>
                  <a:pt x="4007" y="4479"/>
                </a:lnTo>
                <a:lnTo>
                  <a:pt x="3986" y="4521"/>
                </a:lnTo>
                <a:lnTo>
                  <a:pt x="3958" y="4560"/>
                </a:lnTo>
                <a:lnTo>
                  <a:pt x="3925" y="4594"/>
                </a:lnTo>
                <a:lnTo>
                  <a:pt x="3887" y="4625"/>
                </a:lnTo>
                <a:lnTo>
                  <a:pt x="3840" y="4652"/>
                </a:lnTo>
                <a:lnTo>
                  <a:pt x="3790" y="4673"/>
                </a:lnTo>
                <a:lnTo>
                  <a:pt x="3739" y="4685"/>
                </a:lnTo>
                <a:lnTo>
                  <a:pt x="3686" y="4688"/>
                </a:lnTo>
                <a:lnTo>
                  <a:pt x="3642" y="4685"/>
                </a:lnTo>
                <a:lnTo>
                  <a:pt x="3599" y="4677"/>
                </a:lnTo>
                <a:lnTo>
                  <a:pt x="3557" y="4664"/>
                </a:lnTo>
                <a:lnTo>
                  <a:pt x="3517" y="4645"/>
                </a:lnTo>
                <a:lnTo>
                  <a:pt x="2420" y="4055"/>
                </a:lnTo>
                <a:lnTo>
                  <a:pt x="1321" y="4645"/>
                </a:lnTo>
                <a:lnTo>
                  <a:pt x="1281" y="4664"/>
                </a:lnTo>
                <a:lnTo>
                  <a:pt x="1239" y="4677"/>
                </a:lnTo>
                <a:lnTo>
                  <a:pt x="1196" y="4685"/>
                </a:lnTo>
                <a:lnTo>
                  <a:pt x="1153" y="4688"/>
                </a:lnTo>
                <a:lnTo>
                  <a:pt x="1099" y="4685"/>
                </a:lnTo>
                <a:lnTo>
                  <a:pt x="1048" y="4673"/>
                </a:lnTo>
                <a:lnTo>
                  <a:pt x="998" y="4652"/>
                </a:lnTo>
                <a:lnTo>
                  <a:pt x="952" y="4625"/>
                </a:lnTo>
                <a:lnTo>
                  <a:pt x="913" y="4594"/>
                </a:lnTo>
                <a:lnTo>
                  <a:pt x="880" y="4560"/>
                </a:lnTo>
                <a:lnTo>
                  <a:pt x="852" y="4521"/>
                </a:lnTo>
                <a:lnTo>
                  <a:pt x="831" y="4479"/>
                </a:lnTo>
                <a:lnTo>
                  <a:pt x="815" y="4435"/>
                </a:lnTo>
                <a:lnTo>
                  <a:pt x="806" y="4389"/>
                </a:lnTo>
                <a:lnTo>
                  <a:pt x="803" y="4341"/>
                </a:lnTo>
                <a:lnTo>
                  <a:pt x="807" y="4292"/>
                </a:lnTo>
                <a:lnTo>
                  <a:pt x="1022" y="3014"/>
                </a:lnTo>
                <a:lnTo>
                  <a:pt x="98" y="2094"/>
                </a:lnTo>
                <a:lnTo>
                  <a:pt x="67" y="2058"/>
                </a:lnTo>
                <a:lnTo>
                  <a:pt x="42" y="2018"/>
                </a:lnTo>
                <a:lnTo>
                  <a:pt x="22" y="1976"/>
                </a:lnTo>
                <a:lnTo>
                  <a:pt x="9" y="1933"/>
                </a:lnTo>
                <a:lnTo>
                  <a:pt x="1" y="1887"/>
                </a:lnTo>
                <a:lnTo>
                  <a:pt x="0" y="1841"/>
                </a:lnTo>
                <a:lnTo>
                  <a:pt x="6" y="1795"/>
                </a:lnTo>
                <a:lnTo>
                  <a:pt x="18" y="1748"/>
                </a:lnTo>
                <a:lnTo>
                  <a:pt x="37" y="1704"/>
                </a:lnTo>
                <a:lnTo>
                  <a:pt x="61" y="1664"/>
                </a:lnTo>
                <a:lnTo>
                  <a:pt x="91" y="1628"/>
                </a:lnTo>
                <a:lnTo>
                  <a:pt x="125" y="1595"/>
                </a:lnTo>
                <a:lnTo>
                  <a:pt x="162" y="1568"/>
                </a:lnTo>
                <a:lnTo>
                  <a:pt x="204" y="1546"/>
                </a:lnTo>
                <a:lnTo>
                  <a:pt x="249" y="1530"/>
                </a:lnTo>
                <a:lnTo>
                  <a:pt x="296" y="1519"/>
                </a:lnTo>
                <a:lnTo>
                  <a:pt x="1556" y="1333"/>
                </a:lnTo>
                <a:lnTo>
                  <a:pt x="2103" y="197"/>
                </a:lnTo>
                <a:lnTo>
                  <a:pt x="2128" y="154"/>
                </a:lnTo>
                <a:lnTo>
                  <a:pt x="2158" y="115"/>
                </a:lnTo>
                <a:lnTo>
                  <a:pt x="2192" y="82"/>
                </a:lnTo>
                <a:lnTo>
                  <a:pt x="2232" y="54"/>
                </a:lnTo>
                <a:lnTo>
                  <a:pt x="2275" y="31"/>
                </a:lnTo>
                <a:lnTo>
                  <a:pt x="2320" y="15"/>
                </a:lnTo>
                <a:lnTo>
                  <a:pt x="2369" y="5"/>
                </a:lnTo>
                <a:lnTo>
                  <a:pt x="2420" y="0"/>
                </a:lnTo>
                <a:close/>
              </a:path>
            </a:pathLst>
          </a:custGeom>
          <a:solidFill>
            <a:schemeClr val="tx2">
              <a:lumMod val="90000"/>
              <a:lumOff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45715" tIns="22858" rIns="45715" bIns="22858" numCol="1" anchor="t" anchorCtr="0" compatLnSpc="1">
            <a:prstTxWarp prst="textNoShape">
              <a:avLst/>
            </a:prstTxWarp>
          </a:bodyPr>
          <a:lstStyle/>
          <a:p>
            <a:endParaRPr lang="es-SV" sz="900"/>
          </a:p>
        </p:txBody>
      </p:sp>
      <p:sp>
        <p:nvSpPr>
          <p:cNvPr id="53" name="Textbox 1"/>
          <p:cNvSpPr/>
          <p:nvPr/>
        </p:nvSpPr>
        <p:spPr>
          <a:xfrm>
            <a:off x="7854481" y="5708176"/>
            <a:ext cx="1980950" cy="460580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r>
              <a:rPr lang="en-US" sz="1300" kern="10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Identify</a:t>
            </a:r>
          </a:p>
          <a:p>
            <a:r>
              <a:rPr lang="en-US" sz="900" dirty="0">
                <a:solidFill>
                  <a:schemeClr val="bg2"/>
                </a:solidFill>
                <a:latin typeface="Source Sans Pro" panose="020B0503030403020204" pitchFamily="34" charset="0"/>
              </a:rPr>
              <a:t>Imperdiet nec, imperdiet iaculis</a:t>
            </a:r>
            <a:r>
              <a:rPr lang="es-MX" sz="900" dirty="0">
                <a:solidFill>
                  <a:schemeClr val="bg2"/>
                </a:solidFill>
                <a:latin typeface="Source Sans Pro" panose="020B0503030403020204" pitchFamily="34" charset="0"/>
              </a:rPr>
              <a:t>.</a:t>
            </a:r>
            <a:endParaRPr lang="en-US" sz="900" dirty="0">
              <a:solidFill>
                <a:schemeClr val="bg2"/>
              </a:solidFill>
              <a:latin typeface="Source Sans Pro" panose="020B0503030403020204" pitchFamily="34" charset="0"/>
            </a:endParaRPr>
          </a:p>
        </p:txBody>
      </p:sp>
      <p:sp>
        <p:nvSpPr>
          <p:cNvPr id="54" name="Textbox 1"/>
          <p:cNvSpPr/>
          <p:nvPr/>
        </p:nvSpPr>
        <p:spPr>
          <a:xfrm>
            <a:off x="7444333" y="5027634"/>
            <a:ext cx="1935786" cy="460580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r"/>
            <a:r>
              <a:rPr lang="en-US" sz="1300" kern="10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Brainstorm</a:t>
            </a:r>
          </a:p>
          <a:p>
            <a:pPr algn="r"/>
            <a:r>
              <a:rPr lang="en-US" sz="900" dirty="0">
                <a:solidFill>
                  <a:schemeClr val="bg2"/>
                </a:solidFill>
                <a:latin typeface="Source Sans Pro" panose="020B0503030403020204" pitchFamily="34" charset="0"/>
              </a:rPr>
              <a:t>Imperdiet nec, imperdiet iaculis.</a:t>
            </a:r>
          </a:p>
        </p:txBody>
      </p:sp>
      <p:sp>
        <p:nvSpPr>
          <p:cNvPr id="55" name="Textbox 1"/>
          <p:cNvSpPr/>
          <p:nvPr/>
        </p:nvSpPr>
        <p:spPr>
          <a:xfrm>
            <a:off x="7854480" y="4347087"/>
            <a:ext cx="1973173" cy="460580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r>
              <a:rPr lang="en-US" sz="1300" kern="10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Design</a:t>
            </a:r>
          </a:p>
          <a:p>
            <a:r>
              <a:rPr lang="en-US" sz="900" dirty="0">
                <a:solidFill>
                  <a:schemeClr val="bg2"/>
                </a:solidFill>
                <a:latin typeface="Source Sans Pro" panose="020B0503030403020204" pitchFamily="34" charset="0"/>
              </a:rPr>
              <a:t>Imperdiet nec, imperdiet iaculis.</a:t>
            </a:r>
          </a:p>
        </p:txBody>
      </p:sp>
      <p:sp>
        <p:nvSpPr>
          <p:cNvPr id="56" name="Textbox 1"/>
          <p:cNvSpPr/>
          <p:nvPr/>
        </p:nvSpPr>
        <p:spPr>
          <a:xfrm>
            <a:off x="7279509" y="3666542"/>
            <a:ext cx="2100610" cy="460580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r"/>
            <a:r>
              <a:rPr lang="en-US" sz="1300" kern="10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Build</a:t>
            </a:r>
          </a:p>
          <a:p>
            <a:pPr algn="r"/>
            <a:r>
              <a:rPr lang="en-US" sz="900" dirty="0">
                <a:solidFill>
                  <a:schemeClr val="bg2"/>
                </a:solidFill>
                <a:latin typeface="Source Sans Pro" panose="020B0503030403020204" pitchFamily="34" charset="0"/>
              </a:rPr>
              <a:t>Imperdiet nec, imperdiet iaculis.</a:t>
            </a:r>
          </a:p>
        </p:txBody>
      </p:sp>
      <p:sp>
        <p:nvSpPr>
          <p:cNvPr id="57" name="Textbox 1"/>
          <p:cNvSpPr/>
          <p:nvPr/>
        </p:nvSpPr>
        <p:spPr>
          <a:xfrm>
            <a:off x="7854481" y="2985998"/>
            <a:ext cx="2100610" cy="460580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r>
              <a:rPr lang="en-US" sz="1300" kern="10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Test</a:t>
            </a:r>
          </a:p>
          <a:p>
            <a:r>
              <a:rPr lang="en-US" sz="900" dirty="0">
                <a:solidFill>
                  <a:schemeClr val="bg2"/>
                </a:solidFill>
                <a:latin typeface="Source Sans Pro" panose="020B0503030403020204" pitchFamily="34" charset="0"/>
              </a:rPr>
              <a:t>Imperdiet nec, imperdiet iaculis.</a:t>
            </a:r>
          </a:p>
        </p:txBody>
      </p:sp>
      <p:sp>
        <p:nvSpPr>
          <p:cNvPr id="58" name="Textbox 1"/>
          <p:cNvSpPr/>
          <p:nvPr/>
        </p:nvSpPr>
        <p:spPr>
          <a:xfrm>
            <a:off x="7279509" y="2305453"/>
            <a:ext cx="2100610" cy="460580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r"/>
            <a:r>
              <a:rPr lang="en-US" sz="1300" kern="10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Implement</a:t>
            </a:r>
          </a:p>
          <a:p>
            <a:pPr algn="r"/>
            <a:r>
              <a:rPr lang="en-US" sz="900" dirty="0">
                <a:solidFill>
                  <a:schemeClr val="bg2"/>
                </a:solidFill>
                <a:latin typeface="Source Sans Pro" panose="020B0503030403020204" pitchFamily="34" charset="0"/>
              </a:rPr>
              <a:t>Imperdiet nec, imperdiet iaculis.</a:t>
            </a:r>
          </a:p>
        </p:txBody>
      </p:sp>
      <p:grpSp>
        <p:nvGrpSpPr>
          <p:cNvPr id="59" name="Group 24"/>
          <p:cNvGrpSpPr>
            <a:grpSpLocks noChangeAspect="1"/>
          </p:cNvGrpSpPr>
          <p:nvPr/>
        </p:nvGrpSpPr>
        <p:grpSpPr bwMode="auto">
          <a:xfrm>
            <a:off x="7607783" y="1731832"/>
            <a:ext cx="230231" cy="227806"/>
            <a:chOff x="9124" y="-1661"/>
            <a:chExt cx="1615" cy="1598"/>
          </a:xfrm>
          <a:solidFill>
            <a:schemeClr val="tx2">
              <a:lumMod val="90000"/>
              <a:lumOff val="10000"/>
            </a:schemeClr>
          </a:solidFill>
        </p:grpSpPr>
        <p:sp>
          <p:nvSpPr>
            <p:cNvPr id="60" name="Freeform 26"/>
            <p:cNvSpPr>
              <a:spLocks noEditPoints="1"/>
            </p:cNvSpPr>
            <p:nvPr/>
          </p:nvSpPr>
          <p:spPr bwMode="auto">
            <a:xfrm>
              <a:off x="9124" y="-1661"/>
              <a:ext cx="1615" cy="1598"/>
            </a:xfrm>
            <a:custGeom>
              <a:avLst/>
              <a:gdLst>
                <a:gd name="T0" fmla="*/ 2016 w 3228"/>
                <a:gd name="T1" fmla="*/ 225 h 3195"/>
                <a:gd name="T2" fmla="*/ 1776 w 3228"/>
                <a:gd name="T3" fmla="*/ 331 h 3195"/>
                <a:gd name="T4" fmla="*/ 1585 w 3228"/>
                <a:gd name="T5" fmla="*/ 506 h 3195"/>
                <a:gd name="T6" fmla="*/ 1458 w 3228"/>
                <a:gd name="T7" fmla="*/ 733 h 3195"/>
                <a:gd name="T8" fmla="*/ 1412 w 3228"/>
                <a:gd name="T9" fmla="*/ 999 h 3195"/>
                <a:gd name="T10" fmla="*/ 1453 w 3228"/>
                <a:gd name="T11" fmla="*/ 1240 h 3195"/>
                <a:gd name="T12" fmla="*/ 1378 w 3228"/>
                <a:gd name="T13" fmla="*/ 1548 h 3195"/>
                <a:gd name="T14" fmla="*/ 487 w 3228"/>
                <a:gd name="T15" fmla="*/ 2996 h 3195"/>
                <a:gd name="T16" fmla="*/ 711 w 3228"/>
                <a:gd name="T17" fmla="*/ 2805 h 3195"/>
                <a:gd name="T18" fmla="*/ 1009 w 3228"/>
                <a:gd name="T19" fmla="*/ 2596 h 3195"/>
                <a:gd name="T20" fmla="*/ 1048 w 3228"/>
                <a:gd name="T21" fmla="*/ 2478 h 3195"/>
                <a:gd name="T22" fmla="*/ 1147 w 3228"/>
                <a:gd name="T23" fmla="*/ 2406 h 3195"/>
                <a:gd name="T24" fmla="*/ 1412 w 3228"/>
                <a:gd name="T25" fmla="*/ 2162 h 3195"/>
                <a:gd name="T26" fmla="*/ 1452 w 3228"/>
                <a:gd name="T27" fmla="*/ 2046 h 3195"/>
                <a:gd name="T28" fmla="*/ 1813 w 3228"/>
                <a:gd name="T29" fmla="*/ 1684 h 3195"/>
                <a:gd name="T30" fmla="*/ 2035 w 3228"/>
                <a:gd name="T31" fmla="*/ 1775 h 3195"/>
                <a:gd name="T32" fmla="*/ 2290 w 3228"/>
                <a:gd name="T33" fmla="*/ 1794 h 3195"/>
                <a:gd name="T34" fmla="*/ 2550 w 3228"/>
                <a:gd name="T35" fmla="*/ 1728 h 3195"/>
                <a:gd name="T36" fmla="*/ 2767 w 3228"/>
                <a:gd name="T37" fmla="*/ 1585 h 3195"/>
                <a:gd name="T38" fmla="*/ 2928 w 3228"/>
                <a:gd name="T39" fmla="*/ 1383 h 3195"/>
                <a:gd name="T40" fmla="*/ 3016 w 3228"/>
                <a:gd name="T41" fmla="*/ 1135 h 3195"/>
                <a:gd name="T42" fmla="*/ 3016 w 3228"/>
                <a:gd name="T43" fmla="*/ 862 h 3195"/>
                <a:gd name="T44" fmla="*/ 2928 w 3228"/>
                <a:gd name="T45" fmla="*/ 614 h 3195"/>
                <a:gd name="T46" fmla="*/ 2767 w 3228"/>
                <a:gd name="T47" fmla="*/ 412 h 3195"/>
                <a:gd name="T48" fmla="*/ 2550 w 3228"/>
                <a:gd name="T49" fmla="*/ 269 h 3195"/>
                <a:gd name="T50" fmla="*/ 2290 w 3228"/>
                <a:gd name="T51" fmla="*/ 202 h 3195"/>
                <a:gd name="T52" fmla="*/ 2376 w 3228"/>
                <a:gd name="T53" fmla="*/ 12 h 3195"/>
                <a:gd name="T54" fmla="*/ 2663 w 3228"/>
                <a:gd name="T55" fmla="*/ 101 h 3195"/>
                <a:gd name="T56" fmla="*/ 2907 w 3228"/>
                <a:gd name="T57" fmla="*/ 267 h 3195"/>
                <a:gd name="T58" fmla="*/ 3091 w 3228"/>
                <a:gd name="T59" fmla="*/ 494 h 3195"/>
                <a:gd name="T60" fmla="*/ 3202 w 3228"/>
                <a:gd name="T61" fmla="*/ 769 h 3195"/>
                <a:gd name="T62" fmla="*/ 3225 w 3228"/>
                <a:gd name="T63" fmla="*/ 1076 h 3195"/>
                <a:gd name="T64" fmla="*/ 3156 w 3228"/>
                <a:gd name="T65" fmla="*/ 1369 h 3195"/>
                <a:gd name="T66" fmla="*/ 3007 w 3228"/>
                <a:gd name="T67" fmla="*/ 1623 h 3195"/>
                <a:gd name="T68" fmla="*/ 2792 w 3228"/>
                <a:gd name="T69" fmla="*/ 1821 h 3195"/>
                <a:gd name="T70" fmla="*/ 2525 w 3228"/>
                <a:gd name="T71" fmla="*/ 1951 h 3195"/>
                <a:gd name="T72" fmla="*/ 2219 w 3228"/>
                <a:gd name="T73" fmla="*/ 1997 h 3195"/>
                <a:gd name="T74" fmla="*/ 1923 w 3228"/>
                <a:gd name="T75" fmla="*/ 1951 h 3195"/>
                <a:gd name="T76" fmla="*/ 1612 w 3228"/>
                <a:gd name="T77" fmla="*/ 2433 h 3195"/>
                <a:gd name="T78" fmla="*/ 1542 w 3228"/>
                <a:gd name="T79" fmla="*/ 2549 h 3195"/>
                <a:gd name="T80" fmla="*/ 1412 w 3228"/>
                <a:gd name="T81" fmla="*/ 2596 h 3195"/>
                <a:gd name="T82" fmla="*/ 1201 w 3228"/>
                <a:gd name="T83" fmla="*/ 2858 h 3195"/>
                <a:gd name="T84" fmla="*/ 1129 w 3228"/>
                <a:gd name="T85" fmla="*/ 2956 h 3195"/>
                <a:gd name="T86" fmla="*/ 1009 w 3228"/>
                <a:gd name="T87" fmla="*/ 2995 h 3195"/>
                <a:gd name="T88" fmla="*/ 592 w 3228"/>
                <a:gd name="T89" fmla="*/ 3169 h 3195"/>
                <a:gd name="T90" fmla="*/ 505 w 3228"/>
                <a:gd name="T91" fmla="*/ 3195 h 3195"/>
                <a:gd name="T92" fmla="*/ 101 w 3228"/>
                <a:gd name="T93" fmla="*/ 3167 h 3195"/>
                <a:gd name="T94" fmla="*/ 13 w 3228"/>
                <a:gd name="T95" fmla="*/ 3064 h 3195"/>
                <a:gd name="T96" fmla="*/ 2 w 3228"/>
                <a:gd name="T97" fmla="*/ 2671 h 3195"/>
                <a:gd name="T98" fmla="*/ 40 w 3228"/>
                <a:gd name="T99" fmla="*/ 2591 h 3195"/>
                <a:gd name="T100" fmla="*/ 1238 w 3228"/>
                <a:gd name="T101" fmla="*/ 1221 h 3195"/>
                <a:gd name="T102" fmla="*/ 1214 w 3228"/>
                <a:gd name="T103" fmla="*/ 920 h 3195"/>
                <a:gd name="T104" fmla="*/ 1284 w 3228"/>
                <a:gd name="T105" fmla="*/ 627 h 3195"/>
                <a:gd name="T106" fmla="*/ 1433 w 3228"/>
                <a:gd name="T107" fmla="*/ 374 h 3195"/>
                <a:gd name="T108" fmla="*/ 1648 w 3228"/>
                <a:gd name="T109" fmla="*/ 176 h 3195"/>
                <a:gd name="T110" fmla="*/ 1915 w 3228"/>
                <a:gd name="T111" fmla="*/ 46 h 3195"/>
                <a:gd name="T112" fmla="*/ 2219 w 3228"/>
                <a:gd name="T113" fmla="*/ 0 h 3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228" h="3195">
                  <a:moveTo>
                    <a:pt x="2219" y="199"/>
                  </a:moveTo>
                  <a:lnTo>
                    <a:pt x="2150" y="202"/>
                  </a:lnTo>
                  <a:lnTo>
                    <a:pt x="2082" y="211"/>
                  </a:lnTo>
                  <a:lnTo>
                    <a:pt x="2016" y="225"/>
                  </a:lnTo>
                  <a:lnTo>
                    <a:pt x="1952" y="244"/>
                  </a:lnTo>
                  <a:lnTo>
                    <a:pt x="1890" y="269"/>
                  </a:lnTo>
                  <a:lnTo>
                    <a:pt x="1831" y="298"/>
                  </a:lnTo>
                  <a:lnTo>
                    <a:pt x="1776" y="331"/>
                  </a:lnTo>
                  <a:lnTo>
                    <a:pt x="1722" y="370"/>
                  </a:lnTo>
                  <a:lnTo>
                    <a:pt x="1673" y="412"/>
                  </a:lnTo>
                  <a:lnTo>
                    <a:pt x="1627" y="457"/>
                  </a:lnTo>
                  <a:lnTo>
                    <a:pt x="1585" y="506"/>
                  </a:lnTo>
                  <a:lnTo>
                    <a:pt x="1547" y="559"/>
                  </a:lnTo>
                  <a:lnTo>
                    <a:pt x="1513" y="614"/>
                  </a:lnTo>
                  <a:lnTo>
                    <a:pt x="1483" y="672"/>
                  </a:lnTo>
                  <a:lnTo>
                    <a:pt x="1458" y="733"/>
                  </a:lnTo>
                  <a:lnTo>
                    <a:pt x="1439" y="797"/>
                  </a:lnTo>
                  <a:lnTo>
                    <a:pt x="1425" y="862"/>
                  </a:lnTo>
                  <a:lnTo>
                    <a:pt x="1416" y="929"/>
                  </a:lnTo>
                  <a:lnTo>
                    <a:pt x="1412" y="999"/>
                  </a:lnTo>
                  <a:lnTo>
                    <a:pt x="1416" y="1061"/>
                  </a:lnTo>
                  <a:lnTo>
                    <a:pt x="1423" y="1122"/>
                  </a:lnTo>
                  <a:lnTo>
                    <a:pt x="1435" y="1182"/>
                  </a:lnTo>
                  <a:lnTo>
                    <a:pt x="1453" y="1240"/>
                  </a:lnTo>
                  <a:lnTo>
                    <a:pt x="1473" y="1296"/>
                  </a:lnTo>
                  <a:lnTo>
                    <a:pt x="1498" y="1349"/>
                  </a:lnTo>
                  <a:lnTo>
                    <a:pt x="1527" y="1401"/>
                  </a:lnTo>
                  <a:lnTo>
                    <a:pt x="1378" y="1548"/>
                  </a:lnTo>
                  <a:lnTo>
                    <a:pt x="1378" y="1548"/>
                  </a:lnTo>
                  <a:lnTo>
                    <a:pt x="202" y="2710"/>
                  </a:lnTo>
                  <a:lnTo>
                    <a:pt x="202" y="2995"/>
                  </a:lnTo>
                  <a:lnTo>
                    <a:pt x="487" y="2996"/>
                  </a:lnTo>
                  <a:lnTo>
                    <a:pt x="630" y="2854"/>
                  </a:lnTo>
                  <a:lnTo>
                    <a:pt x="654" y="2834"/>
                  </a:lnTo>
                  <a:lnTo>
                    <a:pt x="681" y="2818"/>
                  </a:lnTo>
                  <a:lnTo>
                    <a:pt x="711" y="2805"/>
                  </a:lnTo>
                  <a:lnTo>
                    <a:pt x="741" y="2798"/>
                  </a:lnTo>
                  <a:lnTo>
                    <a:pt x="773" y="2795"/>
                  </a:lnTo>
                  <a:lnTo>
                    <a:pt x="1009" y="2795"/>
                  </a:lnTo>
                  <a:lnTo>
                    <a:pt x="1009" y="2596"/>
                  </a:lnTo>
                  <a:lnTo>
                    <a:pt x="1012" y="2563"/>
                  </a:lnTo>
                  <a:lnTo>
                    <a:pt x="1019" y="2533"/>
                  </a:lnTo>
                  <a:lnTo>
                    <a:pt x="1032" y="2504"/>
                  </a:lnTo>
                  <a:lnTo>
                    <a:pt x="1048" y="2478"/>
                  </a:lnTo>
                  <a:lnTo>
                    <a:pt x="1069" y="2455"/>
                  </a:lnTo>
                  <a:lnTo>
                    <a:pt x="1092" y="2435"/>
                  </a:lnTo>
                  <a:lnTo>
                    <a:pt x="1118" y="2418"/>
                  </a:lnTo>
                  <a:lnTo>
                    <a:pt x="1147" y="2406"/>
                  </a:lnTo>
                  <a:lnTo>
                    <a:pt x="1178" y="2399"/>
                  </a:lnTo>
                  <a:lnTo>
                    <a:pt x="1211" y="2396"/>
                  </a:lnTo>
                  <a:lnTo>
                    <a:pt x="1412" y="2396"/>
                  </a:lnTo>
                  <a:lnTo>
                    <a:pt x="1412" y="2162"/>
                  </a:lnTo>
                  <a:lnTo>
                    <a:pt x="1416" y="2130"/>
                  </a:lnTo>
                  <a:lnTo>
                    <a:pt x="1423" y="2101"/>
                  </a:lnTo>
                  <a:lnTo>
                    <a:pt x="1435" y="2072"/>
                  </a:lnTo>
                  <a:lnTo>
                    <a:pt x="1452" y="2046"/>
                  </a:lnTo>
                  <a:lnTo>
                    <a:pt x="1472" y="2021"/>
                  </a:lnTo>
                  <a:lnTo>
                    <a:pt x="1664" y="1831"/>
                  </a:lnTo>
                  <a:lnTo>
                    <a:pt x="1778" y="1719"/>
                  </a:lnTo>
                  <a:lnTo>
                    <a:pt x="1813" y="1684"/>
                  </a:lnTo>
                  <a:lnTo>
                    <a:pt x="1864" y="1713"/>
                  </a:lnTo>
                  <a:lnTo>
                    <a:pt x="1919" y="1737"/>
                  </a:lnTo>
                  <a:lnTo>
                    <a:pt x="1976" y="1758"/>
                  </a:lnTo>
                  <a:lnTo>
                    <a:pt x="2035" y="1775"/>
                  </a:lnTo>
                  <a:lnTo>
                    <a:pt x="2095" y="1787"/>
                  </a:lnTo>
                  <a:lnTo>
                    <a:pt x="2156" y="1794"/>
                  </a:lnTo>
                  <a:lnTo>
                    <a:pt x="2219" y="1797"/>
                  </a:lnTo>
                  <a:lnTo>
                    <a:pt x="2290" y="1794"/>
                  </a:lnTo>
                  <a:lnTo>
                    <a:pt x="2358" y="1785"/>
                  </a:lnTo>
                  <a:lnTo>
                    <a:pt x="2424" y="1771"/>
                  </a:lnTo>
                  <a:lnTo>
                    <a:pt x="2488" y="1752"/>
                  </a:lnTo>
                  <a:lnTo>
                    <a:pt x="2550" y="1728"/>
                  </a:lnTo>
                  <a:lnTo>
                    <a:pt x="2608" y="1698"/>
                  </a:lnTo>
                  <a:lnTo>
                    <a:pt x="2664" y="1665"/>
                  </a:lnTo>
                  <a:lnTo>
                    <a:pt x="2718" y="1627"/>
                  </a:lnTo>
                  <a:lnTo>
                    <a:pt x="2767" y="1585"/>
                  </a:lnTo>
                  <a:lnTo>
                    <a:pt x="2814" y="1540"/>
                  </a:lnTo>
                  <a:lnTo>
                    <a:pt x="2856" y="1491"/>
                  </a:lnTo>
                  <a:lnTo>
                    <a:pt x="2894" y="1438"/>
                  </a:lnTo>
                  <a:lnTo>
                    <a:pt x="2928" y="1383"/>
                  </a:lnTo>
                  <a:lnTo>
                    <a:pt x="2957" y="1325"/>
                  </a:lnTo>
                  <a:lnTo>
                    <a:pt x="2982" y="1263"/>
                  </a:lnTo>
                  <a:lnTo>
                    <a:pt x="3001" y="1200"/>
                  </a:lnTo>
                  <a:lnTo>
                    <a:pt x="3016" y="1135"/>
                  </a:lnTo>
                  <a:lnTo>
                    <a:pt x="3024" y="1067"/>
                  </a:lnTo>
                  <a:lnTo>
                    <a:pt x="3027" y="999"/>
                  </a:lnTo>
                  <a:lnTo>
                    <a:pt x="3024" y="929"/>
                  </a:lnTo>
                  <a:lnTo>
                    <a:pt x="3016" y="862"/>
                  </a:lnTo>
                  <a:lnTo>
                    <a:pt x="3001" y="797"/>
                  </a:lnTo>
                  <a:lnTo>
                    <a:pt x="2982" y="733"/>
                  </a:lnTo>
                  <a:lnTo>
                    <a:pt x="2957" y="672"/>
                  </a:lnTo>
                  <a:lnTo>
                    <a:pt x="2928" y="614"/>
                  </a:lnTo>
                  <a:lnTo>
                    <a:pt x="2894" y="559"/>
                  </a:lnTo>
                  <a:lnTo>
                    <a:pt x="2856" y="506"/>
                  </a:lnTo>
                  <a:lnTo>
                    <a:pt x="2814" y="457"/>
                  </a:lnTo>
                  <a:lnTo>
                    <a:pt x="2767" y="412"/>
                  </a:lnTo>
                  <a:lnTo>
                    <a:pt x="2718" y="370"/>
                  </a:lnTo>
                  <a:lnTo>
                    <a:pt x="2664" y="331"/>
                  </a:lnTo>
                  <a:lnTo>
                    <a:pt x="2608" y="298"/>
                  </a:lnTo>
                  <a:lnTo>
                    <a:pt x="2550" y="269"/>
                  </a:lnTo>
                  <a:lnTo>
                    <a:pt x="2488" y="244"/>
                  </a:lnTo>
                  <a:lnTo>
                    <a:pt x="2424" y="225"/>
                  </a:lnTo>
                  <a:lnTo>
                    <a:pt x="2358" y="211"/>
                  </a:lnTo>
                  <a:lnTo>
                    <a:pt x="2290" y="202"/>
                  </a:lnTo>
                  <a:lnTo>
                    <a:pt x="2219" y="199"/>
                  </a:lnTo>
                  <a:close/>
                  <a:moveTo>
                    <a:pt x="2219" y="0"/>
                  </a:moveTo>
                  <a:lnTo>
                    <a:pt x="2299" y="3"/>
                  </a:lnTo>
                  <a:lnTo>
                    <a:pt x="2376" y="12"/>
                  </a:lnTo>
                  <a:lnTo>
                    <a:pt x="2452" y="27"/>
                  </a:lnTo>
                  <a:lnTo>
                    <a:pt x="2525" y="46"/>
                  </a:lnTo>
                  <a:lnTo>
                    <a:pt x="2595" y="72"/>
                  </a:lnTo>
                  <a:lnTo>
                    <a:pt x="2663" y="101"/>
                  </a:lnTo>
                  <a:lnTo>
                    <a:pt x="2729" y="136"/>
                  </a:lnTo>
                  <a:lnTo>
                    <a:pt x="2792" y="176"/>
                  </a:lnTo>
                  <a:lnTo>
                    <a:pt x="2851" y="220"/>
                  </a:lnTo>
                  <a:lnTo>
                    <a:pt x="2907" y="267"/>
                  </a:lnTo>
                  <a:lnTo>
                    <a:pt x="2959" y="319"/>
                  </a:lnTo>
                  <a:lnTo>
                    <a:pt x="3007" y="374"/>
                  </a:lnTo>
                  <a:lnTo>
                    <a:pt x="3051" y="433"/>
                  </a:lnTo>
                  <a:lnTo>
                    <a:pt x="3091" y="494"/>
                  </a:lnTo>
                  <a:lnTo>
                    <a:pt x="3126" y="560"/>
                  </a:lnTo>
                  <a:lnTo>
                    <a:pt x="3156" y="627"/>
                  </a:lnTo>
                  <a:lnTo>
                    <a:pt x="3182" y="698"/>
                  </a:lnTo>
                  <a:lnTo>
                    <a:pt x="3202" y="769"/>
                  </a:lnTo>
                  <a:lnTo>
                    <a:pt x="3217" y="844"/>
                  </a:lnTo>
                  <a:lnTo>
                    <a:pt x="3225" y="920"/>
                  </a:lnTo>
                  <a:lnTo>
                    <a:pt x="3228" y="999"/>
                  </a:lnTo>
                  <a:lnTo>
                    <a:pt x="3225" y="1076"/>
                  </a:lnTo>
                  <a:lnTo>
                    <a:pt x="3217" y="1153"/>
                  </a:lnTo>
                  <a:lnTo>
                    <a:pt x="3202" y="1228"/>
                  </a:lnTo>
                  <a:lnTo>
                    <a:pt x="3182" y="1300"/>
                  </a:lnTo>
                  <a:lnTo>
                    <a:pt x="3156" y="1369"/>
                  </a:lnTo>
                  <a:lnTo>
                    <a:pt x="3126" y="1438"/>
                  </a:lnTo>
                  <a:lnTo>
                    <a:pt x="3091" y="1502"/>
                  </a:lnTo>
                  <a:lnTo>
                    <a:pt x="3051" y="1565"/>
                  </a:lnTo>
                  <a:lnTo>
                    <a:pt x="3007" y="1623"/>
                  </a:lnTo>
                  <a:lnTo>
                    <a:pt x="2959" y="1678"/>
                  </a:lnTo>
                  <a:lnTo>
                    <a:pt x="2907" y="1730"/>
                  </a:lnTo>
                  <a:lnTo>
                    <a:pt x="2851" y="1778"/>
                  </a:lnTo>
                  <a:lnTo>
                    <a:pt x="2792" y="1821"/>
                  </a:lnTo>
                  <a:lnTo>
                    <a:pt x="2729" y="1861"/>
                  </a:lnTo>
                  <a:lnTo>
                    <a:pt x="2663" y="1895"/>
                  </a:lnTo>
                  <a:lnTo>
                    <a:pt x="2595" y="1926"/>
                  </a:lnTo>
                  <a:lnTo>
                    <a:pt x="2525" y="1951"/>
                  </a:lnTo>
                  <a:lnTo>
                    <a:pt x="2452" y="1971"/>
                  </a:lnTo>
                  <a:lnTo>
                    <a:pt x="2376" y="1985"/>
                  </a:lnTo>
                  <a:lnTo>
                    <a:pt x="2299" y="1994"/>
                  </a:lnTo>
                  <a:lnTo>
                    <a:pt x="2219" y="1997"/>
                  </a:lnTo>
                  <a:lnTo>
                    <a:pt x="2143" y="1993"/>
                  </a:lnTo>
                  <a:lnTo>
                    <a:pt x="2068" y="1984"/>
                  </a:lnTo>
                  <a:lnTo>
                    <a:pt x="1994" y="1970"/>
                  </a:lnTo>
                  <a:lnTo>
                    <a:pt x="1923" y="1951"/>
                  </a:lnTo>
                  <a:lnTo>
                    <a:pt x="1854" y="1926"/>
                  </a:lnTo>
                  <a:lnTo>
                    <a:pt x="1615" y="2162"/>
                  </a:lnTo>
                  <a:lnTo>
                    <a:pt x="1615" y="2396"/>
                  </a:lnTo>
                  <a:lnTo>
                    <a:pt x="1612" y="2433"/>
                  </a:lnTo>
                  <a:lnTo>
                    <a:pt x="1602" y="2466"/>
                  </a:lnTo>
                  <a:lnTo>
                    <a:pt x="1587" y="2497"/>
                  </a:lnTo>
                  <a:lnTo>
                    <a:pt x="1567" y="2524"/>
                  </a:lnTo>
                  <a:lnTo>
                    <a:pt x="1542" y="2549"/>
                  </a:lnTo>
                  <a:lnTo>
                    <a:pt x="1515" y="2568"/>
                  </a:lnTo>
                  <a:lnTo>
                    <a:pt x="1484" y="2584"/>
                  </a:lnTo>
                  <a:lnTo>
                    <a:pt x="1450" y="2593"/>
                  </a:lnTo>
                  <a:lnTo>
                    <a:pt x="1412" y="2596"/>
                  </a:lnTo>
                  <a:lnTo>
                    <a:pt x="1211" y="2596"/>
                  </a:lnTo>
                  <a:lnTo>
                    <a:pt x="1211" y="2795"/>
                  </a:lnTo>
                  <a:lnTo>
                    <a:pt x="1208" y="2828"/>
                  </a:lnTo>
                  <a:lnTo>
                    <a:pt x="1201" y="2858"/>
                  </a:lnTo>
                  <a:lnTo>
                    <a:pt x="1189" y="2887"/>
                  </a:lnTo>
                  <a:lnTo>
                    <a:pt x="1172" y="2914"/>
                  </a:lnTo>
                  <a:lnTo>
                    <a:pt x="1152" y="2937"/>
                  </a:lnTo>
                  <a:lnTo>
                    <a:pt x="1129" y="2956"/>
                  </a:lnTo>
                  <a:lnTo>
                    <a:pt x="1102" y="2973"/>
                  </a:lnTo>
                  <a:lnTo>
                    <a:pt x="1073" y="2985"/>
                  </a:lnTo>
                  <a:lnTo>
                    <a:pt x="1042" y="2993"/>
                  </a:lnTo>
                  <a:lnTo>
                    <a:pt x="1009" y="2995"/>
                  </a:lnTo>
                  <a:lnTo>
                    <a:pt x="773" y="2995"/>
                  </a:lnTo>
                  <a:lnTo>
                    <a:pt x="628" y="3139"/>
                  </a:lnTo>
                  <a:lnTo>
                    <a:pt x="611" y="3156"/>
                  </a:lnTo>
                  <a:lnTo>
                    <a:pt x="592" y="3169"/>
                  </a:lnTo>
                  <a:lnTo>
                    <a:pt x="574" y="3180"/>
                  </a:lnTo>
                  <a:lnTo>
                    <a:pt x="553" y="3188"/>
                  </a:lnTo>
                  <a:lnTo>
                    <a:pt x="530" y="3193"/>
                  </a:lnTo>
                  <a:lnTo>
                    <a:pt x="505" y="3195"/>
                  </a:lnTo>
                  <a:lnTo>
                    <a:pt x="202" y="3195"/>
                  </a:lnTo>
                  <a:lnTo>
                    <a:pt x="167" y="3192"/>
                  </a:lnTo>
                  <a:lnTo>
                    <a:pt x="133" y="3182"/>
                  </a:lnTo>
                  <a:lnTo>
                    <a:pt x="101" y="3167"/>
                  </a:lnTo>
                  <a:lnTo>
                    <a:pt x="73" y="3147"/>
                  </a:lnTo>
                  <a:lnTo>
                    <a:pt x="48" y="3123"/>
                  </a:lnTo>
                  <a:lnTo>
                    <a:pt x="29" y="3094"/>
                  </a:lnTo>
                  <a:lnTo>
                    <a:pt x="13" y="3064"/>
                  </a:lnTo>
                  <a:lnTo>
                    <a:pt x="3" y="3030"/>
                  </a:lnTo>
                  <a:lnTo>
                    <a:pt x="0" y="2995"/>
                  </a:lnTo>
                  <a:lnTo>
                    <a:pt x="0" y="2696"/>
                  </a:lnTo>
                  <a:lnTo>
                    <a:pt x="2" y="2671"/>
                  </a:lnTo>
                  <a:lnTo>
                    <a:pt x="7" y="2648"/>
                  </a:lnTo>
                  <a:lnTo>
                    <a:pt x="15" y="2628"/>
                  </a:lnTo>
                  <a:lnTo>
                    <a:pt x="27" y="2609"/>
                  </a:lnTo>
                  <a:lnTo>
                    <a:pt x="40" y="2591"/>
                  </a:lnTo>
                  <a:lnTo>
                    <a:pt x="57" y="2573"/>
                  </a:lnTo>
                  <a:lnTo>
                    <a:pt x="1282" y="1360"/>
                  </a:lnTo>
                  <a:lnTo>
                    <a:pt x="1259" y="1292"/>
                  </a:lnTo>
                  <a:lnTo>
                    <a:pt x="1238" y="1221"/>
                  </a:lnTo>
                  <a:lnTo>
                    <a:pt x="1224" y="1149"/>
                  </a:lnTo>
                  <a:lnTo>
                    <a:pt x="1214" y="1074"/>
                  </a:lnTo>
                  <a:lnTo>
                    <a:pt x="1211" y="999"/>
                  </a:lnTo>
                  <a:lnTo>
                    <a:pt x="1214" y="920"/>
                  </a:lnTo>
                  <a:lnTo>
                    <a:pt x="1223" y="844"/>
                  </a:lnTo>
                  <a:lnTo>
                    <a:pt x="1238" y="769"/>
                  </a:lnTo>
                  <a:lnTo>
                    <a:pt x="1258" y="698"/>
                  </a:lnTo>
                  <a:lnTo>
                    <a:pt x="1284" y="627"/>
                  </a:lnTo>
                  <a:lnTo>
                    <a:pt x="1313" y="560"/>
                  </a:lnTo>
                  <a:lnTo>
                    <a:pt x="1349" y="494"/>
                  </a:lnTo>
                  <a:lnTo>
                    <a:pt x="1389" y="433"/>
                  </a:lnTo>
                  <a:lnTo>
                    <a:pt x="1433" y="374"/>
                  </a:lnTo>
                  <a:lnTo>
                    <a:pt x="1481" y="319"/>
                  </a:lnTo>
                  <a:lnTo>
                    <a:pt x="1533" y="267"/>
                  </a:lnTo>
                  <a:lnTo>
                    <a:pt x="1589" y="220"/>
                  </a:lnTo>
                  <a:lnTo>
                    <a:pt x="1648" y="176"/>
                  </a:lnTo>
                  <a:lnTo>
                    <a:pt x="1711" y="136"/>
                  </a:lnTo>
                  <a:lnTo>
                    <a:pt x="1776" y="101"/>
                  </a:lnTo>
                  <a:lnTo>
                    <a:pt x="1845" y="72"/>
                  </a:lnTo>
                  <a:lnTo>
                    <a:pt x="1915" y="46"/>
                  </a:lnTo>
                  <a:lnTo>
                    <a:pt x="1988" y="27"/>
                  </a:lnTo>
                  <a:lnTo>
                    <a:pt x="2064" y="12"/>
                  </a:lnTo>
                  <a:lnTo>
                    <a:pt x="2141" y="3"/>
                  </a:lnTo>
                  <a:lnTo>
                    <a:pt x="22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SV" sz="900"/>
            </a:p>
          </p:txBody>
        </p:sp>
        <p:sp>
          <p:nvSpPr>
            <p:cNvPr id="61" name="Freeform 27"/>
            <p:cNvSpPr>
              <a:spLocks noEditPoints="1"/>
            </p:cNvSpPr>
            <p:nvPr/>
          </p:nvSpPr>
          <p:spPr bwMode="auto">
            <a:xfrm>
              <a:off x="10134" y="-1461"/>
              <a:ext cx="403" cy="399"/>
            </a:xfrm>
            <a:custGeom>
              <a:avLst/>
              <a:gdLst>
                <a:gd name="T0" fmla="*/ 282 w 807"/>
                <a:gd name="T1" fmla="*/ 116 h 799"/>
                <a:gd name="T2" fmla="*/ 214 w 807"/>
                <a:gd name="T3" fmla="*/ 159 h 799"/>
                <a:gd name="T4" fmla="*/ 159 w 807"/>
                <a:gd name="T5" fmla="*/ 214 h 799"/>
                <a:gd name="T6" fmla="*/ 117 w 807"/>
                <a:gd name="T7" fmla="*/ 282 h 799"/>
                <a:gd name="T8" fmla="*/ 156 w 807"/>
                <a:gd name="T9" fmla="*/ 392 h 799"/>
                <a:gd name="T10" fmla="*/ 278 w 807"/>
                <a:gd name="T11" fmla="*/ 525 h 799"/>
                <a:gd name="T12" fmla="*/ 413 w 807"/>
                <a:gd name="T13" fmla="*/ 646 h 799"/>
                <a:gd name="T14" fmla="*/ 524 w 807"/>
                <a:gd name="T15" fmla="*/ 685 h 799"/>
                <a:gd name="T16" fmla="*/ 592 w 807"/>
                <a:gd name="T17" fmla="*/ 643 h 799"/>
                <a:gd name="T18" fmla="*/ 647 w 807"/>
                <a:gd name="T19" fmla="*/ 588 h 799"/>
                <a:gd name="T20" fmla="*/ 689 w 807"/>
                <a:gd name="T21" fmla="*/ 520 h 799"/>
                <a:gd name="T22" fmla="*/ 651 w 807"/>
                <a:gd name="T23" fmla="*/ 409 h 799"/>
                <a:gd name="T24" fmla="*/ 529 w 807"/>
                <a:gd name="T25" fmla="*/ 275 h 799"/>
                <a:gd name="T26" fmla="*/ 394 w 807"/>
                <a:gd name="T27" fmla="*/ 155 h 799"/>
                <a:gd name="T28" fmla="*/ 327 w 807"/>
                <a:gd name="T29" fmla="*/ 0 h 799"/>
                <a:gd name="T30" fmla="*/ 363 w 807"/>
                <a:gd name="T31" fmla="*/ 10 h 799"/>
                <a:gd name="T32" fmla="*/ 457 w 807"/>
                <a:gd name="T33" fmla="*/ 77 h 799"/>
                <a:gd name="T34" fmla="*/ 601 w 807"/>
                <a:gd name="T35" fmla="*/ 205 h 799"/>
                <a:gd name="T36" fmla="*/ 731 w 807"/>
                <a:gd name="T37" fmla="*/ 348 h 799"/>
                <a:gd name="T38" fmla="*/ 799 w 807"/>
                <a:gd name="T39" fmla="*/ 441 h 799"/>
                <a:gd name="T40" fmla="*/ 807 w 807"/>
                <a:gd name="T41" fmla="*/ 480 h 799"/>
                <a:gd name="T42" fmla="*/ 802 w 807"/>
                <a:gd name="T43" fmla="*/ 512 h 799"/>
                <a:gd name="T44" fmla="*/ 762 w 807"/>
                <a:gd name="T45" fmla="*/ 598 h 799"/>
                <a:gd name="T46" fmla="*/ 709 w 807"/>
                <a:gd name="T47" fmla="*/ 670 h 799"/>
                <a:gd name="T48" fmla="*/ 642 w 807"/>
                <a:gd name="T49" fmla="*/ 731 h 799"/>
                <a:gd name="T50" fmla="*/ 561 w 807"/>
                <a:gd name="T51" fmla="*/ 776 h 799"/>
                <a:gd name="T52" fmla="*/ 493 w 807"/>
                <a:gd name="T53" fmla="*/ 799 h 799"/>
                <a:gd name="T54" fmla="*/ 448 w 807"/>
                <a:gd name="T55" fmla="*/ 793 h 799"/>
                <a:gd name="T56" fmla="*/ 350 w 807"/>
                <a:gd name="T57" fmla="*/ 723 h 799"/>
                <a:gd name="T58" fmla="*/ 207 w 807"/>
                <a:gd name="T59" fmla="*/ 596 h 799"/>
                <a:gd name="T60" fmla="*/ 78 w 807"/>
                <a:gd name="T61" fmla="*/ 453 h 799"/>
                <a:gd name="T62" fmla="*/ 8 w 807"/>
                <a:gd name="T63" fmla="*/ 359 h 799"/>
                <a:gd name="T64" fmla="*/ 0 w 807"/>
                <a:gd name="T65" fmla="*/ 321 h 799"/>
                <a:gd name="T66" fmla="*/ 5 w 807"/>
                <a:gd name="T67" fmla="*/ 288 h 799"/>
                <a:gd name="T68" fmla="*/ 46 w 807"/>
                <a:gd name="T69" fmla="*/ 203 h 799"/>
                <a:gd name="T70" fmla="*/ 98 w 807"/>
                <a:gd name="T71" fmla="*/ 130 h 799"/>
                <a:gd name="T72" fmla="*/ 165 w 807"/>
                <a:gd name="T73" fmla="*/ 70 h 799"/>
                <a:gd name="T74" fmla="*/ 246 w 807"/>
                <a:gd name="T75" fmla="*/ 24 h 799"/>
                <a:gd name="T76" fmla="*/ 309 w 807"/>
                <a:gd name="T77" fmla="*/ 1 h 7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07" h="799">
                  <a:moveTo>
                    <a:pt x="321" y="99"/>
                  </a:moveTo>
                  <a:lnTo>
                    <a:pt x="282" y="116"/>
                  </a:lnTo>
                  <a:lnTo>
                    <a:pt x="247" y="135"/>
                  </a:lnTo>
                  <a:lnTo>
                    <a:pt x="214" y="159"/>
                  </a:lnTo>
                  <a:lnTo>
                    <a:pt x="185" y="184"/>
                  </a:lnTo>
                  <a:lnTo>
                    <a:pt x="159" y="214"/>
                  </a:lnTo>
                  <a:lnTo>
                    <a:pt x="136" y="245"/>
                  </a:lnTo>
                  <a:lnTo>
                    <a:pt x="117" y="282"/>
                  </a:lnTo>
                  <a:lnTo>
                    <a:pt x="101" y="321"/>
                  </a:lnTo>
                  <a:lnTo>
                    <a:pt x="156" y="392"/>
                  </a:lnTo>
                  <a:lnTo>
                    <a:pt x="215" y="460"/>
                  </a:lnTo>
                  <a:lnTo>
                    <a:pt x="278" y="525"/>
                  </a:lnTo>
                  <a:lnTo>
                    <a:pt x="344" y="587"/>
                  </a:lnTo>
                  <a:lnTo>
                    <a:pt x="413" y="646"/>
                  </a:lnTo>
                  <a:lnTo>
                    <a:pt x="486" y="701"/>
                  </a:lnTo>
                  <a:lnTo>
                    <a:pt x="524" y="685"/>
                  </a:lnTo>
                  <a:lnTo>
                    <a:pt x="560" y="665"/>
                  </a:lnTo>
                  <a:lnTo>
                    <a:pt x="592" y="643"/>
                  </a:lnTo>
                  <a:lnTo>
                    <a:pt x="621" y="617"/>
                  </a:lnTo>
                  <a:lnTo>
                    <a:pt x="647" y="588"/>
                  </a:lnTo>
                  <a:lnTo>
                    <a:pt x="670" y="556"/>
                  </a:lnTo>
                  <a:lnTo>
                    <a:pt x="689" y="520"/>
                  </a:lnTo>
                  <a:lnTo>
                    <a:pt x="706" y="480"/>
                  </a:lnTo>
                  <a:lnTo>
                    <a:pt x="651" y="409"/>
                  </a:lnTo>
                  <a:lnTo>
                    <a:pt x="592" y="340"/>
                  </a:lnTo>
                  <a:lnTo>
                    <a:pt x="529" y="275"/>
                  </a:lnTo>
                  <a:lnTo>
                    <a:pt x="463" y="213"/>
                  </a:lnTo>
                  <a:lnTo>
                    <a:pt x="394" y="155"/>
                  </a:lnTo>
                  <a:lnTo>
                    <a:pt x="321" y="99"/>
                  </a:lnTo>
                  <a:close/>
                  <a:moveTo>
                    <a:pt x="327" y="0"/>
                  </a:moveTo>
                  <a:lnTo>
                    <a:pt x="346" y="3"/>
                  </a:lnTo>
                  <a:lnTo>
                    <a:pt x="363" y="10"/>
                  </a:lnTo>
                  <a:lnTo>
                    <a:pt x="380" y="19"/>
                  </a:lnTo>
                  <a:lnTo>
                    <a:pt x="457" y="77"/>
                  </a:lnTo>
                  <a:lnTo>
                    <a:pt x="530" y="139"/>
                  </a:lnTo>
                  <a:lnTo>
                    <a:pt x="601" y="205"/>
                  </a:lnTo>
                  <a:lnTo>
                    <a:pt x="668" y="274"/>
                  </a:lnTo>
                  <a:lnTo>
                    <a:pt x="731" y="348"/>
                  </a:lnTo>
                  <a:lnTo>
                    <a:pt x="789" y="423"/>
                  </a:lnTo>
                  <a:lnTo>
                    <a:pt x="799" y="441"/>
                  </a:lnTo>
                  <a:lnTo>
                    <a:pt x="805" y="460"/>
                  </a:lnTo>
                  <a:lnTo>
                    <a:pt x="807" y="480"/>
                  </a:lnTo>
                  <a:lnTo>
                    <a:pt x="806" y="496"/>
                  </a:lnTo>
                  <a:lnTo>
                    <a:pt x="802" y="512"/>
                  </a:lnTo>
                  <a:lnTo>
                    <a:pt x="783" y="556"/>
                  </a:lnTo>
                  <a:lnTo>
                    <a:pt x="762" y="598"/>
                  </a:lnTo>
                  <a:lnTo>
                    <a:pt x="737" y="636"/>
                  </a:lnTo>
                  <a:lnTo>
                    <a:pt x="709" y="670"/>
                  </a:lnTo>
                  <a:lnTo>
                    <a:pt x="677" y="702"/>
                  </a:lnTo>
                  <a:lnTo>
                    <a:pt x="642" y="731"/>
                  </a:lnTo>
                  <a:lnTo>
                    <a:pt x="603" y="755"/>
                  </a:lnTo>
                  <a:lnTo>
                    <a:pt x="561" y="776"/>
                  </a:lnTo>
                  <a:lnTo>
                    <a:pt x="516" y="794"/>
                  </a:lnTo>
                  <a:lnTo>
                    <a:pt x="493" y="799"/>
                  </a:lnTo>
                  <a:lnTo>
                    <a:pt x="470" y="799"/>
                  </a:lnTo>
                  <a:lnTo>
                    <a:pt x="448" y="793"/>
                  </a:lnTo>
                  <a:lnTo>
                    <a:pt x="427" y="782"/>
                  </a:lnTo>
                  <a:lnTo>
                    <a:pt x="350" y="723"/>
                  </a:lnTo>
                  <a:lnTo>
                    <a:pt x="277" y="661"/>
                  </a:lnTo>
                  <a:lnTo>
                    <a:pt x="207" y="596"/>
                  </a:lnTo>
                  <a:lnTo>
                    <a:pt x="139" y="526"/>
                  </a:lnTo>
                  <a:lnTo>
                    <a:pt x="78" y="453"/>
                  </a:lnTo>
                  <a:lnTo>
                    <a:pt x="19" y="376"/>
                  </a:lnTo>
                  <a:lnTo>
                    <a:pt x="8" y="359"/>
                  </a:lnTo>
                  <a:lnTo>
                    <a:pt x="2" y="340"/>
                  </a:lnTo>
                  <a:lnTo>
                    <a:pt x="0" y="321"/>
                  </a:lnTo>
                  <a:lnTo>
                    <a:pt x="1" y="305"/>
                  </a:lnTo>
                  <a:lnTo>
                    <a:pt x="5" y="288"/>
                  </a:lnTo>
                  <a:lnTo>
                    <a:pt x="24" y="243"/>
                  </a:lnTo>
                  <a:lnTo>
                    <a:pt x="46" y="203"/>
                  </a:lnTo>
                  <a:lnTo>
                    <a:pt x="70" y="165"/>
                  </a:lnTo>
                  <a:lnTo>
                    <a:pt x="98" y="130"/>
                  </a:lnTo>
                  <a:lnTo>
                    <a:pt x="130" y="98"/>
                  </a:lnTo>
                  <a:lnTo>
                    <a:pt x="165" y="70"/>
                  </a:lnTo>
                  <a:lnTo>
                    <a:pt x="203" y="45"/>
                  </a:lnTo>
                  <a:lnTo>
                    <a:pt x="246" y="24"/>
                  </a:lnTo>
                  <a:lnTo>
                    <a:pt x="290" y="6"/>
                  </a:lnTo>
                  <a:lnTo>
                    <a:pt x="309" y="1"/>
                  </a:lnTo>
                  <a:lnTo>
                    <a:pt x="3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SV" sz="900"/>
            </a:p>
          </p:txBody>
        </p:sp>
      </p:grpSp>
      <p:sp>
        <p:nvSpPr>
          <p:cNvPr id="62" name="Textbox 1"/>
          <p:cNvSpPr/>
          <p:nvPr/>
        </p:nvSpPr>
        <p:spPr>
          <a:xfrm>
            <a:off x="7854481" y="1624908"/>
            <a:ext cx="2100610" cy="460580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r>
              <a:rPr lang="en-US" sz="1300" kern="10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Assess</a:t>
            </a:r>
          </a:p>
          <a:p>
            <a:r>
              <a:rPr lang="en-US" sz="900" dirty="0">
                <a:solidFill>
                  <a:schemeClr val="bg2"/>
                </a:solidFill>
                <a:latin typeface="Source Sans Pro" panose="020B0503030403020204" pitchFamily="34" charset="0"/>
              </a:rPr>
              <a:t>Imperdiet nec, imperdiet iaculis.</a:t>
            </a:r>
          </a:p>
        </p:txBody>
      </p:sp>
      <p:sp>
        <p:nvSpPr>
          <p:cNvPr id="63" name="2 Rectángulo"/>
          <p:cNvSpPr/>
          <p:nvPr/>
        </p:nvSpPr>
        <p:spPr bwMode="auto">
          <a:xfrm>
            <a:off x="973306" y="3567378"/>
            <a:ext cx="4117481" cy="22857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xtLst/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grpSp>
        <p:nvGrpSpPr>
          <p:cNvPr id="64" name="55 Grupo"/>
          <p:cNvGrpSpPr/>
          <p:nvPr/>
        </p:nvGrpSpPr>
        <p:grpSpPr>
          <a:xfrm>
            <a:off x="4187851" y="2855541"/>
            <a:ext cx="728211" cy="666196"/>
            <a:chOff x="18258047" y="2685825"/>
            <a:chExt cx="1456589" cy="1332546"/>
          </a:xfrm>
          <a:solidFill>
            <a:schemeClr val="tx2"/>
          </a:solidFill>
        </p:grpSpPr>
        <p:grpSp>
          <p:nvGrpSpPr>
            <p:cNvPr id="65" name="93 Grupo"/>
            <p:cNvGrpSpPr/>
            <p:nvPr/>
          </p:nvGrpSpPr>
          <p:grpSpPr>
            <a:xfrm>
              <a:off x="18346373" y="3445616"/>
              <a:ext cx="578490" cy="572755"/>
              <a:chOff x="18346373" y="3445616"/>
              <a:chExt cx="578490" cy="572755"/>
            </a:xfrm>
            <a:grpFill/>
          </p:grpSpPr>
          <p:sp>
            <p:nvSpPr>
              <p:cNvPr id="74" name="Freeform 6"/>
              <p:cNvSpPr>
                <a:spLocks noEditPoints="1"/>
              </p:cNvSpPr>
              <p:nvPr/>
            </p:nvSpPr>
            <p:spPr bwMode="auto">
              <a:xfrm>
                <a:off x="18346373" y="3445616"/>
                <a:ext cx="578490" cy="572755"/>
              </a:xfrm>
              <a:custGeom>
                <a:avLst/>
                <a:gdLst>
                  <a:gd name="T0" fmla="*/ 1358 w 3226"/>
                  <a:gd name="T1" fmla="*/ 609 h 3195"/>
                  <a:gd name="T2" fmla="*/ 1146 w 3226"/>
                  <a:gd name="T3" fmla="*/ 711 h 3195"/>
                  <a:gd name="T4" fmla="*/ 974 w 3226"/>
                  <a:gd name="T5" fmla="*/ 686 h 3195"/>
                  <a:gd name="T6" fmla="*/ 725 w 3226"/>
                  <a:gd name="T7" fmla="*/ 1048 h 3195"/>
                  <a:gd name="T8" fmla="*/ 662 w 3226"/>
                  <a:gd name="T9" fmla="*/ 1270 h 3195"/>
                  <a:gd name="T10" fmla="*/ 540 w 3226"/>
                  <a:gd name="T11" fmla="*/ 1393 h 3195"/>
                  <a:gd name="T12" fmla="*/ 567 w 3226"/>
                  <a:gd name="T13" fmla="*/ 1815 h 3195"/>
                  <a:gd name="T14" fmla="*/ 683 w 3226"/>
                  <a:gd name="T15" fmla="*/ 1979 h 3195"/>
                  <a:gd name="T16" fmla="*/ 719 w 3226"/>
                  <a:gd name="T17" fmla="*/ 2176 h 3195"/>
                  <a:gd name="T18" fmla="*/ 1001 w 3226"/>
                  <a:gd name="T19" fmla="*/ 2494 h 3195"/>
                  <a:gd name="T20" fmla="*/ 1174 w 3226"/>
                  <a:gd name="T21" fmla="*/ 2495 h 3195"/>
                  <a:gd name="T22" fmla="*/ 1378 w 3226"/>
                  <a:gd name="T23" fmla="*/ 2609 h 3195"/>
                  <a:gd name="T24" fmla="*/ 1813 w 3226"/>
                  <a:gd name="T25" fmla="*/ 2690 h 3195"/>
                  <a:gd name="T26" fmla="*/ 1916 w 3226"/>
                  <a:gd name="T27" fmla="*/ 2552 h 3195"/>
                  <a:gd name="T28" fmla="*/ 2140 w 3226"/>
                  <a:gd name="T29" fmla="*/ 2475 h 3195"/>
                  <a:gd name="T30" fmla="*/ 2708 w 3226"/>
                  <a:gd name="T31" fmla="*/ 2490 h 3195"/>
                  <a:gd name="T32" fmla="*/ 2502 w 3226"/>
                  <a:gd name="T33" fmla="*/ 2089 h 3195"/>
                  <a:gd name="T34" fmla="*/ 2592 w 3226"/>
                  <a:gd name="T35" fmla="*/ 1872 h 3195"/>
                  <a:gd name="T36" fmla="*/ 3024 w 3226"/>
                  <a:gd name="T37" fmla="*/ 1733 h 3195"/>
                  <a:gd name="T38" fmla="*/ 2612 w 3226"/>
                  <a:gd name="T39" fmla="*/ 1345 h 3195"/>
                  <a:gd name="T40" fmla="*/ 2509 w 3226"/>
                  <a:gd name="T41" fmla="*/ 1135 h 3195"/>
                  <a:gd name="T42" fmla="*/ 2534 w 3226"/>
                  <a:gd name="T43" fmla="*/ 965 h 3195"/>
                  <a:gd name="T44" fmla="*/ 2170 w 3226"/>
                  <a:gd name="T45" fmla="*/ 718 h 3195"/>
                  <a:gd name="T46" fmla="*/ 1944 w 3226"/>
                  <a:gd name="T47" fmla="*/ 656 h 3195"/>
                  <a:gd name="T48" fmla="*/ 1820 w 3226"/>
                  <a:gd name="T49" fmla="*/ 535 h 3195"/>
                  <a:gd name="T50" fmla="*/ 1812 w 3226"/>
                  <a:gd name="T51" fmla="*/ 9 h 3195"/>
                  <a:gd name="T52" fmla="*/ 1940 w 3226"/>
                  <a:gd name="T53" fmla="*/ 131 h 3195"/>
                  <a:gd name="T54" fmla="*/ 2428 w 3226"/>
                  <a:gd name="T55" fmla="*/ 332 h 3195"/>
                  <a:gd name="T56" fmla="*/ 2605 w 3226"/>
                  <a:gd name="T57" fmla="*/ 335 h 3195"/>
                  <a:gd name="T58" fmla="*/ 2900 w 3226"/>
                  <a:gd name="T59" fmla="*/ 641 h 3195"/>
                  <a:gd name="T60" fmla="*/ 2876 w 3226"/>
                  <a:gd name="T61" fmla="*/ 816 h 3195"/>
                  <a:gd name="T62" fmla="*/ 3122 w 3226"/>
                  <a:gd name="T63" fmla="*/ 1287 h 3195"/>
                  <a:gd name="T64" fmla="*/ 3224 w 3226"/>
                  <a:gd name="T65" fmla="*/ 1431 h 3195"/>
                  <a:gd name="T66" fmla="*/ 3190 w 3226"/>
                  <a:gd name="T67" fmla="*/ 1848 h 3195"/>
                  <a:gd name="T68" fmla="*/ 2755 w 3226"/>
                  <a:gd name="T69" fmla="*/ 1990 h 3195"/>
                  <a:gd name="T70" fmla="*/ 2908 w 3226"/>
                  <a:gd name="T71" fmla="*/ 2465 h 3195"/>
                  <a:gd name="T72" fmla="*/ 2851 w 3226"/>
                  <a:gd name="T73" fmla="*/ 2632 h 3195"/>
                  <a:gd name="T74" fmla="*/ 2514 w 3226"/>
                  <a:gd name="T75" fmla="*/ 2882 h 3195"/>
                  <a:gd name="T76" fmla="*/ 2077 w 3226"/>
                  <a:gd name="T77" fmla="*/ 2703 h 3195"/>
                  <a:gd name="T78" fmla="*/ 1890 w 3226"/>
                  <a:gd name="T79" fmla="*/ 3139 h 3195"/>
                  <a:gd name="T80" fmla="*/ 1476 w 3226"/>
                  <a:gd name="T81" fmla="*/ 3195 h 3195"/>
                  <a:gd name="T82" fmla="*/ 1317 w 3226"/>
                  <a:gd name="T83" fmla="*/ 3118 h 3195"/>
                  <a:gd name="T84" fmla="*/ 1087 w 3226"/>
                  <a:gd name="T85" fmla="*/ 2675 h 3195"/>
                  <a:gd name="T86" fmla="*/ 682 w 3226"/>
                  <a:gd name="T87" fmla="*/ 2880 h 3195"/>
                  <a:gd name="T88" fmla="*/ 355 w 3226"/>
                  <a:gd name="T89" fmla="*/ 2607 h 3195"/>
                  <a:gd name="T90" fmla="*/ 324 w 3226"/>
                  <a:gd name="T91" fmla="*/ 2436 h 3195"/>
                  <a:gd name="T92" fmla="*/ 162 w 3226"/>
                  <a:gd name="T93" fmla="*/ 1929 h 3195"/>
                  <a:gd name="T94" fmla="*/ 22 w 3226"/>
                  <a:gd name="T95" fmla="*/ 1822 h 3195"/>
                  <a:gd name="T96" fmla="*/ 9 w 3226"/>
                  <a:gd name="T97" fmla="*/ 1401 h 3195"/>
                  <a:gd name="T98" fmla="*/ 132 w 3226"/>
                  <a:gd name="T99" fmla="*/ 1275 h 3195"/>
                  <a:gd name="T100" fmla="*/ 335 w 3226"/>
                  <a:gd name="T101" fmla="*/ 788 h 3195"/>
                  <a:gd name="T102" fmla="*/ 339 w 3226"/>
                  <a:gd name="T103" fmla="*/ 614 h 3195"/>
                  <a:gd name="T104" fmla="*/ 651 w 3226"/>
                  <a:gd name="T105" fmla="*/ 323 h 3195"/>
                  <a:gd name="T106" fmla="*/ 824 w 3226"/>
                  <a:gd name="T107" fmla="*/ 346 h 3195"/>
                  <a:gd name="T108" fmla="*/ 1300 w 3226"/>
                  <a:gd name="T109" fmla="*/ 102 h 3195"/>
                  <a:gd name="T110" fmla="*/ 1445 w 3226"/>
                  <a:gd name="T111" fmla="*/ 2 h 3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226" h="3195">
                    <a:moveTo>
                      <a:pt x="1476" y="200"/>
                    </a:moveTo>
                    <a:lnTo>
                      <a:pt x="1414" y="506"/>
                    </a:lnTo>
                    <a:lnTo>
                      <a:pt x="1405" y="535"/>
                    </a:lnTo>
                    <a:lnTo>
                      <a:pt x="1394" y="562"/>
                    </a:lnTo>
                    <a:lnTo>
                      <a:pt x="1378" y="586"/>
                    </a:lnTo>
                    <a:lnTo>
                      <a:pt x="1358" y="609"/>
                    </a:lnTo>
                    <a:lnTo>
                      <a:pt x="1335" y="628"/>
                    </a:lnTo>
                    <a:lnTo>
                      <a:pt x="1311" y="643"/>
                    </a:lnTo>
                    <a:lnTo>
                      <a:pt x="1283" y="656"/>
                    </a:lnTo>
                    <a:lnTo>
                      <a:pt x="1227" y="676"/>
                    </a:lnTo>
                    <a:lnTo>
                      <a:pt x="1174" y="701"/>
                    </a:lnTo>
                    <a:lnTo>
                      <a:pt x="1146" y="711"/>
                    </a:lnTo>
                    <a:lnTo>
                      <a:pt x="1117" y="718"/>
                    </a:lnTo>
                    <a:lnTo>
                      <a:pt x="1087" y="720"/>
                    </a:lnTo>
                    <a:lnTo>
                      <a:pt x="1057" y="718"/>
                    </a:lnTo>
                    <a:lnTo>
                      <a:pt x="1028" y="711"/>
                    </a:lnTo>
                    <a:lnTo>
                      <a:pt x="1001" y="701"/>
                    </a:lnTo>
                    <a:lnTo>
                      <a:pt x="974" y="686"/>
                    </a:lnTo>
                    <a:lnTo>
                      <a:pt x="711" y="513"/>
                    </a:lnTo>
                    <a:lnTo>
                      <a:pt x="518" y="705"/>
                    </a:lnTo>
                    <a:lnTo>
                      <a:pt x="693" y="965"/>
                    </a:lnTo>
                    <a:lnTo>
                      <a:pt x="708" y="992"/>
                    </a:lnTo>
                    <a:lnTo>
                      <a:pt x="719" y="1019"/>
                    </a:lnTo>
                    <a:lnTo>
                      <a:pt x="725" y="1048"/>
                    </a:lnTo>
                    <a:lnTo>
                      <a:pt x="727" y="1077"/>
                    </a:lnTo>
                    <a:lnTo>
                      <a:pt x="725" y="1106"/>
                    </a:lnTo>
                    <a:lnTo>
                      <a:pt x="718" y="1135"/>
                    </a:lnTo>
                    <a:lnTo>
                      <a:pt x="706" y="1163"/>
                    </a:lnTo>
                    <a:lnTo>
                      <a:pt x="683" y="1216"/>
                    </a:lnTo>
                    <a:lnTo>
                      <a:pt x="662" y="1270"/>
                    </a:lnTo>
                    <a:lnTo>
                      <a:pt x="650" y="1298"/>
                    </a:lnTo>
                    <a:lnTo>
                      <a:pt x="634" y="1323"/>
                    </a:lnTo>
                    <a:lnTo>
                      <a:pt x="615" y="1345"/>
                    </a:lnTo>
                    <a:lnTo>
                      <a:pt x="592" y="1364"/>
                    </a:lnTo>
                    <a:lnTo>
                      <a:pt x="567" y="1381"/>
                    </a:lnTo>
                    <a:lnTo>
                      <a:pt x="540" y="1393"/>
                    </a:lnTo>
                    <a:lnTo>
                      <a:pt x="511" y="1401"/>
                    </a:lnTo>
                    <a:lnTo>
                      <a:pt x="202" y="1461"/>
                    </a:lnTo>
                    <a:lnTo>
                      <a:pt x="202" y="1733"/>
                    </a:lnTo>
                    <a:lnTo>
                      <a:pt x="511" y="1794"/>
                    </a:lnTo>
                    <a:lnTo>
                      <a:pt x="540" y="1802"/>
                    </a:lnTo>
                    <a:lnTo>
                      <a:pt x="567" y="1815"/>
                    </a:lnTo>
                    <a:lnTo>
                      <a:pt x="593" y="1831"/>
                    </a:lnTo>
                    <a:lnTo>
                      <a:pt x="615" y="1850"/>
                    </a:lnTo>
                    <a:lnTo>
                      <a:pt x="634" y="1872"/>
                    </a:lnTo>
                    <a:lnTo>
                      <a:pt x="650" y="1897"/>
                    </a:lnTo>
                    <a:lnTo>
                      <a:pt x="662" y="1925"/>
                    </a:lnTo>
                    <a:lnTo>
                      <a:pt x="683" y="1979"/>
                    </a:lnTo>
                    <a:lnTo>
                      <a:pt x="707" y="2032"/>
                    </a:lnTo>
                    <a:lnTo>
                      <a:pt x="718" y="2060"/>
                    </a:lnTo>
                    <a:lnTo>
                      <a:pt x="725" y="2089"/>
                    </a:lnTo>
                    <a:lnTo>
                      <a:pt x="727" y="2118"/>
                    </a:lnTo>
                    <a:lnTo>
                      <a:pt x="725" y="2148"/>
                    </a:lnTo>
                    <a:lnTo>
                      <a:pt x="719" y="2176"/>
                    </a:lnTo>
                    <a:lnTo>
                      <a:pt x="708" y="2204"/>
                    </a:lnTo>
                    <a:lnTo>
                      <a:pt x="693" y="2230"/>
                    </a:lnTo>
                    <a:lnTo>
                      <a:pt x="518" y="2490"/>
                    </a:lnTo>
                    <a:lnTo>
                      <a:pt x="713" y="2682"/>
                    </a:lnTo>
                    <a:lnTo>
                      <a:pt x="974" y="2509"/>
                    </a:lnTo>
                    <a:lnTo>
                      <a:pt x="1001" y="2494"/>
                    </a:lnTo>
                    <a:lnTo>
                      <a:pt x="1028" y="2484"/>
                    </a:lnTo>
                    <a:lnTo>
                      <a:pt x="1057" y="2478"/>
                    </a:lnTo>
                    <a:lnTo>
                      <a:pt x="1087" y="2475"/>
                    </a:lnTo>
                    <a:lnTo>
                      <a:pt x="1117" y="2478"/>
                    </a:lnTo>
                    <a:lnTo>
                      <a:pt x="1146" y="2485"/>
                    </a:lnTo>
                    <a:lnTo>
                      <a:pt x="1174" y="2495"/>
                    </a:lnTo>
                    <a:lnTo>
                      <a:pt x="1228" y="2519"/>
                    </a:lnTo>
                    <a:lnTo>
                      <a:pt x="1283" y="2540"/>
                    </a:lnTo>
                    <a:lnTo>
                      <a:pt x="1311" y="2552"/>
                    </a:lnTo>
                    <a:lnTo>
                      <a:pt x="1336" y="2567"/>
                    </a:lnTo>
                    <a:lnTo>
                      <a:pt x="1359" y="2587"/>
                    </a:lnTo>
                    <a:lnTo>
                      <a:pt x="1378" y="2609"/>
                    </a:lnTo>
                    <a:lnTo>
                      <a:pt x="1394" y="2634"/>
                    </a:lnTo>
                    <a:lnTo>
                      <a:pt x="1406" y="2660"/>
                    </a:lnTo>
                    <a:lnTo>
                      <a:pt x="1415" y="2690"/>
                    </a:lnTo>
                    <a:lnTo>
                      <a:pt x="1476" y="2995"/>
                    </a:lnTo>
                    <a:lnTo>
                      <a:pt x="1750" y="2995"/>
                    </a:lnTo>
                    <a:lnTo>
                      <a:pt x="1813" y="2690"/>
                    </a:lnTo>
                    <a:lnTo>
                      <a:pt x="1821" y="2660"/>
                    </a:lnTo>
                    <a:lnTo>
                      <a:pt x="1832" y="2634"/>
                    </a:lnTo>
                    <a:lnTo>
                      <a:pt x="1849" y="2609"/>
                    </a:lnTo>
                    <a:lnTo>
                      <a:pt x="1868" y="2587"/>
                    </a:lnTo>
                    <a:lnTo>
                      <a:pt x="1891" y="2567"/>
                    </a:lnTo>
                    <a:lnTo>
                      <a:pt x="1916" y="2552"/>
                    </a:lnTo>
                    <a:lnTo>
                      <a:pt x="1944" y="2540"/>
                    </a:lnTo>
                    <a:lnTo>
                      <a:pt x="1998" y="2519"/>
                    </a:lnTo>
                    <a:lnTo>
                      <a:pt x="2052" y="2495"/>
                    </a:lnTo>
                    <a:lnTo>
                      <a:pt x="2081" y="2485"/>
                    </a:lnTo>
                    <a:lnTo>
                      <a:pt x="2110" y="2478"/>
                    </a:lnTo>
                    <a:lnTo>
                      <a:pt x="2140" y="2475"/>
                    </a:lnTo>
                    <a:lnTo>
                      <a:pt x="2170" y="2478"/>
                    </a:lnTo>
                    <a:lnTo>
                      <a:pt x="2198" y="2484"/>
                    </a:lnTo>
                    <a:lnTo>
                      <a:pt x="2226" y="2494"/>
                    </a:lnTo>
                    <a:lnTo>
                      <a:pt x="2252" y="2509"/>
                    </a:lnTo>
                    <a:lnTo>
                      <a:pt x="2514" y="2682"/>
                    </a:lnTo>
                    <a:lnTo>
                      <a:pt x="2708" y="2490"/>
                    </a:lnTo>
                    <a:lnTo>
                      <a:pt x="2534" y="2230"/>
                    </a:lnTo>
                    <a:lnTo>
                      <a:pt x="2518" y="2204"/>
                    </a:lnTo>
                    <a:lnTo>
                      <a:pt x="2508" y="2176"/>
                    </a:lnTo>
                    <a:lnTo>
                      <a:pt x="2502" y="2148"/>
                    </a:lnTo>
                    <a:lnTo>
                      <a:pt x="2500" y="2118"/>
                    </a:lnTo>
                    <a:lnTo>
                      <a:pt x="2502" y="2089"/>
                    </a:lnTo>
                    <a:lnTo>
                      <a:pt x="2509" y="2060"/>
                    </a:lnTo>
                    <a:lnTo>
                      <a:pt x="2520" y="2032"/>
                    </a:lnTo>
                    <a:lnTo>
                      <a:pt x="2544" y="1979"/>
                    </a:lnTo>
                    <a:lnTo>
                      <a:pt x="2565" y="1925"/>
                    </a:lnTo>
                    <a:lnTo>
                      <a:pt x="2577" y="1897"/>
                    </a:lnTo>
                    <a:lnTo>
                      <a:pt x="2592" y="1872"/>
                    </a:lnTo>
                    <a:lnTo>
                      <a:pt x="2612" y="1849"/>
                    </a:lnTo>
                    <a:lnTo>
                      <a:pt x="2635" y="1831"/>
                    </a:lnTo>
                    <a:lnTo>
                      <a:pt x="2659" y="1815"/>
                    </a:lnTo>
                    <a:lnTo>
                      <a:pt x="2686" y="1802"/>
                    </a:lnTo>
                    <a:lnTo>
                      <a:pt x="2716" y="1794"/>
                    </a:lnTo>
                    <a:lnTo>
                      <a:pt x="3024" y="1733"/>
                    </a:lnTo>
                    <a:lnTo>
                      <a:pt x="3024" y="1461"/>
                    </a:lnTo>
                    <a:lnTo>
                      <a:pt x="2716" y="1400"/>
                    </a:lnTo>
                    <a:lnTo>
                      <a:pt x="2686" y="1392"/>
                    </a:lnTo>
                    <a:lnTo>
                      <a:pt x="2659" y="1381"/>
                    </a:lnTo>
                    <a:lnTo>
                      <a:pt x="2635" y="1364"/>
                    </a:lnTo>
                    <a:lnTo>
                      <a:pt x="2612" y="1345"/>
                    </a:lnTo>
                    <a:lnTo>
                      <a:pt x="2592" y="1323"/>
                    </a:lnTo>
                    <a:lnTo>
                      <a:pt x="2577" y="1298"/>
                    </a:lnTo>
                    <a:lnTo>
                      <a:pt x="2564" y="1270"/>
                    </a:lnTo>
                    <a:lnTo>
                      <a:pt x="2544" y="1215"/>
                    </a:lnTo>
                    <a:lnTo>
                      <a:pt x="2520" y="1163"/>
                    </a:lnTo>
                    <a:lnTo>
                      <a:pt x="2509" y="1135"/>
                    </a:lnTo>
                    <a:lnTo>
                      <a:pt x="2502" y="1106"/>
                    </a:lnTo>
                    <a:lnTo>
                      <a:pt x="2500" y="1077"/>
                    </a:lnTo>
                    <a:lnTo>
                      <a:pt x="2502" y="1048"/>
                    </a:lnTo>
                    <a:lnTo>
                      <a:pt x="2508" y="1019"/>
                    </a:lnTo>
                    <a:lnTo>
                      <a:pt x="2519" y="992"/>
                    </a:lnTo>
                    <a:lnTo>
                      <a:pt x="2534" y="965"/>
                    </a:lnTo>
                    <a:lnTo>
                      <a:pt x="2708" y="705"/>
                    </a:lnTo>
                    <a:lnTo>
                      <a:pt x="2514" y="513"/>
                    </a:lnTo>
                    <a:lnTo>
                      <a:pt x="2252" y="686"/>
                    </a:lnTo>
                    <a:lnTo>
                      <a:pt x="2225" y="701"/>
                    </a:lnTo>
                    <a:lnTo>
                      <a:pt x="2197" y="711"/>
                    </a:lnTo>
                    <a:lnTo>
                      <a:pt x="2170" y="718"/>
                    </a:lnTo>
                    <a:lnTo>
                      <a:pt x="2140" y="720"/>
                    </a:lnTo>
                    <a:lnTo>
                      <a:pt x="2110" y="718"/>
                    </a:lnTo>
                    <a:lnTo>
                      <a:pt x="2081" y="711"/>
                    </a:lnTo>
                    <a:lnTo>
                      <a:pt x="2052" y="700"/>
                    </a:lnTo>
                    <a:lnTo>
                      <a:pt x="1998" y="676"/>
                    </a:lnTo>
                    <a:lnTo>
                      <a:pt x="1944" y="656"/>
                    </a:lnTo>
                    <a:lnTo>
                      <a:pt x="1916" y="643"/>
                    </a:lnTo>
                    <a:lnTo>
                      <a:pt x="1890" y="628"/>
                    </a:lnTo>
                    <a:lnTo>
                      <a:pt x="1868" y="609"/>
                    </a:lnTo>
                    <a:lnTo>
                      <a:pt x="1849" y="586"/>
                    </a:lnTo>
                    <a:lnTo>
                      <a:pt x="1832" y="562"/>
                    </a:lnTo>
                    <a:lnTo>
                      <a:pt x="1820" y="535"/>
                    </a:lnTo>
                    <a:lnTo>
                      <a:pt x="1813" y="506"/>
                    </a:lnTo>
                    <a:lnTo>
                      <a:pt x="1750" y="200"/>
                    </a:lnTo>
                    <a:lnTo>
                      <a:pt x="1476" y="200"/>
                    </a:lnTo>
                    <a:close/>
                    <a:moveTo>
                      <a:pt x="1750" y="0"/>
                    </a:moveTo>
                    <a:lnTo>
                      <a:pt x="1782" y="2"/>
                    </a:lnTo>
                    <a:lnTo>
                      <a:pt x="1812" y="9"/>
                    </a:lnTo>
                    <a:lnTo>
                      <a:pt x="1840" y="20"/>
                    </a:lnTo>
                    <a:lnTo>
                      <a:pt x="1866" y="36"/>
                    </a:lnTo>
                    <a:lnTo>
                      <a:pt x="1889" y="55"/>
                    </a:lnTo>
                    <a:lnTo>
                      <a:pt x="1910" y="78"/>
                    </a:lnTo>
                    <a:lnTo>
                      <a:pt x="1927" y="102"/>
                    </a:lnTo>
                    <a:lnTo>
                      <a:pt x="1940" y="131"/>
                    </a:lnTo>
                    <a:lnTo>
                      <a:pt x="1948" y="160"/>
                    </a:lnTo>
                    <a:lnTo>
                      <a:pt x="2010" y="467"/>
                    </a:lnTo>
                    <a:lnTo>
                      <a:pt x="2076" y="491"/>
                    </a:lnTo>
                    <a:lnTo>
                      <a:pt x="2140" y="520"/>
                    </a:lnTo>
                    <a:lnTo>
                      <a:pt x="2403" y="346"/>
                    </a:lnTo>
                    <a:lnTo>
                      <a:pt x="2428" y="332"/>
                    </a:lnTo>
                    <a:lnTo>
                      <a:pt x="2456" y="322"/>
                    </a:lnTo>
                    <a:lnTo>
                      <a:pt x="2485" y="316"/>
                    </a:lnTo>
                    <a:lnTo>
                      <a:pt x="2514" y="314"/>
                    </a:lnTo>
                    <a:lnTo>
                      <a:pt x="2546" y="316"/>
                    </a:lnTo>
                    <a:lnTo>
                      <a:pt x="2576" y="323"/>
                    </a:lnTo>
                    <a:lnTo>
                      <a:pt x="2605" y="335"/>
                    </a:lnTo>
                    <a:lnTo>
                      <a:pt x="2633" y="351"/>
                    </a:lnTo>
                    <a:lnTo>
                      <a:pt x="2657" y="372"/>
                    </a:lnTo>
                    <a:lnTo>
                      <a:pt x="2851" y="564"/>
                    </a:lnTo>
                    <a:lnTo>
                      <a:pt x="2872" y="588"/>
                    </a:lnTo>
                    <a:lnTo>
                      <a:pt x="2887" y="614"/>
                    </a:lnTo>
                    <a:lnTo>
                      <a:pt x="2900" y="641"/>
                    </a:lnTo>
                    <a:lnTo>
                      <a:pt x="2907" y="671"/>
                    </a:lnTo>
                    <a:lnTo>
                      <a:pt x="2910" y="701"/>
                    </a:lnTo>
                    <a:lnTo>
                      <a:pt x="2908" y="730"/>
                    </a:lnTo>
                    <a:lnTo>
                      <a:pt x="2903" y="760"/>
                    </a:lnTo>
                    <a:lnTo>
                      <a:pt x="2891" y="788"/>
                    </a:lnTo>
                    <a:lnTo>
                      <a:pt x="2876" y="816"/>
                    </a:lnTo>
                    <a:lnTo>
                      <a:pt x="2702" y="1076"/>
                    </a:lnTo>
                    <a:lnTo>
                      <a:pt x="2730" y="1140"/>
                    </a:lnTo>
                    <a:lnTo>
                      <a:pt x="2755" y="1205"/>
                    </a:lnTo>
                    <a:lnTo>
                      <a:pt x="3065" y="1265"/>
                    </a:lnTo>
                    <a:lnTo>
                      <a:pt x="3094" y="1275"/>
                    </a:lnTo>
                    <a:lnTo>
                      <a:pt x="3122" y="1287"/>
                    </a:lnTo>
                    <a:lnTo>
                      <a:pt x="3148" y="1304"/>
                    </a:lnTo>
                    <a:lnTo>
                      <a:pt x="3171" y="1324"/>
                    </a:lnTo>
                    <a:lnTo>
                      <a:pt x="3190" y="1347"/>
                    </a:lnTo>
                    <a:lnTo>
                      <a:pt x="3206" y="1373"/>
                    </a:lnTo>
                    <a:lnTo>
                      <a:pt x="3217" y="1401"/>
                    </a:lnTo>
                    <a:lnTo>
                      <a:pt x="3224" y="1431"/>
                    </a:lnTo>
                    <a:lnTo>
                      <a:pt x="3226" y="1461"/>
                    </a:lnTo>
                    <a:lnTo>
                      <a:pt x="3226" y="1733"/>
                    </a:lnTo>
                    <a:lnTo>
                      <a:pt x="3224" y="1765"/>
                    </a:lnTo>
                    <a:lnTo>
                      <a:pt x="3217" y="1794"/>
                    </a:lnTo>
                    <a:lnTo>
                      <a:pt x="3206" y="1822"/>
                    </a:lnTo>
                    <a:lnTo>
                      <a:pt x="3190" y="1848"/>
                    </a:lnTo>
                    <a:lnTo>
                      <a:pt x="3171" y="1871"/>
                    </a:lnTo>
                    <a:lnTo>
                      <a:pt x="3148" y="1891"/>
                    </a:lnTo>
                    <a:lnTo>
                      <a:pt x="3122" y="1908"/>
                    </a:lnTo>
                    <a:lnTo>
                      <a:pt x="3094" y="1921"/>
                    </a:lnTo>
                    <a:lnTo>
                      <a:pt x="3065" y="1929"/>
                    </a:lnTo>
                    <a:lnTo>
                      <a:pt x="2755" y="1990"/>
                    </a:lnTo>
                    <a:lnTo>
                      <a:pt x="2730" y="2056"/>
                    </a:lnTo>
                    <a:lnTo>
                      <a:pt x="2702" y="2119"/>
                    </a:lnTo>
                    <a:lnTo>
                      <a:pt x="2876" y="2379"/>
                    </a:lnTo>
                    <a:lnTo>
                      <a:pt x="2891" y="2406"/>
                    </a:lnTo>
                    <a:lnTo>
                      <a:pt x="2903" y="2436"/>
                    </a:lnTo>
                    <a:lnTo>
                      <a:pt x="2908" y="2465"/>
                    </a:lnTo>
                    <a:lnTo>
                      <a:pt x="2910" y="2495"/>
                    </a:lnTo>
                    <a:lnTo>
                      <a:pt x="2907" y="2524"/>
                    </a:lnTo>
                    <a:lnTo>
                      <a:pt x="2900" y="2554"/>
                    </a:lnTo>
                    <a:lnTo>
                      <a:pt x="2887" y="2582"/>
                    </a:lnTo>
                    <a:lnTo>
                      <a:pt x="2872" y="2607"/>
                    </a:lnTo>
                    <a:lnTo>
                      <a:pt x="2851" y="2632"/>
                    </a:lnTo>
                    <a:lnTo>
                      <a:pt x="2657" y="2824"/>
                    </a:lnTo>
                    <a:lnTo>
                      <a:pt x="2633" y="2844"/>
                    </a:lnTo>
                    <a:lnTo>
                      <a:pt x="2605" y="2860"/>
                    </a:lnTo>
                    <a:lnTo>
                      <a:pt x="2576" y="2873"/>
                    </a:lnTo>
                    <a:lnTo>
                      <a:pt x="2546" y="2880"/>
                    </a:lnTo>
                    <a:lnTo>
                      <a:pt x="2514" y="2882"/>
                    </a:lnTo>
                    <a:lnTo>
                      <a:pt x="2485" y="2880"/>
                    </a:lnTo>
                    <a:lnTo>
                      <a:pt x="2457" y="2874"/>
                    </a:lnTo>
                    <a:lnTo>
                      <a:pt x="2429" y="2864"/>
                    </a:lnTo>
                    <a:lnTo>
                      <a:pt x="2403" y="2848"/>
                    </a:lnTo>
                    <a:lnTo>
                      <a:pt x="2140" y="2675"/>
                    </a:lnTo>
                    <a:lnTo>
                      <a:pt x="2077" y="2703"/>
                    </a:lnTo>
                    <a:lnTo>
                      <a:pt x="2010" y="2729"/>
                    </a:lnTo>
                    <a:lnTo>
                      <a:pt x="1948" y="3034"/>
                    </a:lnTo>
                    <a:lnTo>
                      <a:pt x="1940" y="3065"/>
                    </a:lnTo>
                    <a:lnTo>
                      <a:pt x="1927" y="3092"/>
                    </a:lnTo>
                    <a:lnTo>
                      <a:pt x="1910" y="3118"/>
                    </a:lnTo>
                    <a:lnTo>
                      <a:pt x="1890" y="3139"/>
                    </a:lnTo>
                    <a:lnTo>
                      <a:pt x="1866" y="3159"/>
                    </a:lnTo>
                    <a:lnTo>
                      <a:pt x="1841" y="3174"/>
                    </a:lnTo>
                    <a:lnTo>
                      <a:pt x="1812" y="3185"/>
                    </a:lnTo>
                    <a:lnTo>
                      <a:pt x="1782" y="3192"/>
                    </a:lnTo>
                    <a:lnTo>
                      <a:pt x="1750" y="3195"/>
                    </a:lnTo>
                    <a:lnTo>
                      <a:pt x="1476" y="3195"/>
                    </a:lnTo>
                    <a:lnTo>
                      <a:pt x="1445" y="3192"/>
                    </a:lnTo>
                    <a:lnTo>
                      <a:pt x="1415" y="3185"/>
                    </a:lnTo>
                    <a:lnTo>
                      <a:pt x="1386" y="3174"/>
                    </a:lnTo>
                    <a:lnTo>
                      <a:pt x="1360" y="3159"/>
                    </a:lnTo>
                    <a:lnTo>
                      <a:pt x="1337" y="3140"/>
                    </a:lnTo>
                    <a:lnTo>
                      <a:pt x="1317" y="3118"/>
                    </a:lnTo>
                    <a:lnTo>
                      <a:pt x="1300" y="3092"/>
                    </a:lnTo>
                    <a:lnTo>
                      <a:pt x="1287" y="3065"/>
                    </a:lnTo>
                    <a:lnTo>
                      <a:pt x="1279" y="3034"/>
                    </a:lnTo>
                    <a:lnTo>
                      <a:pt x="1217" y="2729"/>
                    </a:lnTo>
                    <a:lnTo>
                      <a:pt x="1151" y="2703"/>
                    </a:lnTo>
                    <a:lnTo>
                      <a:pt x="1087" y="2675"/>
                    </a:lnTo>
                    <a:lnTo>
                      <a:pt x="824" y="2848"/>
                    </a:lnTo>
                    <a:lnTo>
                      <a:pt x="798" y="2864"/>
                    </a:lnTo>
                    <a:lnTo>
                      <a:pt x="770" y="2874"/>
                    </a:lnTo>
                    <a:lnTo>
                      <a:pt x="741" y="2880"/>
                    </a:lnTo>
                    <a:lnTo>
                      <a:pt x="713" y="2882"/>
                    </a:lnTo>
                    <a:lnTo>
                      <a:pt x="682" y="2880"/>
                    </a:lnTo>
                    <a:lnTo>
                      <a:pt x="651" y="2873"/>
                    </a:lnTo>
                    <a:lnTo>
                      <a:pt x="622" y="2860"/>
                    </a:lnTo>
                    <a:lnTo>
                      <a:pt x="595" y="2844"/>
                    </a:lnTo>
                    <a:lnTo>
                      <a:pt x="570" y="2824"/>
                    </a:lnTo>
                    <a:lnTo>
                      <a:pt x="375" y="2632"/>
                    </a:lnTo>
                    <a:lnTo>
                      <a:pt x="355" y="2607"/>
                    </a:lnTo>
                    <a:lnTo>
                      <a:pt x="339" y="2582"/>
                    </a:lnTo>
                    <a:lnTo>
                      <a:pt x="327" y="2554"/>
                    </a:lnTo>
                    <a:lnTo>
                      <a:pt x="320" y="2524"/>
                    </a:lnTo>
                    <a:lnTo>
                      <a:pt x="317" y="2495"/>
                    </a:lnTo>
                    <a:lnTo>
                      <a:pt x="319" y="2465"/>
                    </a:lnTo>
                    <a:lnTo>
                      <a:pt x="324" y="2436"/>
                    </a:lnTo>
                    <a:lnTo>
                      <a:pt x="335" y="2406"/>
                    </a:lnTo>
                    <a:lnTo>
                      <a:pt x="351" y="2379"/>
                    </a:lnTo>
                    <a:lnTo>
                      <a:pt x="526" y="2119"/>
                    </a:lnTo>
                    <a:lnTo>
                      <a:pt x="497" y="2056"/>
                    </a:lnTo>
                    <a:lnTo>
                      <a:pt x="471" y="1990"/>
                    </a:lnTo>
                    <a:lnTo>
                      <a:pt x="162" y="1929"/>
                    </a:lnTo>
                    <a:lnTo>
                      <a:pt x="132" y="1921"/>
                    </a:lnTo>
                    <a:lnTo>
                      <a:pt x="104" y="1908"/>
                    </a:lnTo>
                    <a:lnTo>
                      <a:pt x="78" y="1891"/>
                    </a:lnTo>
                    <a:lnTo>
                      <a:pt x="56" y="1871"/>
                    </a:lnTo>
                    <a:lnTo>
                      <a:pt x="37" y="1848"/>
                    </a:lnTo>
                    <a:lnTo>
                      <a:pt x="22" y="1822"/>
                    </a:lnTo>
                    <a:lnTo>
                      <a:pt x="9" y="1794"/>
                    </a:lnTo>
                    <a:lnTo>
                      <a:pt x="2" y="1765"/>
                    </a:lnTo>
                    <a:lnTo>
                      <a:pt x="0" y="1733"/>
                    </a:lnTo>
                    <a:lnTo>
                      <a:pt x="0" y="1461"/>
                    </a:lnTo>
                    <a:lnTo>
                      <a:pt x="2" y="1431"/>
                    </a:lnTo>
                    <a:lnTo>
                      <a:pt x="9" y="1401"/>
                    </a:lnTo>
                    <a:lnTo>
                      <a:pt x="22" y="1373"/>
                    </a:lnTo>
                    <a:lnTo>
                      <a:pt x="37" y="1347"/>
                    </a:lnTo>
                    <a:lnTo>
                      <a:pt x="56" y="1324"/>
                    </a:lnTo>
                    <a:lnTo>
                      <a:pt x="78" y="1304"/>
                    </a:lnTo>
                    <a:lnTo>
                      <a:pt x="104" y="1287"/>
                    </a:lnTo>
                    <a:lnTo>
                      <a:pt x="132" y="1275"/>
                    </a:lnTo>
                    <a:lnTo>
                      <a:pt x="162" y="1265"/>
                    </a:lnTo>
                    <a:lnTo>
                      <a:pt x="471" y="1205"/>
                    </a:lnTo>
                    <a:lnTo>
                      <a:pt x="497" y="1140"/>
                    </a:lnTo>
                    <a:lnTo>
                      <a:pt x="526" y="1076"/>
                    </a:lnTo>
                    <a:lnTo>
                      <a:pt x="351" y="816"/>
                    </a:lnTo>
                    <a:lnTo>
                      <a:pt x="335" y="788"/>
                    </a:lnTo>
                    <a:lnTo>
                      <a:pt x="324" y="760"/>
                    </a:lnTo>
                    <a:lnTo>
                      <a:pt x="319" y="730"/>
                    </a:lnTo>
                    <a:lnTo>
                      <a:pt x="317" y="701"/>
                    </a:lnTo>
                    <a:lnTo>
                      <a:pt x="320" y="671"/>
                    </a:lnTo>
                    <a:lnTo>
                      <a:pt x="327" y="641"/>
                    </a:lnTo>
                    <a:lnTo>
                      <a:pt x="339" y="614"/>
                    </a:lnTo>
                    <a:lnTo>
                      <a:pt x="355" y="588"/>
                    </a:lnTo>
                    <a:lnTo>
                      <a:pt x="375" y="564"/>
                    </a:lnTo>
                    <a:lnTo>
                      <a:pt x="570" y="372"/>
                    </a:lnTo>
                    <a:lnTo>
                      <a:pt x="595" y="351"/>
                    </a:lnTo>
                    <a:lnTo>
                      <a:pt x="622" y="335"/>
                    </a:lnTo>
                    <a:lnTo>
                      <a:pt x="651" y="323"/>
                    </a:lnTo>
                    <a:lnTo>
                      <a:pt x="682" y="316"/>
                    </a:lnTo>
                    <a:lnTo>
                      <a:pt x="713" y="314"/>
                    </a:lnTo>
                    <a:lnTo>
                      <a:pt x="741" y="316"/>
                    </a:lnTo>
                    <a:lnTo>
                      <a:pt x="770" y="322"/>
                    </a:lnTo>
                    <a:lnTo>
                      <a:pt x="798" y="332"/>
                    </a:lnTo>
                    <a:lnTo>
                      <a:pt x="824" y="346"/>
                    </a:lnTo>
                    <a:lnTo>
                      <a:pt x="1087" y="520"/>
                    </a:lnTo>
                    <a:lnTo>
                      <a:pt x="1151" y="492"/>
                    </a:lnTo>
                    <a:lnTo>
                      <a:pt x="1217" y="467"/>
                    </a:lnTo>
                    <a:lnTo>
                      <a:pt x="1279" y="160"/>
                    </a:lnTo>
                    <a:lnTo>
                      <a:pt x="1287" y="131"/>
                    </a:lnTo>
                    <a:lnTo>
                      <a:pt x="1300" y="102"/>
                    </a:lnTo>
                    <a:lnTo>
                      <a:pt x="1317" y="78"/>
                    </a:lnTo>
                    <a:lnTo>
                      <a:pt x="1337" y="55"/>
                    </a:lnTo>
                    <a:lnTo>
                      <a:pt x="1360" y="36"/>
                    </a:lnTo>
                    <a:lnTo>
                      <a:pt x="1386" y="20"/>
                    </a:lnTo>
                    <a:lnTo>
                      <a:pt x="1415" y="9"/>
                    </a:lnTo>
                    <a:lnTo>
                      <a:pt x="1445" y="2"/>
                    </a:lnTo>
                    <a:lnTo>
                      <a:pt x="1476" y="0"/>
                    </a:lnTo>
                    <a:lnTo>
                      <a:pt x="175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 rtlCol="0" anchor="ctr"/>
              <a:lstStyle/>
              <a:p>
                <a:pPr algn="ctr"/>
                <a:endParaRPr lang="es-SV" sz="900"/>
              </a:p>
            </p:txBody>
          </p:sp>
          <p:sp>
            <p:nvSpPr>
              <p:cNvPr id="75" name="Freeform 7"/>
              <p:cNvSpPr>
                <a:spLocks noEditPoints="1"/>
              </p:cNvSpPr>
              <p:nvPr/>
            </p:nvSpPr>
            <p:spPr bwMode="auto">
              <a:xfrm>
                <a:off x="18509096" y="3606547"/>
                <a:ext cx="253045" cy="250536"/>
              </a:xfrm>
              <a:custGeom>
                <a:avLst/>
                <a:gdLst>
                  <a:gd name="T0" fmla="*/ 582 w 1412"/>
                  <a:gd name="T1" fmla="*/ 100 h 1398"/>
                  <a:gd name="T2" fmla="*/ 412 w 1412"/>
                  <a:gd name="T3" fmla="*/ 161 h 1398"/>
                  <a:gd name="T4" fmla="*/ 270 w 1412"/>
                  <a:gd name="T5" fmla="*/ 266 h 1398"/>
                  <a:gd name="T6" fmla="*/ 163 w 1412"/>
                  <a:gd name="T7" fmla="*/ 407 h 1398"/>
                  <a:gd name="T8" fmla="*/ 101 w 1412"/>
                  <a:gd name="T9" fmla="*/ 576 h 1398"/>
                  <a:gd name="T10" fmla="*/ 92 w 1412"/>
                  <a:gd name="T11" fmla="*/ 762 h 1398"/>
                  <a:gd name="T12" fmla="*/ 138 w 1412"/>
                  <a:gd name="T13" fmla="*/ 936 h 1398"/>
                  <a:gd name="T14" fmla="*/ 229 w 1412"/>
                  <a:gd name="T15" fmla="*/ 1087 h 1398"/>
                  <a:gd name="T16" fmla="*/ 361 w 1412"/>
                  <a:gd name="T17" fmla="*/ 1206 h 1398"/>
                  <a:gd name="T18" fmla="*/ 523 w 1412"/>
                  <a:gd name="T19" fmla="*/ 1282 h 1398"/>
                  <a:gd name="T20" fmla="*/ 707 w 1412"/>
                  <a:gd name="T21" fmla="*/ 1310 h 1398"/>
                  <a:gd name="T22" fmla="*/ 890 w 1412"/>
                  <a:gd name="T23" fmla="*/ 1282 h 1398"/>
                  <a:gd name="T24" fmla="*/ 1051 w 1412"/>
                  <a:gd name="T25" fmla="*/ 1206 h 1398"/>
                  <a:gd name="T26" fmla="*/ 1183 w 1412"/>
                  <a:gd name="T27" fmla="*/ 1087 h 1398"/>
                  <a:gd name="T28" fmla="*/ 1275 w 1412"/>
                  <a:gd name="T29" fmla="*/ 936 h 1398"/>
                  <a:gd name="T30" fmla="*/ 1320 w 1412"/>
                  <a:gd name="T31" fmla="*/ 762 h 1398"/>
                  <a:gd name="T32" fmla="*/ 1311 w 1412"/>
                  <a:gd name="T33" fmla="*/ 576 h 1398"/>
                  <a:gd name="T34" fmla="*/ 1249 w 1412"/>
                  <a:gd name="T35" fmla="*/ 407 h 1398"/>
                  <a:gd name="T36" fmla="*/ 1143 w 1412"/>
                  <a:gd name="T37" fmla="*/ 266 h 1398"/>
                  <a:gd name="T38" fmla="*/ 1001 w 1412"/>
                  <a:gd name="T39" fmla="*/ 161 h 1398"/>
                  <a:gd name="T40" fmla="*/ 830 w 1412"/>
                  <a:gd name="T41" fmla="*/ 100 h 1398"/>
                  <a:gd name="T42" fmla="*/ 707 w 1412"/>
                  <a:gd name="T43" fmla="*/ 0 h 1398"/>
                  <a:gd name="T44" fmla="*/ 905 w 1412"/>
                  <a:gd name="T45" fmla="*/ 27 h 1398"/>
                  <a:gd name="T46" fmla="*/ 1081 w 1412"/>
                  <a:gd name="T47" fmla="*/ 106 h 1398"/>
                  <a:gd name="T48" fmla="*/ 1227 w 1412"/>
                  <a:gd name="T49" fmla="*/ 227 h 1398"/>
                  <a:gd name="T50" fmla="*/ 1336 w 1412"/>
                  <a:gd name="T51" fmla="*/ 383 h 1398"/>
                  <a:gd name="T52" fmla="*/ 1399 w 1412"/>
                  <a:gd name="T53" fmla="*/ 565 h 1398"/>
                  <a:gd name="T54" fmla="*/ 1409 w 1412"/>
                  <a:gd name="T55" fmla="*/ 766 h 1398"/>
                  <a:gd name="T56" fmla="*/ 1363 w 1412"/>
                  <a:gd name="T57" fmla="*/ 956 h 1398"/>
                  <a:gd name="T58" fmla="*/ 1268 w 1412"/>
                  <a:gd name="T59" fmla="*/ 1121 h 1398"/>
                  <a:gd name="T60" fmla="*/ 1134 w 1412"/>
                  <a:gd name="T61" fmla="*/ 1255 h 1398"/>
                  <a:gd name="T62" fmla="*/ 966 w 1412"/>
                  <a:gd name="T63" fmla="*/ 1349 h 1398"/>
                  <a:gd name="T64" fmla="*/ 775 w 1412"/>
                  <a:gd name="T65" fmla="*/ 1395 h 1398"/>
                  <a:gd name="T66" fmla="*/ 573 w 1412"/>
                  <a:gd name="T67" fmla="*/ 1384 h 1398"/>
                  <a:gd name="T68" fmla="*/ 388 w 1412"/>
                  <a:gd name="T69" fmla="*/ 1322 h 1398"/>
                  <a:gd name="T70" fmla="*/ 230 w 1412"/>
                  <a:gd name="T71" fmla="*/ 1215 h 1398"/>
                  <a:gd name="T72" fmla="*/ 108 w 1412"/>
                  <a:gd name="T73" fmla="*/ 1069 h 1398"/>
                  <a:gd name="T74" fmla="*/ 28 w 1412"/>
                  <a:gd name="T75" fmla="*/ 895 h 1398"/>
                  <a:gd name="T76" fmla="*/ 0 w 1412"/>
                  <a:gd name="T77" fmla="*/ 699 h 1398"/>
                  <a:gd name="T78" fmla="*/ 28 w 1412"/>
                  <a:gd name="T79" fmla="*/ 502 h 1398"/>
                  <a:gd name="T80" fmla="*/ 108 w 1412"/>
                  <a:gd name="T81" fmla="*/ 328 h 1398"/>
                  <a:gd name="T82" fmla="*/ 230 w 1412"/>
                  <a:gd name="T83" fmla="*/ 183 h 1398"/>
                  <a:gd name="T84" fmla="*/ 388 w 1412"/>
                  <a:gd name="T85" fmla="*/ 74 h 1398"/>
                  <a:gd name="T86" fmla="*/ 573 w 1412"/>
                  <a:gd name="T87" fmla="*/ 12 h 1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12" h="1398">
                    <a:moveTo>
                      <a:pt x="707" y="87"/>
                    </a:moveTo>
                    <a:lnTo>
                      <a:pt x="643" y="90"/>
                    </a:lnTo>
                    <a:lnTo>
                      <a:pt x="582" y="100"/>
                    </a:lnTo>
                    <a:lnTo>
                      <a:pt x="523" y="114"/>
                    </a:lnTo>
                    <a:lnTo>
                      <a:pt x="465" y="135"/>
                    </a:lnTo>
                    <a:lnTo>
                      <a:pt x="412" y="161"/>
                    </a:lnTo>
                    <a:lnTo>
                      <a:pt x="361" y="192"/>
                    </a:lnTo>
                    <a:lnTo>
                      <a:pt x="314" y="226"/>
                    </a:lnTo>
                    <a:lnTo>
                      <a:pt x="270" y="266"/>
                    </a:lnTo>
                    <a:lnTo>
                      <a:pt x="229" y="309"/>
                    </a:lnTo>
                    <a:lnTo>
                      <a:pt x="194" y="357"/>
                    </a:lnTo>
                    <a:lnTo>
                      <a:pt x="163" y="407"/>
                    </a:lnTo>
                    <a:lnTo>
                      <a:pt x="138" y="460"/>
                    </a:lnTo>
                    <a:lnTo>
                      <a:pt x="116" y="516"/>
                    </a:lnTo>
                    <a:lnTo>
                      <a:pt x="101" y="576"/>
                    </a:lnTo>
                    <a:lnTo>
                      <a:pt x="92" y="636"/>
                    </a:lnTo>
                    <a:lnTo>
                      <a:pt x="88" y="699"/>
                    </a:lnTo>
                    <a:lnTo>
                      <a:pt x="92" y="762"/>
                    </a:lnTo>
                    <a:lnTo>
                      <a:pt x="101" y="822"/>
                    </a:lnTo>
                    <a:lnTo>
                      <a:pt x="116" y="881"/>
                    </a:lnTo>
                    <a:lnTo>
                      <a:pt x="138" y="936"/>
                    </a:lnTo>
                    <a:lnTo>
                      <a:pt x="163" y="990"/>
                    </a:lnTo>
                    <a:lnTo>
                      <a:pt x="194" y="1040"/>
                    </a:lnTo>
                    <a:lnTo>
                      <a:pt x="229" y="1087"/>
                    </a:lnTo>
                    <a:lnTo>
                      <a:pt x="270" y="1131"/>
                    </a:lnTo>
                    <a:lnTo>
                      <a:pt x="314" y="1170"/>
                    </a:lnTo>
                    <a:lnTo>
                      <a:pt x="361" y="1206"/>
                    </a:lnTo>
                    <a:lnTo>
                      <a:pt x="412" y="1236"/>
                    </a:lnTo>
                    <a:lnTo>
                      <a:pt x="465" y="1262"/>
                    </a:lnTo>
                    <a:lnTo>
                      <a:pt x="523" y="1282"/>
                    </a:lnTo>
                    <a:lnTo>
                      <a:pt x="582" y="1298"/>
                    </a:lnTo>
                    <a:lnTo>
                      <a:pt x="643" y="1307"/>
                    </a:lnTo>
                    <a:lnTo>
                      <a:pt x="707" y="1310"/>
                    </a:lnTo>
                    <a:lnTo>
                      <a:pt x="770" y="1307"/>
                    </a:lnTo>
                    <a:lnTo>
                      <a:pt x="830" y="1298"/>
                    </a:lnTo>
                    <a:lnTo>
                      <a:pt x="890" y="1282"/>
                    </a:lnTo>
                    <a:lnTo>
                      <a:pt x="947" y="1262"/>
                    </a:lnTo>
                    <a:lnTo>
                      <a:pt x="1001" y="1236"/>
                    </a:lnTo>
                    <a:lnTo>
                      <a:pt x="1051" y="1206"/>
                    </a:lnTo>
                    <a:lnTo>
                      <a:pt x="1099" y="1170"/>
                    </a:lnTo>
                    <a:lnTo>
                      <a:pt x="1143" y="1131"/>
                    </a:lnTo>
                    <a:lnTo>
                      <a:pt x="1183" y="1087"/>
                    </a:lnTo>
                    <a:lnTo>
                      <a:pt x="1218" y="1040"/>
                    </a:lnTo>
                    <a:lnTo>
                      <a:pt x="1249" y="990"/>
                    </a:lnTo>
                    <a:lnTo>
                      <a:pt x="1275" y="936"/>
                    </a:lnTo>
                    <a:lnTo>
                      <a:pt x="1296" y="881"/>
                    </a:lnTo>
                    <a:lnTo>
                      <a:pt x="1311" y="822"/>
                    </a:lnTo>
                    <a:lnTo>
                      <a:pt x="1320" y="762"/>
                    </a:lnTo>
                    <a:lnTo>
                      <a:pt x="1323" y="699"/>
                    </a:lnTo>
                    <a:lnTo>
                      <a:pt x="1320" y="636"/>
                    </a:lnTo>
                    <a:lnTo>
                      <a:pt x="1311" y="576"/>
                    </a:lnTo>
                    <a:lnTo>
                      <a:pt x="1296" y="516"/>
                    </a:lnTo>
                    <a:lnTo>
                      <a:pt x="1275" y="460"/>
                    </a:lnTo>
                    <a:lnTo>
                      <a:pt x="1249" y="407"/>
                    </a:lnTo>
                    <a:lnTo>
                      <a:pt x="1218" y="357"/>
                    </a:lnTo>
                    <a:lnTo>
                      <a:pt x="1183" y="309"/>
                    </a:lnTo>
                    <a:lnTo>
                      <a:pt x="1143" y="266"/>
                    </a:lnTo>
                    <a:lnTo>
                      <a:pt x="1099" y="226"/>
                    </a:lnTo>
                    <a:lnTo>
                      <a:pt x="1051" y="192"/>
                    </a:lnTo>
                    <a:lnTo>
                      <a:pt x="1001" y="161"/>
                    </a:lnTo>
                    <a:lnTo>
                      <a:pt x="947" y="135"/>
                    </a:lnTo>
                    <a:lnTo>
                      <a:pt x="890" y="114"/>
                    </a:lnTo>
                    <a:lnTo>
                      <a:pt x="830" y="100"/>
                    </a:lnTo>
                    <a:lnTo>
                      <a:pt x="770" y="90"/>
                    </a:lnTo>
                    <a:lnTo>
                      <a:pt x="707" y="87"/>
                    </a:lnTo>
                    <a:close/>
                    <a:moveTo>
                      <a:pt x="707" y="0"/>
                    </a:moveTo>
                    <a:lnTo>
                      <a:pt x="775" y="3"/>
                    </a:lnTo>
                    <a:lnTo>
                      <a:pt x="841" y="12"/>
                    </a:lnTo>
                    <a:lnTo>
                      <a:pt x="905" y="27"/>
                    </a:lnTo>
                    <a:lnTo>
                      <a:pt x="966" y="49"/>
                    </a:lnTo>
                    <a:lnTo>
                      <a:pt x="1024" y="74"/>
                    </a:lnTo>
                    <a:lnTo>
                      <a:pt x="1081" y="106"/>
                    </a:lnTo>
                    <a:lnTo>
                      <a:pt x="1134" y="142"/>
                    </a:lnTo>
                    <a:lnTo>
                      <a:pt x="1182" y="183"/>
                    </a:lnTo>
                    <a:lnTo>
                      <a:pt x="1227" y="227"/>
                    </a:lnTo>
                    <a:lnTo>
                      <a:pt x="1268" y="275"/>
                    </a:lnTo>
                    <a:lnTo>
                      <a:pt x="1305" y="328"/>
                    </a:lnTo>
                    <a:lnTo>
                      <a:pt x="1336" y="383"/>
                    </a:lnTo>
                    <a:lnTo>
                      <a:pt x="1363" y="442"/>
                    </a:lnTo>
                    <a:lnTo>
                      <a:pt x="1383" y="502"/>
                    </a:lnTo>
                    <a:lnTo>
                      <a:pt x="1399" y="565"/>
                    </a:lnTo>
                    <a:lnTo>
                      <a:pt x="1409" y="632"/>
                    </a:lnTo>
                    <a:lnTo>
                      <a:pt x="1412" y="699"/>
                    </a:lnTo>
                    <a:lnTo>
                      <a:pt x="1409" y="766"/>
                    </a:lnTo>
                    <a:lnTo>
                      <a:pt x="1399" y="831"/>
                    </a:lnTo>
                    <a:lnTo>
                      <a:pt x="1383" y="895"/>
                    </a:lnTo>
                    <a:lnTo>
                      <a:pt x="1363" y="956"/>
                    </a:lnTo>
                    <a:lnTo>
                      <a:pt x="1336" y="1014"/>
                    </a:lnTo>
                    <a:lnTo>
                      <a:pt x="1305" y="1069"/>
                    </a:lnTo>
                    <a:lnTo>
                      <a:pt x="1268" y="1121"/>
                    </a:lnTo>
                    <a:lnTo>
                      <a:pt x="1227" y="1170"/>
                    </a:lnTo>
                    <a:lnTo>
                      <a:pt x="1182" y="1215"/>
                    </a:lnTo>
                    <a:lnTo>
                      <a:pt x="1134" y="1255"/>
                    </a:lnTo>
                    <a:lnTo>
                      <a:pt x="1081" y="1291"/>
                    </a:lnTo>
                    <a:lnTo>
                      <a:pt x="1024" y="1322"/>
                    </a:lnTo>
                    <a:lnTo>
                      <a:pt x="966" y="1349"/>
                    </a:lnTo>
                    <a:lnTo>
                      <a:pt x="905" y="1369"/>
                    </a:lnTo>
                    <a:lnTo>
                      <a:pt x="841" y="1384"/>
                    </a:lnTo>
                    <a:lnTo>
                      <a:pt x="775" y="1395"/>
                    </a:lnTo>
                    <a:lnTo>
                      <a:pt x="707" y="1398"/>
                    </a:lnTo>
                    <a:lnTo>
                      <a:pt x="639" y="1395"/>
                    </a:lnTo>
                    <a:lnTo>
                      <a:pt x="573" y="1384"/>
                    </a:lnTo>
                    <a:lnTo>
                      <a:pt x="508" y="1369"/>
                    </a:lnTo>
                    <a:lnTo>
                      <a:pt x="447" y="1349"/>
                    </a:lnTo>
                    <a:lnTo>
                      <a:pt x="388" y="1322"/>
                    </a:lnTo>
                    <a:lnTo>
                      <a:pt x="331" y="1291"/>
                    </a:lnTo>
                    <a:lnTo>
                      <a:pt x="279" y="1255"/>
                    </a:lnTo>
                    <a:lnTo>
                      <a:pt x="230" y="1215"/>
                    </a:lnTo>
                    <a:lnTo>
                      <a:pt x="185" y="1170"/>
                    </a:lnTo>
                    <a:lnTo>
                      <a:pt x="145" y="1121"/>
                    </a:lnTo>
                    <a:lnTo>
                      <a:pt x="108" y="1069"/>
                    </a:lnTo>
                    <a:lnTo>
                      <a:pt x="77" y="1014"/>
                    </a:lnTo>
                    <a:lnTo>
                      <a:pt x="50" y="956"/>
                    </a:lnTo>
                    <a:lnTo>
                      <a:pt x="28" y="895"/>
                    </a:lnTo>
                    <a:lnTo>
                      <a:pt x="13" y="831"/>
                    </a:lnTo>
                    <a:lnTo>
                      <a:pt x="3" y="766"/>
                    </a:lnTo>
                    <a:lnTo>
                      <a:pt x="0" y="699"/>
                    </a:lnTo>
                    <a:lnTo>
                      <a:pt x="3" y="632"/>
                    </a:lnTo>
                    <a:lnTo>
                      <a:pt x="13" y="565"/>
                    </a:lnTo>
                    <a:lnTo>
                      <a:pt x="28" y="502"/>
                    </a:lnTo>
                    <a:lnTo>
                      <a:pt x="50" y="442"/>
                    </a:lnTo>
                    <a:lnTo>
                      <a:pt x="77" y="383"/>
                    </a:lnTo>
                    <a:lnTo>
                      <a:pt x="108" y="328"/>
                    </a:lnTo>
                    <a:lnTo>
                      <a:pt x="145" y="275"/>
                    </a:lnTo>
                    <a:lnTo>
                      <a:pt x="185" y="227"/>
                    </a:lnTo>
                    <a:lnTo>
                      <a:pt x="230" y="183"/>
                    </a:lnTo>
                    <a:lnTo>
                      <a:pt x="279" y="142"/>
                    </a:lnTo>
                    <a:lnTo>
                      <a:pt x="331" y="106"/>
                    </a:lnTo>
                    <a:lnTo>
                      <a:pt x="388" y="74"/>
                    </a:lnTo>
                    <a:lnTo>
                      <a:pt x="447" y="49"/>
                    </a:lnTo>
                    <a:lnTo>
                      <a:pt x="508" y="27"/>
                    </a:lnTo>
                    <a:lnTo>
                      <a:pt x="573" y="12"/>
                    </a:lnTo>
                    <a:lnTo>
                      <a:pt x="639" y="3"/>
                    </a:lnTo>
                    <a:lnTo>
                      <a:pt x="70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 rtlCol="0" anchor="ctr"/>
              <a:lstStyle/>
              <a:p>
                <a:pPr algn="ctr"/>
                <a:endParaRPr lang="es-SV" sz="900"/>
              </a:p>
            </p:txBody>
          </p:sp>
          <p:sp>
            <p:nvSpPr>
              <p:cNvPr id="76" name="Freeform 8"/>
              <p:cNvSpPr>
                <a:spLocks noEditPoints="1"/>
              </p:cNvSpPr>
              <p:nvPr/>
            </p:nvSpPr>
            <p:spPr bwMode="auto">
              <a:xfrm>
                <a:off x="18563576" y="3660310"/>
                <a:ext cx="144443" cy="143368"/>
              </a:xfrm>
              <a:custGeom>
                <a:avLst/>
                <a:gdLst>
                  <a:gd name="T0" fmla="*/ 361 w 806"/>
                  <a:gd name="T1" fmla="*/ 103 h 800"/>
                  <a:gd name="T2" fmla="*/ 285 w 806"/>
                  <a:gd name="T3" fmla="*/ 123 h 800"/>
                  <a:gd name="T4" fmla="*/ 217 w 806"/>
                  <a:gd name="T5" fmla="*/ 162 h 800"/>
                  <a:gd name="T6" fmla="*/ 162 w 806"/>
                  <a:gd name="T7" fmla="*/ 216 h 800"/>
                  <a:gd name="T8" fmla="*/ 123 w 806"/>
                  <a:gd name="T9" fmla="*/ 283 h 800"/>
                  <a:gd name="T10" fmla="*/ 103 w 806"/>
                  <a:gd name="T11" fmla="*/ 359 h 800"/>
                  <a:gd name="T12" fmla="*/ 103 w 806"/>
                  <a:gd name="T13" fmla="*/ 440 h 800"/>
                  <a:gd name="T14" fmla="*/ 123 w 806"/>
                  <a:gd name="T15" fmla="*/ 517 h 800"/>
                  <a:gd name="T16" fmla="*/ 162 w 806"/>
                  <a:gd name="T17" fmla="*/ 583 h 800"/>
                  <a:gd name="T18" fmla="*/ 217 w 806"/>
                  <a:gd name="T19" fmla="*/ 637 h 800"/>
                  <a:gd name="T20" fmla="*/ 285 w 806"/>
                  <a:gd name="T21" fmla="*/ 676 h 800"/>
                  <a:gd name="T22" fmla="*/ 361 w 806"/>
                  <a:gd name="T23" fmla="*/ 696 h 800"/>
                  <a:gd name="T24" fmla="*/ 443 w 806"/>
                  <a:gd name="T25" fmla="*/ 696 h 800"/>
                  <a:gd name="T26" fmla="*/ 520 w 806"/>
                  <a:gd name="T27" fmla="*/ 676 h 800"/>
                  <a:gd name="T28" fmla="*/ 587 w 806"/>
                  <a:gd name="T29" fmla="*/ 637 h 800"/>
                  <a:gd name="T30" fmla="*/ 642 w 806"/>
                  <a:gd name="T31" fmla="*/ 583 h 800"/>
                  <a:gd name="T32" fmla="*/ 681 w 806"/>
                  <a:gd name="T33" fmla="*/ 517 h 800"/>
                  <a:gd name="T34" fmla="*/ 702 w 806"/>
                  <a:gd name="T35" fmla="*/ 440 h 800"/>
                  <a:gd name="T36" fmla="*/ 702 w 806"/>
                  <a:gd name="T37" fmla="*/ 359 h 800"/>
                  <a:gd name="T38" fmla="*/ 681 w 806"/>
                  <a:gd name="T39" fmla="*/ 283 h 800"/>
                  <a:gd name="T40" fmla="*/ 642 w 806"/>
                  <a:gd name="T41" fmla="*/ 216 h 800"/>
                  <a:gd name="T42" fmla="*/ 587 w 806"/>
                  <a:gd name="T43" fmla="*/ 162 h 800"/>
                  <a:gd name="T44" fmla="*/ 520 w 806"/>
                  <a:gd name="T45" fmla="*/ 123 h 800"/>
                  <a:gd name="T46" fmla="*/ 443 w 806"/>
                  <a:gd name="T47" fmla="*/ 103 h 800"/>
                  <a:gd name="T48" fmla="*/ 403 w 806"/>
                  <a:gd name="T49" fmla="*/ 0 h 800"/>
                  <a:gd name="T50" fmla="*/ 502 w 806"/>
                  <a:gd name="T51" fmla="*/ 12 h 800"/>
                  <a:gd name="T52" fmla="*/ 591 w 806"/>
                  <a:gd name="T53" fmla="*/ 47 h 800"/>
                  <a:gd name="T54" fmla="*/ 670 w 806"/>
                  <a:gd name="T55" fmla="*/ 101 h 800"/>
                  <a:gd name="T56" fmla="*/ 734 w 806"/>
                  <a:gd name="T57" fmla="*/ 171 h 800"/>
                  <a:gd name="T58" fmla="*/ 778 w 806"/>
                  <a:gd name="T59" fmla="*/ 255 h 800"/>
                  <a:gd name="T60" fmla="*/ 803 w 806"/>
                  <a:gd name="T61" fmla="*/ 349 h 800"/>
                  <a:gd name="T62" fmla="*/ 803 w 806"/>
                  <a:gd name="T63" fmla="*/ 450 h 800"/>
                  <a:gd name="T64" fmla="*/ 778 w 806"/>
                  <a:gd name="T65" fmla="*/ 544 h 800"/>
                  <a:gd name="T66" fmla="*/ 734 w 806"/>
                  <a:gd name="T67" fmla="*/ 628 h 800"/>
                  <a:gd name="T68" fmla="*/ 670 w 806"/>
                  <a:gd name="T69" fmla="*/ 698 h 800"/>
                  <a:gd name="T70" fmla="*/ 591 w 806"/>
                  <a:gd name="T71" fmla="*/ 753 h 800"/>
                  <a:gd name="T72" fmla="*/ 502 w 806"/>
                  <a:gd name="T73" fmla="*/ 787 h 800"/>
                  <a:gd name="T74" fmla="*/ 403 w 806"/>
                  <a:gd name="T75" fmla="*/ 800 h 800"/>
                  <a:gd name="T76" fmla="*/ 303 w 806"/>
                  <a:gd name="T77" fmla="*/ 787 h 800"/>
                  <a:gd name="T78" fmla="*/ 213 w 806"/>
                  <a:gd name="T79" fmla="*/ 753 h 800"/>
                  <a:gd name="T80" fmla="*/ 135 w 806"/>
                  <a:gd name="T81" fmla="*/ 698 h 800"/>
                  <a:gd name="T82" fmla="*/ 72 w 806"/>
                  <a:gd name="T83" fmla="*/ 628 h 800"/>
                  <a:gd name="T84" fmla="*/ 26 w 806"/>
                  <a:gd name="T85" fmla="*/ 544 h 800"/>
                  <a:gd name="T86" fmla="*/ 3 w 806"/>
                  <a:gd name="T87" fmla="*/ 450 h 800"/>
                  <a:gd name="T88" fmla="*/ 3 w 806"/>
                  <a:gd name="T89" fmla="*/ 349 h 800"/>
                  <a:gd name="T90" fmla="*/ 26 w 806"/>
                  <a:gd name="T91" fmla="*/ 255 h 800"/>
                  <a:gd name="T92" fmla="*/ 72 w 806"/>
                  <a:gd name="T93" fmla="*/ 171 h 800"/>
                  <a:gd name="T94" fmla="*/ 135 w 806"/>
                  <a:gd name="T95" fmla="*/ 101 h 800"/>
                  <a:gd name="T96" fmla="*/ 213 w 806"/>
                  <a:gd name="T97" fmla="*/ 47 h 800"/>
                  <a:gd name="T98" fmla="*/ 303 w 806"/>
                  <a:gd name="T99" fmla="*/ 12 h 800"/>
                  <a:gd name="T100" fmla="*/ 403 w 806"/>
                  <a:gd name="T101" fmla="*/ 0 h 8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06" h="800">
                    <a:moveTo>
                      <a:pt x="403" y="100"/>
                    </a:moveTo>
                    <a:lnTo>
                      <a:pt x="361" y="103"/>
                    </a:lnTo>
                    <a:lnTo>
                      <a:pt x="322" y="110"/>
                    </a:lnTo>
                    <a:lnTo>
                      <a:pt x="285" y="123"/>
                    </a:lnTo>
                    <a:lnTo>
                      <a:pt x="250" y="141"/>
                    </a:lnTo>
                    <a:lnTo>
                      <a:pt x="217" y="162"/>
                    </a:lnTo>
                    <a:lnTo>
                      <a:pt x="188" y="188"/>
                    </a:lnTo>
                    <a:lnTo>
                      <a:pt x="162" y="216"/>
                    </a:lnTo>
                    <a:lnTo>
                      <a:pt x="141" y="248"/>
                    </a:lnTo>
                    <a:lnTo>
                      <a:pt x="123" y="283"/>
                    </a:lnTo>
                    <a:lnTo>
                      <a:pt x="110" y="321"/>
                    </a:lnTo>
                    <a:lnTo>
                      <a:pt x="103" y="359"/>
                    </a:lnTo>
                    <a:lnTo>
                      <a:pt x="100" y="400"/>
                    </a:lnTo>
                    <a:lnTo>
                      <a:pt x="103" y="440"/>
                    </a:lnTo>
                    <a:lnTo>
                      <a:pt x="110" y="479"/>
                    </a:lnTo>
                    <a:lnTo>
                      <a:pt x="123" y="517"/>
                    </a:lnTo>
                    <a:lnTo>
                      <a:pt x="141" y="550"/>
                    </a:lnTo>
                    <a:lnTo>
                      <a:pt x="162" y="583"/>
                    </a:lnTo>
                    <a:lnTo>
                      <a:pt x="188" y="612"/>
                    </a:lnTo>
                    <a:lnTo>
                      <a:pt x="217" y="637"/>
                    </a:lnTo>
                    <a:lnTo>
                      <a:pt x="250" y="659"/>
                    </a:lnTo>
                    <a:lnTo>
                      <a:pt x="285" y="676"/>
                    </a:lnTo>
                    <a:lnTo>
                      <a:pt x="322" y="688"/>
                    </a:lnTo>
                    <a:lnTo>
                      <a:pt x="361" y="696"/>
                    </a:lnTo>
                    <a:lnTo>
                      <a:pt x="403" y="699"/>
                    </a:lnTo>
                    <a:lnTo>
                      <a:pt x="443" y="696"/>
                    </a:lnTo>
                    <a:lnTo>
                      <a:pt x="483" y="688"/>
                    </a:lnTo>
                    <a:lnTo>
                      <a:pt x="520" y="676"/>
                    </a:lnTo>
                    <a:lnTo>
                      <a:pt x="555" y="659"/>
                    </a:lnTo>
                    <a:lnTo>
                      <a:pt x="587" y="637"/>
                    </a:lnTo>
                    <a:lnTo>
                      <a:pt x="616" y="612"/>
                    </a:lnTo>
                    <a:lnTo>
                      <a:pt x="642" y="583"/>
                    </a:lnTo>
                    <a:lnTo>
                      <a:pt x="664" y="550"/>
                    </a:lnTo>
                    <a:lnTo>
                      <a:pt x="681" y="517"/>
                    </a:lnTo>
                    <a:lnTo>
                      <a:pt x="694" y="479"/>
                    </a:lnTo>
                    <a:lnTo>
                      <a:pt x="702" y="440"/>
                    </a:lnTo>
                    <a:lnTo>
                      <a:pt x="705" y="400"/>
                    </a:lnTo>
                    <a:lnTo>
                      <a:pt x="702" y="359"/>
                    </a:lnTo>
                    <a:lnTo>
                      <a:pt x="694" y="321"/>
                    </a:lnTo>
                    <a:lnTo>
                      <a:pt x="681" y="283"/>
                    </a:lnTo>
                    <a:lnTo>
                      <a:pt x="664" y="248"/>
                    </a:lnTo>
                    <a:lnTo>
                      <a:pt x="642" y="216"/>
                    </a:lnTo>
                    <a:lnTo>
                      <a:pt x="616" y="188"/>
                    </a:lnTo>
                    <a:lnTo>
                      <a:pt x="587" y="162"/>
                    </a:lnTo>
                    <a:lnTo>
                      <a:pt x="555" y="141"/>
                    </a:lnTo>
                    <a:lnTo>
                      <a:pt x="520" y="123"/>
                    </a:lnTo>
                    <a:lnTo>
                      <a:pt x="483" y="110"/>
                    </a:lnTo>
                    <a:lnTo>
                      <a:pt x="443" y="103"/>
                    </a:lnTo>
                    <a:lnTo>
                      <a:pt x="403" y="100"/>
                    </a:lnTo>
                    <a:close/>
                    <a:moveTo>
                      <a:pt x="403" y="0"/>
                    </a:moveTo>
                    <a:lnTo>
                      <a:pt x="453" y="3"/>
                    </a:lnTo>
                    <a:lnTo>
                      <a:pt x="502" y="12"/>
                    </a:lnTo>
                    <a:lnTo>
                      <a:pt x="548" y="26"/>
                    </a:lnTo>
                    <a:lnTo>
                      <a:pt x="591" y="47"/>
                    </a:lnTo>
                    <a:lnTo>
                      <a:pt x="633" y="71"/>
                    </a:lnTo>
                    <a:lnTo>
                      <a:pt x="670" y="101"/>
                    </a:lnTo>
                    <a:lnTo>
                      <a:pt x="704" y="134"/>
                    </a:lnTo>
                    <a:lnTo>
                      <a:pt x="734" y="171"/>
                    </a:lnTo>
                    <a:lnTo>
                      <a:pt x="758" y="211"/>
                    </a:lnTo>
                    <a:lnTo>
                      <a:pt x="778" y="255"/>
                    </a:lnTo>
                    <a:lnTo>
                      <a:pt x="794" y="301"/>
                    </a:lnTo>
                    <a:lnTo>
                      <a:pt x="803" y="349"/>
                    </a:lnTo>
                    <a:lnTo>
                      <a:pt x="806" y="400"/>
                    </a:lnTo>
                    <a:lnTo>
                      <a:pt x="803" y="450"/>
                    </a:lnTo>
                    <a:lnTo>
                      <a:pt x="794" y="498"/>
                    </a:lnTo>
                    <a:lnTo>
                      <a:pt x="778" y="544"/>
                    </a:lnTo>
                    <a:lnTo>
                      <a:pt x="758" y="587"/>
                    </a:lnTo>
                    <a:lnTo>
                      <a:pt x="734" y="628"/>
                    </a:lnTo>
                    <a:lnTo>
                      <a:pt x="704" y="665"/>
                    </a:lnTo>
                    <a:lnTo>
                      <a:pt x="670" y="698"/>
                    </a:lnTo>
                    <a:lnTo>
                      <a:pt x="633" y="727"/>
                    </a:lnTo>
                    <a:lnTo>
                      <a:pt x="591" y="753"/>
                    </a:lnTo>
                    <a:lnTo>
                      <a:pt x="548" y="772"/>
                    </a:lnTo>
                    <a:lnTo>
                      <a:pt x="502" y="787"/>
                    </a:lnTo>
                    <a:lnTo>
                      <a:pt x="453" y="796"/>
                    </a:lnTo>
                    <a:lnTo>
                      <a:pt x="403" y="800"/>
                    </a:lnTo>
                    <a:lnTo>
                      <a:pt x="352" y="796"/>
                    </a:lnTo>
                    <a:lnTo>
                      <a:pt x="303" y="787"/>
                    </a:lnTo>
                    <a:lnTo>
                      <a:pt x="256" y="772"/>
                    </a:lnTo>
                    <a:lnTo>
                      <a:pt x="213" y="753"/>
                    </a:lnTo>
                    <a:lnTo>
                      <a:pt x="172" y="727"/>
                    </a:lnTo>
                    <a:lnTo>
                      <a:pt x="135" y="698"/>
                    </a:lnTo>
                    <a:lnTo>
                      <a:pt x="101" y="665"/>
                    </a:lnTo>
                    <a:lnTo>
                      <a:pt x="72" y="628"/>
                    </a:lnTo>
                    <a:lnTo>
                      <a:pt x="46" y="587"/>
                    </a:lnTo>
                    <a:lnTo>
                      <a:pt x="26" y="544"/>
                    </a:lnTo>
                    <a:lnTo>
                      <a:pt x="12" y="498"/>
                    </a:lnTo>
                    <a:lnTo>
                      <a:pt x="3" y="450"/>
                    </a:lnTo>
                    <a:lnTo>
                      <a:pt x="0" y="400"/>
                    </a:lnTo>
                    <a:lnTo>
                      <a:pt x="3" y="349"/>
                    </a:lnTo>
                    <a:lnTo>
                      <a:pt x="12" y="301"/>
                    </a:lnTo>
                    <a:lnTo>
                      <a:pt x="26" y="255"/>
                    </a:lnTo>
                    <a:lnTo>
                      <a:pt x="46" y="211"/>
                    </a:lnTo>
                    <a:lnTo>
                      <a:pt x="72" y="171"/>
                    </a:lnTo>
                    <a:lnTo>
                      <a:pt x="101" y="134"/>
                    </a:lnTo>
                    <a:lnTo>
                      <a:pt x="135" y="101"/>
                    </a:lnTo>
                    <a:lnTo>
                      <a:pt x="172" y="71"/>
                    </a:lnTo>
                    <a:lnTo>
                      <a:pt x="213" y="47"/>
                    </a:lnTo>
                    <a:lnTo>
                      <a:pt x="256" y="26"/>
                    </a:lnTo>
                    <a:lnTo>
                      <a:pt x="303" y="12"/>
                    </a:lnTo>
                    <a:lnTo>
                      <a:pt x="352" y="3"/>
                    </a:lnTo>
                    <a:lnTo>
                      <a:pt x="40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 rtlCol="0" anchor="ctr"/>
              <a:lstStyle/>
              <a:p>
                <a:pPr algn="ctr"/>
                <a:endParaRPr lang="es-SV" sz="900"/>
              </a:p>
            </p:txBody>
          </p:sp>
        </p:grpSp>
        <p:grpSp>
          <p:nvGrpSpPr>
            <p:cNvPr id="66" name="53 Grupo"/>
            <p:cNvGrpSpPr/>
            <p:nvPr/>
          </p:nvGrpSpPr>
          <p:grpSpPr>
            <a:xfrm>
              <a:off x="18853929" y="3019796"/>
              <a:ext cx="860707" cy="852174"/>
              <a:chOff x="18853929" y="3019796"/>
              <a:chExt cx="860707" cy="852174"/>
            </a:xfrm>
            <a:grpFill/>
          </p:grpSpPr>
          <p:sp>
            <p:nvSpPr>
              <p:cNvPr id="71" name="Freeform 6"/>
              <p:cNvSpPr>
                <a:spLocks noEditPoints="1"/>
              </p:cNvSpPr>
              <p:nvPr/>
            </p:nvSpPr>
            <p:spPr bwMode="auto">
              <a:xfrm>
                <a:off x="18853929" y="3019796"/>
                <a:ext cx="860707" cy="852174"/>
              </a:xfrm>
              <a:custGeom>
                <a:avLst/>
                <a:gdLst>
                  <a:gd name="T0" fmla="*/ 1358 w 3226"/>
                  <a:gd name="T1" fmla="*/ 609 h 3195"/>
                  <a:gd name="T2" fmla="*/ 1146 w 3226"/>
                  <a:gd name="T3" fmla="*/ 711 h 3195"/>
                  <a:gd name="T4" fmla="*/ 974 w 3226"/>
                  <a:gd name="T5" fmla="*/ 686 h 3195"/>
                  <a:gd name="T6" fmla="*/ 725 w 3226"/>
                  <a:gd name="T7" fmla="*/ 1048 h 3195"/>
                  <a:gd name="T8" fmla="*/ 662 w 3226"/>
                  <a:gd name="T9" fmla="*/ 1270 h 3195"/>
                  <a:gd name="T10" fmla="*/ 540 w 3226"/>
                  <a:gd name="T11" fmla="*/ 1393 h 3195"/>
                  <a:gd name="T12" fmla="*/ 567 w 3226"/>
                  <a:gd name="T13" fmla="*/ 1815 h 3195"/>
                  <a:gd name="T14" fmla="*/ 683 w 3226"/>
                  <a:gd name="T15" fmla="*/ 1979 h 3195"/>
                  <a:gd name="T16" fmla="*/ 719 w 3226"/>
                  <a:gd name="T17" fmla="*/ 2176 h 3195"/>
                  <a:gd name="T18" fmla="*/ 1001 w 3226"/>
                  <a:gd name="T19" fmla="*/ 2494 h 3195"/>
                  <a:gd name="T20" fmla="*/ 1174 w 3226"/>
                  <a:gd name="T21" fmla="*/ 2495 h 3195"/>
                  <a:gd name="T22" fmla="*/ 1378 w 3226"/>
                  <a:gd name="T23" fmla="*/ 2609 h 3195"/>
                  <a:gd name="T24" fmla="*/ 1813 w 3226"/>
                  <a:gd name="T25" fmla="*/ 2690 h 3195"/>
                  <a:gd name="T26" fmla="*/ 1916 w 3226"/>
                  <a:gd name="T27" fmla="*/ 2552 h 3195"/>
                  <a:gd name="T28" fmla="*/ 2140 w 3226"/>
                  <a:gd name="T29" fmla="*/ 2475 h 3195"/>
                  <a:gd name="T30" fmla="*/ 2708 w 3226"/>
                  <a:gd name="T31" fmla="*/ 2490 h 3195"/>
                  <a:gd name="T32" fmla="*/ 2502 w 3226"/>
                  <a:gd name="T33" fmla="*/ 2089 h 3195"/>
                  <a:gd name="T34" fmla="*/ 2592 w 3226"/>
                  <a:gd name="T35" fmla="*/ 1872 h 3195"/>
                  <a:gd name="T36" fmla="*/ 3024 w 3226"/>
                  <a:gd name="T37" fmla="*/ 1733 h 3195"/>
                  <a:gd name="T38" fmla="*/ 2612 w 3226"/>
                  <a:gd name="T39" fmla="*/ 1345 h 3195"/>
                  <a:gd name="T40" fmla="*/ 2509 w 3226"/>
                  <a:gd name="T41" fmla="*/ 1135 h 3195"/>
                  <a:gd name="T42" fmla="*/ 2534 w 3226"/>
                  <a:gd name="T43" fmla="*/ 965 h 3195"/>
                  <a:gd name="T44" fmla="*/ 2170 w 3226"/>
                  <a:gd name="T45" fmla="*/ 718 h 3195"/>
                  <a:gd name="T46" fmla="*/ 1944 w 3226"/>
                  <a:gd name="T47" fmla="*/ 656 h 3195"/>
                  <a:gd name="T48" fmla="*/ 1820 w 3226"/>
                  <a:gd name="T49" fmla="*/ 535 h 3195"/>
                  <a:gd name="T50" fmla="*/ 1812 w 3226"/>
                  <a:gd name="T51" fmla="*/ 9 h 3195"/>
                  <a:gd name="T52" fmla="*/ 1940 w 3226"/>
                  <a:gd name="T53" fmla="*/ 131 h 3195"/>
                  <a:gd name="T54" fmla="*/ 2428 w 3226"/>
                  <a:gd name="T55" fmla="*/ 332 h 3195"/>
                  <a:gd name="T56" fmla="*/ 2605 w 3226"/>
                  <a:gd name="T57" fmla="*/ 335 h 3195"/>
                  <a:gd name="T58" fmla="*/ 2900 w 3226"/>
                  <a:gd name="T59" fmla="*/ 641 h 3195"/>
                  <a:gd name="T60" fmla="*/ 2876 w 3226"/>
                  <a:gd name="T61" fmla="*/ 816 h 3195"/>
                  <a:gd name="T62" fmla="*/ 3122 w 3226"/>
                  <a:gd name="T63" fmla="*/ 1287 h 3195"/>
                  <a:gd name="T64" fmla="*/ 3224 w 3226"/>
                  <a:gd name="T65" fmla="*/ 1431 h 3195"/>
                  <a:gd name="T66" fmla="*/ 3190 w 3226"/>
                  <a:gd name="T67" fmla="*/ 1848 h 3195"/>
                  <a:gd name="T68" fmla="*/ 2755 w 3226"/>
                  <a:gd name="T69" fmla="*/ 1990 h 3195"/>
                  <a:gd name="T70" fmla="*/ 2908 w 3226"/>
                  <a:gd name="T71" fmla="*/ 2465 h 3195"/>
                  <a:gd name="T72" fmla="*/ 2851 w 3226"/>
                  <a:gd name="T73" fmla="*/ 2632 h 3195"/>
                  <a:gd name="T74" fmla="*/ 2514 w 3226"/>
                  <a:gd name="T75" fmla="*/ 2882 h 3195"/>
                  <a:gd name="T76" fmla="*/ 2077 w 3226"/>
                  <a:gd name="T77" fmla="*/ 2703 h 3195"/>
                  <a:gd name="T78" fmla="*/ 1890 w 3226"/>
                  <a:gd name="T79" fmla="*/ 3139 h 3195"/>
                  <a:gd name="T80" fmla="*/ 1476 w 3226"/>
                  <a:gd name="T81" fmla="*/ 3195 h 3195"/>
                  <a:gd name="T82" fmla="*/ 1317 w 3226"/>
                  <a:gd name="T83" fmla="*/ 3118 h 3195"/>
                  <a:gd name="T84" fmla="*/ 1087 w 3226"/>
                  <a:gd name="T85" fmla="*/ 2675 h 3195"/>
                  <a:gd name="T86" fmla="*/ 682 w 3226"/>
                  <a:gd name="T87" fmla="*/ 2880 h 3195"/>
                  <a:gd name="T88" fmla="*/ 355 w 3226"/>
                  <a:gd name="T89" fmla="*/ 2607 h 3195"/>
                  <a:gd name="T90" fmla="*/ 324 w 3226"/>
                  <a:gd name="T91" fmla="*/ 2436 h 3195"/>
                  <a:gd name="T92" fmla="*/ 162 w 3226"/>
                  <a:gd name="T93" fmla="*/ 1929 h 3195"/>
                  <a:gd name="T94" fmla="*/ 22 w 3226"/>
                  <a:gd name="T95" fmla="*/ 1822 h 3195"/>
                  <a:gd name="T96" fmla="*/ 9 w 3226"/>
                  <a:gd name="T97" fmla="*/ 1401 h 3195"/>
                  <a:gd name="T98" fmla="*/ 132 w 3226"/>
                  <a:gd name="T99" fmla="*/ 1275 h 3195"/>
                  <a:gd name="T100" fmla="*/ 335 w 3226"/>
                  <a:gd name="T101" fmla="*/ 788 h 3195"/>
                  <a:gd name="T102" fmla="*/ 339 w 3226"/>
                  <a:gd name="T103" fmla="*/ 614 h 3195"/>
                  <a:gd name="T104" fmla="*/ 651 w 3226"/>
                  <a:gd name="T105" fmla="*/ 323 h 3195"/>
                  <a:gd name="T106" fmla="*/ 824 w 3226"/>
                  <a:gd name="T107" fmla="*/ 346 h 3195"/>
                  <a:gd name="T108" fmla="*/ 1300 w 3226"/>
                  <a:gd name="T109" fmla="*/ 102 h 3195"/>
                  <a:gd name="T110" fmla="*/ 1445 w 3226"/>
                  <a:gd name="T111" fmla="*/ 2 h 3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226" h="3195">
                    <a:moveTo>
                      <a:pt x="1476" y="200"/>
                    </a:moveTo>
                    <a:lnTo>
                      <a:pt x="1414" y="506"/>
                    </a:lnTo>
                    <a:lnTo>
                      <a:pt x="1405" y="535"/>
                    </a:lnTo>
                    <a:lnTo>
                      <a:pt x="1394" y="562"/>
                    </a:lnTo>
                    <a:lnTo>
                      <a:pt x="1378" y="586"/>
                    </a:lnTo>
                    <a:lnTo>
                      <a:pt x="1358" y="609"/>
                    </a:lnTo>
                    <a:lnTo>
                      <a:pt x="1335" y="628"/>
                    </a:lnTo>
                    <a:lnTo>
                      <a:pt x="1311" y="643"/>
                    </a:lnTo>
                    <a:lnTo>
                      <a:pt x="1283" y="656"/>
                    </a:lnTo>
                    <a:lnTo>
                      <a:pt x="1227" y="676"/>
                    </a:lnTo>
                    <a:lnTo>
                      <a:pt x="1174" y="701"/>
                    </a:lnTo>
                    <a:lnTo>
                      <a:pt x="1146" y="711"/>
                    </a:lnTo>
                    <a:lnTo>
                      <a:pt x="1117" y="718"/>
                    </a:lnTo>
                    <a:lnTo>
                      <a:pt x="1087" y="720"/>
                    </a:lnTo>
                    <a:lnTo>
                      <a:pt x="1057" y="718"/>
                    </a:lnTo>
                    <a:lnTo>
                      <a:pt x="1028" y="711"/>
                    </a:lnTo>
                    <a:lnTo>
                      <a:pt x="1001" y="701"/>
                    </a:lnTo>
                    <a:lnTo>
                      <a:pt x="974" y="686"/>
                    </a:lnTo>
                    <a:lnTo>
                      <a:pt x="711" y="513"/>
                    </a:lnTo>
                    <a:lnTo>
                      <a:pt x="518" y="705"/>
                    </a:lnTo>
                    <a:lnTo>
                      <a:pt x="693" y="965"/>
                    </a:lnTo>
                    <a:lnTo>
                      <a:pt x="708" y="992"/>
                    </a:lnTo>
                    <a:lnTo>
                      <a:pt x="719" y="1019"/>
                    </a:lnTo>
                    <a:lnTo>
                      <a:pt x="725" y="1048"/>
                    </a:lnTo>
                    <a:lnTo>
                      <a:pt x="727" y="1077"/>
                    </a:lnTo>
                    <a:lnTo>
                      <a:pt x="725" y="1106"/>
                    </a:lnTo>
                    <a:lnTo>
                      <a:pt x="718" y="1135"/>
                    </a:lnTo>
                    <a:lnTo>
                      <a:pt x="706" y="1163"/>
                    </a:lnTo>
                    <a:lnTo>
                      <a:pt x="683" y="1216"/>
                    </a:lnTo>
                    <a:lnTo>
                      <a:pt x="662" y="1270"/>
                    </a:lnTo>
                    <a:lnTo>
                      <a:pt x="650" y="1298"/>
                    </a:lnTo>
                    <a:lnTo>
                      <a:pt x="634" y="1323"/>
                    </a:lnTo>
                    <a:lnTo>
                      <a:pt x="615" y="1345"/>
                    </a:lnTo>
                    <a:lnTo>
                      <a:pt x="592" y="1364"/>
                    </a:lnTo>
                    <a:lnTo>
                      <a:pt x="567" y="1381"/>
                    </a:lnTo>
                    <a:lnTo>
                      <a:pt x="540" y="1393"/>
                    </a:lnTo>
                    <a:lnTo>
                      <a:pt x="511" y="1401"/>
                    </a:lnTo>
                    <a:lnTo>
                      <a:pt x="202" y="1461"/>
                    </a:lnTo>
                    <a:lnTo>
                      <a:pt x="202" y="1733"/>
                    </a:lnTo>
                    <a:lnTo>
                      <a:pt x="511" y="1794"/>
                    </a:lnTo>
                    <a:lnTo>
                      <a:pt x="540" y="1802"/>
                    </a:lnTo>
                    <a:lnTo>
                      <a:pt x="567" y="1815"/>
                    </a:lnTo>
                    <a:lnTo>
                      <a:pt x="593" y="1831"/>
                    </a:lnTo>
                    <a:lnTo>
                      <a:pt x="615" y="1850"/>
                    </a:lnTo>
                    <a:lnTo>
                      <a:pt x="634" y="1872"/>
                    </a:lnTo>
                    <a:lnTo>
                      <a:pt x="650" y="1897"/>
                    </a:lnTo>
                    <a:lnTo>
                      <a:pt x="662" y="1925"/>
                    </a:lnTo>
                    <a:lnTo>
                      <a:pt x="683" y="1979"/>
                    </a:lnTo>
                    <a:lnTo>
                      <a:pt x="707" y="2032"/>
                    </a:lnTo>
                    <a:lnTo>
                      <a:pt x="718" y="2060"/>
                    </a:lnTo>
                    <a:lnTo>
                      <a:pt x="725" y="2089"/>
                    </a:lnTo>
                    <a:lnTo>
                      <a:pt x="727" y="2118"/>
                    </a:lnTo>
                    <a:lnTo>
                      <a:pt x="725" y="2148"/>
                    </a:lnTo>
                    <a:lnTo>
                      <a:pt x="719" y="2176"/>
                    </a:lnTo>
                    <a:lnTo>
                      <a:pt x="708" y="2204"/>
                    </a:lnTo>
                    <a:lnTo>
                      <a:pt x="693" y="2230"/>
                    </a:lnTo>
                    <a:lnTo>
                      <a:pt x="518" y="2490"/>
                    </a:lnTo>
                    <a:lnTo>
                      <a:pt x="713" y="2682"/>
                    </a:lnTo>
                    <a:lnTo>
                      <a:pt x="974" y="2509"/>
                    </a:lnTo>
                    <a:lnTo>
                      <a:pt x="1001" y="2494"/>
                    </a:lnTo>
                    <a:lnTo>
                      <a:pt x="1028" y="2484"/>
                    </a:lnTo>
                    <a:lnTo>
                      <a:pt x="1057" y="2478"/>
                    </a:lnTo>
                    <a:lnTo>
                      <a:pt x="1087" y="2475"/>
                    </a:lnTo>
                    <a:lnTo>
                      <a:pt x="1117" y="2478"/>
                    </a:lnTo>
                    <a:lnTo>
                      <a:pt x="1146" y="2485"/>
                    </a:lnTo>
                    <a:lnTo>
                      <a:pt x="1174" y="2495"/>
                    </a:lnTo>
                    <a:lnTo>
                      <a:pt x="1228" y="2519"/>
                    </a:lnTo>
                    <a:lnTo>
                      <a:pt x="1283" y="2540"/>
                    </a:lnTo>
                    <a:lnTo>
                      <a:pt x="1311" y="2552"/>
                    </a:lnTo>
                    <a:lnTo>
                      <a:pt x="1336" y="2567"/>
                    </a:lnTo>
                    <a:lnTo>
                      <a:pt x="1359" y="2587"/>
                    </a:lnTo>
                    <a:lnTo>
                      <a:pt x="1378" y="2609"/>
                    </a:lnTo>
                    <a:lnTo>
                      <a:pt x="1394" y="2634"/>
                    </a:lnTo>
                    <a:lnTo>
                      <a:pt x="1406" y="2660"/>
                    </a:lnTo>
                    <a:lnTo>
                      <a:pt x="1415" y="2690"/>
                    </a:lnTo>
                    <a:lnTo>
                      <a:pt x="1476" y="2995"/>
                    </a:lnTo>
                    <a:lnTo>
                      <a:pt x="1750" y="2995"/>
                    </a:lnTo>
                    <a:lnTo>
                      <a:pt x="1813" y="2690"/>
                    </a:lnTo>
                    <a:lnTo>
                      <a:pt x="1821" y="2660"/>
                    </a:lnTo>
                    <a:lnTo>
                      <a:pt x="1832" y="2634"/>
                    </a:lnTo>
                    <a:lnTo>
                      <a:pt x="1849" y="2609"/>
                    </a:lnTo>
                    <a:lnTo>
                      <a:pt x="1868" y="2587"/>
                    </a:lnTo>
                    <a:lnTo>
                      <a:pt x="1891" y="2567"/>
                    </a:lnTo>
                    <a:lnTo>
                      <a:pt x="1916" y="2552"/>
                    </a:lnTo>
                    <a:lnTo>
                      <a:pt x="1944" y="2540"/>
                    </a:lnTo>
                    <a:lnTo>
                      <a:pt x="1998" y="2519"/>
                    </a:lnTo>
                    <a:lnTo>
                      <a:pt x="2052" y="2495"/>
                    </a:lnTo>
                    <a:lnTo>
                      <a:pt x="2081" y="2485"/>
                    </a:lnTo>
                    <a:lnTo>
                      <a:pt x="2110" y="2478"/>
                    </a:lnTo>
                    <a:lnTo>
                      <a:pt x="2140" y="2475"/>
                    </a:lnTo>
                    <a:lnTo>
                      <a:pt x="2170" y="2478"/>
                    </a:lnTo>
                    <a:lnTo>
                      <a:pt x="2198" y="2484"/>
                    </a:lnTo>
                    <a:lnTo>
                      <a:pt x="2226" y="2494"/>
                    </a:lnTo>
                    <a:lnTo>
                      <a:pt x="2252" y="2509"/>
                    </a:lnTo>
                    <a:lnTo>
                      <a:pt x="2514" y="2682"/>
                    </a:lnTo>
                    <a:lnTo>
                      <a:pt x="2708" y="2490"/>
                    </a:lnTo>
                    <a:lnTo>
                      <a:pt x="2534" y="2230"/>
                    </a:lnTo>
                    <a:lnTo>
                      <a:pt x="2518" y="2204"/>
                    </a:lnTo>
                    <a:lnTo>
                      <a:pt x="2508" y="2176"/>
                    </a:lnTo>
                    <a:lnTo>
                      <a:pt x="2502" y="2148"/>
                    </a:lnTo>
                    <a:lnTo>
                      <a:pt x="2500" y="2118"/>
                    </a:lnTo>
                    <a:lnTo>
                      <a:pt x="2502" y="2089"/>
                    </a:lnTo>
                    <a:lnTo>
                      <a:pt x="2509" y="2060"/>
                    </a:lnTo>
                    <a:lnTo>
                      <a:pt x="2520" y="2032"/>
                    </a:lnTo>
                    <a:lnTo>
                      <a:pt x="2544" y="1979"/>
                    </a:lnTo>
                    <a:lnTo>
                      <a:pt x="2565" y="1925"/>
                    </a:lnTo>
                    <a:lnTo>
                      <a:pt x="2577" y="1897"/>
                    </a:lnTo>
                    <a:lnTo>
                      <a:pt x="2592" y="1872"/>
                    </a:lnTo>
                    <a:lnTo>
                      <a:pt x="2612" y="1849"/>
                    </a:lnTo>
                    <a:lnTo>
                      <a:pt x="2635" y="1831"/>
                    </a:lnTo>
                    <a:lnTo>
                      <a:pt x="2659" y="1815"/>
                    </a:lnTo>
                    <a:lnTo>
                      <a:pt x="2686" y="1802"/>
                    </a:lnTo>
                    <a:lnTo>
                      <a:pt x="2716" y="1794"/>
                    </a:lnTo>
                    <a:lnTo>
                      <a:pt x="3024" y="1733"/>
                    </a:lnTo>
                    <a:lnTo>
                      <a:pt x="3024" y="1461"/>
                    </a:lnTo>
                    <a:lnTo>
                      <a:pt x="2716" y="1400"/>
                    </a:lnTo>
                    <a:lnTo>
                      <a:pt x="2686" y="1392"/>
                    </a:lnTo>
                    <a:lnTo>
                      <a:pt x="2659" y="1381"/>
                    </a:lnTo>
                    <a:lnTo>
                      <a:pt x="2635" y="1364"/>
                    </a:lnTo>
                    <a:lnTo>
                      <a:pt x="2612" y="1345"/>
                    </a:lnTo>
                    <a:lnTo>
                      <a:pt x="2592" y="1323"/>
                    </a:lnTo>
                    <a:lnTo>
                      <a:pt x="2577" y="1298"/>
                    </a:lnTo>
                    <a:lnTo>
                      <a:pt x="2564" y="1270"/>
                    </a:lnTo>
                    <a:lnTo>
                      <a:pt x="2544" y="1215"/>
                    </a:lnTo>
                    <a:lnTo>
                      <a:pt x="2520" y="1163"/>
                    </a:lnTo>
                    <a:lnTo>
                      <a:pt x="2509" y="1135"/>
                    </a:lnTo>
                    <a:lnTo>
                      <a:pt x="2502" y="1106"/>
                    </a:lnTo>
                    <a:lnTo>
                      <a:pt x="2500" y="1077"/>
                    </a:lnTo>
                    <a:lnTo>
                      <a:pt x="2502" y="1048"/>
                    </a:lnTo>
                    <a:lnTo>
                      <a:pt x="2508" y="1019"/>
                    </a:lnTo>
                    <a:lnTo>
                      <a:pt x="2519" y="992"/>
                    </a:lnTo>
                    <a:lnTo>
                      <a:pt x="2534" y="965"/>
                    </a:lnTo>
                    <a:lnTo>
                      <a:pt x="2708" y="705"/>
                    </a:lnTo>
                    <a:lnTo>
                      <a:pt x="2514" y="513"/>
                    </a:lnTo>
                    <a:lnTo>
                      <a:pt x="2252" y="686"/>
                    </a:lnTo>
                    <a:lnTo>
                      <a:pt x="2225" y="701"/>
                    </a:lnTo>
                    <a:lnTo>
                      <a:pt x="2197" y="711"/>
                    </a:lnTo>
                    <a:lnTo>
                      <a:pt x="2170" y="718"/>
                    </a:lnTo>
                    <a:lnTo>
                      <a:pt x="2140" y="720"/>
                    </a:lnTo>
                    <a:lnTo>
                      <a:pt x="2110" y="718"/>
                    </a:lnTo>
                    <a:lnTo>
                      <a:pt x="2081" y="711"/>
                    </a:lnTo>
                    <a:lnTo>
                      <a:pt x="2052" y="700"/>
                    </a:lnTo>
                    <a:lnTo>
                      <a:pt x="1998" y="676"/>
                    </a:lnTo>
                    <a:lnTo>
                      <a:pt x="1944" y="656"/>
                    </a:lnTo>
                    <a:lnTo>
                      <a:pt x="1916" y="643"/>
                    </a:lnTo>
                    <a:lnTo>
                      <a:pt x="1890" y="628"/>
                    </a:lnTo>
                    <a:lnTo>
                      <a:pt x="1868" y="609"/>
                    </a:lnTo>
                    <a:lnTo>
                      <a:pt x="1849" y="586"/>
                    </a:lnTo>
                    <a:lnTo>
                      <a:pt x="1832" y="562"/>
                    </a:lnTo>
                    <a:lnTo>
                      <a:pt x="1820" y="535"/>
                    </a:lnTo>
                    <a:lnTo>
                      <a:pt x="1813" y="506"/>
                    </a:lnTo>
                    <a:lnTo>
                      <a:pt x="1750" y="200"/>
                    </a:lnTo>
                    <a:lnTo>
                      <a:pt x="1476" y="200"/>
                    </a:lnTo>
                    <a:close/>
                    <a:moveTo>
                      <a:pt x="1750" y="0"/>
                    </a:moveTo>
                    <a:lnTo>
                      <a:pt x="1782" y="2"/>
                    </a:lnTo>
                    <a:lnTo>
                      <a:pt x="1812" y="9"/>
                    </a:lnTo>
                    <a:lnTo>
                      <a:pt x="1840" y="20"/>
                    </a:lnTo>
                    <a:lnTo>
                      <a:pt x="1866" y="36"/>
                    </a:lnTo>
                    <a:lnTo>
                      <a:pt x="1889" y="55"/>
                    </a:lnTo>
                    <a:lnTo>
                      <a:pt x="1910" y="78"/>
                    </a:lnTo>
                    <a:lnTo>
                      <a:pt x="1927" y="102"/>
                    </a:lnTo>
                    <a:lnTo>
                      <a:pt x="1940" y="131"/>
                    </a:lnTo>
                    <a:lnTo>
                      <a:pt x="1948" y="160"/>
                    </a:lnTo>
                    <a:lnTo>
                      <a:pt x="2010" y="467"/>
                    </a:lnTo>
                    <a:lnTo>
                      <a:pt x="2076" y="491"/>
                    </a:lnTo>
                    <a:lnTo>
                      <a:pt x="2140" y="520"/>
                    </a:lnTo>
                    <a:lnTo>
                      <a:pt x="2403" y="346"/>
                    </a:lnTo>
                    <a:lnTo>
                      <a:pt x="2428" y="332"/>
                    </a:lnTo>
                    <a:lnTo>
                      <a:pt x="2456" y="322"/>
                    </a:lnTo>
                    <a:lnTo>
                      <a:pt x="2485" y="316"/>
                    </a:lnTo>
                    <a:lnTo>
                      <a:pt x="2514" y="314"/>
                    </a:lnTo>
                    <a:lnTo>
                      <a:pt x="2546" y="316"/>
                    </a:lnTo>
                    <a:lnTo>
                      <a:pt x="2576" y="323"/>
                    </a:lnTo>
                    <a:lnTo>
                      <a:pt x="2605" y="335"/>
                    </a:lnTo>
                    <a:lnTo>
                      <a:pt x="2633" y="351"/>
                    </a:lnTo>
                    <a:lnTo>
                      <a:pt x="2657" y="372"/>
                    </a:lnTo>
                    <a:lnTo>
                      <a:pt x="2851" y="564"/>
                    </a:lnTo>
                    <a:lnTo>
                      <a:pt x="2872" y="588"/>
                    </a:lnTo>
                    <a:lnTo>
                      <a:pt x="2887" y="614"/>
                    </a:lnTo>
                    <a:lnTo>
                      <a:pt x="2900" y="641"/>
                    </a:lnTo>
                    <a:lnTo>
                      <a:pt x="2907" y="671"/>
                    </a:lnTo>
                    <a:lnTo>
                      <a:pt x="2910" y="701"/>
                    </a:lnTo>
                    <a:lnTo>
                      <a:pt x="2908" y="730"/>
                    </a:lnTo>
                    <a:lnTo>
                      <a:pt x="2903" y="760"/>
                    </a:lnTo>
                    <a:lnTo>
                      <a:pt x="2891" y="788"/>
                    </a:lnTo>
                    <a:lnTo>
                      <a:pt x="2876" y="816"/>
                    </a:lnTo>
                    <a:lnTo>
                      <a:pt x="2702" y="1076"/>
                    </a:lnTo>
                    <a:lnTo>
                      <a:pt x="2730" y="1140"/>
                    </a:lnTo>
                    <a:lnTo>
                      <a:pt x="2755" y="1205"/>
                    </a:lnTo>
                    <a:lnTo>
                      <a:pt x="3065" y="1265"/>
                    </a:lnTo>
                    <a:lnTo>
                      <a:pt x="3094" y="1275"/>
                    </a:lnTo>
                    <a:lnTo>
                      <a:pt x="3122" y="1287"/>
                    </a:lnTo>
                    <a:lnTo>
                      <a:pt x="3148" y="1304"/>
                    </a:lnTo>
                    <a:lnTo>
                      <a:pt x="3171" y="1324"/>
                    </a:lnTo>
                    <a:lnTo>
                      <a:pt x="3190" y="1347"/>
                    </a:lnTo>
                    <a:lnTo>
                      <a:pt x="3206" y="1373"/>
                    </a:lnTo>
                    <a:lnTo>
                      <a:pt x="3217" y="1401"/>
                    </a:lnTo>
                    <a:lnTo>
                      <a:pt x="3224" y="1431"/>
                    </a:lnTo>
                    <a:lnTo>
                      <a:pt x="3226" y="1461"/>
                    </a:lnTo>
                    <a:lnTo>
                      <a:pt x="3226" y="1733"/>
                    </a:lnTo>
                    <a:lnTo>
                      <a:pt x="3224" y="1765"/>
                    </a:lnTo>
                    <a:lnTo>
                      <a:pt x="3217" y="1794"/>
                    </a:lnTo>
                    <a:lnTo>
                      <a:pt x="3206" y="1822"/>
                    </a:lnTo>
                    <a:lnTo>
                      <a:pt x="3190" y="1848"/>
                    </a:lnTo>
                    <a:lnTo>
                      <a:pt x="3171" y="1871"/>
                    </a:lnTo>
                    <a:lnTo>
                      <a:pt x="3148" y="1891"/>
                    </a:lnTo>
                    <a:lnTo>
                      <a:pt x="3122" y="1908"/>
                    </a:lnTo>
                    <a:lnTo>
                      <a:pt x="3094" y="1921"/>
                    </a:lnTo>
                    <a:lnTo>
                      <a:pt x="3065" y="1929"/>
                    </a:lnTo>
                    <a:lnTo>
                      <a:pt x="2755" y="1990"/>
                    </a:lnTo>
                    <a:lnTo>
                      <a:pt x="2730" y="2056"/>
                    </a:lnTo>
                    <a:lnTo>
                      <a:pt x="2702" y="2119"/>
                    </a:lnTo>
                    <a:lnTo>
                      <a:pt x="2876" y="2379"/>
                    </a:lnTo>
                    <a:lnTo>
                      <a:pt x="2891" y="2406"/>
                    </a:lnTo>
                    <a:lnTo>
                      <a:pt x="2903" y="2436"/>
                    </a:lnTo>
                    <a:lnTo>
                      <a:pt x="2908" y="2465"/>
                    </a:lnTo>
                    <a:lnTo>
                      <a:pt x="2910" y="2495"/>
                    </a:lnTo>
                    <a:lnTo>
                      <a:pt x="2907" y="2524"/>
                    </a:lnTo>
                    <a:lnTo>
                      <a:pt x="2900" y="2554"/>
                    </a:lnTo>
                    <a:lnTo>
                      <a:pt x="2887" y="2582"/>
                    </a:lnTo>
                    <a:lnTo>
                      <a:pt x="2872" y="2607"/>
                    </a:lnTo>
                    <a:lnTo>
                      <a:pt x="2851" y="2632"/>
                    </a:lnTo>
                    <a:lnTo>
                      <a:pt x="2657" y="2824"/>
                    </a:lnTo>
                    <a:lnTo>
                      <a:pt x="2633" y="2844"/>
                    </a:lnTo>
                    <a:lnTo>
                      <a:pt x="2605" y="2860"/>
                    </a:lnTo>
                    <a:lnTo>
                      <a:pt x="2576" y="2873"/>
                    </a:lnTo>
                    <a:lnTo>
                      <a:pt x="2546" y="2880"/>
                    </a:lnTo>
                    <a:lnTo>
                      <a:pt x="2514" y="2882"/>
                    </a:lnTo>
                    <a:lnTo>
                      <a:pt x="2485" y="2880"/>
                    </a:lnTo>
                    <a:lnTo>
                      <a:pt x="2457" y="2874"/>
                    </a:lnTo>
                    <a:lnTo>
                      <a:pt x="2429" y="2864"/>
                    </a:lnTo>
                    <a:lnTo>
                      <a:pt x="2403" y="2848"/>
                    </a:lnTo>
                    <a:lnTo>
                      <a:pt x="2140" y="2675"/>
                    </a:lnTo>
                    <a:lnTo>
                      <a:pt x="2077" y="2703"/>
                    </a:lnTo>
                    <a:lnTo>
                      <a:pt x="2010" y="2729"/>
                    </a:lnTo>
                    <a:lnTo>
                      <a:pt x="1948" y="3034"/>
                    </a:lnTo>
                    <a:lnTo>
                      <a:pt x="1940" y="3065"/>
                    </a:lnTo>
                    <a:lnTo>
                      <a:pt x="1927" y="3092"/>
                    </a:lnTo>
                    <a:lnTo>
                      <a:pt x="1910" y="3118"/>
                    </a:lnTo>
                    <a:lnTo>
                      <a:pt x="1890" y="3139"/>
                    </a:lnTo>
                    <a:lnTo>
                      <a:pt x="1866" y="3159"/>
                    </a:lnTo>
                    <a:lnTo>
                      <a:pt x="1841" y="3174"/>
                    </a:lnTo>
                    <a:lnTo>
                      <a:pt x="1812" y="3185"/>
                    </a:lnTo>
                    <a:lnTo>
                      <a:pt x="1782" y="3192"/>
                    </a:lnTo>
                    <a:lnTo>
                      <a:pt x="1750" y="3195"/>
                    </a:lnTo>
                    <a:lnTo>
                      <a:pt x="1476" y="3195"/>
                    </a:lnTo>
                    <a:lnTo>
                      <a:pt x="1445" y="3192"/>
                    </a:lnTo>
                    <a:lnTo>
                      <a:pt x="1415" y="3185"/>
                    </a:lnTo>
                    <a:lnTo>
                      <a:pt x="1386" y="3174"/>
                    </a:lnTo>
                    <a:lnTo>
                      <a:pt x="1360" y="3159"/>
                    </a:lnTo>
                    <a:lnTo>
                      <a:pt x="1337" y="3140"/>
                    </a:lnTo>
                    <a:lnTo>
                      <a:pt x="1317" y="3118"/>
                    </a:lnTo>
                    <a:lnTo>
                      <a:pt x="1300" y="3092"/>
                    </a:lnTo>
                    <a:lnTo>
                      <a:pt x="1287" y="3065"/>
                    </a:lnTo>
                    <a:lnTo>
                      <a:pt x="1279" y="3034"/>
                    </a:lnTo>
                    <a:lnTo>
                      <a:pt x="1217" y="2729"/>
                    </a:lnTo>
                    <a:lnTo>
                      <a:pt x="1151" y="2703"/>
                    </a:lnTo>
                    <a:lnTo>
                      <a:pt x="1087" y="2675"/>
                    </a:lnTo>
                    <a:lnTo>
                      <a:pt x="824" y="2848"/>
                    </a:lnTo>
                    <a:lnTo>
                      <a:pt x="798" y="2864"/>
                    </a:lnTo>
                    <a:lnTo>
                      <a:pt x="770" y="2874"/>
                    </a:lnTo>
                    <a:lnTo>
                      <a:pt x="741" y="2880"/>
                    </a:lnTo>
                    <a:lnTo>
                      <a:pt x="713" y="2882"/>
                    </a:lnTo>
                    <a:lnTo>
                      <a:pt x="682" y="2880"/>
                    </a:lnTo>
                    <a:lnTo>
                      <a:pt x="651" y="2873"/>
                    </a:lnTo>
                    <a:lnTo>
                      <a:pt x="622" y="2860"/>
                    </a:lnTo>
                    <a:lnTo>
                      <a:pt x="595" y="2844"/>
                    </a:lnTo>
                    <a:lnTo>
                      <a:pt x="570" y="2824"/>
                    </a:lnTo>
                    <a:lnTo>
                      <a:pt x="375" y="2632"/>
                    </a:lnTo>
                    <a:lnTo>
                      <a:pt x="355" y="2607"/>
                    </a:lnTo>
                    <a:lnTo>
                      <a:pt x="339" y="2582"/>
                    </a:lnTo>
                    <a:lnTo>
                      <a:pt x="327" y="2554"/>
                    </a:lnTo>
                    <a:lnTo>
                      <a:pt x="320" y="2524"/>
                    </a:lnTo>
                    <a:lnTo>
                      <a:pt x="317" y="2495"/>
                    </a:lnTo>
                    <a:lnTo>
                      <a:pt x="319" y="2465"/>
                    </a:lnTo>
                    <a:lnTo>
                      <a:pt x="324" y="2436"/>
                    </a:lnTo>
                    <a:lnTo>
                      <a:pt x="335" y="2406"/>
                    </a:lnTo>
                    <a:lnTo>
                      <a:pt x="351" y="2379"/>
                    </a:lnTo>
                    <a:lnTo>
                      <a:pt x="526" y="2119"/>
                    </a:lnTo>
                    <a:lnTo>
                      <a:pt x="497" y="2056"/>
                    </a:lnTo>
                    <a:lnTo>
                      <a:pt x="471" y="1990"/>
                    </a:lnTo>
                    <a:lnTo>
                      <a:pt x="162" y="1929"/>
                    </a:lnTo>
                    <a:lnTo>
                      <a:pt x="132" y="1921"/>
                    </a:lnTo>
                    <a:lnTo>
                      <a:pt x="104" y="1908"/>
                    </a:lnTo>
                    <a:lnTo>
                      <a:pt x="78" y="1891"/>
                    </a:lnTo>
                    <a:lnTo>
                      <a:pt x="56" y="1871"/>
                    </a:lnTo>
                    <a:lnTo>
                      <a:pt x="37" y="1848"/>
                    </a:lnTo>
                    <a:lnTo>
                      <a:pt x="22" y="1822"/>
                    </a:lnTo>
                    <a:lnTo>
                      <a:pt x="9" y="1794"/>
                    </a:lnTo>
                    <a:lnTo>
                      <a:pt x="2" y="1765"/>
                    </a:lnTo>
                    <a:lnTo>
                      <a:pt x="0" y="1733"/>
                    </a:lnTo>
                    <a:lnTo>
                      <a:pt x="0" y="1461"/>
                    </a:lnTo>
                    <a:lnTo>
                      <a:pt x="2" y="1431"/>
                    </a:lnTo>
                    <a:lnTo>
                      <a:pt x="9" y="1401"/>
                    </a:lnTo>
                    <a:lnTo>
                      <a:pt x="22" y="1373"/>
                    </a:lnTo>
                    <a:lnTo>
                      <a:pt x="37" y="1347"/>
                    </a:lnTo>
                    <a:lnTo>
                      <a:pt x="56" y="1324"/>
                    </a:lnTo>
                    <a:lnTo>
                      <a:pt x="78" y="1304"/>
                    </a:lnTo>
                    <a:lnTo>
                      <a:pt x="104" y="1287"/>
                    </a:lnTo>
                    <a:lnTo>
                      <a:pt x="132" y="1275"/>
                    </a:lnTo>
                    <a:lnTo>
                      <a:pt x="162" y="1265"/>
                    </a:lnTo>
                    <a:lnTo>
                      <a:pt x="471" y="1205"/>
                    </a:lnTo>
                    <a:lnTo>
                      <a:pt x="497" y="1140"/>
                    </a:lnTo>
                    <a:lnTo>
                      <a:pt x="526" y="1076"/>
                    </a:lnTo>
                    <a:lnTo>
                      <a:pt x="351" y="816"/>
                    </a:lnTo>
                    <a:lnTo>
                      <a:pt x="335" y="788"/>
                    </a:lnTo>
                    <a:lnTo>
                      <a:pt x="324" y="760"/>
                    </a:lnTo>
                    <a:lnTo>
                      <a:pt x="319" y="730"/>
                    </a:lnTo>
                    <a:lnTo>
                      <a:pt x="317" y="701"/>
                    </a:lnTo>
                    <a:lnTo>
                      <a:pt x="320" y="671"/>
                    </a:lnTo>
                    <a:lnTo>
                      <a:pt x="327" y="641"/>
                    </a:lnTo>
                    <a:lnTo>
                      <a:pt x="339" y="614"/>
                    </a:lnTo>
                    <a:lnTo>
                      <a:pt x="355" y="588"/>
                    </a:lnTo>
                    <a:lnTo>
                      <a:pt x="375" y="564"/>
                    </a:lnTo>
                    <a:lnTo>
                      <a:pt x="570" y="372"/>
                    </a:lnTo>
                    <a:lnTo>
                      <a:pt x="595" y="351"/>
                    </a:lnTo>
                    <a:lnTo>
                      <a:pt x="622" y="335"/>
                    </a:lnTo>
                    <a:lnTo>
                      <a:pt x="651" y="323"/>
                    </a:lnTo>
                    <a:lnTo>
                      <a:pt x="682" y="316"/>
                    </a:lnTo>
                    <a:lnTo>
                      <a:pt x="713" y="314"/>
                    </a:lnTo>
                    <a:lnTo>
                      <a:pt x="741" y="316"/>
                    </a:lnTo>
                    <a:lnTo>
                      <a:pt x="770" y="322"/>
                    </a:lnTo>
                    <a:lnTo>
                      <a:pt x="798" y="332"/>
                    </a:lnTo>
                    <a:lnTo>
                      <a:pt x="824" y="346"/>
                    </a:lnTo>
                    <a:lnTo>
                      <a:pt x="1087" y="520"/>
                    </a:lnTo>
                    <a:lnTo>
                      <a:pt x="1151" y="492"/>
                    </a:lnTo>
                    <a:lnTo>
                      <a:pt x="1217" y="467"/>
                    </a:lnTo>
                    <a:lnTo>
                      <a:pt x="1279" y="160"/>
                    </a:lnTo>
                    <a:lnTo>
                      <a:pt x="1287" y="131"/>
                    </a:lnTo>
                    <a:lnTo>
                      <a:pt x="1300" y="102"/>
                    </a:lnTo>
                    <a:lnTo>
                      <a:pt x="1317" y="78"/>
                    </a:lnTo>
                    <a:lnTo>
                      <a:pt x="1337" y="55"/>
                    </a:lnTo>
                    <a:lnTo>
                      <a:pt x="1360" y="36"/>
                    </a:lnTo>
                    <a:lnTo>
                      <a:pt x="1386" y="20"/>
                    </a:lnTo>
                    <a:lnTo>
                      <a:pt x="1415" y="9"/>
                    </a:lnTo>
                    <a:lnTo>
                      <a:pt x="1445" y="2"/>
                    </a:lnTo>
                    <a:lnTo>
                      <a:pt x="1476" y="0"/>
                    </a:lnTo>
                    <a:lnTo>
                      <a:pt x="175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 rtlCol="0" anchor="ctr"/>
              <a:lstStyle/>
              <a:p>
                <a:pPr algn="ctr"/>
                <a:endParaRPr lang="es-SV" sz="900"/>
              </a:p>
            </p:txBody>
          </p:sp>
          <p:sp>
            <p:nvSpPr>
              <p:cNvPr id="72" name="Freeform 7"/>
              <p:cNvSpPr>
                <a:spLocks noEditPoints="1"/>
              </p:cNvSpPr>
              <p:nvPr/>
            </p:nvSpPr>
            <p:spPr bwMode="auto">
              <a:xfrm>
                <a:off x="19096036" y="3259237"/>
                <a:ext cx="376493" cy="372759"/>
              </a:xfrm>
              <a:custGeom>
                <a:avLst/>
                <a:gdLst>
                  <a:gd name="T0" fmla="*/ 582 w 1412"/>
                  <a:gd name="T1" fmla="*/ 100 h 1398"/>
                  <a:gd name="T2" fmla="*/ 412 w 1412"/>
                  <a:gd name="T3" fmla="*/ 161 h 1398"/>
                  <a:gd name="T4" fmla="*/ 270 w 1412"/>
                  <a:gd name="T5" fmla="*/ 266 h 1398"/>
                  <a:gd name="T6" fmla="*/ 163 w 1412"/>
                  <a:gd name="T7" fmla="*/ 407 h 1398"/>
                  <a:gd name="T8" fmla="*/ 101 w 1412"/>
                  <a:gd name="T9" fmla="*/ 576 h 1398"/>
                  <a:gd name="T10" fmla="*/ 92 w 1412"/>
                  <a:gd name="T11" fmla="*/ 762 h 1398"/>
                  <a:gd name="T12" fmla="*/ 138 w 1412"/>
                  <a:gd name="T13" fmla="*/ 936 h 1398"/>
                  <a:gd name="T14" fmla="*/ 229 w 1412"/>
                  <a:gd name="T15" fmla="*/ 1087 h 1398"/>
                  <a:gd name="T16" fmla="*/ 361 w 1412"/>
                  <a:gd name="T17" fmla="*/ 1206 h 1398"/>
                  <a:gd name="T18" fmla="*/ 523 w 1412"/>
                  <a:gd name="T19" fmla="*/ 1282 h 1398"/>
                  <a:gd name="T20" fmla="*/ 707 w 1412"/>
                  <a:gd name="T21" fmla="*/ 1310 h 1398"/>
                  <a:gd name="T22" fmla="*/ 890 w 1412"/>
                  <a:gd name="T23" fmla="*/ 1282 h 1398"/>
                  <a:gd name="T24" fmla="*/ 1051 w 1412"/>
                  <a:gd name="T25" fmla="*/ 1206 h 1398"/>
                  <a:gd name="T26" fmla="*/ 1183 w 1412"/>
                  <a:gd name="T27" fmla="*/ 1087 h 1398"/>
                  <a:gd name="T28" fmla="*/ 1275 w 1412"/>
                  <a:gd name="T29" fmla="*/ 936 h 1398"/>
                  <a:gd name="T30" fmla="*/ 1320 w 1412"/>
                  <a:gd name="T31" fmla="*/ 762 h 1398"/>
                  <a:gd name="T32" fmla="*/ 1311 w 1412"/>
                  <a:gd name="T33" fmla="*/ 576 h 1398"/>
                  <a:gd name="T34" fmla="*/ 1249 w 1412"/>
                  <a:gd name="T35" fmla="*/ 407 h 1398"/>
                  <a:gd name="T36" fmla="*/ 1143 w 1412"/>
                  <a:gd name="T37" fmla="*/ 266 h 1398"/>
                  <a:gd name="T38" fmla="*/ 1001 w 1412"/>
                  <a:gd name="T39" fmla="*/ 161 h 1398"/>
                  <a:gd name="T40" fmla="*/ 830 w 1412"/>
                  <a:gd name="T41" fmla="*/ 100 h 1398"/>
                  <a:gd name="T42" fmla="*/ 707 w 1412"/>
                  <a:gd name="T43" fmla="*/ 0 h 1398"/>
                  <a:gd name="T44" fmla="*/ 905 w 1412"/>
                  <a:gd name="T45" fmla="*/ 27 h 1398"/>
                  <a:gd name="T46" fmla="*/ 1081 w 1412"/>
                  <a:gd name="T47" fmla="*/ 106 h 1398"/>
                  <a:gd name="T48" fmla="*/ 1227 w 1412"/>
                  <a:gd name="T49" fmla="*/ 227 h 1398"/>
                  <a:gd name="T50" fmla="*/ 1336 w 1412"/>
                  <a:gd name="T51" fmla="*/ 383 h 1398"/>
                  <a:gd name="T52" fmla="*/ 1399 w 1412"/>
                  <a:gd name="T53" fmla="*/ 565 h 1398"/>
                  <a:gd name="T54" fmla="*/ 1409 w 1412"/>
                  <a:gd name="T55" fmla="*/ 766 h 1398"/>
                  <a:gd name="T56" fmla="*/ 1363 w 1412"/>
                  <a:gd name="T57" fmla="*/ 956 h 1398"/>
                  <a:gd name="T58" fmla="*/ 1268 w 1412"/>
                  <a:gd name="T59" fmla="*/ 1121 h 1398"/>
                  <a:gd name="T60" fmla="*/ 1134 w 1412"/>
                  <a:gd name="T61" fmla="*/ 1255 h 1398"/>
                  <a:gd name="T62" fmla="*/ 966 w 1412"/>
                  <a:gd name="T63" fmla="*/ 1349 h 1398"/>
                  <a:gd name="T64" fmla="*/ 775 w 1412"/>
                  <a:gd name="T65" fmla="*/ 1395 h 1398"/>
                  <a:gd name="T66" fmla="*/ 573 w 1412"/>
                  <a:gd name="T67" fmla="*/ 1384 h 1398"/>
                  <a:gd name="T68" fmla="*/ 388 w 1412"/>
                  <a:gd name="T69" fmla="*/ 1322 h 1398"/>
                  <a:gd name="T70" fmla="*/ 230 w 1412"/>
                  <a:gd name="T71" fmla="*/ 1215 h 1398"/>
                  <a:gd name="T72" fmla="*/ 108 w 1412"/>
                  <a:gd name="T73" fmla="*/ 1069 h 1398"/>
                  <a:gd name="T74" fmla="*/ 28 w 1412"/>
                  <a:gd name="T75" fmla="*/ 895 h 1398"/>
                  <a:gd name="T76" fmla="*/ 0 w 1412"/>
                  <a:gd name="T77" fmla="*/ 699 h 1398"/>
                  <a:gd name="T78" fmla="*/ 28 w 1412"/>
                  <a:gd name="T79" fmla="*/ 502 h 1398"/>
                  <a:gd name="T80" fmla="*/ 108 w 1412"/>
                  <a:gd name="T81" fmla="*/ 328 h 1398"/>
                  <a:gd name="T82" fmla="*/ 230 w 1412"/>
                  <a:gd name="T83" fmla="*/ 183 h 1398"/>
                  <a:gd name="T84" fmla="*/ 388 w 1412"/>
                  <a:gd name="T85" fmla="*/ 74 h 1398"/>
                  <a:gd name="T86" fmla="*/ 573 w 1412"/>
                  <a:gd name="T87" fmla="*/ 12 h 1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12" h="1398">
                    <a:moveTo>
                      <a:pt x="707" y="87"/>
                    </a:moveTo>
                    <a:lnTo>
                      <a:pt x="643" y="90"/>
                    </a:lnTo>
                    <a:lnTo>
                      <a:pt x="582" y="100"/>
                    </a:lnTo>
                    <a:lnTo>
                      <a:pt x="523" y="114"/>
                    </a:lnTo>
                    <a:lnTo>
                      <a:pt x="465" y="135"/>
                    </a:lnTo>
                    <a:lnTo>
                      <a:pt x="412" y="161"/>
                    </a:lnTo>
                    <a:lnTo>
                      <a:pt x="361" y="192"/>
                    </a:lnTo>
                    <a:lnTo>
                      <a:pt x="314" y="226"/>
                    </a:lnTo>
                    <a:lnTo>
                      <a:pt x="270" y="266"/>
                    </a:lnTo>
                    <a:lnTo>
                      <a:pt x="229" y="309"/>
                    </a:lnTo>
                    <a:lnTo>
                      <a:pt x="194" y="357"/>
                    </a:lnTo>
                    <a:lnTo>
                      <a:pt x="163" y="407"/>
                    </a:lnTo>
                    <a:lnTo>
                      <a:pt x="138" y="460"/>
                    </a:lnTo>
                    <a:lnTo>
                      <a:pt x="116" y="516"/>
                    </a:lnTo>
                    <a:lnTo>
                      <a:pt x="101" y="576"/>
                    </a:lnTo>
                    <a:lnTo>
                      <a:pt x="92" y="636"/>
                    </a:lnTo>
                    <a:lnTo>
                      <a:pt x="88" y="699"/>
                    </a:lnTo>
                    <a:lnTo>
                      <a:pt x="92" y="762"/>
                    </a:lnTo>
                    <a:lnTo>
                      <a:pt x="101" y="822"/>
                    </a:lnTo>
                    <a:lnTo>
                      <a:pt x="116" y="881"/>
                    </a:lnTo>
                    <a:lnTo>
                      <a:pt x="138" y="936"/>
                    </a:lnTo>
                    <a:lnTo>
                      <a:pt x="163" y="990"/>
                    </a:lnTo>
                    <a:lnTo>
                      <a:pt x="194" y="1040"/>
                    </a:lnTo>
                    <a:lnTo>
                      <a:pt x="229" y="1087"/>
                    </a:lnTo>
                    <a:lnTo>
                      <a:pt x="270" y="1131"/>
                    </a:lnTo>
                    <a:lnTo>
                      <a:pt x="314" y="1170"/>
                    </a:lnTo>
                    <a:lnTo>
                      <a:pt x="361" y="1206"/>
                    </a:lnTo>
                    <a:lnTo>
                      <a:pt x="412" y="1236"/>
                    </a:lnTo>
                    <a:lnTo>
                      <a:pt x="465" y="1262"/>
                    </a:lnTo>
                    <a:lnTo>
                      <a:pt x="523" y="1282"/>
                    </a:lnTo>
                    <a:lnTo>
                      <a:pt x="582" y="1298"/>
                    </a:lnTo>
                    <a:lnTo>
                      <a:pt x="643" y="1307"/>
                    </a:lnTo>
                    <a:lnTo>
                      <a:pt x="707" y="1310"/>
                    </a:lnTo>
                    <a:lnTo>
                      <a:pt x="770" y="1307"/>
                    </a:lnTo>
                    <a:lnTo>
                      <a:pt x="830" y="1298"/>
                    </a:lnTo>
                    <a:lnTo>
                      <a:pt x="890" y="1282"/>
                    </a:lnTo>
                    <a:lnTo>
                      <a:pt x="947" y="1262"/>
                    </a:lnTo>
                    <a:lnTo>
                      <a:pt x="1001" y="1236"/>
                    </a:lnTo>
                    <a:lnTo>
                      <a:pt x="1051" y="1206"/>
                    </a:lnTo>
                    <a:lnTo>
                      <a:pt x="1099" y="1170"/>
                    </a:lnTo>
                    <a:lnTo>
                      <a:pt x="1143" y="1131"/>
                    </a:lnTo>
                    <a:lnTo>
                      <a:pt x="1183" y="1087"/>
                    </a:lnTo>
                    <a:lnTo>
                      <a:pt x="1218" y="1040"/>
                    </a:lnTo>
                    <a:lnTo>
                      <a:pt x="1249" y="990"/>
                    </a:lnTo>
                    <a:lnTo>
                      <a:pt x="1275" y="936"/>
                    </a:lnTo>
                    <a:lnTo>
                      <a:pt x="1296" y="881"/>
                    </a:lnTo>
                    <a:lnTo>
                      <a:pt x="1311" y="822"/>
                    </a:lnTo>
                    <a:lnTo>
                      <a:pt x="1320" y="762"/>
                    </a:lnTo>
                    <a:lnTo>
                      <a:pt x="1323" y="699"/>
                    </a:lnTo>
                    <a:lnTo>
                      <a:pt x="1320" y="636"/>
                    </a:lnTo>
                    <a:lnTo>
                      <a:pt x="1311" y="576"/>
                    </a:lnTo>
                    <a:lnTo>
                      <a:pt x="1296" y="516"/>
                    </a:lnTo>
                    <a:lnTo>
                      <a:pt x="1275" y="460"/>
                    </a:lnTo>
                    <a:lnTo>
                      <a:pt x="1249" y="407"/>
                    </a:lnTo>
                    <a:lnTo>
                      <a:pt x="1218" y="357"/>
                    </a:lnTo>
                    <a:lnTo>
                      <a:pt x="1183" y="309"/>
                    </a:lnTo>
                    <a:lnTo>
                      <a:pt x="1143" y="266"/>
                    </a:lnTo>
                    <a:lnTo>
                      <a:pt x="1099" y="226"/>
                    </a:lnTo>
                    <a:lnTo>
                      <a:pt x="1051" y="192"/>
                    </a:lnTo>
                    <a:lnTo>
                      <a:pt x="1001" y="161"/>
                    </a:lnTo>
                    <a:lnTo>
                      <a:pt x="947" y="135"/>
                    </a:lnTo>
                    <a:lnTo>
                      <a:pt x="890" y="114"/>
                    </a:lnTo>
                    <a:lnTo>
                      <a:pt x="830" y="100"/>
                    </a:lnTo>
                    <a:lnTo>
                      <a:pt x="770" y="90"/>
                    </a:lnTo>
                    <a:lnTo>
                      <a:pt x="707" y="87"/>
                    </a:lnTo>
                    <a:close/>
                    <a:moveTo>
                      <a:pt x="707" y="0"/>
                    </a:moveTo>
                    <a:lnTo>
                      <a:pt x="775" y="3"/>
                    </a:lnTo>
                    <a:lnTo>
                      <a:pt x="841" y="12"/>
                    </a:lnTo>
                    <a:lnTo>
                      <a:pt x="905" y="27"/>
                    </a:lnTo>
                    <a:lnTo>
                      <a:pt x="966" y="49"/>
                    </a:lnTo>
                    <a:lnTo>
                      <a:pt x="1024" y="74"/>
                    </a:lnTo>
                    <a:lnTo>
                      <a:pt x="1081" y="106"/>
                    </a:lnTo>
                    <a:lnTo>
                      <a:pt x="1134" y="142"/>
                    </a:lnTo>
                    <a:lnTo>
                      <a:pt x="1182" y="183"/>
                    </a:lnTo>
                    <a:lnTo>
                      <a:pt x="1227" y="227"/>
                    </a:lnTo>
                    <a:lnTo>
                      <a:pt x="1268" y="275"/>
                    </a:lnTo>
                    <a:lnTo>
                      <a:pt x="1305" y="328"/>
                    </a:lnTo>
                    <a:lnTo>
                      <a:pt x="1336" y="383"/>
                    </a:lnTo>
                    <a:lnTo>
                      <a:pt x="1363" y="442"/>
                    </a:lnTo>
                    <a:lnTo>
                      <a:pt x="1383" y="502"/>
                    </a:lnTo>
                    <a:lnTo>
                      <a:pt x="1399" y="565"/>
                    </a:lnTo>
                    <a:lnTo>
                      <a:pt x="1409" y="632"/>
                    </a:lnTo>
                    <a:lnTo>
                      <a:pt x="1412" y="699"/>
                    </a:lnTo>
                    <a:lnTo>
                      <a:pt x="1409" y="766"/>
                    </a:lnTo>
                    <a:lnTo>
                      <a:pt x="1399" y="831"/>
                    </a:lnTo>
                    <a:lnTo>
                      <a:pt x="1383" y="895"/>
                    </a:lnTo>
                    <a:lnTo>
                      <a:pt x="1363" y="956"/>
                    </a:lnTo>
                    <a:lnTo>
                      <a:pt x="1336" y="1014"/>
                    </a:lnTo>
                    <a:lnTo>
                      <a:pt x="1305" y="1069"/>
                    </a:lnTo>
                    <a:lnTo>
                      <a:pt x="1268" y="1121"/>
                    </a:lnTo>
                    <a:lnTo>
                      <a:pt x="1227" y="1170"/>
                    </a:lnTo>
                    <a:lnTo>
                      <a:pt x="1182" y="1215"/>
                    </a:lnTo>
                    <a:lnTo>
                      <a:pt x="1134" y="1255"/>
                    </a:lnTo>
                    <a:lnTo>
                      <a:pt x="1081" y="1291"/>
                    </a:lnTo>
                    <a:lnTo>
                      <a:pt x="1024" y="1322"/>
                    </a:lnTo>
                    <a:lnTo>
                      <a:pt x="966" y="1349"/>
                    </a:lnTo>
                    <a:lnTo>
                      <a:pt x="905" y="1369"/>
                    </a:lnTo>
                    <a:lnTo>
                      <a:pt x="841" y="1384"/>
                    </a:lnTo>
                    <a:lnTo>
                      <a:pt x="775" y="1395"/>
                    </a:lnTo>
                    <a:lnTo>
                      <a:pt x="707" y="1398"/>
                    </a:lnTo>
                    <a:lnTo>
                      <a:pt x="639" y="1395"/>
                    </a:lnTo>
                    <a:lnTo>
                      <a:pt x="573" y="1384"/>
                    </a:lnTo>
                    <a:lnTo>
                      <a:pt x="508" y="1369"/>
                    </a:lnTo>
                    <a:lnTo>
                      <a:pt x="447" y="1349"/>
                    </a:lnTo>
                    <a:lnTo>
                      <a:pt x="388" y="1322"/>
                    </a:lnTo>
                    <a:lnTo>
                      <a:pt x="331" y="1291"/>
                    </a:lnTo>
                    <a:lnTo>
                      <a:pt x="279" y="1255"/>
                    </a:lnTo>
                    <a:lnTo>
                      <a:pt x="230" y="1215"/>
                    </a:lnTo>
                    <a:lnTo>
                      <a:pt x="185" y="1170"/>
                    </a:lnTo>
                    <a:lnTo>
                      <a:pt x="145" y="1121"/>
                    </a:lnTo>
                    <a:lnTo>
                      <a:pt x="108" y="1069"/>
                    </a:lnTo>
                    <a:lnTo>
                      <a:pt x="77" y="1014"/>
                    </a:lnTo>
                    <a:lnTo>
                      <a:pt x="50" y="956"/>
                    </a:lnTo>
                    <a:lnTo>
                      <a:pt x="28" y="895"/>
                    </a:lnTo>
                    <a:lnTo>
                      <a:pt x="13" y="831"/>
                    </a:lnTo>
                    <a:lnTo>
                      <a:pt x="3" y="766"/>
                    </a:lnTo>
                    <a:lnTo>
                      <a:pt x="0" y="699"/>
                    </a:lnTo>
                    <a:lnTo>
                      <a:pt x="3" y="632"/>
                    </a:lnTo>
                    <a:lnTo>
                      <a:pt x="13" y="565"/>
                    </a:lnTo>
                    <a:lnTo>
                      <a:pt x="28" y="502"/>
                    </a:lnTo>
                    <a:lnTo>
                      <a:pt x="50" y="442"/>
                    </a:lnTo>
                    <a:lnTo>
                      <a:pt x="77" y="383"/>
                    </a:lnTo>
                    <a:lnTo>
                      <a:pt x="108" y="328"/>
                    </a:lnTo>
                    <a:lnTo>
                      <a:pt x="145" y="275"/>
                    </a:lnTo>
                    <a:lnTo>
                      <a:pt x="185" y="227"/>
                    </a:lnTo>
                    <a:lnTo>
                      <a:pt x="230" y="183"/>
                    </a:lnTo>
                    <a:lnTo>
                      <a:pt x="279" y="142"/>
                    </a:lnTo>
                    <a:lnTo>
                      <a:pt x="331" y="106"/>
                    </a:lnTo>
                    <a:lnTo>
                      <a:pt x="388" y="74"/>
                    </a:lnTo>
                    <a:lnTo>
                      <a:pt x="447" y="49"/>
                    </a:lnTo>
                    <a:lnTo>
                      <a:pt x="508" y="27"/>
                    </a:lnTo>
                    <a:lnTo>
                      <a:pt x="573" y="12"/>
                    </a:lnTo>
                    <a:lnTo>
                      <a:pt x="639" y="3"/>
                    </a:lnTo>
                    <a:lnTo>
                      <a:pt x="70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 rtlCol="0" anchor="ctr"/>
              <a:lstStyle/>
              <a:p>
                <a:pPr algn="ctr"/>
                <a:endParaRPr lang="es-SV" sz="900"/>
              </a:p>
            </p:txBody>
          </p:sp>
          <p:sp>
            <p:nvSpPr>
              <p:cNvPr id="73" name="Freeform 8"/>
              <p:cNvSpPr>
                <a:spLocks noEditPoints="1"/>
              </p:cNvSpPr>
              <p:nvPr/>
            </p:nvSpPr>
            <p:spPr bwMode="auto">
              <a:xfrm>
                <a:off x="19177094" y="3339228"/>
                <a:ext cx="214910" cy="213310"/>
              </a:xfrm>
              <a:custGeom>
                <a:avLst/>
                <a:gdLst>
                  <a:gd name="T0" fmla="*/ 361 w 806"/>
                  <a:gd name="T1" fmla="*/ 103 h 800"/>
                  <a:gd name="T2" fmla="*/ 285 w 806"/>
                  <a:gd name="T3" fmla="*/ 123 h 800"/>
                  <a:gd name="T4" fmla="*/ 217 w 806"/>
                  <a:gd name="T5" fmla="*/ 162 h 800"/>
                  <a:gd name="T6" fmla="*/ 162 w 806"/>
                  <a:gd name="T7" fmla="*/ 216 h 800"/>
                  <a:gd name="T8" fmla="*/ 123 w 806"/>
                  <a:gd name="T9" fmla="*/ 283 h 800"/>
                  <a:gd name="T10" fmla="*/ 103 w 806"/>
                  <a:gd name="T11" fmla="*/ 359 h 800"/>
                  <a:gd name="T12" fmla="*/ 103 w 806"/>
                  <a:gd name="T13" fmla="*/ 440 h 800"/>
                  <a:gd name="T14" fmla="*/ 123 w 806"/>
                  <a:gd name="T15" fmla="*/ 517 h 800"/>
                  <a:gd name="T16" fmla="*/ 162 w 806"/>
                  <a:gd name="T17" fmla="*/ 583 h 800"/>
                  <a:gd name="T18" fmla="*/ 217 w 806"/>
                  <a:gd name="T19" fmla="*/ 637 h 800"/>
                  <a:gd name="T20" fmla="*/ 285 w 806"/>
                  <a:gd name="T21" fmla="*/ 676 h 800"/>
                  <a:gd name="T22" fmla="*/ 361 w 806"/>
                  <a:gd name="T23" fmla="*/ 696 h 800"/>
                  <a:gd name="T24" fmla="*/ 443 w 806"/>
                  <a:gd name="T25" fmla="*/ 696 h 800"/>
                  <a:gd name="T26" fmla="*/ 520 w 806"/>
                  <a:gd name="T27" fmla="*/ 676 h 800"/>
                  <a:gd name="T28" fmla="*/ 587 w 806"/>
                  <a:gd name="T29" fmla="*/ 637 h 800"/>
                  <a:gd name="T30" fmla="*/ 642 w 806"/>
                  <a:gd name="T31" fmla="*/ 583 h 800"/>
                  <a:gd name="T32" fmla="*/ 681 w 806"/>
                  <a:gd name="T33" fmla="*/ 517 h 800"/>
                  <a:gd name="T34" fmla="*/ 702 w 806"/>
                  <a:gd name="T35" fmla="*/ 440 h 800"/>
                  <a:gd name="T36" fmla="*/ 702 w 806"/>
                  <a:gd name="T37" fmla="*/ 359 h 800"/>
                  <a:gd name="T38" fmla="*/ 681 w 806"/>
                  <a:gd name="T39" fmla="*/ 283 h 800"/>
                  <a:gd name="T40" fmla="*/ 642 w 806"/>
                  <a:gd name="T41" fmla="*/ 216 h 800"/>
                  <a:gd name="T42" fmla="*/ 587 w 806"/>
                  <a:gd name="T43" fmla="*/ 162 h 800"/>
                  <a:gd name="T44" fmla="*/ 520 w 806"/>
                  <a:gd name="T45" fmla="*/ 123 h 800"/>
                  <a:gd name="T46" fmla="*/ 443 w 806"/>
                  <a:gd name="T47" fmla="*/ 103 h 800"/>
                  <a:gd name="T48" fmla="*/ 403 w 806"/>
                  <a:gd name="T49" fmla="*/ 0 h 800"/>
                  <a:gd name="T50" fmla="*/ 502 w 806"/>
                  <a:gd name="T51" fmla="*/ 12 h 800"/>
                  <a:gd name="T52" fmla="*/ 591 w 806"/>
                  <a:gd name="T53" fmla="*/ 47 h 800"/>
                  <a:gd name="T54" fmla="*/ 670 w 806"/>
                  <a:gd name="T55" fmla="*/ 101 h 800"/>
                  <a:gd name="T56" fmla="*/ 734 w 806"/>
                  <a:gd name="T57" fmla="*/ 171 h 800"/>
                  <a:gd name="T58" fmla="*/ 778 w 806"/>
                  <a:gd name="T59" fmla="*/ 255 h 800"/>
                  <a:gd name="T60" fmla="*/ 803 w 806"/>
                  <a:gd name="T61" fmla="*/ 349 h 800"/>
                  <a:gd name="T62" fmla="*/ 803 w 806"/>
                  <a:gd name="T63" fmla="*/ 450 h 800"/>
                  <a:gd name="T64" fmla="*/ 778 w 806"/>
                  <a:gd name="T65" fmla="*/ 544 h 800"/>
                  <a:gd name="T66" fmla="*/ 734 w 806"/>
                  <a:gd name="T67" fmla="*/ 628 h 800"/>
                  <a:gd name="T68" fmla="*/ 670 w 806"/>
                  <a:gd name="T69" fmla="*/ 698 h 800"/>
                  <a:gd name="T70" fmla="*/ 591 w 806"/>
                  <a:gd name="T71" fmla="*/ 753 h 800"/>
                  <a:gd name="T72" fmla="*/ 502 w 806"/>
                  <a:gd name="T73" fmla="*/ 787 h 800"/>
                  <a:gd name="T74" fmla="*/ 403 w 806"/>
                  <a:gd name="T75" fmla="*/ 800 h 800"/>
                  <a:gd name="T76" fmla="*/ 303 w 806"/>
                  <a:gd name="T77" fmla="*/ 787 h 800"/>
                  <a:gd name="T78" fmla="*/ 213 w 806"/>
                  <a:gd name="T79" fmla="*/ 753 h 800"/>
                  <a:gd name="T80" fmla="*/ 135 w 806"/>
                  <a:gd name="T81" fmla="*/ 698 h 800"/>
                  <a:gd name="T82" fmla="*/ 72 w 806"/>
                  <a:gd name="T83" fmla="*/ 628 h 800"/>
                  <a:gd name="T84" fmla="*/ 26 w 806"/>
                  <a:gd name="T85" fmla="*/ 544 h 800"/>
                  <a:gd name="T86" fmla="*/ 3 w 806"/>
                  <a:gd name="T87" fmla="*/ 450 h 800"/>
                  <a:gd name="T88" fmla="*/ 3 w 806"/>
                  <a:gd name="T89" fmla="*/ 349 h 800"/>
                  <a:gd name="T90" fmla="*/ 26 w 806"/>
                  <a:gd name="T91" fmla="*/ 255 h 800"/>
                  <a:gd name="T92" fmla="*/ 72 w 806"/>
                  <a:gd name="T93" fmla="*/ 171 h 800"/>
                  <a:gd name="T94" fmla="*/ 135 w 806"/>
                  <a:gd name="T95" fmla="*/ 101 h 800"/>
                  <a:gd name="T96" fmla="*/ 213 w 806"/>
                  <a:gd name="T97" fmla="*/ 47 h 800"/>
                  <a:gd name="T98" fmla="*/ 303 w 806"/>
                  <a:gd name="T99" fmla="*/ 12 h 800"/>
                  <a:gd name="T100" fmla="*/ 403 w 806"/>
                  <a:gd name="T101" fmla="*/ 0 h 8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06" h="800">
                    <a:moveTo>
                      <a:pt x="403" y="100"/>
                    </a:moveTo>
                    <a:lnTo>
                      <a:pt x="361" y="103"/>
                    </a:lnTo>
                    <a:lnTo>
                      <a:pt x="322" y="110"/>
                    </a:lnTo>
                    <a:lnTo>
                      <a:pt x="285" y="123"/>
                    </a:lnTo>
                    <a:lnTo>
                      <a:pt x="250" y="141"/>
                    </a:lnTo>
                    <a:lnTo>
                      <a:pt x="217" y="162"/>
                    </a:lnTo>
                    <a:lnTo>
                      <a:pt x="188" y="188"/>
                    </a:lnTo>
                    <a:lnTo>
                      <a:pt x="162" y="216"/>
                    </a:lnTo>
                    <a:lnTo>
                      <a:pt x="141" y="248"/>
                    </a:lnTo>
                    <a:lnTo>
                      <a:pt x="123" y="283"/>
                    </a:lnTo>
                    <a:lnTo>
                      <a:pt x="110" y="321"/>
                    </a:lnTo>
                    <a:lnTo>
                      <a:pt x="103" y="359"/>
                    </a:lnTo>
                    <a:lnTo>
                      <a:pt x="100" y="400"/>
                    </a:lnTo>
                    <a:lnTo>
                      <a:pt x="103" y="440"/>
                    </a:lnTo>
                    <a:lnTo>
                      <a:pt x="110" y="479"/>
                    </a:lnTo>
                    <a:lnTo>
                      <a:pt x="123" y="517"/>
                    </a:lnTo>
                    <a:lnTo>
                      <a:pt x="141" y="550"/>
                    </a:lnTo>
                    <a:lnTo>
                      <a:pt x="162" y="583"/>
                    </a:lnTo>
                    <a:lnTo>
                      <a:pt x="188" y="612"/>
                    </a:lnTo>
                    <a:lnTo>
                      <a:pt x="217" y="637"/>
                    </a:lnTo>
                    <a:lnTo>
                      <a:pt x="250" y="659"/>
                    </a:lnTo>
                    <a:lnTo>
                      <a:pt x="285" y="676"/>
                    </a:lnTo>
                    <a:lnTo>
                      <a:pt x="322" y="688"/>
                    </a:lnTo>
                    <a:lnTo>
                      <a:pt x="361" y="696"/>
                    </a:lnTo>
                    <a:lnTo>
                      <a:pt x="403" y="699"/>
                    </a:lnTo>
                    <a:lnTo>
                      <a:pt x="443" y="696"/>
                    </a:lnTo>
                    <a:lnTo>
                      <a:pt x="483" y="688"/>
                    </a:lnTo>
                    <a:lnTo>
                      <a:pt x="520" y="676"/>
                    </a:lnTo>
                    <a:lnTo>
                      <a:pt x="555" y="659"/>
                    </a:lnTo>
                    <a:lnTo>
                      <a:pt x="587" y="637"/>
                    </a:lnTo>
                    <a:lnTo>
                      <a:pt x="616" y="612"/>
                    </a:lnTo>
                    <a:lnTo>
                      <a:pt x="642" y="583"/>
                    </a:lnTo>
                    <a:lnTo>
                      <a:pt x="664" y="550"/>
                    </a:lnTo>
                    <a:lnTo>
                      <a:pt x="681" y="517"/>
                    </a:lnTo>
                    <a:lnTo>
                      <a:pt x="694" y="479"/>
                    </a:lnTo>
                    <a:lnTo>
                      <a:pt x="702" y="440"/>
                    </a:lnTo>
                    <a:lnTo>
                      <a:pt x="705" y="400"/>
                    </a:lnTo>
                    <a:lnTo>
                      <a:pt x="702" y="359"/>
                    </a:lnTo>
                    <a:lnTo>
                      <a:pt x="694" y="321"/>
                    </a:lnTo>
                    <a:lnTo>
                      <a:pt x="681" y="283"/>
                    </a:lnTo>
                    <a:lnTo>
                      <a:pt x="664" y="248"/>
                    </a:lnTo>
                    <a:lnTo>
                      <a:pt x="642" y="216"/>
                    </a:lnTo>
                    <a:lnTo>
                      <a:pt x="616" y="188"/>
                    </a:lnTo>
                    <a:lnTo>
                      <a:pt x="587" y="162"/>
                    </a:lnTo>
                    <a:lnTo>
                      <a:pt x="555" y="141"/>
                    </a:lnTo>
                    <a:lnTo>
                      <a:pt x="520" y="123"/>
                    </a:lnTo>
                    <a:lnTo>
                      <a:pt x="483" y="110"/>
                    </a:lnTo>
                    <a:lnTo>
                      <a:pt x="443" y="103"/>
                    </a:lnTo>
                    <a:lnTo>
                      <a:pt x="403" y="100"/>
                    </a:lnTo>
                    <a:close/>
                    <a:moveTo>
                      <a:pt x="403" y="0"/>
                    </a:moveTo>
                    <a:lnTo>
                      <a:pt x="453" y="3"/>
                    </a:lnTo>
                    <a:lnTo>
                      <a:pt x="502" y="12"/>
                    </a:lnTo>
                    <a:lnTo>
                      <a:pt x="548" y="26"/>
                    </a:lnTo>
                    <a:lnTo>
                      <a:pt x="591" y="47"/>
                    </a:lnTo>
                    <a:lnTo>
                      <a:pt x="633" y="71"/>
                    </a:lnTo>
                    <a:lnTo>
                      <a:pt x="670" y="101"/>
                    </a:lnTo>
                    <a:lnTo>
                      <a:pt x="704" y="134"/>
                    </a:lnTo>
                    <a:lnTo>
                      <a:pt x="734" y="171"/>
                    </a:lnTo>
                    <a:lnTo>
                      <a:pt x="758" y="211"/>
                    </a:lnTo>
                    <a:lnTo>
                      <a:pt x="778" y="255"/>
                    </a:lnTo>
                    <a:lnTo>
                      <a:pt x="794" y="301"/>
                    </a:lnTo>
                    <a:lnTo>
                      <a:pt x="803" y="349"/>
                    </a:lnTo>
                    <a:lnTo>
                      <a:pt x="806" y="400"/>
                    </a:lnTo>
                    <a:lnTo>
                      <a:pt x="803" y="450"/>
                    </a:lnTo>
                    <a:lnTo>
                      <a:pt x="794" y="498"/>
                    </a:lnTo>
                    <a:lnTo>
                      <a:pt x="778" y="544"/>
                    </a:lnTo>
                    <a:lnTo>
                      <a:pt x="758" y="587"/>
                    </a:lnTo>
                    <a:lnTo>
                      <a:pt x="734" y="628"/>
                    </a:lnTo>
                    <a:lnTo>
                      <a:pt x="704" y="665"/>
                    </a:lnTo>
                    <a:lnTo>
                      <a:pt x="670" y="698"/>
                    </a:lnTo>
                    <a:lnTo>
                      <a:pt x="633" y="727"/>
                    </a:lnTo>
                    <a:lnTo>
                      <a:pt x="591" y="753"/>
                    </a:lnTo>
                    <a:lnTo>
                      <a:pt x="548" y="772"/>
                    </a:lnTo>
                    <a:lnTo>
                      <a:pt x="502" y="787"/>
                    </a:lnTo>
                    <a:lnTo>
                      <a:pt x="453" y="796"/>
                    </a:lnTo>
                    <a:lnTo>
                      <a:pt x="403" y="800"/>
                    </a:lnTo>
                    <a:lnTo>
                      <a:pt x="352" y="796"/>
                    </a:lnTo>
                    <a:lnTo>
                      <a:pt x="303" y="787"/>
                    </a:lnTo>
                    <a:lnTo>
                      <a:pt x="256" y="772"/>
                    </a:lnTo>
                    <a:lnTo>
                      <a:pt x="213" y="753"/>
                    </a:lnTo>
                    <a:lnTo>
                      <a:pt x="172" y="727"/>
                    </a:lnTo>
                    <a:lnTo>
                      <a:pt x="135" y="698"/>
                    </a:lnTo>
                    <a:lnTo>
                      <a:pt x="101" y="665"/>
                    </a:lnTo>
                    <a:lnTo>
                      <a:pt x="72" y="628"/>
                    </a:lnTo>
                    <a:lnTo>
                      <a:pt x="46" y="587"/>
                    </a:lnTo>
                    <a:lnTo>
                      <a:pt x="26" y="544"/>
                    </a:lnTo>
                    <a:lnTo>
                      <a:pt x="12" y="498"/>
                    </a:lnTo>
                    <a:lnTo>
                      <a:pt x="3" y="450"/>
                    </a:lnTo>
                    <a:lnTo>
                      <a:pt x="0" y="400"/>
                    </a:lnTo>
                    <a:lnTo>
                      <a:pt x="3" y="349"/>
                    </a:lnTo>
                    <a:lnTo>
                      <a:pt x="12" y="301"/>
                    </a:lnTo>
                    <a:lnTo>
                      <a:pt x="26" y="255"/>
                    </a:lnTo>
                    <a:lnTo>
                      <a:pt x="46" y="211"/>
                    </a:lnTo>
                    <a:lnTo>
                      <a:pt x="72" y="171"/>
                    </a:lnTo>
                    <a:lnTo>
                      <a:pt x="101" y="134"/>
                    </a:lnTo>
                    <a:lnTo>
                      <a:pt x="135" y="101"/>
                    </a:lnTo>
                    <a:lnTo>
                      <a:pt x="172" y="71"/>
                    </a:lnTo>
                    <a:lnTo>
                      <a:pt x="213" y="47"/>
                    </a:lnTo>
                    <a:lnTo>
                      <a:pt x="256" y="26"/>
                    </a:lnTo>
                    <a:lnTo>
                      <a:pt x="303" y="12"/>
                    </a:lnTo>
                    <a:lnTo>
                      <a:pt x="352" y="3"/>
                    </a:lnTo>
                    <a:lnTo>
                      <a:pt x="40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 rtlCol="0" anchor="ctr"/>
              <a:lstStyle/>
              <a:p>
                <a:pPr algn="ctr"/>
                <a:endParaRPr lang="es-SV" sz="900"/>
              </a:p>
            </p:txBody>
          </p:sp>
        </p:grpSp>
        <p:grpSp>
          <p:nvGrpSpPr>
            <p:cNvPr id="67" name="20 Grupo"/>
            <p:cNvGrpSpPr/>
            <p:nvPr/>
          </p:nvGrpSpPr>
          <p:grpSpPr>
            <a:xfrm>
              <a:off x="18258047" y="2685825"/>
              <a:ext cx="754676" cy="747194"/>
              <a:chOff x="18258047" y="2685825"/>
              <a:chExt cx="754676" cy="747194"/>
            </a:xfrm>
            <a:grpFill/>
          </p:grpSpPr>
          <p:sp>
            <p:nvSpPr>
              <p:cNvPr id="68" name="Freeform 6"/>
              <p:cNvSpPr>
                <a:spLocks noEditPoints="1"/>
              </p:cNvSpPr>
              <p:nvPr/>
            </p:nvSpPr>
            <p:spPr bwMode="auto">
              <a:xfrm>
                <a:off x="18258047" y="2685825"/>
                <a:ext cx="754676" cy="747194"/>
              </a:xfrm>
              <a:custGeom>
                <a:avLst/>
                <a:gdLst>
                  <a:gd name="T0" fmla="*/ 1358 w 3226"/>
                  <a:gd name="T1" fmla="*/ 609 h 3195"/>
                  <a:gd name="T2" fmla="*/ 1146 w 3226"/>
                  <a:gd name="T3" fmla="*/ 711 h 3195"/>
                  <a:gd name="T4" fmla="*/ 974 w 3226"/>
                  <a:gd name="T5" fmla="*/ 686 h 3195"/>
                  <a:gd name="T6" fmla="*/ 725 w 3226"/>
                  <a:gd name="T7" fmla="*/ 1048 h 3195"/>
                  <a:gd name="T8" fmla="*/ 662 w 3226"/>
                  <a:gd name="T9" fmla="*/ 1270 h 3195"/>
                  <a:gd name="T10" fmla="*/ 540 w 3226"/>
                  <a:gd name="T11" fmla="*/ 1393 h 3195"/>
                  <a:gd name="T12" fmla="*/ 567 w 3226"/>
                  <a:gd name="T13" fmla="*/ 1815 h 3195"/>
                  <a:gd name="T14" fmla="*/ 683 w 3226"/>
                  <a:gd name="T15" fmla="*/ 1979 h 3195"/>
                  <a:gd name="T16" fmla="*/ 719 w 3226"/>
                  <a:gd name="T17" fmla="*/ 2176 h 3195"/>
                  <a:gd name="T18" fmla="*/ 1001 w 3226"/>
                  <a:gd name="T19" fmla="*/ 2494 h 3195"/>
                  <a:gd name="T20" fmla="*/ 1174 w 3226"/>
                  <a:gd name="T21" fmla="*/ 2495 h 3195"/>
                  <a:gd name="T22" fmla="*/ 1378 w 3226"/>
                  <a:gd name="T23" fmla="*/ 2609 h 3195"/>
                  <a:gd name="T24" fmla="*/ 1813 w 3226"/>
                  <a:gd name="T25" fmla="*/ 2690 h 3195"/>
                  <a:gd name="T26" fmla="*/ 1916 w 3226"/>
                  <a:gd name="T27" fmla="*/ 2552 h 3195"/>
                  <a:gd name="T28" fmla="*/ 2140 w 3226"/>
                  <a:gd name="T29" fmla="*/ 2475 h 3195"/>
                  <a:gd name="T30" fmla="*/ 2708 w 3226"/>
                  <a:gd name="T31" fmla="*/ 2490 h 3195"/>
                  <a:gd name="T32" fmla="*/ 2502 w 3226"/>
                  <a:gd name="T33" fmla="*/ 2089 h 3195"/>
                  <a:gd name="T34" fmla="*/ 2592 w 3226"/>
                  <a:gd name="T35" fmla="*/ 1872 h 3195"/>
                  <a:gd name="T36" fmla="*/ 3024 w 3226"/>
                  <a:gd name="T37" fmla="*/ 1733 h 3195"/>
                  <a:gd name="T38" fmla="*/ 2612 w 3226"/>
                  <a:gd name="T39" fmla="*/ 1345 h 3195"/>
                  <a:gd name="T40" fmla="*/ 2509 w 3226"/>
                  <a:gd name="T41" fmla="*/ 1135 h 3195"/>
                  <a:gd name="T42" fmla="*/ 2534 w 3226"/>
                  <a:gd name="T43" fmla="*/ 965 h 3195"/>
                  <a:gd name="T44" fmla="*/ 2170 w 3226"/>
                  <a:gd name="T45" fmla="*/ 718 h 3195"/>
                  <a:gd name="T46" fmla="*/ 1944 w 3226"/>
                  <a:gd name="T47" fmla="*/ 656 h 3195"/>
                  <a:gd name="T48" fmla="*/ 1820 w 3226"/>
                  <a:gd name="T49" fmla="*/ 535 h 3195"/>
                  <a:gd name="T50" fmla="*/ 1812 w 3226"/>
                  <a:gd name="T51" fmla="*/ 9 h 3195"/>
                  <a:gd name="T52" fmla="*/ 1940 w 3226"/>
                  <a:gd name="T53" fmla="*/ 131 h 3195"/>
                  <a:gd name="T54" fmla="*/ 2428 w 3226"/>
                  <a:gd name="T55" fmla="*/ 332 h 3195"/>
                  <a:gd name="T56" fmla="*/ 2605 w 3226"/>
                  <a:gd name="T57" fmla="*/ 335 h 3195"/>
                  <a:gd name="T58" fmla="*/ 2900 w 3226"/>
                  <a:gd name="T59" fmla="*/ 641 h 3195"/>
                  <a:gd name="T60" fmla="*/ 2876 w 3226"/>
                  <a:gd name="T61" fmla="*/ 816 h 3195"/>
                  <a:gd name="T62" fmla="*/ 3122 w 3226"/>
                  <a:gd name="T63" fmla="*/ 1287 h 3195"/>
                  <a:gd name="T64" fmla="*/ 3224 w 3226"/>
                  <a:gd name="T65" fmla="*/ 1431 h 3195"/>
                  <a:gd name="T66" fmla="*/ 3190 w 3226"/>
                  <a:gd name="T67" fmla="*/ 1848 h 3195"/>
                  <a:gd name="T68" fmla="*/ 2755 w 3226"/>
                  <a:gd name="T69" fmla="*/ 1990 h 3195"/>
                  <a:gd name="T70" fmla="*/ 2908 w 3226"/>
                  <a:gd name="T71" fmla="*/ 2465 h 3195"/>
                  <a:gd name="T72" fmla="*/ 2851 w 3226"/>
                  <a:gd name="T73" fmla="*/ 2632 h 3195"/>
                  <a:gd name="T74" fmla="*/ 2514 w 3226"/>
                  <a:gd name="T75" fmla="*/ 2882 h 3195"/>
                  <a:gd name="T76" fmla="*/ 2077 w 3226"/>
                  <a:gd name="T77" fmla="*/ 2703 h 3195"/>
                  <a:gd name="T78" fmla="*/ 1890 w 3226"/>
                  <a:gd name="T79" fmla="*/ 3139 h 3195"/>
                  <a:gd name="T80" fmla="*/ 1476 w 3226"/>
                  <a:gd name="T81" fmla="*/ 3195 h 3195"/>
                  <a:gd name="T82" fmla="*/ 1317 w 3226"/>
                  <a:gd name="T83" fmla="*/ 3118 h 3195"/>
                  <a:gd name="T84" fmla="*/ 1087 w 3226"/>
                  <a:gd name="T85" fmla="*/ 2675 h 3195"/>
                  <a:gd name="T86" fmla="*/ 682 w 3226"/>
                  <a:gd name="T87" fmla="*/ 2880 h 3195"/>
                  <a:gd name="T88" fmla="*/ 355 w 3226"/>
                  <a:gd name="T89" fmla="*/ 2607 h 3195"/>
                  <a:gd name="T90" fmla="*/ 324 w 3226"/>
                  <a:gd name="T91" fmla="*/ 2436 h 3195"/>
                  <a:gd name="T92" fmla="*/ 162 w 3226"/>
                  <a:gd name="T93" fmla="*/ 1929 h 3195"/>
                  <a:gd name="T94" fmla="*/ 22 w 3226"/>
                  <a:gd name="T95" fmla="*/ 1822 h 3195"/>
                  <a:gd name="T96" fmla="*/ 9 w 3226"/>
                  <a:gd name="T97" fmla="*/ 1401 h 3195"/>
                  <a:gd name="T98" fmla="*/ 132 w 3226"/>
                  <a:gd name="T99" fmla="*/ 1275 h 3195"/>
                  <a:gd name="T100" fmla="*/ 335 w 3226"/>
                  <a:gd name="T101" fmla="*/ 788 h 3195"/>
                  <a:gd name="T102" fmla="*/ 339 w 3226"/>
                  <a:gd name="T103" fmla="*/ 614 h 3195"/>
                  <a:gd name="T104" fmla="*/ 651 w 3226"/>
                  <a:gd name="T105" fmla="*/ 323 h 3195"/>
                  <a:gd name="T106" fmla="*/ 824 w 3226"/>
                  <a:gd name="T107" fmla="*/ 346 h 3195"/>
                  <a:gd name="T108" fmla="*/ 1300 w 3226"/>
                  <a:gd name="T109" fmla="*/ 102 h 3195"/>
                  <a:gd name="T110" fmla="*/ 1445 w 3226"/>
                  <a:gd name="T111" fmla="*/ 2 h 3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226" h="3195">
                    <a:moveTo>
                      <a:pt x="1476" y="200"/>
                    </a:moveTo>
                    <a:lnTo>
                      <a:pt x="1414" y="506"/>
                    </a:lnTo>
                    <a:lnTo>
                      <a:pt x="1405" y="535"/>
                    </a:lnTo>
                    <a:lnTo>
                      <a:pt x="1394" y="562"/>
                    </a:lnTo>
                    <a:lnTo>
                      <a:pt x="1378" y="586"/>
                    </a:lnTo>
                    <a:lnTo>
                      <a:pt x="1358" y="609"/>
                    </a:lnTo>
                    <a:lnTo>
                      <a:pt x="1335" y="628"/>
                    </a:lnTo>
                    <a:lnTo>
                      <a:pt x="1311" y="643"/>
                    </a:lnTo>
                    <a:lnTo>
                      <a:pt x="1283" y="656"/>
                    </a:lnTo>
                    <a:lnTo>
                      <a:pt x="1227" y="676"/>
                    </a:lnTo>
                    <a:lnTo>
                      <a:pt x="1174" y="701"/>
                    </a:lnTo>
                    <a:lnTo>
                      <a:pt x="1146" y="711"/>
                    </a:lnTo>
                    <a:lnTo>
                      <a:pt x="1117" y="718"/>
                    </a:lnTo>
                    <a:lnTo>
                      <a:pt x="1087" y="720"/>
                    </a:lnTo>
                    <a:lnTo>
                      <a:pt x="1057" y="718"/>
                    </a:lnTo>
                    <a:lnTo>
                      <a:pt x="1028" y="711"/>
                    </a:lnTo>
                    <a:lnTo>
                      <a:pt x="1001" y="701"/>
                    </a:lnTo>
                    <a:lnTo>
                      <a:pt x="974" y="686"/>
                    </a:lnTo>
                    <a:lnTo>
                      <a:pt x="711" y="513"/>
                    </a:lnTo>
                    <a:lnTo>
                      <a:pt x="518" y="705"/>
                    </a:lnTo>
                    <a:lnTo>
                      <a:pt x="693" y="965"/>
                    </a:lnTo>
                    <a:lnTo>
                      <a:pt x="708" y="992"/>
                    </a:lnTo>
                    <a:lnTo>
                      <a:pt x="719" y="1019"/>
                    </a:lnTo>
                    <a:lnTo>
                      <a:pt x="725" y="1048"/>
                    </a:lnTo>
                    <a:lnTo>
                      <a:pt x="727" y="1077"/>
                    </a:lnTo>
                    <a:lnTo>
                      <a:pt x="725" y="1106"/>
                    </a:lnTo>
                    <a:lnTo>
                      <a:pt x="718" y="1135"/>
                    </a:lnTo>
                    <a:lnTo>
                      <a:pt x="706" y="1163"/>
                    </a:lnTo>
                    <a:lnTo>
                      <a:pt x="683" y="1216"/>
                    </a:lnTo>
                    <a:lnTo>
                      <a:pt x="662" y="1270"/>
                    </a:lnTo>
                    <a:lnTo>
                      <a:pt x="650" y="1298"/>
                    </a:lnTo>
                    <a:lnTo>
                      <a:pt x="634" y="1323"/>
                    </a:lnTo>
                    <a:lnTo>
                      <a:pt x="615" y="1345"/>
                    </a:lnTo>
                    <a:lnTo>
                      <a:pt x="592" y="1364"/>
                    </a:lnTo>
                    <a:lnTo>
                      <a:pt x="567" y="1381"/>
                    </a:lnTo>
                    <a:lnTo>
                      <a:pt x="540" y="1393"/>
                    </a:lnTo>
                    <a:lnTo>
                      <a:pt x="511" y="1401"/>
                    </a:lnTo>
                    <a:lnTo>
                      <a:pt x="202" y="1461"/>
                    </a:lnTo>
                    <a:lnTo>
                      <a:pt x="202" y="1733"/>
                    </a:lnTo>
                    <a:lnTo>
                      <a:pt x="511" y="1794"/>
                    </a:lnTo>
                    <a:lnTo>
                      <a:pt x="540" y="1802"/>
                    </a:lnTo>
                    <a:lnTo>
                      <a:pt x="567" y="1815"/>
                    </a:lnTo>
                    <a:lnTo>
                      <a:pt x="593" y="1831"/>
                    </a:lnTo>
                    <a:lnTo>
                      <a:pt x="615" y="1850"/>
                    </a:lnTo>
                    <a:lnTo>
                      <a:pt x="634" y="1872"/>
                    </a:lnTo>
                    <a:lnTo>
                      <a:pt x="650" y="1897"/>
                    </a:lnTo>
                    <a:lnTo>
                      <a:pt x="662" y="1925"/>
                    </a:lnTo>
                    <a:lnTo>
                      <a:pt x="683" y="1979"/>
                    </a:lnTo>
                    <a:lnTo>
                      <a:pt x="707" y="2032"/>
                    </a:lnTo>
                    <a:lnTo>
                      <a:pt x="718" y="2060"/>
                    </a:lnTo>
                    <a:lnTo>
                      <a:pt x="725" y="2089"/>
                    </a:lnTo>
                    <a:lnTo>
                      <a:pt x="727" y="2118"/>
                    </a:lnTo>
                    <a:lnTo>
                      <a:pt x="725" y="2148"/>
                    </a:lnTo>
                    <a:lnTo>
                      <a:pt x="719" y="2176"/>
                    </a:lnTo>
                    <a:lnTo>
                      <a:pt x="708" y="2204"/>
                    </a:lnTo>
                    <a:lnTo>
                      <a:pt x="693" y="2230"/>
                    </a:lnTo>
                    <a:lnTo>
                      <a:pt x="518" y="2490"/>
                    </a:lnTo>
                    <a:lnTo>
                      <a:pt x="713" y="2682"/>
                    </a:lnTo>
                    <a:lnTo>
                      <a:pt x="974" y="2509"/>
                    </a:lnTo>
                    <a:lnTo>
                      <a:pt x="1001" y="2494"/>
                    </a:lnTo>
                    <a:lnTo>
                      <a:pt x="1028" y="2484"/>
                    </a:lnTo>
                    <a:lnTo>
                      <a:pt x="1057" y="2478"/>
                    </a:lnTo>
                    <a:lnTo>
                      <a:pt x="1087" y="2475"/>
                    </a:lnTo>
                    <a:lnTo>
                      <a:pt x="1117" y="2478"/>
                    </a:lnTo>
                    <a:lnTo>
                      <a:pt x="1146" y="2485"/>
                    </a:lnTo>
                    <a:lnTo>
                      <a:pt x="1174" y="2495"/>
                    </a:lnTo>
                    <a:lnTo>
                      <a:pt x="1228" y="2519"/>
                    </a:lnTo>
                    <a:lnTo>
                      <a:pt x="1283" y="2540"/>
                    </a:lnTo>
                    <a:lnTo>
                      <a:pt x="1311" y="2552"/>
                    </a:lnTo>
                    <a:lnTo>
                      <a:pt x="1336" y="2567"/>
                    </a:lnTo>
                    <a:lnTo>
                      <a:pt x="1359" y="2587"/>
                    </a:lnTo>
                    <a:lnTo>
                      <a:pt x="1378" y="2609"/>
                    </a:lnTo>
                    <a:lnTo>
                      <a:pt x="1394" y="2634"/>
                    </a:lnTo>
                    <a:lnTo>
                      <a:pt x="1406" y="2660"/>
                    </a:lnTo>
                    <a:lnTo>
                      <a:pt x="1415" y="2690"/>
                    </a:lnTo>
                    <a:lnTo>
                      <a:pt x="1476" y="2995"/>
                    </a:lnTo>
                    <a:lnTo>
                      <a:pt x="1750" y="2995"/>
                    </a:lnTo>
                    <a:lnTo>
                      <a:pt x="1813" y="2690"/>
                    </a:lnTo>
                    <a:lnTo>
                      <a:pt x="1821" y="2660"/>
                    </a:lnTo>
                    <a:lnTo>
                      <a:pt x="1832" y="2634"/>
                    </a:lnTo>
                    <a:lnTo>
                      <a:pt x="1849" y="2609"/>
                    </a:lnTo>
                    <a:lnTo>
                      <a:pt x="1868" y="2587"/>
                    </a:lnTo>
                    <a:lnTo>
                      <a:pt x="1891" y="2567"/>
                    </a:lnTo>
                    <a:lnTo>
                      <a:pt x="1916" y="2552"/>
                    </a:lnTo>
                    <a:lnTo>
                      <a:pt x="1944" y="2540"/>
                    </a:lnTo>
                    <a:lnTo>
                      <a:pt x="1998" y="2519"/>
                    </a:lnTo>
                    <a:lnTo>
                      <a:pt x="2052" y="2495"/>
                    </a:lnTo>
                    <a:lnTo>
                      <a:pt x="2081" y="2485"/>
                    </a:lnTo>
                    <a:lnTo>
                      <a:pt x="2110" y="2478"/>
                    </a:lnTo>
                    <a:lnTo>
                      <a:pt x="2140" y="2475"/>
                    </a:lnTo>
                    <a:lnTo>
                      <a:pt x="2170" y="2478"/>
                    </a:lnTo>
                    <a:lnTo>
                      <a:pt x="2198" y="2484"/>
                    </a:lnTo>
                    <a:lnTo>
                      <a:pt x="2226" y="2494"/>
                    </a:lnTo>
                    <a:lnTo>
                      <a:pt x="2252" y="2509"/>
                    </a:lnTo>
                    <a:lnTo>
                      <a:pt x="2514" y="2682"/>
                    </a:lnTo>
                    <a:lnTo>
                      <a:pt x="2708" y="2490"/>
                    </a:lnTo>
                    <a:lnTo>
                      <a:pt x="2534" y="2230"/>
                    </a:lnTo>
                    <a:lnTo>
                      <a:pt x="2518" y="2204"/>
                    </a:lnTo>
                    <a:lnTo>
                      <a:pt x="2508" y="2176"/>
                    </a:lnTo>
                    <a:lnTo>
                      <a:pt x="2502" y="2148"/>
                    </a:lnTo>
                    <a:lnTo>
                      <a:pt x="2500" y="2118"/>
                    </a:lnTo>
                    <a:lnTo>
                      <a:pt x="2502" y="2089"/>
                    </a:lnTo>
                    <a:lnTo>
                      <a:pt x="2509" y="2060"/>
                    </a:lnTo>
                    <a:lnTo>
                      <a:pt x="2520" y="2032"/>
                    </a:lnTo>
                    <a:lnTo>
                      <a:pt x="2544" y="1979"/>
                    </a:lnTo>
                    <a:lnTo>
                      <a:pt x="2565" y="1925"/>
                    </a:lnTo>
                    <a:lnTo>
                      <a:pt x="2577" y="1897"/>
                    </a:lnTo>
                    <a:lnTo>
                      <a:pt x="2592" y="1872"/>
                    </a:lnTo>
                    <a:lnTo>
                      <a:pt x="2612" y="1849"/>
                    </a:lnTo>
                    <a:lnTo>
                      <a:pt x="2635" y="1831"/>
                    </a:lnTo>
                    <a:lnTo>
                      <a:pt x="2659" y="1815"/>
                    </a:lnTo>
                    <a:lnTo>
                      <a:pt x="2686" y="1802"/>
                    </a:lnTo>
                    <a:lnTo>
                      <a:pt x="2716" y="1794"/>
                    </a:lnTo>
                    <a:lnTo>
                      <a:pt x="3024" y="1733"/>
                    </a:lnTo>
                    <a:lnTo>
                      <a:pt x="3024" y="1461"/>
                    </a:lnTo>
                    <a:lnTo>
                      <a:pt x="2716" y="1400"/>
                    </a:lnTo>
                    <a:lnTo>
                      <a:pt x="2686" y="1392"/>
                    </a:lnTo>
                    <a:lnTo>
                      <a:pt x="2659" y="1381"/>
                    </a:lnTo>
                    <a:lnTo>
                      <a:pt x="2635" y="1364"/>
                    </a:lnTo>
                    <a:lnTo>
                      <a:pt x="2612" y="1345"/>
                    </a:lnTo>
                    <a:lnTo>
                      <a:pt x="2592" y="1323"/>
                    </a:lnTo>
                    <a:lnTo>
                      <a:pt x="2577" y="1298"/>
                    </a:lnTo>
                    <a:lnTo>
                      <a:pt x="2564" y="1270"/>
                    </a:lnTo>
                    <a:lnTo>
                      <a:pt x="2544" y="1215"/>
                    </a:lnTo>
                    <a:lnTo>
                      <a:pt x="2520" y="1163"/>
                    </a:lnTo>
                    <a:lnTo>
                      <a:pt x="2509" y="1135"/>
                    </a:lnTo>
                    <a:lnTo>
                      <a:pt x="2502" y="1106"/>
                    </a:lnTo>
                    <a:lnTo>
                      <a:pt x="2500" y="1077"/>
                    </a:lnTo>
                    <a:lnTo>
                      <a:pt x="2502" y="1048"/>
                    </a:lnTo>
                    <a:lnTo>
                      <a:pt x="2508" y="1019"/>
                    </a:lnTo>
                    <a:lnTo>
                      <a:pt x="2519" y="992"/>
                    </a:lnTo>
                    <a:lnTo>
                      <a:pt x="2534" y="965"/>
                    </a:lnTo>
                    <a:lnTo>
                      <a:pt x="2708" y="705"/>
                    </a:lnTo>
                    <a:lnTo>
                      <a:pt x="2514" y="513"/>
                    </a:lnTo>
                    <a:lnTo>
                      <a:pt x="2252" y="686"/>
                    </a:lnTo>
                    <a:lnTo>
                      <a:pt x="2225" y="701"/>
                    </a:lnTo>
                    <a:lnTo>
                      <a:pt x="2197" y="711"/>
                    </a:lnTo>
                    <a:lnTo>
                      <a:pt x="2170" y="718"/>
                    </a:lnTo>
                    <a:lnTo>
                      <a:pt x="2140" y="720"/>
                    </a:lnTo>
                    <a:lnTo>
                      <a:pt x="2110" y="718"/>
                    </a:lnTo>
                    <a:lnTo>
                      <a:pt x="2081" y="711"/>
                    </a:lnTo>
                    <a:lnTo>
                      <a:pt x="2052" y="700"/>
                    </a:lnTo>
                    <a:lnTo>
                      <a:pt x="1998" y="676"/>
                    </a:lnTo>
                    <a:lnTo>
                      <a:pt x="1944" y="656"/>
                    </a:lnTo>
                    <a:lnTo>
                      <a:pt x="1916" y="643"/>
                    </a:lnTo>
                    <a:lnTo>
                      <a:pt x="1890" y="628"/>
                    </a:lnTo>
                    <a:lnTo>
                      <a:pt x="1868" y="609"/>
                    </a:lnTo>
                    <a:lnTo>
                      <a:pt x="1849" y="586"/>
                    </a:lnTo>
                    <a:lnTo>
                      <a:pt x="1832" y="562"/>
                    </a:lnTo>
                    <a:lnTo>
                      <a:pt x="1820" y="535"/>
                    </a:lnTo>
                    <a:lnTo>
                      <a:pt x="1813" y="506"/>
                    </a:lnTo>
                    <a:lnTo>
                      <a:pt x="1750" y="200"/>
                    </a:lnTo>
                    <a:lnTo>
                      <a:pt x="1476" y="200"/>
                    </a:lnTo>
                    <a:close/>
                    <a:moveTo>
                      <a:pt x="1750" y="0"/>
                    </a:moveTo>
                    <a:lnTo>
                      <a:pt x="1782" y="2"/>
                    </a:lnTo>
                    <a:lnTo>
                      <a:pt x="1812" y="9"/>
                    </a:lnTo>
                    <a:lnTo>
                      <a:pt x="1840" y="20"/>
                    </a:lnTo>
                    <a:lnTo>
                      <a:pt x="1866" y="36"/>
                    </a:lnTo>
                    <a:lnTo>
                      <a:pt x="1889" y="55"/>
                    </a:lnTo>
                    <a:lnTo>
                      <a:pt x="1910" y="78"/>
                    </a:lnTo>
                    <a:lnTo>
                      <a:pt x="1927" y="102"/>
                    </a:lnTo>
                    <a:lnTo>
                      <a:pt x="1940" y="131"/>
                    </a:lnTo>
                    <a:lnTo>
                      <a:pt x="1948" y="160"/>
                    </a:lnTo>
                    <a:lnTo>
                      <a:pt x="2010" y="467"/>
                    </a:lnTo>
                    <a:lnTo>
                      <a:pt x="2076" y="491"/>
                    </a:lnTo>
                    <a:lnTo>
                      <a:pt x="2140" y="520"/>
                    </a:lnTo>
                    <a:lnTo>
                      <a:pt x="2403" y="346"/>
                    </a:lnTo>
                    <a:lnTo>
                      <a:pt x="2428" y="332"/>
                    </a:lnTo>
                    <a:lnTo>
                      <a:pt x="2456" y="322"/>
                    </a:lnTo>
                    <a:lnTo>
                      <a:pt x="2485" y="316"/>
                    </a:lnTo>
                    <a:lnTo>
                      <a:pt x="2514" y="314"/>
                    </a:lnTo>
                    <a:lnTo>
                      <a:pt x="2546" y="316"/>
                    </a:lnTo>
                    <a:lnTo>
                      <a:pt x="2576" y="323"/>
                    </a:lnTo>
                    <a:lnTo>
                      <a:pt x="2605" y="335"/>
                    </a:lnTo>
                    <a:lnTo>
                      <a:pt x="2633" y="351"/>
                    </a:lnTo>
                    <a:lnTo>
                      <a:pt x="2657" y="372"/>
                    </a:lnTo>
                    <a:lnTo>
                      <a:pt x="2851" y="564"/>
                    </a:lnTo>
                    <a:lnTo>
                      <a:pt x="2872" y="588"/>
                    </a:lnTo>
                    <a:lnTo>
                      <a:pt x="2887" y="614"/>
                    </a:lnTo>
                    <a:lnTo>
                      <a:pt x="2900" y="641"/>
                    </a:lnTo>
                    <a:lnTo>
                      <a:pt x="2907" y="671"/>
                    </a:lnTo>
                    <a:lnTo>
                      <a:pt x="2910" y="701"/>
                    </a:lnTo>
                    <a:lnTo>
                      <a:pt x="2908" y="730"/>
                    </a:lnTo>
                    <a:lnTo>
                      <a:pt x="2903" y="760"/>
                    </a:lnTo>
                    <a:lnTo>
                      <a:pt x="2891" y="788"/>
                    </a:lnTo>
                    <a:lnTo>
                      <a:pt x="2876" y="816"/>
                    </a:lnTo>
                    <a:lnTo>
                      <a:pt x="2702" y="1076"/>
                    </a:lnTo>
                    <a:lnTo>
                      <a:pt x="2730" y="1140"/>
                    </a:lnTo>
                    <a:lnTo>
                      <a:pt x="2755" y="1205"/>
                    </a:lnTo>
                    <a:lnTo>
                      <a:pt x="3065" y="1265"/>
                    </a:lnTo>
                    <a:lnTo>
                      <a:pt x="3094" y="1275"/>
                    </a:lnTo>
                    <a:lnTo>
                      <a:pt x="3122" y="1287"/>
                    </a:lnTo>
                    <a:lnTo>
                      <a:pt x="3148" y="1304"/>
                    </a:lnTo>
                    <a:lnTo>
                      <a:pt x="3171" y="1324"/>
                    </a:lnTo>
                    <a:lnTo>
                      <a:pt x="3190" y="1347"/>
                    </a:lnTo>
                    <a:lnTo>
                      <a:pt x="3206" y="1373"/>
                    </a:lnTo>
                    <a:lnTo>
                      <a:pt x="3217" y="1401"/>
                    </a:lnTo>
                    <a:lnTo>
                      <a:pt x="3224" y="1431"/>
                    </a:lnTo>
                    <a:lnTo>
                      <a:pt x="3226" y="1461"/>
                    </a:lnTo>
                    <a:lnTo>
                      <a:pt x="3226" y="1733"/>
                    </a:lnTo>
                    <a:lnTo>
                      <a:pt x="3224" y="1765"/>
                    </a:lnTo>
                    <a:lnTo>
                      <a:pt x="3217" y="1794"/>
                    </a:lnTo>
                    <a:lnTo>
                      <a:pt x="3206" y="1822"/>
                    </a:lnTo>
                    <a:lnTo>
                      <a:pt x="3190" y="1848"/>
                    </a:lnTo>
                    <a:lnTo>
                      <a:pt x="3171" y="1871"/>
                    </a:lnTo>
                    <a:lnTo>
                      <a:pt x="3148" y="1891"/>
                    </a:lnTo>
                    <a:lnTo>
                      <a:pt x="3122" y="1908"/>
                    </a:lnTo>
                    <a:lnTo>
                      <a:pt x="3094" y="1921"/>
                    </a:lnTo>
                    <a:lnTo>
                      <a:pt x="3065" y="1929"/>
                    </a:lnTo>
                    <a:lnTo>
                      <a:pt x="2755" y="1990"/>
                    </a:lnTo>
                    <a:lnTo>
                      <a:pt x="2730" y="2056"/>
                    </a:lnTo>
                    <a:lnTo>
                      <a:pt x="2702" y="2119"/>
                    </a:lnTo>
                    <a:lnTo>
                      <a:pt x="2876" y="2379"/>
                    </a:lnTo>
                    <a:lnTo>
                      <a:pt x="2891" y="2406"/>
                    </a:lnTo>
                    <a:lnTo>
                      <a:pt x="2903" y="2436"/>
                    </a:lnTo>
                    <a:lnTo>
                      <a:pt x="2908" y="2465"/>
                    </a:lnTo>
                    <a:lnTo>
                      <a:pt x="2910" y="2495"/>
                    </a:lnTo>
                    <a:lnTo>
                      <a:pt x="2907" y="2524"/>
                    </a:lnTo>
                    <a:lnTo>
                      <a:pt x="2900" y="2554"/>
                    </a:lnTo>
                    <a:lnTo>
                      <a:pt x="2887" y="2582"/>
                    </a:lnTo>
                    <a:lnTo>
                      <a:pt x="2872" y="2607"/>
                    </a:lnTo>
                    <a:lnTo>
                      <a:pt x="2851" y="2632"/>
                    </a:lnTo>
                    <a:lnTo>
                      <a:pt x="2657" y="2824"/>
                    </a:lnTo>
                    <a:lnTo>
                      <a:pt x="2633" y="2844"/>
                    </a:lnTo>
                    <a:lnTo>
                      <a:pt x="2605" y="2860"/>
                    </a:lnTo>
                    <a:lnTo>
                      <a:pt x="2576" y="2873"/>
                    </a:lnTo>
                    <a:lnTo>
                      <a:pt x="2546" y="2880"/>
                    </a:lnTo>
                    <a:lnTo>
                      <a:pt x="2514" y="2882"/>
                    </a:lnTo>
                    <a:lnTo>
                      <a:pt x="2485" y="2880"/>
                    </a:lnTo>
                    <a:lnTo>
                      <a:pt x="2457" y="2874"/>
                    </a:lnTo>
                    <a:lnTo>
                      <a:pt x="2429" y="2864"/>
                    </a:lnTo>
                    <a:lnTo>
                      <a:pt x="2403" y="2848"/>
                    </a:lnTo>
                    <a:lnTo>
                      <a:pt x="2140" y="2675"/>
                    </a:lnTo>
                    <a:lnTo>
                      <a:pt x="2077" y="2703"/>
                    </a:lnTo>
                    <a:lnTo>
                      <a:pt x="2010" y="2729"/>
                    </a:lnTo>
                    <a:lnTo>
                      <a:pt x="1948" y="3034"/>
                    </a:lnTo>
                    <a:lnTo>
                      <a:pt x="1940" y="3065"/>
                    </a:lnTo>
                    <a:lnTo>
                      <a:pt x="1927" y="3092"/>
                    </a:lnTo>
                    <a:lnTo>
                      <a:pt x="1910" y="3118"/>
                    </a:lnTo>
                    <a:lnTo>
                      <a:pt x="1890" y="3139"/>
                    </a:lnTo>
                    <a:lnTo>
                      <a:pt x="1866" y="3159"/>
                    </a:lnTo>
                    <a:lnTo>
                      <a:pt x="1841" y="3174"/>
                    </a:lnTo>
                    <a:lnTo>
                      <a:pt x="1812" y="3185"/>
                    </a:lnTo>
                    <a:lnTo>
                      <a:pt x="1782" y="3192"/>
                    </a:lnTo>
                    <a:lnTo>
                      <a:pt x="1750" y="3195"/>
                    </a:lnTo>
                    <a:lnTo>
                      <a:pt x="1476" y="3195"/>
                    </a:lnTo>
                    <a:lnTo>
                      <a:pt x="1445" y="3192"/>
                    </a:lnTo>
                    <a:lnTo>
                      <a:pt x="1415" y="3185"/>
                    </a:lnTo>
                    <a:lnTo>
                      <a:pt x="1386" y="3174"/>
                    </a:lnTo>
                    <a:lnTo>
                      <a:pt x="1360" y="3159"/>
                    </a:lnTo>
                    <a:lnTo>
                      <a:pt x="1337" y="3140"/>
                    </a:lnTo>
                    <a:lnTo>
                      <a:pt x="1317" y="3118"/>
                    </a:lnTo>
                    <a:lnTo>
                      <a:pt x="1300" y="3092"/>
                    </a:lnTo>
                    <a:lnTo>
                      <a:pt x="1287" y="3065"/>
                    </a:lnTo>
                    <a:lnTo>
                      <a:pt x="1279" y="3034"/>
                    </a:lnTo>
                    <a:lnTo>
                      <a:pt x="1217" y="2729"/>
                    </a:lnTo>
                    <a:lnTo>
                      <a:pt x="1151" y="2703"/>
                    </a:lnTo>
                    <a:lnTo>
                      <a:pt x="1087" y="2675"/>
                    </a:lnTo>
                    <a:lnTo>
                      <a:pt x="824" y="2848"/>
                    </a:lnTo>
                    <a:lnTo>
                      <a:pt x="798" y="2864"/>
                    </a:lnTo>
                    <a:lnTo>
                      <a:pt x="770" y="2874"/>
                    </a:lnTo>
                    <a:lnTo>
                      <a:pt x="741" y="2880"/>
                    </a:lnTo>
                    <a:lnTo>
                      <a:pt x="713" y="2882"/>
                    </a:lnTo>
                    <a:lnTo>
                      <a:pt x="682" y="2880"/>
                    </a:lnTo>
                    <a:lnTo>
                      <a:pt x="651" y="2873"/>
                    </a:lnTo>
                    <a:lnTo>
                      <a:pt x="622" y="2860"/>
                    </a:lnTo>
                    <a:lnTo>
                      <a:pt x="595" y="2844"/>
                    </a:lnTo>
                    <a:lnTo>
                      <a:pt x="570" y="2824"/>
                    </a:lnTo>
                    <a:lnTo>
                      <a:pt x="375" y="2632"/>
                    </a:lnTo>
                    <a:lnTo>
                      <a:pt x="355" y="2607"/>
                    </a:lnTo>
                    <a:lnTo>
                      <a:pt x="339" y="2582"/>
                    </a:lnTo>
                    <a:lnTo>
                      <a:pt x="327" y="2554"/>
                    </a:lnTo>
                    <a:lnTo>
                      <a:pt x="320" y="2524"/>
                    </a:lnTo>
                    <a:lnTo>
                      <a:pt x="317" y="2495"/>
                    </a:lnTo>
                    <a:lnTo>
                      <a:pt x="319" y="2465"/>
                    </a:lnTo>
                    <a:lnTo>
                      <a:pt x="324" y="2436"/>
                    </a:lnTo>
                    <a:lnTo>
                      <a:pt x="335" y="2406"/>
                    </a:lnTo>
                    <a:lnTo>
                      <a:pt x="351" y="2379"/>
                    </a:lnTo>
                    <a:lnTo>
                      <a:pt x="526" y="2119"/>
                    </a:lnTo>
                    <a:lnTo>
                      <a:pt x="497" y="2056"/>
                    </a:lnTo>
                    <a:lnTo>
                      <a:pt x="471" y="1990"/>
                    </a:lnTo>
                    <a:lnTo>
                      <a:pt x="162" y="1929"/>
                    </a:lnTo>
                    <a:lnTo>
                      <a:pt x="132" y="1921"/>
                    </a:lnTo>
                    <a:lnTo>
                      <a:pt x="104" y="1908"/>
                    </a:lnTo>
                    <a:lnTo>
                      <a:pt x="78" y="1891"/>
                    </a:lnTo>
                    <a:lnTo>
                      <a:pt x="56" y="1871"/>
                    </a:lnTo>
                    <a:lnTo>
                      <a:pt x="37" y="1848"/>
                    </a:lnTo>
                    <a:lnTo>
                      <a:pt x="22" y="1822"/>
                    </a:lnTo>
                    <a:lnTo>
                      <a:pt x="9" y="1794"/>
                    </a:lnTo>
                    <a:lnTo>
                      <a:pt x="2" y="1765"/>
                    </a:lnTo>
                    <a:lnTo>
                      <a:pt x="0" y="1733"/>
                    </a:lnTo>
                    <a:lnTo>
                      <a:pt x="0" y="1461"/>
                    </a:lnTo>
                    <a:lnTo>
                      <a:pt x="2" y="1431"/>
                    </a:lnTo>
                    <a:lnTo>
                      <a:pt x="9" y="1401"/>
                    </a:lnTo>
                    <a:lnTo>
                      <a:pt x="22" y="1373"/>
                    </a:lnTo>
                    <a:lnTo>
                      <a:pt x="37" y="1347"/>
                    </a:lnTo>
                    <a:lnTo>
                      <a:pt x="56" y="1324"/>
                    </a:lnTo>
                    <a:lnTo>
                      <a:pt x="78" y="1304"/>
                    </a:lnTo>
                    <a:lnTo>
                      <a:pt x="104" y="1287"/>
                    </a:lnTo>
                    <a:lnTo>
                      <a:pt x="132" y="1275"/>
                    </a:lnTo>
                    <a:lnTo>
                      <a:pt x="162" y="1265"/>
                    </a:lnTo>
                    <a:lnTo>
                      <a:pt x="471" y="1205"/>
                    </a:lnTo>
                    <a:lnTo>
                      <a:pt x="497" y="1140"/>
                    </a:lnTo>
                    <a:lnTo>
                      <a:pt x="526" y="1076"/>
                    </a:lnTo>
                    <a:lnTo>
                      <a:pt x="351" y="816"/>
                    </a:lnTo>
                    <a:lnTo>
                      <a:pt x="335" y="788"/>
                    </a:lnTo>
                    <a:lnTo>
                      <a:pt x="324" y="760"/>
                    </a:lnTo>
                    <a:lnTo>
                      <a:pt x="319" y="730"/>
                    </a:lnTo>
                    <a:lnTo>
                      <a:pt x="317" y="701"/>
                    </a:lnTo>
                    <a:lnTo>
                      <a:pt x="320" y="671"/>
                    </a:lnTo>
                    <a:lnTo>
                      <a:pt x="327" y="641"/>
                    </a:lnTo>
                    <a:lnTo>
                      <a:pt x="339" y="614"/>
                    </a:lnTo>
                    <a:lnTo>
                      <a:pt x="355" y="588"/>
                    </a:lnTo>
                    <a:lnTo>
                      <a:pt x="375" y="564"/>
                    </a:lnTo>
                    <a:lnTo>
                      <a:pt x="570" y="372"/>
                    </a:lnTo>
                    <a:lnTo>
                      <a:pt x="595" y="351"/>
                    </a:lnTo>
                    <a:lnTo>
                      <a:pt x="622" y="335"/>
                    </a:lnTo>
                    <a:lnTo>
                      <a:pt x="651" y="323"/>
                    </a:lnTo>
                    <a:lnTo>
                      <a:pt x="682" y="316"/>
                    </a:lnTo>
                    <a:lnTo>
                      <a:pt x="713" y="314"/>
                    </a:lnTo>
                    <a:lnTo>
                      <a:pt x="741" y="316"/>
                    </a:lnTo>
                    <a:lnTo>
                      <a:pt x="770" y="322"/>
                    </a:lnTo>
                    <a:lnTo>
                      <a:pt x="798" y="332"/>
                    </a:lnTo>
                    <a:lnTo>
                      <a:pt x="824" y="346"/>
                    </a:lnTo>
                    <a:lnTo>
                      <a:pt x="1087" y="520"/>
                    </a:lnTo>
                    <a:lnTo>
                      <a:pt x="1151" y="492"/>
                    </a:lnTo>
                    <a:lnTo>
                      <a:pt x="1217" y="467"/>
                    </a:lnTo>
                    <a:lnTo>
                      <a:pt x="1279" y="160"/>
                    </a:lnTo>
                    <a:lnTo>
                      <a:pt x="1287" y="131"/>
                    </a:lnTo>
                    <a:lnTo>
                      <a:pt x="1300" y="102"/>
                    </a:lnTo>
                    <a:lnTo>
                      <a:pt x="1317" y="78"/>
                    </a:lnTo>
                    <a:lnTo>
                      <a:pt x="1337" y="55"/>
                    </a:lnTo>
                    <a:lnTo>
                      <a:pt x="1360" y="36"/>
                    </a:lnTo>
                    <a:lnTo>
                      <a:pt x="1386" y="20"/>
                    </a:lnTo>
                    <a:lnTo>
                      <a:pt x="1415" y="9"/>
                    </a:lnTo>
                    <a:lnTo>
                      <a:pt x="1445" y="2"/>
                    </a:lnTo>
                    <a:lnTo>
                      <a:pt x="1476" y="0"/>
                    </a:lnTo>
                    <a:lnTo>
                      <a:pt x="175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 rtlCol="0" anchor="ctr"/>
              <a:lstStyle/>
              <a:p>
                <a:pPr algn="ctr"/>
                <a:endParaRPr lang="es-SV" sz="900"/>
              </a:p>
            </p:txBody>
          </p:sp>
          <p:sp>
            <p:nvSpPr>
              <p:cNvPr id="69" name="Freeform 7"/>
              <p:cNvSpPr>
                <a:spLocks noEditPoints="1"/>
              </p:cNvSpPr>
              <p:nvPr/>
            </p:nvSpPr>
            <p:spPr bwMode="auto">
              <a:xfrm>
                <a:off x="18470329" y="2895769"/>
                <a:ext cx="330112" cy="326839"/>
              </a:xfrm>
              <a:custGeom>
                <a:avLst/>
                <a:gdLst>
                  <a:gd name="T0" fmla="*/ 582 w 1412"/>
                  <a:gd name="T1" fmla="*/ 100 h 1398"/>
                  <a:gd name="T2" fmla="*/ 412 w 1412"/>
                  <a:gd name="T3" fmla="*/ 161 h 1398"/>
                  <a:gd name="T4" fmla="*/ 270 w 1412"/>
                  <a:gd name="T5" fmla="*/ 266 h 1398"/>
                  <a:gd name="T6" fmla="*/ 163 w 1412"/>
                  <a:gd name="T7" fmla="*/ 407 h 1398"/>
                  <a:gd name="T8" fmla="*/ 101 w 1412"/>
                  <a:gd name="T9" fmla="*/ 576 h 1398"/>
                  <a:gd name="T10" fmla="*/ 92 w 1412"/>
                  <a:gd name="T11" fmla="*/ 762 h 1398"/>
                  <a:gd name="T12" fmla="*/ 138 w 1412"/>
                  <a:gd name="T13" fmla="*/ 936 h 1398"/>
                  <a:gd name="T14" fmla="*/ 229 w 1412"/>
                  <a:gd name="T15" fmla="*/ 1087 h 1398"/>
                  <a:gd name="T16" fmla="*/ 361 w 1412"/>
                  <a:gd name="T17" fmla="*/ 1206 h 1398"/>
                  <a:gd name="T18" fmla="*/ 523 w 1412"/>
                  <a:gd name="T19" fmla="*/ 1282 h 1398"/>
                  <a:gd name="T20" fmla="*/ 707 w 1412"/>
                  <a:gd name="T21" fmla="*/ 1310 h 1398"/>
                  <a:gd name="T22" fmla="*/ 890 w 1412"/>
                  <a:gd name="T23" fmla="*/ 1282 h 1398"/>
                  <a:gd name="T24" fmla="*/ 1051 w 1412"/>
                  <a:gd name="T25" fmla="*/ 1206 h 1398"/>
                  <a:gd name="T26" fmla="*/ 1183 w 1412"/>
                  <a:gd name="T27" fmla="*/ 1087 h 1398"/>
                  <a:gd name="T28" fmla="*/ 1275 w 1412"/>
                  <a:gd name="T29" fmla="*/ 936 h 1398"/>
                  <a:gd name="T30" fmla="*/ 1320 w 1412"/>
                  <a:gd name="T31" fmla="*/ 762 h 1398"/>
                  <a:gd name="T32" fmla="*/ 1311 w 1412"/>
                  <a:gd name="T33" fmla="*/ 576 h 1398"/>
                  <a:gd name="T34" fmla="*/ 1249 w 1412"/>
                  <a:gd name="T35" fmla="*/ 407 h 1398"/>
                  <a:gd name="T36" fmla="*/ 1143 w 1412"/>
                  <a:gd name="T37" fmla="*/ 266 h 1398"/>
                  <a:gd name="T38" fmla="*/ 1001 w 1412"/>
                  <a:gd name="T39" fmla="*/ 161 h 1398"/>
                  <a:gd name="T40" fmla="*/ 830 w 1412"/>
                  <a:gd name="T41" fmla="*/ 100 h 1398"/>
                  <a:gd name="T42" fmla="*/ 707 w 1412"/>
                  <a:gd name="T43" fmla="*/ 0 h 1398"/>
                  <a:gd name="T44" fmla="*/ 905 w 1412"/>
                  <a:gd name="T45" fmla="*/ 27 h 1398"/>
                  <a:gd name="T46" fmla="*/ 1081 w 1412"/>
                  <a:gd name="T47" fmla="*/ 106 h 1398"/>
                  <a:gd name="T48" fmla="*/ 1227 w 1412"/>
                  <a:gd name="T49" fmla="*/ 227 h 1398"/>
                  <a:gd name="T50" fmla="*/ 1336 w 1412"/>
                  <a:gd name="T51" fmla="*/ 383 h 1398"/>
                  <a:gd name="T52" fmla="*/ 1399 w 1412"/>
                  <a:gd name="T53" fmla="*/ 565 h 1398"/>
                  <a:gd name="T54" fmla="*/ 1409 w 1412"/>
                  <a:gd name="T55" fmla="*/ 766 h 1398"/>
                  <a:gd name="T56" fmla="*/ 1363 w 1412"/>
                  <a:gd name="T57" fmla="*/ 956 h 1398"/>
                  <a:gd name="T58" fmla="*/ 1268 w 1412"/>
                  <a:gd name="T59" fmla="*/ 1121 h 1398"/>
                  <a:gd name="T60" fmla="*/ 1134 w 1412"/>
                  <a:gd name="T61" fmla="*/ 1255 h 1398"/>
                  <a:gd name="T62" fmla="*/ 966 w 1412"/>
                  <a:gd name="T63" fmla="*/ 1349 h 1398"/>
                  <a:gd name="T64" fmla="*/ 775 w 1412"/>
                  <a:gd name="T65" fmla="*/ 1395 h 1398"/>
                  <a:gd name="T66" fmla="*/ 573 w 1412"/>
                  <a:gd name="T67" fmla="*/ 1384 h 1398"/>
                  <a:gd name="T68" fmla="*/ 388 w 1412"/>
                  <a:gd name="T69" fmla="*/ 1322 h 1398"/>
                  <a:gd name="T70" fmla="*/ 230 w 1412"/>
                  <a:gd name="T71" fmla="*/ 1215 h 1398"/>
                  <a:gd name="T72" fmla="*/ 108 w 1412"/>
                  <a:gd name="T73" fmla="*/ 1069 h 1398"/>
                  <a:gd name="T74" fmla="*/ 28 w 1412"/>
                  <a:gd name="T75" fmla="*/ 895 h 1398"/>
                  <a:gd name="T76" fmla="*/ 0 w 1412"/>
                  <a:gd name="T77" fmla="*/ 699 h 1398"/>
                  <a:gd name="T78" fmla="*/ 28 w 1412"/>
                  <a:gd name="T79" fmla="*/ 502 h 1398"/>
                  <a:gd name="T80" fmla="*/ 108 w 1412"/>
                  <a:gd name="T81" fmla="*/ 328 h 1398"/>
                  <a:gd name="T82" fmla="*/ 230 w 1412"/>
                  <a:gd name="T83" fmla="*/ 183 h 1398"/>
                  <a:gd name="T84" fmla="*/ 388 w 1412"/>
                  <a:gd name="T85" fmla="*/ 74 h 1398"/>
                  <a:gd name="T86" fmla="*/ 573 w 1412"/>
                  <a:gd name="T87" fmla="*/ 12 h 1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12" h="1398">
                    <a:moveTo>
                      <a:pt x="707" y="87"/>
                    </a:moveTo>
                    <a:lnTo>
                      <a:pt x="643" y="90"/>
                    </a:lnTo>
                    <a:lnTo>
                      <a:pt x="582" y="100"/>
                    </a:lnTo>
                    <a:lnTo>
                      <a:pt x="523" y="114"/>
                    </a:lnTo>
                    <a:lnTo>
                      <a:pt x="465" y="135"/>
                    </a:lnTo>
                    <a:lnTo>
                      <a:pt x="412" y="161"/>
                    </a:lnTo>
                    <a:lnTo>
                      <a:pt x="361" y="192"/>
                    </a:lnTo>
                    <a:lnTo>
                      <a:pt x="314" y="226"/>
                    </a:lnTo>
                    <a:lnTo>
                      <a:pt x="270" y="266"/>
                    </a:lnTo>
                    <a:lnTo>
                      <a:pt x="229" y="309"/>
                    </a:lnTo>
                    <a:lnTo>
                      <a:pt x="194" y="357"/>
                    </a:lnTo>
                    <a:lnTo>
                      <a:pt x="163" y="407"/>
                    </a:lnTo>
                    <a:lnTo>
                      <a:pt x="138" y="460"/>
                    </a:lnTo>
                    <a:lnTo>
                      <a:pt x="116" y="516"/>
                    </a:lnTo>
                    <a:lnTo>
                      <a:pt x="101" y="576"/>
                    </a:lnTo>
                    <a:lnTo>
                      <a:pt x="92" y="636"/>
                    </a:lnTo>
                    <a:lnTo>
                      <a:pt x="88" y="699"/>
                    </a:lnTo>
                    <a:lnTo>
                      <a:pt x="92" y="762"/>
                    </a:lnTo>
                    <a:lnTo>
                      <a:pt x="101" y="822"/>
                    </a:lnTo>
                    <a:lnTo>
                      <a:pt x="116" y="881"/>
                    </a:lnTo>
                    <a:lnTo>
                      <a:pt x="138" y="936"/>
                    </a:lnTo>
                    <a:lnTo>
                      <a:pt x="163" y="990"/>
                    </a:lnTo>
                    <a:lnTo>
                      <a:pt x="194" y="1040"/>
                    </a:lnTo>
                    <a:lnTo>
                      <a:pt x="229" y="1087"/>
                    </a:lnTo>
                    <a:lnTo>
                      <a:pt x="270" y="1131"/>
                    </a:lnTo>
                    <a:lnTo>
                      <a:pt x="314" y="1170"/>
                    </a:lnTo>
                    <a:lnTo>
                      <a:pt x="361" y="1206"/>
                    </a:lnTo>
                    <a:lnTo>
                      <a:pt x="412" y="1236"/>
                    </a:lnTo>
                    <a:lnTo>
                      <a:pt x="465" y="1262"/>
                    </a:lnTo>
                    <a:lnTo>
                      <a:pt x="523" y="1282"/>
                    </a:lnTo>
                    <a:lnTo>
                      <a:pt x="582" y="1298"/>
                    </a:lnTo>
                    <a:lnTo>
                      <a:pt x="643" y="1307"/>
                    </a:lnTo>
                    <a:lnTo>
                      <a:pt x="707" y="1310"/>
                    </a:lnTo>
                    <a:lnTo>
                      <a:pt x="770" y="1307"/>
                    </a:lnTo>
                    <a:lnTo>
                      <a:pt x="830" y="1298"/>
                    </a:lnTo>
                    <a:lnTo>
                      <a:pt x="890" y="1282"/>
                    </a:lnTo>
                    <a:lnTo>
                      <a:pt x="947" y="1262"/>
                    </a:lnTo>
                    <a:lnTo>
                      <a:pt x="1001" y="1236"/>
                    </a:lnTo>
                    <a:lnTo>
                      <a:pt x="1051" y="1206"/>
                    </a:lnTo>
                    <a:lnTo>
                      <a:pt x="1099" y="1170"/>
                    </a:lnTo>
                    <a:lnTo>
                      <a:pt x="1143" y="1131"/>
                    </a:lnTo>
                    <a:lnTo>
                      <a:pt x="1183" y="1087"/>
                    </a:lnTo>
                    <a:lnTo>
                      <a:pt x="1218" y="1040"/>
                    </a:lnTo>
                    <a:lnTo>
                      <a:pt x="1249" y="990"/>
                    </a:lnTo>
                    <a:lnTo>
                      <a:pt x="1275" y="936"/>
                    </a:lnTo>
                    <a:lnTo>
                      <a:pt x="1296" y="881"/>
                    </a:lnTo>
                    <a:lnTo>
                      <a:pt x="1311" y="822"/>
                    </a:lnTo>
                    <a:lnTo>
                      <a:pt x="1320" y="762"/>
                    </a:lnTo>
                    <a:lnTo>
                      <a:pt x="1323" y="699"/>
                    </a:lnTo>
                    <a:lnTo>
                      <a:pt x="1320" y="636"/>
                    </a:lnTo>
                    <a:lnTo>
                      <a:pt x="1311" y="576"/>
                    </a:lnTo>
                    <a:lnTo>
                      <a:pt x="1296" y="516"/>
                    </a:lnTo>
                    <a:lnTo>
                      <a:pt x="1275" y="460"/>
                    </a:lnTo>
                    <a:lnTo>
                      <a:pt x="1249" y="407"/>
                    </a:lnTo>
                    <a:lnTo>
                      <a:pt x="1218" y="357"/>
                    </a:lnTo>
                    <a:lnTo>
                      <a:pt x="1183" y="309"/>
                    </a:lnTo>
                    <a:lnTo>
                      <a:pt x="1143" y="266"/>
                    </a:lnTo>
                    <a:lnTo>
                      <a:pt x="1099" y="226"/>
                    </a:lnTo>
                    <a:lnTo>
                      <a:pt x="1051" y="192"/>
                    </a:lnTo>
                    <a:lnTo>
                      <a:pt x="1001" y="161"/>
                    </a:lnTo>
                    <a:lnTo>
                      <a:pt x="947" y="135"/>
                    </a:lnTo>
                    <a:lnTo>
                      <a:pt x="890" y="114"/>
                    </a:lnTo>
                    <a:lnTo>
                      <a:pt x="830" y="100"/>
                    </a:lnTo>
                    <a:lnTo>
                      <a:pt x="770" y="90"/>
                    </a:lnTo>
                    <a:lnTo>
                      <a:pt x="707" y="87"/>
                    </a:lnTo>
                    <a:close/>
                    <a:moveTo>
                      <a:pt x="707" y="0"/>
                    </a:moveTo>
                    <a:lnTo>
                      <a:pt x="775" y="3"/>
                    </a:lnTo>
                    <a:lnTo>
                      <a:pt x="841" y="12"/>
                    </a:lnTo>
                    <a:lnTo>
                      <a:pt x="905" y="27"/>
                    </a:lnTo>
                    <a:lnTo>
                      <a:pt x="966" y="49"/>
                    </a:lnTo>
                    <a:lnTo>
                      <a:pt x="1024" y="74"/>
                    </a:lnTo>
                    <a:lnTo>
                      <a:pt x="1081" y="106"/>
                    </a:lnTo>
                    <a:lnTo>
                      <a:pt x="1134" y="142"/>
                    </a:lnTo>
                    <a:lnTo>
                      <a:pt x="1182" y="183"/>
                    </a:lnTo>
                    <a:lnTo>
                      <a:pt x="1227" y="227"/>
                    </a:lnTo>
                    <a:lnTo>
                      <a:pt x="1268" y="275"/>
                    </a:lnTo>
                    <a:lnTo>
                      <a:pt x="1305" y="328"/>
                    </a:lnTo>
                    <a:lnTo>
                      <a:pt x="1336" y="383"/>
                    </a:lnTo>
                    <a:lnTo>
                      <a:pt x="1363" y="442"/>
                    </a:lnTo>
                    <a:lnTo>
                      <a:pt x="1383" y="502"/>
                    </a:lnTo>
                    <a:lnTo>
                      <a:pt x="1399" y="565"/>
                    </a:lnTo>
                    <a:lnTo>
                      <a:pt x="1409" y="632"/>
                    </a:lnTo>
                    <a:lnTo>
                      <a:pt x="1412" y="699"/>
                    </a:lnTo>
                    <a:lnTo>
                      <a:pt x="1409" y="766"/>
                    </a:lnTo>
                    <a:lnTo>
                      <a:pt x="1399" y="831"/>
                    </a:lnTo>
                    <a:lnTo>
                      <a:pt x="1383" y="895"/>
                    </a:lnTo>
                    <a:lnTo>
                      <a:pt x="1363" y="956"/>
                    </a:lnTo>
                    <a:lnTo>
                      <a:pt x="1336" y="1014"/>
                    </a:lnTo>
                    <a:lnTo>
                      <a:pt x="1305" y="1069"/>
                    </a:lnTo>
                    <a:lnTo>
                      <a:pt x="1268" y="1121"/>
                    </a:lnTo>
                    <a:lnTo>
                      <a:pt x="1227" y="1170"/>
                    </a:lnTo>
                    <a:lnTo>
                      <a:pt x="1182" y="1215"/>
                    </a:lnTo>
                    <a:lnTo>
                      <a:pt x="1134" y="1255"/>
                    </a:lnTo>
                    <a:lnTo>
                      <a:pt x="1081" y="1291"/>
                    </a:lnTo>
                    <a:lnTo>
                      <a:pt x="1024" y="1322"/>
                    </a:lnTo>
                    <a:lnTo>
                      <a:pt x="966" y="1349"/>
                    </a:lnTo>
                    <a:lnTo>
                      <a:pt x="905" y="1369"/>
                    </a:lnTo>
                    <a:lnTo>
                      <a:pt x="841" y="1384"/>
                    </a:lnTo>
                    <a:lnTo>
                      <a:pt x="775" y="1395"/>
                    </a:lnTo>
                    <a:lnTo>
                      <a:pt x="707" y="1398"/>
                    </a:lnTo>
                    <a:lnTo>
                      <a:pt x="639" y="1395"/>
                    </a:lnTo>
                    <a:lnTo>
                      <a:pt x="573" y="1384"/>
                    </a:lnTo>
                    <a:lnTo>
                      <a:pt x="508" y="1369"/>
                    </a:lnTo>
                    <a:lnTo>
                      <a:pt x="447" y="1349"/>
                    </a:lnTo>
                    <a:lnTo>
                      <a:pt x="388" y="1322"/>
                    </a:lnTo>
                    <a:lnTo>
                      <a:pt x="331" y="1291"/>
                    </a:lnTo>
                    <a:lnTo>
                      <a:pt x="279" y="1255"/>
                    </a:lnTo>
                    <a:lnTo>
                      <a:pt x="230" y="1215"/>
                    </a:lnTo>
                    <a:lnTo>
                      <a:pt x="185" y="1170"/>
                    </a:lnTo>
                    <a:lnTo>
                      <a:pt x="145" y="1121"/>
                    </a:lnTo>
                    <a:lnTo>
                      <a:pt x="108" y="1069"/>
                    </a:lnTo>
                    <a:lnTo>
                      <a:pt x="77" y="1014"/>
                    </a:lnTo>
                    <a:lnTo>
                      <a:pt x="50" y="956"/>
                    </a:lnTo>
                    <a:lnTo>
                      <a:pt x="28" y="895"/>
                    </a:lnTo>
                    <a:lnTo>
                      <a:pt x="13" y="831"/>
                    </a:lnTo>
                    <a:lnTo>
                      <a:pt x="3" y="766"/>
                    </a:lnTo>
                    <a:lnTo>
                      <a:pt x="0" y="699"/>
                    </a:lnTo>
                    <a:lnTo>
                      <a:pt x="3" y="632"/>
                    </a:lnTo>
                    <a:lnTo>
                      <a:pt x="13" y="565"/>
                    </a:lnTo>
                    <a:lnTo>
                      <a:pt x="28" y="502"/>
                    </a:lnTo>
                    <a:lnTo>
                      <a:pt x="50" y="442"/>
                    </a:lnTo>
                    <a:lnTo>
                      <a:pt x="77" y="383"/>
                    </a:lnTo>
                    <a:lnTo>
                      <a:pt x="108" y="328"/>
                    </a:lnTo>
                    <a:lnTo>
                      <a:pt x="145" y="275"/>
                    </a:lnTo>
                    <a:lnTo>
                      <a:pt x="185" y="227"/>
                    </a:lnTo>
                    <a:lnTo>
                      <a:pt x="230" y="183"/>
                    </a:lnTo>
                    <a:lnTo>
                      <a:pt x="279" y="142"/>
                    </a:lnTo>
                    <a:lnTo>
                      <a:pt x="331" y="106"/>
                    </a:lnTo>
                    <a:lnTo>
                      <a:pt x="388" y="74"/>
                    </a:lnTo>
                    <a:lnTo>
                      <a:pt x="447" y="49"/>
                    </a:lnTo>
                    <a:lnTo>
                      <a:pt x="508" y="27"/>
                    </a:lnTo>
                    <a:lnTo>
                      <a:pt x="573" y="12"/>
                    </a:lnTo>
                    <a:lnTo>
                      <a:pt x="639" y="3"/>
                    </a:lnTo>
                    <a:lnTo>
                      <a:pt x="70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 rtlCol="0" anchor="ctr"/>
              <a:lstStyle/>
              <a:p>
                <a:pPr algn="ctr"/>
                <a:endParaRPr lang="es-SV" sz="900"/>
              </a:p>
            </p:txBody>
          </p:sp>
          <p:sp>
            <p:nvSpPr>
              <p:cNvPr id="70" name="Freeform 8"/>
              <p:cNvSpPr>
                <a:spLocks noEditPoints="1"/>
              </p:cNvSpPr>
              <p:nvPr/>
            </p:nvSpPr>
            <p:spPr bwMode="auto">
              <a:xfrm>
                <a:off x="18541401" y="2965906"/>
                <a:ext cx="188435" cy="187032"/>
              </a:xfrm>
              <a:custGeom>
                <a:avLst/>
                <a:gdLst>
                  <a:gd name="T0" fmla="*/ 361 w 806"/>
                  <a:gd name="T1" fmla="*/ 103 h 800"/>
                  <a:gd name="T2" fmla="*/ 285 w 806"/>
                  <a:gd name="T3" fmla="*/ 123 h 800"/>
                  <a:gd name="T4" fmla="*/ 217 w 806"/>
                  <a:gd name="T5" fmla="*/ 162 h 800"/>
                  <a:gd name="T6" fmla="*/ 162 w 806"/>
                  <a:gd name="T7" fmla="*/ 216 h 800"/>
                  <a:gd name="T8" fmla="*/ 123 w 806"/>
                  <a:gd name="T9" fmla="*/ 283 h 800"/>
                  <a:gd name="T10" fmla="*/ 103 w 806"/>
                  <a:gd name="T11" fmla="*/ 359 h 800"/>
                  <a:gd name="T12" fmla="*/ 103 w 806"/>
                  <a:gd name="T13" fmla="*/ 440 h 800"/>
                  <a:gd name="T14" fmla="*/ 123 w 806"/>
                  <a:gd name="T15" fmla="*/ 517 h 800"/>
                  <a:gd name="T16" fmla="*/ 162 w 806"/>
                  <a:gd name="T17" fmla="*/ 583 h 800"/>
                  <a:gd name="T18" fmla="*/ 217 w 806"/>
                  <a:gd name="T19" fmla="*/ 637 h 800"/>
                  <a:gd name="T20" fmla="*/ 285 w 806"/>
                  <a:gd name="T21" fmla="*/ 676 h 800"/>
                  <a:gd name="T22" fmla="*/ 361 w 806"/>
                  <a:gd name="T23" fmla="*/ 696 h 800"/>
                  <a:gd name="T24" fmla="*/ 443 w 806"/>
                  <a:gd name="T25" fmla="*/ 696 h 800"/>
                  <a:gd name="T26" fmla="*/ 520 w 806"/>
                  <a:gd name="T27" fmla="*/ 676 h 800"/>
                  <a:gd name="T28" fmla="*/ 587 w 806"/>
                  <a:gd name="T29" fmla="*/ 637 h 800"/>
                  <a:gd name="T30" fmla="*/ 642 w 806"/>
                  <a:gd name="T31" fmla="*/ 583 h 800"/>
                  <a:gd name="T32" fmla="*/ 681 w 806"/>
                  <a:gd name="T33" fmla="*/ 517 h 800"/>
                  <a:gd name="T34" fmla="*/ 702 w 806"/>
                  <a:gd name="T35" fmla="*/ 440 h 800"/>
                  <a:gd name="T36" fmla="*/ 702 w 806"/>
                  <a:gd name="T37" fmla="*/ 359 h 800"/>
                  <a:gd name="T38" fmla="*/ 681 w 806"/>
                  <a:gd name="T39" fmla="*/ 283 h 800"/>
                  <a:gd name="T40" fmla="*/ 642 w 806"/>
                  <a:gd name="T41" fmla="*/ 216 h 800"/>
                  <a:gd name="T42" fmla="*/ 587 w 806"/>
                  <a:gd name="T43" fmla="*/ 162 h 800"/>
                  <a:gd name="T44" fmla="*/ 520 w 806"/>
                  <a:gd name="T45" fmla="*/ 123 h 800"/>
                  <a:gd name="T46" fmla="*/ 443 w 806"/>
                  <a:gd name="T47" fmla="*/ 103 h 800"/>
                  <a:gd name="T48" fmla="*/ 403 w 806"/>
                  <a:gd name="T49" fmla="*/ 0 h 800"/>
                  <a:gd name="T50" fmla="*/ 502 w 806"/>
                  <a:gd name="T51" fmla="*/ 12 h 800"/>
                  <a:gd name="T52" fmla="*/ 591 w 806"/>
                  <a:gd name="T53" fmla="*/ 47 h 800"/>
                  <a:gd name="T54" fmla="*/ 670 w 806"/>
                  <a:gd name="T55" fmla="*/ 101 h 800"/>
                  <a:gd name="T56" fmla="*/ 734 w 806"/>
                  <a:gd name="T57" fmla="*/ 171 h 800"/>
                  <a:gd name="T58" fmla="*/ 778 w 806"/>
                  <a:gd name="T59" fmla="*/ 255 h 800"/>
                  <a:gd name="T60" fmla="*/ 803 w 806"/>
                  <a:gd name="T61" fmla="*/ 349 h 800"/>
                  <a:gd name="T62" fmla="*/ 803 w 806"/>
                  <a:gd name="T63" fmla="*/ 450 h 800"/>
                  <a:gd name="T64" fmla="*/ 778 w 806"/>
                  <a:gd name="T65" fmla="*/ 544 h 800"/>
                  <a:gd name="T66" fmla="*/ 734 w 806"/>
                  <a:gd name="T67" fmla="*/ 628 h 800"/>
                  <a:gd name="T68" fmla="*/ 670 w 806"/>
                  <a:gd name="T69" fmla="*/ 698 h 800"/>
                  <a:gd name="T70" fmla="*/ 591 w 806"/>
                  <a:gd name="T71" fmla="*/ 753 h 800"/>
                  <a:gd name="T72" fmla="*/ 502 w 806"/>
                  <a:gd name="T73" fmla="*/ 787 h 800"/>
                  <a:gd name="T74" fmla="*/ 403 w 806"/>
                  <a:gd name="T75" fmla="*/ 800 h 800"/>
                  <a:gd name="T76" fmla="*/ 303 w 806"/>
                  <a:gd name="T77" fmla="*/ 787 h 800"/>
                  <a:gd name="T78" fmla="*/ 213 w 806"/>
                  <a:gd name="T79" fmla="*/ 753 h 800"/>
                  <a:gd name="T80" fmla="*/ 135 w 806"/>
                  <a:gd name="T81" fmla="*/ 698 h 800"/>
                  <a:gd name="T82" fmla="*/ 72 w 806"/>
                  <a:gd name="T83" fmla="*/ 628 h 800"/>
                  <a:gd name="T84" fmla="*/ 26 w 806"/>
                  <a:gd name="T85" fmla="*/ 544 h 800"/>
                  <a:gd name="T86" fmla="*/ 3 w 806"/>
                  <a:gd name="T87" fmla="*/ 450 h 800"/>
                  <a:gd name="T88" fmla="*/ 3 w 806"/>
                  <a:gd name="T89" fmla="*/ 349 h 800"/>
                  <a:gd name="T90" fmla="*/ 26 w 806"/>
                  <a:gd name="T91" fmla="*/ 255 h 800"/>
                  <a:gd name="T92" fmla="*/ 72 w 806"/>
                  <a:gd name="T93" fmla="*/ 171 h 800"/>
                  <a:gd name="T94" fmla="*/ 135 w 806"/>
                  <a:gd name="T95" fmla="*/ 101 h 800"/>
                  <a:gd name="T96" fmla="*/ 213 w 806"/>
                  <a:gd name="T97" fmla="*/ 47 h 800"/>
                  <a:gd name="T98" fmla="*/ 303 w 806"/>
                  <a:gd name="T99" fmla="*/ 12 h 800"/>
                  <a:gd name="T100" fmla="*/ 403 w 806"/>
                  <a:gd name="T101" fmla="*/ 0 h 8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06" h="800">
                    <a:moveTo>
                      <a:pt x="403" y="100"/>
                    </a:moveTo>
                    <a:lnTo>
                      <a:pt x="361" y="103"/>
                    </a:lnTo>
                    <a:lnTo>
                      <a:pt x="322" y="110"/>
                    </a:lnTo>
                    <a:lnTo>
                      <a:pt x="285" y="123"/>
                    </a:lnTo>
                    <a:lnTo>
                      <a:pt x="250" y="141"/>
                    </a:lnTo>
                    <a:lnTo>
                      <a:pt x="217" y="162"/>
                    </a:lnTo>
                    <a:lnTo>
                      <a:pt x="188" y="188"/>
                    </a:lnTo>
                    <a:lnTo>
                      <a:pt x="162" y="216"/>
                    </a:lnTo>
                    <a:lnTo>
                      <a:pt x="141" y="248"/>
                    </a:lnTo>
                    <a:lnTo>
                      <a:pt x="123" y="283"/>
                    </a:lnTo>
                    <a:lnTo>
                      <a:pt x="110" y="321"/>
                    </a:lnTo>
                    <a:lnTo>
                      <a:pt x="103" y="359"/>
                    </a:lnTo>
                    <a:lnTo>
                      <a:pt x="100" y="400"/>
                    </a:lnTo>
                    <a:lnTo>
                      <a:pt x="103" y="440"/>
                    </a:lnTo>
                    <a:lnTo>
                      <a:pt x="110" y="479"/>
                    </a:lnTo>
                    <a:lnTo>
                      <a:pt x="123" y="517"/>
                    </a:lnTo>
                    <a:lnTo>
                      <a:pt x="141" y="550"/>
                    </a:lnTo>
                    <a:lnTo>
                      <a:pt x="162" y="583"/>
                    </a:lnTo>
                    <a:lnTo>
                      <a:pt x="188" y="612"/>
                    </a:lnTo>
                    <a:lnTo>
                      <a:pt x="217" y="637"/>
                    </a:lnTo>
                    <a:lnTo>
                      <a:pt x="250" y="659"/>
                    </a:lnTo>
                    <a:lnTo>
                      <a:pt x="285" y="676"/>
                    </a:lnTo>
                    <a:lnTo>
                      <a:pt x="322" y="688"/>
                    </a:lnTo>
                    <a:lnTo>
                      <a:pt x="361" y="696"/>
                    </a:lnTo>
                    <a:lnTo>
                      <a:pt x="403" y="699"/>
                    </a:lnTo>
                    <a:lnTo>
                      <a:pt x="443" y="696"/>
                    </a:lnTo>
                    <a:lnTo>
                      <a:pt x="483" y="688"/>
                    </a:lnTo>
                    <a:lnTo>
                      <a:pt x="520" y="676"/>
                    </a:lnTo>
                    <a:lnTo>
                      <a:pt x="555" y="659"/>
                    </a:lnTo>
                    <a:lnTo>
                      <a:pt x="587" y="637"/>
                    </a:lnTo>
                    <a:lnTo>
                      <a:pt x="616" y="612"/>
                    </a:lnTo>
                    <a:lnTo>
                      <a:pt x="642" y="583"/>
                    </a:lnTo>
                    <a:lnTo>
                      <a:pt x="664" y="550"/>
                    </a:lnTo>
                    <a:lnTo>
                      <a:pt x="681" y="517"/>
                    </a:lnTo>
                    <a:lnTo>
                      <a:pt x="694" y="479"/>
                    </a:lnTo>
                    <a:lnTo>
                      <a:pt x="702" y="440"/>
                    </a:lnTo>
                    <a:lnTo>
                      <a:pt x="705" y="400"/>
                    </a:lnTo>
                    <a:lnTo>
                      <a:pt x="702" y="359"/>
                    </a:lnTo>
                    <a:lnTo>
                      <a:pt x="694" y="321"/>
                    </a:lnTo>
                    <a:lnTo>
                      <a:pt x="681" y="283"/>
                    </a:lnTo>
                    <a:lnTo>
                      <a:pt x="664" y="248"/>
                    </a:lnTo>
                    <a:lnTo>
                      <a:pt x="642" y="216"/>
                    </a:lnTo>
                    <a:lnTo>
                      <a:pt x="616" y="188"/>
                    </a:lnTo>
                    <a:lnTo>
                      <a:pt x="587" y="162"/>
                    </a:lnTo>
                    <a:lnTo>
                      <a:pt x="555" y="141"/>
                    </a:lnTo>
                    <a:lnTo>
                      <a:pt x="520" y="123"/>
                    </a:lnTo>
                    <a:lnTo>
                      <a:pt x="483" y="110"/>
                    </a:lnTo>
                    <a:lnTo>
                      <a:pt x="443" y="103"/>
                    </a:lnTo>
                    <a:lnTo>
                      <a:pt x="403" y="100"/>
                    </a:lnTo>
                    <a:close/>
                    <a:moveTo>
                      <a:pt x="403" y="0"/>
                    </a:moveTo>
                    <a:lnTo>
                      <a:pt x="453" y="3"/>
                    </a:lnTo>
                    <a:lnTo>
                      <a:pt x="502" y="12"/>
                    </a:lnTo>
                    <a:lnTo>
                      <a:pt x="548" y="26"/>
                    </a:lnTo>
                    <a:lnTo>
                      <a:pt x="591" y="47"/>
                    </a:lnTo>
                    <a:lnTo>
                      <a:pt x="633" y="71"/>
                    </a:lnTo>
                    <a:lnTo>
                      <a:pt x="670" y="101"/>
                    </a:lnTo>
                    <a:lnTo>
                      <a:pt x="704" y="134"/>
                    </a:lnTo>
                    <a:lnTo>
                      <a:pt x="734" y="171"/>
                    </a:lnTo>
                    <a:lnTo>
                      <a:pt x="758" y="211"/>
                    </a:lnTo>
                    <a:lnTo>
                      <a:pt x="778" y="255"/>
                    </a:lnTo>
                    <a:lnTo>
                      <a:pt x="794" y="301"/>
                    </a:lnTo>
                    <a:lnTo>
                      <a:pt x="803" y="349"/>
                    </a:lnTo>
                    <a:lnTo>
                      <a:pt x="806" y="400"/>
                    </a:lnTo>
                    <a:lnTo>
                      <a:pt x="803" y="450"/>
                    </a:lnTo>
                    <a:lnTo>
                      <a:pt x="794" y="498"/>
                    </a:lnTo>
                    <a:lnTo>
                      <a:pt x="778" y="544"/>
                    </a:lnTo>
                    <a:lnTo>
                      <a:pt x="758" y="587"/>
                    </a:lnTo>
                    <a:lnTo>
                      <a:pt x="734" y="628"/>
                    </a:lnTo>
                    <a:lnTo>
                      <a:pt x="704" y="665"/>
                    </a:lnTo>
                    <a:lnTo>
                      <a:pt x="670" y="698"/>
                    </a:lnTo>
                    <a:lnTo>
                      <a:pt x="633" y="727"/>
                    </a:lnTo>
                    <a:lnTo>
                      <a:pt x="591" y="753"/>
                    </a:lnTo>
                    <a:lnTo>
                      <a:pt x="548" y="772"/>
                    </a:lnTo>
                    <a:lnTo>
                      <a:pt x="502" y="787"/>
                    </a:lnTo>
                    <a:lnTo>
                      <a:pt x="453" y="796"/>
                    </a:lnTo>
                    <a:lnTo>
                      <a:pt x="403" y="800"/>
                    </a:lnTo>
                    <a:lnTo>
                      <a:pt x="352" y="796"/>
                    </a:lnTo>
                    <a:lnTo>
                      <a:pt x="303" y="787"/>
                    </a:lnTo>
                    <a:lnTo>
                      <a:pt x="256" y="772"/>
                    </a:lnTo>
                    <a:lnTo>
                      <a:pt x="213" y="753"/>
                    </a:lnTo>
                    <a:lnTo>
                      <a:pt x="172" y="727"/>
                    </a:lnTo>
                    <a:lnTo>
                      <a:pt x="135" y="698"/>
                    </a:lnTo>
                    <a:lnTo>
                      <a:pt x="101" y="665"/>
                    </a:lnTo>
                    <a:lnTo>
                      <a:pt x="72" y="628"/>
                    </a:lnTo>
                    <a:lnTo>
                      <a:pt x="46" y="587"/>
                    </a:lnTo>
                    <a:lnTo>
                      <a:pt x="26" y="544"/>
                    </a:lnTo>
                    <a:lnTo>
                      <a:pt x="12" y="498"/>
                    </a:lnTo>
                    <a:lnTo>
                      <a:pt x="3" y="450"/>
                    </a:lnTo>
                    <a:lnTo>
                      <a:pt x="0" y="400"/>
                    </a:lnTo>
                    <a:lnTo>
                      <a:pt x="3" y="349"/>
                    </a:lnTo>
                    <a:lnTo>
                      <a:pt x="12" y="301"/>
                    </a:lnTo>
                    <a:lnTo>
                      <a:pt x="26" y="255"/>
                    </a:lnTo>
                    <a:lnTo>
                      <a:pt x="46" y="211"/>
                    </a:lnTo>
                    <a:lnTo>
                      <a:pt x="72" y="171"/>
                    </a:lnTo>
                    <a:lnTo>
                      <a:pt x="101" y="134"/>
                    </a:lnTo>
                    <a:lnTo>
                      <a:pt x="135" y="101"/>
                    </a:lnTo>
                    <a:lnTo>
                      <a:pt x="172" y="71"/>
                    </a:lnTo>
                    <a:lnTo>
                      <a:pt x="213" y="47"/>
                    </a:lnTo>
                    <a:lnTo>
                      <a:pt x="256" y="26"/>
                    </a:lnTo>
                    <a:lnTo>
                      <a:pt x="303" y="12"/>
                    </a:lnTo>
                    <a:lnTo>
                      <a:pt x="352" y="3"/>
                    </a:lnTo>
                    <a:lnTo>
                      <a:pt x="40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 rtlCol="0" anchor="ctr"/>
              <a:lstStyle/>
              <a:p>
                <a:pPr algn="ctr"/>
                <a:endParaRPr lang="es-SV" sz="900"/>
              </a:p>
            </p:txBody>
          </p:sp>
        </p:grpSp>
      </p:grpSp>
      <p:grpSp>
        <p:nvGrpSpPr>
          <p:cNvPr id="77" name="组合 76"/>
          <p:cNvGrpSpPr/>
          <p:nvPr/>
        </p:nvGrpSpPr>
        <p:grpSpPr>
          <a:xfrm>
            <a:off x="882727" y="3004804"/>
            <a:ext cx="3827209" cy="1599208"/>
            <a:chOff x="676288" y="3712164"/>
            <a:chExt cx="2580152" cy="1599208"/>
          </a:xfrm>
        </p:grpSpPr>
        <p:sp>
          <p:nvSpPr>
            <p:cNvPr id="78" name="TextBox 17"/>
            <p:cNvSpPr txBox="1"/>
            <p:nvPr/>
          </p:nvSpPr>
          <p:spPr>
            <a:xfrm>
              <a:off x="676288" y="3712164"/>
              <a:ext cx="2339102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2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79" name="TextBox 18"/>
            <p:cNvSpPr txBox="1"/>
            <p:nvPr/>
          </p:nvSpPr>
          <p:spPr>
            <a:xfrm>
              <a:off x="676288" y="4351429"/>
              <a:ext cx="2580152" cy="959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spc="6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1200" spc="6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1200" spc="6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</a:t>
              </a:r>
              <a:r>
                <a:rPr lang="zh-CN" altLang="en-US" sz="1200" spc="6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字详细内容</a:t>
              </a:r>
              <a:r>
                <a:rPr lang="en-US" altLang="zh-CN" sz="1200" spc="6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1200" spc="6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1200" spc="6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24022335"/>
      </p:ext>
    </p:extLst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decel="10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decel="10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decel="10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200"/>
                            </p:stCondLst>
                            <p:childTnLst>
                              <p:par>
                                <p:cTn id="5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7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2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7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200"/>
                            </p:stCondLst>
                            <p:childTnLst>
                              <p:par>
                                <p:cTn id="7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7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200"/>
                            </p:stCondLst>
                            <p:childTnLst>
                              <p:par>
                                <p:cTn id="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700"/>
                            </p:stCondLst>
                            <p:childTnLst>
                              <p:par>
                                <p:cTn id="9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8200"/>
                            </p:stCondLst>
                            <p:childTnLst>
                              <p:par>
                                <p:cTn id="9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8700"/>
                            </p:stCondLst>
                            <p:childTnLst>
                              <p:par>
                                <p:cTn id="10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9200"/>
                            </p:stCondLst>
                            <p:childTnLst>
                              <p:par>
                                <p:cTn id="1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9700"/>
                            </p:stCondLst>
                            <p:childTnLst>
                              <p:par>
                                <p:cTn id="1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0200"/>
                            </p:stCondLst>
                            <p:childTnLst>
                              <p:par>
                                <p:cTn id="1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0700"/>
                            </p:stCondLst>
                            <p:childTnLst>
                              <p:par>
                                <p:cTn id="1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1200"/>
                            </p:stCondLst>
                            <p:childTnLst>
                              <p:par>
                                <p:cTn id="1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41" grpId="0" animBg="1"/>
      <p:bldP spid="52" grpId="0" animBg="1"/>
      <p:bldP spid="53" grpId="0"/>
      <p:bldP spid="54" grpId="0"/>
      <p:bldP spid="55" grpId="0"/>
      <p:bldP spid="56" grpId="0"/>
      <p:bldP spid="57" grpId="0"/>
      <p:bldP spid="58" grpId="0"/>
      <p:bldP spid="62" grpId="0"/>
      <p:bldP spid="6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l="23629"/>
          <a:stretch/>
        </p:blipFill>
        <p:spPr>
          <a:xfrm>
            <a:off x="0" y="372164"/>
            <a:ext cx="330200" cy="58555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5" name="组合 4"/>
          <p:cNvGrpSpPr/>
          <p:nvPr/>
        </p:nvGrpSpPr>
        <p:grpSpPr>
          <a:xfrm>
            <a:off x="674196" y="261758"/>
            <a:ext cx="2408430" cy="743093"/>
            <a:chOff x="673852" y="234212"/>
            <a:chExt cx="2408427" cy="743094"/>
          </a:xfrm>
        </p:grpSpPr>
        <p:sp>
          <p:nvSpPr>
            <p:cNvPr id="6" name="Text Box 7"/>
            <p:cNvSpPr txBox="1">
              <a:spLocks noChangeArrowheads="1"/>
            </p:cNvSpPr>
            <p:nvPr/>
          </p:nvSpPr>
          <p:spPr bwMode="auto">
            <a:xfrm>
              <a:off x="729714" y="766927"/>
              <a:ext cx="2352565" cy="210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8205"/>
              <a:r>
                <a:rPr lang="en-CA" sz="1067" spc="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TEACHING PROCESS </a:t>
              </a:r>
              <a:endParaRPr lang="en-CA" sz="1067" spc="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673852" y="234212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088205"/>
              <a:r>
                <a:rPr lang="zh-CN" altLang="en-US" sz="3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教学过程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658" y="225438"/>
            <a:ext cx="874486" cy="758908"/>
          </a:xfrm>
          <a:prstGeom prst="rect">
            <a:avLst/>
          </a:prstGeom>
        </p:spPr>
      </p:pic>
      <p:sp>
        <p:nvSpPr>
          <p:cNvPr id="9" name="7 Rectángulo redondeado"/>
          <p:cNvSpPr/>
          <p:nvPr/>
        </p:nvSpPr>
        <p:spPr bwMode="auto">
          <a:xfrm>
            <a:off x="1132835" y="2830454"/>
            <a:ext cx="1889781" cy="1739000"/>
          </a:xfrm>
          <a:prstGeom prst="roundRect">
            <a:avLst>
              <a:gd name="adj" fmla="val 2557"/>
            </a:avLst>
          </a:prstGeom>
          <a:noFill/>
          <a:ln w="3175">
            <a:solidFill>
              <a:schemeClr val="bg1">
                <a:lumMod val="50000"/>
              </a:schemeClr>
            </a:solidFill>
          </a:ln>
          <a:extLst/>
        </p:spPr>
        <p:txBody>
          <a:bodyPr lIns="107989" tIns="143983" rIns="107989" bIns="143983" rtlCol="0" anchor="t" anchorCtr="0"/>
          <a:lstStyle/>
          <a:p>
            <a:pPr lvl="0" algn="just">
              <a:lnSpc>
                <a:spcPct val="125000"/>
              </a:lnSpc>
            </a:pPr>
            <a:r>
              <a:rPr lang="zh-CN" altLang="en-US" sz="1000" spc="300" dirty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详细内容</a:t>
            </a:r>
            <a:r>
              <a:rPr lang="en-US" altLang="zh-CN" sz="1000" spc="300" dirty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……</a:t>
            </a:r>
            <a:r>
              <a:rPr lang="zh-CN" altLang="en-US" sz="1000" spc="300" dirty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点击输入本栏的具体文字，简明扼要的说明分项内容，此为概念图解。</a:t>
            </a:r>
            <a:endParaRPr lang="en-US" sz="1000" spc="300" dirty="0">
              <a:solidFill>
                <a:schemeClr val="bg1">
                  <a:lumMod val="50000"/>
                </a:schemeClr>
              </a:solidFill>
              <a:latin typeface="Source Sans Pro" panose="020B0503030403020204" pitchFamily="34" charset="0"/>
            </a:endParaRPr>
          </a:p>
        </p:txBody>
      </p:sp>
      <p:sp>
        <p:nvSpPr>
          <p:cNvPr id="10" name="8 Rectángulo redondeado"/>
          <p:cNvSpPr/>
          <p:nvPr/>
        </p:nvSpPr>
        <p:spPr bwMode="auto">
          <a:xfrm>
            <a:off x="3197262" y="2830454"/>
            <a:ext cx="1889781" cy="1739000"/>
          </a:xfrm>
          <a:prstGeom prst="roundRect">
            <a:avLst>
              <a:gd name="adj" fmla="val 2557"/>
            </a:avLst>
          </a:prstGeom>
          <a:noFill/>
          <a:ln w="3175">
            <a:solidFill>
              <a:schemeClr val="bg1">
                <a:lumMod val="50000"/>
              </a:schemeClr>
            </a:solidFill>
          </a:ln>
          <a:extLst/>
        </p:spPr>
        <p:txBody>
          <a:bodyPr lIns="107989" tIns="143983" rIns="107989" bIns="143983" rtlCol="0" anchor="t" anchorCtr="0"/>
          <a:lstStyle/>
          <a:p>
            <a:pPr algn="just">
              <a:lnSpc>
                <a:spcPct val="125000"/>
              </a:lnSpc>
            </a:pPr>
            <a:r>
              <a:rPr lang="zh-CN" altLang="en-US" sz="1000" spc="300" dirty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详细内容</a:t>
            </a:r>
            <a:r>
              <a:rPr lang="en-US" altLang="zh-CN" sz="1000" spc="300" dirty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……</a:t>
            </a:r>
            <a:r>
              <a:rPr lang="zh-CN" altLang="en-US" sz="1000" spc="300" dirty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点击输入本栏的具体文字，简明扼要的说明分项内容，此为概念图解。</a:t>
            </a:r>
            <a:endParaRPr lang="en-US" sz="1000" spc="300" dirty="0">
              <a:solidFill>
                <a:schemeClr val="bg1">
                  <a:lumMod val="50000"/>
                </a:schemeClr>
              </a:solidFill>
              <a:latin typeface="Source Sans Pro" panose="020B0503030403020204" pitchFamily="34" charset="0"/>
            </a:endParaRPr>
          </a:p>
        </p:txBody>
      </p:sp>
      <p:sp>
        <p:nvSpPr>
          <p:cNvPr id="11" name="9 Rectángulo redondeado"/>
          <p:cNvSpPr/>
          <p:nvPr/>
        </p:nvSpPr>
        <p:spPr bwMode="auto">
          <a:xfrm>
            <a:off x="5258375" y="2830454"/>
            <a:ext cx="1889781" cy="1739000"/>
          </a:xfrm>
          <a:prstGeom prst="roundRect">
            <a:avLst>
              <a:gd name="adj" fmla="val 2557"/>
            </a:avLst>
          </a:prstGeom>
          <a:noFill/>
          <a:ln w="3175">
            <a:solidFill>
              <a:schemeClr val="bg1">
                <a:lumMod val="50000"/>
              </a:schemeClr>
            </a:solidFill>
          </a:ln>
          <a:extLst/>
        </p:spPr>
        <p:txBody>
          <a:bodyPr lIns="107989" tIns="143983" rIns="107989" bIns="143983" rtlCol="0" anchor="t" anchorCtr="0"/>
          <a:lstStyle/>
          <a:p>
            <a:pPr lvl="0" algn="just">
              <a:lnSpc>
                <a:spcPct val="125000"/>
              </a:lnSpc>
            </a:pPr>
            <a:r>
              <a:rPr lang="zh-CN" altLang="en-US" sz="1000" spc="300" dirty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详细内容</a:t>
            </a:r>
            <a:r>
              <a:rPr lang="en-US" altLang="zh-CN" sz="1000" spc="300" dirty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……</a:t>
            </a:r>
            <a:r>
              <a:rPr lang="zh-CN" altLang="en-US" sz="1000" spc="300" dirty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点击输入本栏的具体文字，简明扼要的说明分项内容，此为概念图解。</a:t>
            </a:r>
            <a:endParaRPr lang="en-US" sz="1000" spc="300" dirty="0">
              <a:solidFill>
                <a:schemeClr val="bg1">
                  <a:lumMod val="50000"/>
                </a:schemeClr>
              </a:solidFill>
              <a:latin typeface="Source Sans Pro" panose="020B0503030403020204" pitchFamily="34" charset="0"/>
            </a:endParaRPr>
          </a:p>
        </p:txBody>
      </p:sp>
      <p:sp>
        <p:nvSpPr>
          <p:cNvPr id="12" name="10 Rectángulo redondeado"/>
          <p:cNvSpPr/>
          <p:nvPr/>
        </p:nvSpPr>
        <p:spPr bwMode="auto">
          <a:xfrm>
            <a:off x="7319486" y="2830454"/>
            <a:ext cx="1889781" cy="1739000"/>
          </a:xfrm>
          <a:prstGeom prst="roundRect">
            <a:avLst>
              <a:gd name="adj" fmla="val 2557"/>
            </a:avLst>
          </a:prstGeom>
          <a:noFill/>
          <a:ln w="3175">
            <a:solidFill>
              <a:schemeClr val="bg1">
                <a:lumMod val="50000"/>
              </a:schemeClr>
            </a:solidFill>
          </a:ln>
          <a:extLst/>
        </p:spPr>
        <p:txBody>
          <a:bodyPr lIns="107989" tIns="143983" rIns="107989" bIns="143983" rtlCol="0" anchor="t" anchorCtr="0"/>
          <a:lstStyle/>
          <a:p>
            <a:pPr algn="just">
              <a:lnSpc>
                <a:spcPct val="125000"/>
              </a:lnSpc>
            </a:pPr>
            <a:r>
              <a:rPr lang="zh-CN" altLang="en-US" sz="1000" spc="300" dirty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详细内容</a:t>
            </a:r>
            <a:r>
              <a:rPr lang="en-US" altLang="zh-CN" sz="1000" spc="300" dirty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……</a:t>
            </a:r>
            <a:r>
              <a:rPr lang="zh-CN" altLang="en-US" sz="1000" spc="300" dirty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点击输入本栏的具体文字，简明扼要的说明分项内容，此为概念图解。</a:t>
            </a:r>
            <a:endParaRPr lang="en-US" sz="1000" spc="300" dirty="0">
              <a:solidFill>
                <a:schemeClr val="bg1">
                  <a:lumMod val="50000"/>
                </a:schemeClr>
              </a:solidFill>
              <a:latin typeface="Source Sans Pro" panose="020B0503030403020204" pitchFamily="34" charset="0"/>
            </a:endParaRPr>
          </a:p>
        </p:txBody>
      </p:sp>
      <p:sp>
        <p:nvSpPr>
          <p:cNvPr id="13" name="11 Rectángulo redondeado"/>
          <p:cNvSpPr/>
          <p:nvPr/>
        </p:nvSpPr>
        <p:spPr bwMode="auto">
          <a:xfrm>
            <a:off x="9377282" y="2830454"/>
            <a:ext cx="1889781" cy="1739000"/>
          </a:xfrm>
          <a:prstGeom prst="roundRect">
            <a:avLst>
              <a:gd name="adj" fmla="val 2557"/>
            </a:avLst>
          </a:prstGeom>
          <a:noFill/>
          <a:ln w="3175">
            <a:solidFill>
              <a:schemeClr val="bg1">
                <a:lumMod val="50000"/>
              </a:schemeClr>
            </a:solidFill>
          </a:ln>
          <a:extLst/>
        </p:spPr>
        <p:txBody>
          <a:bodyPr lIns="107989" tIns="143983" rIns="107989" bIns="143983" rtlCol="0" anchor="t" anchorCtr="0"/>
          <a:lstStyle/>
          <a:p>
            <a:pPr lvl="0" algn="just">
              <a:lnSpc>
                <a:spcPct val="125000"/>
              </a:lnSpc>
            </a:pPr>
            <a:r>
              <a:rPr lang="zh-CN" altLang="en-US" sz="1000" spc="300" dirty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详细内容</a:t>
            </a:r>
            <a:r>
              <a:rPr lang="en-US" altLang="zh-CN" sz="1000" spc="300" dirty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……</a:t>
            </a:r>
            <a:r>
              <a:rPr lang="zh-CN" altLang="en-US" sz="1000" spc="300" dirty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点击输入本栏的具体文字，简明扼要的说明分项内容，此为概念图解。</a:t>
            </a:r>
            <a:endParaRPr lang="en-US" sz="1000" spc="300" dirty="0">
              <a:solidFill>
                <a:schemeClr val="bg1">
                  <a:lumMod val="50000"/>
                </a:schemeClr>
              </a:solidFill>
              <a:latin typeface="Source Sans Pro" panose="020B0503030403020204" pitchFamily="34" charset="0"/>
            </a:endParaRPr>
          </a:p>
        </p:txBody>
      </p:sp>
      <p:sp>
        <p:nvSpPr>
          <p:cNvPr id="14" name="9 Rectángulo"/>
          <p:cNvSpPr/>
          <p:nvPr/>
        </p:nvSpPr>
        <p:spPr bwMode="auto">
          <a:xfrm>
            <a:off x="1114837" y="4532365"/>
            <a:ext cx="1925777" cy="698228"/>
          </a:xfrm>
          <a:custGeom>
            <a:avLst/>
            <a:gdLst/>
            <a:ahLst/>
            <a:cxnLst/>
            <a:rect l="l" t="t" r="r" b="b"/>
            <a:pathLst>
              <a:path w="2295255" h="1396618">
                <a:moveTo>
                  <a:pt x="0" y="0"/>
                </a:moveTo>
                <a:lnTo>
                  <a:pt x="2295255" y="0"/>
                </a:lnTo>
                <a:lnTo>
                  <a:pt x="2295255" y="1396618"/>
                </a:lnTo>
                <a:lnTo>
                  <a:pt x="1147628" y="1155024"/>
                </a:lnTo>
                <a:lnTo>
                  <a:pt x="0" y="139661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0" tIns="0" rIns="0" bIns="0" rtlCol="0" anchor="ctr"/>
          <a:lstStyle/>
          <a:p>
            <a:pPr algn="ctr"/>
            <a:r>
              <a:rPr lang="es-MX" sz="3000" b="1" dirty="0">
                <a:solidFill>
                  <a:schemeClr val="bg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01</a:t>
            </a:r>
            <a:endParaRPr lang="es-SV" sz="3000" b="1" dirty="0">
              <a:solidFill>
                <a:schemeClr val="bg1"/>
              </a:solidFill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5" name="9 Rectángulo"/>
          <p:cNvSpPr/>
          <p:nvPr/>
        </p:nvSpPr>
        <p:spPr bwMode="auto">
          <a:xfrm>
            <a:off x="3179265" y="4532365"/>
            <a:ext cx="1925777" cy="698228"/>
          </a:xfrm>
          <a:custGeom>
            <a:avLst/>
            <a:gdLst/>
            <a:ahLst/>
            <a:cxnLst/>
            <a:rect l="l" t="t" r="r" b="b"/>
            <a:pathLst>
              <a:path w="2295255" h="1396618">
                <a:moveTo>
                  <a:pt x="0" y="0"/>
                </a:moveTo>
                <a:lnTo>
                  <a:pt x="2295255" y="0"/>
                </a:lnTo>
                <a:lnTo>
                  <a:pt x="2295255" y="1396618"/>
                </a:lnTo>
                <a:lnTo>
                  <a:pt x="1147628" y="1155024"/>
                </a:lnTo>
                <a:lnTo>
                  <a:pt x="0" y="139661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0" tIns="0" rIns="0" bIns="0" rtlCol="0" anchor="ctr"/>
          <a:lstStyle/>
          <a:p>
            <a:pPr algn="ctr"/>
            <a:r>
              <a:rPr lang="es-MX" sz="3000" b="1" dirty="0">
                <a:solidFill>
                  <a:schemeClr val="bg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02</a:t>
            </a:r>
            <a:endParaRPr lang="es-SV" sz="3000" b="1" dirty="0">
              <a:solidFill>
                <a:schemeClr val="bg1"/>
              </a:solidFill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6" name="9 Rectángulo"/>
          <p:cNvSpPr/>
          <p:nvPr/>
        </p:nvSpPr>
        <p:spPr bwMode="auto">
          <a:xfrm>
            <a:off x="5240377" y="4532365"/>
            <a:ext cx="1925777" cy="698228"/>
          </a:xfrm>
          <a:custGeom>
            <a:avLst/>
            <a:gdLst/>
            <a:ahLst/>
            <a:cxnLst/>
            <a:rect l="l" t="t" r="r" b="b"/>
            <a:pathLst>
              <a:path w="2295255" h="1396618">
                <a:moveTo>
                  <a:pt x="0" y="0"/>
                </a:moveTo>
                <a:lnTo>
                  <a:pt x="2295255" y="0"/>
                </a:lnTo>
                <a:lnTo>
                  <a:pt x="2295255" y="1396618"/>
                </a:lnTo>
                <a:lnTo>
                  <a:pt x="1147628" y="1155024"/>
                </a:lnTo>
                <a:lnTo>
                  <a:pt x="0" y="139661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0" tIns="0" rIns="0" bIns="0" rtlCol="0" anchor="ctr"/>
          <a:lstStyle/>
          <a:p>
            <a:pPr algn="ctr"/>
            <a:r>
              <a:rPr lang="es-MX" sz="3000" b="1" dirty="0">
                <a:solidFill>
                  <a:schemeClr val="bg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03</a:t>
            </a:r>
            <a:endParaRPr lang="es-SV" sz="3000" b="1" dirty="0">
              <a:solidFill>
                <a:schemeClr val="bg1"/>
              </a:solidFill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7" name="9 Rectángulo"/>
          <p:cNvSpPr/>
          <p:nvPr/>
        </p:nvSpPr>
        <p:spPr bwMode="auto">
          <a:xfrm>
            <a:off x="7301488" y="4532365"/>
            <a:ext cx="1925777" cy="698228"/>
          </a:xfrm>
          <a:custGeom>
            <a:avLst/>
            <a:gdLst/>
            <a:ahLst/>
            <a:cxnLst/>
            <a:rect l="l" t="t" r="r" b="b"/>
            <a:pathLst>
              <a:path w="2295255" h="1396618">
                <a:moveTo>
                  <a:pt x="0" y="0"/>
                </a:moveTo>
                <a:lnTo>
                  <a:pt x="2295255" y="0"/>
                </a:lnTo>
                <a:lnTo>
                  <a:pt x="2295255" y="1396618"/>
                </a:lnTo>
                <a:lnTo>
                  <a:pt x="1147628" y="1155024"/>
                </a:lnTo>
                <a:lnTo>
                  <a:pt x="0" y="139661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0" tIns="0" rIns="0" bIns="0" rtlCol="0" anchor="ctr"/>
          <a:lstStyle/>
          <a:p>
            <a:pPr algn="ctr"/>
            <a:r>
              <a:rPr lang="es-MX" sz="3000" b="1" dirty="0">
                <a:solidFill>
                  <a:schemeClr val="bg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04</a:t>
            </a:r>
            <a:endParaRPr lang="es-SV" sz="3000" b="1" dirty="0">
              <a:solidFill>
                <a:schemeClr val="bg1"/>
              </a:solidFill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8" name="9 Rectángulo"/>
          <p:cNvSpPr/>
          <p:nvPr/>
        </p:nvSpPr>
        <p:spPr bwMode="auto">
          <a:xfrm>
            <a:off x="9359284" y="4532365"/>
            <a:ext cx="1925777" cy="698228"/>
          </a:xfrm>
          <a:custGeom>
            <a:avLst/>
            <a:gdLst/>
            <a:ahLst/>
            <a:cxnLst/>
            <a:rect l="l" t="t" r="r" b="b"/>
            <a:pathLst>
              <a:path w="2295255" h="1396618">
                <a:moveTo>
                  <a:pt x="0" y="0"/>
                </a:moveTo>
                <a:lnTo>
                  <a:pt x="2295255" y="0"/>
                </a:lnTo>
                <a:lnTo>
                  <a:pt x="2295255" y="1396618"/>
                </a:lnTo>
                <a:lnTo>
                  <a:pt x="1147628" y="1155024"/>
                </a:lnTo>
                <a:lnTo>
                  <a:pt x="0" y="1396618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  <a:extLst/>
        </p:spPr>
        <p:txBody>
          <a:bodyPr lIns="0" tIns="0" rIns="0" bIns="0" rtlCol="0" anchor="ctr"/>
          <a:lstStyle/>
          <a:p>
            <a:pPr algn="ctr"/>
            <a:r>
              <a:rPr lang="es-MX" sz="3000" b="1" dirty="0">
                <a:solidFill>
                  <a:schemeClr val="bg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05</a:t>
            </a:r>
            <a:endParaRPr lang="es-SV" sz="3000" b="1" dirty="0">
              <a:solidFill>
                <a:schemeClr val="bg1"/>
              </a:solidFill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9" name="Textbox 1"/>
          <p:cNvSpPr/>
          <p:nvPr/>
        </p:nvSpPr>
        <p:spPr>
          <a:xfrm>
            <a:off x="1114835" y="5376843"/>
            <a:ext cx="1907780" cy="333623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100" dirty="0" smtClean="0">
                <a:solidFill>
                  <a:schemeClr val="tx2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AWESOME SLIDES</a:t>
            </a:r>
            <a:endParaRPr lang="en-US" sz="1100" dirty="0">
              <a:solidFill>
                <a:schemeClr val="tx2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20" name="Textbox 1"/>
          <p:cNvSpPr/>
          <p:nvPr/>
        </p:nvSpPr>
        <p:spPr>
          <a:xfrm>
            <a:off x="3170970" y="5387710"/>
            <a:ext cx="1907779" cy="333623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100" dirty="0" smtClean="0">
                <a:solidFill>
                  <a:schemeClr val="tx2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HIGH QUALITY</a:t>
            </a:r>
            <a:endParaRPr lang="en-US" sz="1100" dirty="0">
              <a:solidFill>
                <a:schemeClr val="tx2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21" name="Textbox 1"/>
          <p:cNvSpPr/>
          <p:nvPr/>
        </p:nvSpPr>
        <p:spPr>
          <a:xfrm>
            <a:off x="5240378" y="5398576"/>
            <a:ext cx="1907779" cy="333623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100" dirty="0" smtClean="0">
                <a:solidFill>
                  <a:schemeClr val="tx2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INFOGRAPHICS</a:t>
            </a:r>
            <a:endParaRPr lang="en-US" sz="1100" dirty="0">
              <a:solidFill>
                <a:schemeClr val="tx2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22" name="Textbox 1"/>
          <p:cNvSpPr/>
          <p:nvPr/>
        </p:nvSpPr>
        <p:spPr>
          <a:xfrm>
            <a:off x="7319487" y="5398715"/>
            <a:ext cx="1907779" cy="333623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100" dirty="0" smtClean="0">
                <a:solidFill>
                  <a:schemeClr val="tx2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CREATIVITY</a:t>
            </a:r>
            <a:endParaRPr lang="en-US" sz="1100" dirty="0">
              <a:solidFill>
                <a:schemeClr val="tx2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23" name="Textbox 1"/>
          <p:cNvSpPr/>
          <p:nvPr/>
        </p:nvSpPr>
        <p:spPr>
          <a:xfrm>
            <a:off x="9377283" y="5401845"/>
            <a:ext cx="1907779" cy="333623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100" dirty="0" smtClean="0">
                <a:solidFill>
                  <a:schemeClr val="tx2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INNOVATION</a:t>
            </a:r>
            <a:endParaRPr lang="en-US" sz="1100" dirty="0">
              <a:solidFill>
                <a:schemeClr val="tx2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24" name="23 Arco"/>
          <p:cNvSpPr/>
          <p:nvPr/>
        </p:nvSpPr>
        <p:spPr>
          <a:xfrm flipV="1">
            <a:off x="2366294" y="2533206"/>
            <a:ext cx="1506345" cy="1372493"/>
          </a:xfrm>
          <a:prstGeom prst="arc">
            <a:avLst>
              <a:gd name="adj1" fmla="val 2097632"/>
              <a:gd name="adj2" fmla="val 8585831"/>
            </a:avLst>
          </a:prstGeom>
          <a:ln w="3175">
            <a:solidFill>
              <a:schemeClr val="bg1">
                <a:lumMod val="50000"/>
              </a:schemeClr>
            </a:solidFill>
            <a:prstDash val="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SV" sz="900"/>
          </a:p>
        </p:txBody>
      </p:sp>
      <p:sp>
        <p:nvSpPr>
          <p:cNvPr id="25" name="35 Rectángulo"/>
          <p:cNvSpPr/>
          <p:nvPr/>
        </p:nvSpPr>
        <p:spPr>
          <a:xfrm>
            <a:off x="2253222" y="2181582"/>
            <a:ext cx="1732492" cy="361259"/>
          </a:xfrm>
          <a:prstGeom prst="rect">
            <a:avLst/>
          </a:prstGeom>
        </p:spPr>
        <p:txBody>
          <a:bodyPr wrap="square" lIns="71866" tIns="60423" rIns="120846" bIns="60423" anchor="ctr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s-MX" sz="1400" kern="1000" dirty="0"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1 </a:t>
            </a:r>
            <a:r>
              <a:rPr lang="es-MX" sz="1400" kern="1000" dirty="0" err="1"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day</a:t>
            </a:r>
            <a:endParaRPr lang="es-MX" sz="1400" kern="1000" dirty="0">
              <a:latin typeface="Impact" panose="020B0806030902050204" pitchFamily="3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26" name="25 Arco"/>
          <p:cNvSpPr/>
          <p:nvPr/>
        </p:nvSpPr>
        <p:spPr>
          <a:xfrm flipV="1">
            <a:off x="4426483" y="2533206"/>
            <a:ext cx="1506345" cy="1372493"/>
          </a:xfrm>
          <a:prstGeom prst="arc">
            <a:avLst>
              <a:gd name="adj1" fmla="val 2097632"/>
              <a:gd name="adj2" fmla="val 8585831"/>
            </a:avLst>
          </a:prstGeom>
          <a:ln w="3175">
            <a:solidFill>
              <a:schemeClr val="bg1">
                <a:lumMod val="50000"/>
              </a:schemeClr>
            </a:solidFill>
            <a:prstDash val="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SV" sz="900"/>
          </a:p>
        </p:txBody>
      </p:sp>
      <p:sp>
        <p:nvSpPr>
          <p:cNvPr id="27" name="35 Rectángulo"/>
          <p:cNvSpPr/>
          <p:nvPr/>
        </p:nvSpPr>
        <p:spPr>
          <a:xfrm>
            <a:off x="4313412" y="2181582"/>
            <a:ext cx="1732492" cy="361259"/>
          </a:xfrm>
          <a:prstGeom prst="rect">
            <a:avLst/>
          </a:prstGeom>
        </p:spPr>
        <p:txBody>
          <a:bodyPr wrap="square" lIns="71866" tIns="60423" rIns="120846" bIns="60423" anchor="ctr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s-MX" sz="1400" kern="1000" dirty="0"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2 </a:t>
            </a:r>
            <a:r>
              <a:rPr lang="es-MX" sz="1400" kern="1000" dirty="0" err="1"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days</a:t>
            </a:r>
            <a:endParaRPr lang="es-MX" sz="1400" kern="1000" dirty="0">
              <a:latin typeface="Impact" panose="020B0806030902050204" pitchFamily="3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28" name="27 Arco"/>
          <p:cNvSpPr/>
          <p:nvPr/>
        </p:nvSpPr>
        <p:spPr>
          <a:xfrm flipV="1">
            <a:off x="6483776" y="2533206"/>
            <a:ext cx="1506345" cy="1372493"/>
          </a:xfrm>
          <a:prstGeom prst="arc">
            <a:avLst>
              <a:gd name="adj1" fmla="val 2097632"/>
              <a:gd name="adj2" fmla="val 8585831"/>
            </a:avLst>
          </a:prstGeom>
          <a:ln w="3175">
            <a:solidFill>
              <a:schemeClr val="bg1">
                <a:lumMod val="50000"/>
              </a:schemeClr>
            </a:solidFill>
            <a:prstDash val="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SV" sz="900"/>
          </a:p>
        </p:txBody>
      </p:sp>
      <p:sp>
        <p:nvSpPr>
          <p:cNvPr id="29" name="35 Rectángulo"/>
          <p:cNvSpPr/>
          <p:nvPr/>
        </p:nvSpPr>
        <p:spPr>
          <a:xfrm>
            <a:off x="6370704" y="2181582"/>
            <a:ext cx="1732492" cy="361259"/>
          </a:xfrm>
          <a:prstGeom prst="rect">
            <a:avLst/>
          </a:prstGeom>
        </p:spPr>
        <p:txBody>
          <a:bodyPr wrap="square" lIns="71866" tIns="60423" rIns="120846" bIns="60423" anchor="ctr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s-MX" sz="1400" kern="1000" dirty="0"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3 </a:t>
            </a:r>
            <a:r>
              <a:rPr lang="es-MX" sz="1400" kern="1000" dirty="0" err="1"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days</a:t>
            </a:r>
            <a:endParaRPr lang="es-MX" sz="1400" kern="1000" dirty="0">
              <a:latin typeface="Impact" panose="020B0806030902050204" pitchFamily="3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30" name="29 Arco"/>
          <p:cNvSpPr/>
          <p:nvPr/>
        </p:nvSpPr>
        <p:spPr>
          <a:xfrm flipV="1">
            <a:off x="8536505" y="2533206"/>
            <a:ext cx="1506345" cy="1372493"/>
          </a:xfrm>
          <a:prstGeom prst="arc">
            <a:avLst>
              <a:gd name="adj1" fmla="val 2097632"/>
              <a:gd name="adj2" fmla="val 8585831"/>
            </a:avLst>
          </a:prstGeom>
          <a:ln w="3175">
            <a:solidFill>
              <a:schemeClr val="bg1">
                <a:lumMod val="50000"/>
              </a:schemeClr>
            </a:solidFill>
            <a:prstDash val="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SV" sz="900"/>
          </a:p>
        </p:txBody>
      </p:sp>
      <p:sp>
        <p:nvSpPr>
          <p:cNvPr id="31" name="35 Rectángulo"/>
          <p:cNvSpPr/>
          <p:nvPr/>
        </p:nvSpPr>
        <p:spPr>
          <a:xfrm>
            <a:off x="8423433" y="2181582"/>
            <a:ext cx="1732492" cy="361259"/>
          </a:xfrm>
          <a:prstGeom prst="rect">
            <a:avLst/>
          </a:prstGeom>
        </p:spPr>
        <p:txBody>
          <a:bodyPr wrap="square" lIns="71866" tIns="60423" rIns="120846" bIns="60423" anchor="ctr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s-MX" sz="1400" kern="1000" dirty="0"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4 </a:t>
            </a:r>
            <a:r>
              <a:rPr lang="es-MX" sz="1400" kern="1000" dirty="0" err="1"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days</a:t>
            </a:r>
            <a:endParaRPr lang="es-MX" sz="1400" kern="1000" dirty="0">
              <a:latin typeface="Impact" panose="020B0806030902050204" pitchFamily="3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3419379"/>
      </p:ext>
    </p:extLst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0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0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5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5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/>
      <p:bldP spid="20" grpId="0"/>
      <p:bldP spid="21" grpId="0"/>
      <p:bldP spid="22" grpId="0"/>
      <p:bldP spid="23" grpId="0"/>
      <p:bldP spid="24" grpId="0" animBg="1"/>
      <p:bldP spid="25" grpId="0"/>
      <p:bldP spid="26" grpId="0" animBg="1"/>
      <p:bldP spid="27" grpId="0"/>
      <p:bldP spid="28" grpId="0" animBg="1"/>
      <p:bldP spid="29" grpId="0"/>
      <p:bldP spid="30" grpId="0" animBg="1"/>
      <p:bldP spid="3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l="23629"/>
          <a:stretch/>
        </p:blipFill>
        <p:spPr>
          <a:xfrm>
            <a:off x="0" y="372164"/>
            <a:ext cx="330200" cy="58555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5" name="组合 4"/>
          <p:cNvGrpSpPr/>
          <p:nvPr/>
        </p:nvGrpSpPr>
        <p:grpSpPr>
          <a:xfrm>
            <a:off x="674196" y="261758"/>
            <a:ext cx="2408430" cy="743093"/>
            <a:chOff x="673852" y="234212"/>
            <a:chExt cx="2408427" cy="743094"/>
          </a:xfrm>
        </p:grpSpPr>
        <p:sp>
          <p:nvSpPr>
            <p:cNvPr id="6" name="Text Box 7"/>
            <p:cNvSpPr txBox="1">
              <a:spLocks noChangeArrowheads="1"/>
            </p:cNvSpPr>
            <p:nvPr/>
          </p:nvSpPr>
          <p:spPr bwMode="auto">
            <a:xfrm>
              <a:off x="729714" y="766927"/>
              <a:ext cx="2352565" cy="210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8205"/>
              <a:r>
                <a:rPr lang="en-CA" sz="1067" spc="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TEACHING PROCESS </a:t>
              </a:r>
              <a:endParaRPr lang="en-CA" sz="1067" spc="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673852" y="234212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088205"/>
              <a:r>
                <a:rPr lang="zh-CN" altLang="en-US" sz="3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教学过程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658" y="225438"/>
            <a:ext cx="874486" cy="758908"/>
          </a:xfrm>
          <a:prstGeom prst="rect">
            <a:avLst/>
          </a:prstGeom>
        </p:spPr>
      </p:pic>
      <p:sp>
        <p:nvSpPr>
          <p:cNvPr id="9" name="Circular 12"/>
          <p:cNvSpPr>
            <a:spLocks noChangeAspect="1"/>
          </p:cNvSpPr>
          <p:nvPr/>
        </p:nvSpPr>
        <p:spPr bwMode="auto">
          <a:xfrm>
            <a:off x="4014761" y="1573131"/>
            <a:ext cx="4162481" cy="4162481"/>
          </a:xfrm>
          <a:prstGeom prst="pie">
            <a:avLst>
              <a:gd name="adj1" fmla="val 2207251"/>
              <a:gd name="adj2" fmla="val 10731183"/>
            </a:avLst>
          </a:prstGeom>
          <a:solidFill>
            <a:schemeClr val="accent1"/>
          </a:solidFill>
          <a:ln>
            <a:noFill/>
          </a:ln>
          <a:extLst/>
        </p:spPr>
        <p:txBody>
          <a:bodyPr lIns="0" tIns="0" rIns="0" bIns="0" rtlCol="0" anchor="ctr"/>
          <a:lstStyle/>
          <a:p>
            <a:pPr algn="ctr"/>
            <a:endParaRPr lang="es-ES" sz="900"/>
          </a:p>
        </p:txBody>
      </p:sp>
      <p:sp>
        <p:nvSpPr>
          <p:cNvPr id="10" name="Circular 9"/>
          <p:cNvSpPr>
            <a:spLocks noChangeAspect="1"/>
          </p:cNvSpPr>
          <p:nvPr/>
        </p:nvSpPr>
        <p:spPr bwMode="auto">
          <a:xfrm>
            <a:off x="4419760" y="1978130"/>
            <a:ext cx="3352484" cy="3352484"/>
          </a:xfrm>
          <a:prstGeom prst="pie">
            <a:avLst>
              <a:gd name="adj1" fmla="val 21506285"/>
              <a:gd name="adj2" fmla="val 10731183"/>
            </a:avLst>
          </a:prstGeom>
          <a:solidFill>
            <a:schemeClr val="accent2"/>
          </a:solidFill>
          <a:ln>
            <a:noFill/>
          </a:ln>
          <a:extLst/>
        </p:spPr>
        <p:txBody>
          <a:bodyPr lIns="0" tIns="0" rIns="0" bIns="0" rtlCol="0" anchor="ctr"/>
          <a:lstStyle/>
          <a:p>
            <a:pPr algn="ctr"/>
            <a:endParaRPr lang="es-ES" sz="900">
              <a:latin typeface="Impact" panose="020B0806030902050204" pitchFamily="34" charset="0"/>
            </a:endParaRPr>
          </a:p>
        </p:txBody>
      </p:sp>
      <p:sp>
        <p:nvSpPr>
          <p:cNvPr id="11" name="Circular 6"/>
          <p:cNvSpPr>
            <a:spLocks noChangeAspect="1"/>
          </p:cNvSpPr>
          <p:nvPr/>
        </p:nvSpPr>
        <p:spPr bwMode="auto">
          <a:xfrm>
            <a:off x="4869755" y="2428127"/>
            <a:ext cx="2452489" cy="2452489"/>
          </a:xfrm>
          <a:prstGeom prst="pie">
            <a:avLst>
              <a:gd name="adj1" fmla="val 19974722"/>
              <a:gd name="adj2" fmla="val 10731183"/>
            </a:avLst>
          </a:prstGeom>
          <a:solidFill>
            <a:schemeClr val="accent5"/>
          </a:solidFill>
          <a:ln>
            <a:noFill/>
          </a:ln>
          <a:extLst/>
        </p:spPr>
        <p:txBody>
          <a:bodyPr lIns="0" tIns="0" rIns="0" bIns="0" rtlCol="0" anchor="ctr"/>
          <a:lstStyle/>
          <a:p>
            <a:pPr algn="ctr"/>
            <a:endParaRPr lang="es-ES" sz="900"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2" name="Circular 4"/>
          <p:cNvSpPr>
            <a:spLocks noChangeAspect="1"/>
          </p:cNvSpPr>
          <p:nvPr/>
        </p:nvSpPr>
        <p:spPr bwMode="auto">
          <a:xfrm>
            <a:off x="5304091" y="2862463"/>
            <a:ext cx="1583818" cy="1583818"/>
          </a:xfrm>
          <a:prstGeom prst="pie">
            <a:avLst>
              <a:gd name="adj1" fmla="val 15670952"/>
              <a:gd name="adj2" fmla="val 10753767"/>
            </a:avLst>
          </a:prstGeom>
          <a:solidFill>
            <a:schemeClr val="accent4"/>
          </a:solidFill>
          <a:ln>
            <a:noFill/>
          </a:ln>
          <a:extLst/>
        </p:spPr>
        <p:txBody>
          <a:bodyPr lIns="0" tIns="0" rIns="0" bIns="0" rtlCol="0" anchor="ctr"/>
          <a:lstStyle/>
          <a:p>
            <a:pPr algn="ctr"/>
            <a:endParaRPr lang="es-ES" sz="900"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3" name="Elipse 3"/>
          <p:cNvSpPr>
            <a:spLocks noChangeAspect="1"/>
          </p:cNvSpPr>
          <p:nvPr/>
        </p:nvSpPr>
        <p:spPr bwMode="auto">
          <a:xfrm>
            <a:off x="5679752" y="3238123"/>
            <a:ext cx="832496" cy="83249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28575">
            <a:solidFill>
              <a:schemeClr val="bg1"/>
            </a:solidFill>
          </a:ln>
          <a:extLst/>
        </p:spPr>
        <p:txBody>
          <a:bodyPr lIns="0" tIns="0" rIns="0" bIns="0" rtlCol="0" anchor="ctr"/>
          <a:lstStyle/>
          <a:p>
            <a:pPr algn="ctr"/>
            <a:endParaRPr lang="es-ES" sz="900"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4" name="Anillo 5"/>
          <p:cNvSpPr>
            <a:spLocks noChangeAspect="1"/>
          </p:cNvSpPr>
          <p:nvPr/>
        </p:nvSpPr>
        <p:spPr bwMode="auto">
          <a:xfrm>
            <a:off x="5286093" y="2844467"/>
            <a:ext cx="1619812" cy="1619812"/>
          </a:xfrm>
          <a:prstGeom prst="donut">
            <a:avLst>
              <a:gd name="adj" fmla="val 2135"/>
            </a:avLst>
          </a:prstGeom>
          <a:solidFill>
            <a:schemeClr val="bg1">
              <a:lumMod val="65000"/>
            </a:schemeClr>
          </a:solidFill>
          <a:ln w="28575">
            <a:solidFill>
              <a:schemeClr val="bg1"/>
            </a:solidFill>
          </a:ln>
          <a:extLst/>
        </p:spPr>
        <p:txBody>
          <a:bodyPr lIns="0" tIns="0" rIns="0" bIns="0" rtlCol="0" anchor="ctr"/>
          <a:lstStyle/>
          <a:p>
            <a:pPr algn="ctr"/>
            <a:endParaRPr lang="es-ES" sz="900"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5" name="Anillo 8"/>
          <p:cNvSpPr>
            <a:spLocks noChangeAspect="1"/>
          </p:cNvSpPr>
          <p:nvPr/>
        </p:nvSpPr>
        <p:spPr bwMode="auto">
          <a:xfrm>
            <a:off x="4863143" y="2421513"/>
            <a:ext cx="2465715" cy="2465715"/>
          </a:xfrm>
          <a:prstGeom prst="donut">
            <a:avLst>
              <a:gd name="adj" fmla="val 1543"/>
            </a:avLst>
          </a:prstGeom>
          <a:solidFill>
            <a:schemeClr val="bg1">
              <a:lumMod val="65000"/>
            </a:schemeClr>
          </a:solidFill>
          <a:ln w="28575">
            <a:solidFill>
              <a:schemeClr val="bg1"/>
            </a:solidFill>
          </a:ln>
          <a:extLst/>
        </p:spPr>
        <p:txBody>
          <a:bodyPr lIns="0" tIns="0" rIns="0" bIns="0" rtlCol="0" anchor="ctr"/>
          <a:lstStyle/>
          <a:p>
            <a:pPr algn="ctr"/>
            <a:endParaRPr lang="es-ES" sz="900"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6" name="Anillo 10"/>
          <p:cNvSpPr>
            <a:spLocks noChangeAspect="1"/>
          </p:cNvSpPr>
          <p:nvPr/>
        </p:nvSpPr>
        <p:spPr bwMode="auto">
          <a:xfrm>
            <a:off x="4413195" y="1971565"/>
            <a:ext cx="3365610" cy="3365610"/>
          </a:xfrm>
          <a:prstGeom prst="donut">
            <a:avLst>
              <a:gd name="adj" fmla="val 1177"/>
            </a:avLst>
          </a:prstGeom>
          <a:solidFill>
            <a:schemeClr val="bg1">
              <a:lumMod val="65000"/>
            </a:schemeClr>
          </a:solidFill>
          <a:ln w="28575">
            <a:solidFill>
              <a:schemeClr val="bg1"/>
            </a:solidFill>
          </a:ln>
          <a:extLst/>
        </p:spPr>
        <p:txBody>
          <a:bodyPr lIns="0" tIns="0" rIns="0" bIns="0" rtlCol="0" anchor="ctr"/>
          <a:lstStyle/>
          <a:p>
            <a:pPr algn="ctr"/>
            <a:endParaRPr lang="es-ES" sz="900">
              <a:latin typeface="Impact" panose="020B0806030902050204" pitchFamily="34" charset="0"/>
            </a:endParaRPr>
          </a:p>
        </p:txBody>
      </p:sp>
      <p:sp>
        <p:nvSpPr>
          <p:cNvPr id="17" name="Anillo 13"/>
          <p:cNvSpPr>
            <a:spLocks noChangeAspect="1"/>
          </p:cNvSpPr>
          <p:nvPr/>
        </p:nvSpPr>
        <p:spPr bwMode="auto">
          <a:xfrm>
            <a:off x="4008241" y="1566611"/>
            <a:ext cx="4175518" cy="4175518"/>
          </a:xfrm>
          <a:prstGeom prst="donut">
            <a:avLst>
              <a:gd name="adj" fmla="val 914"/>
            </a:avLst>
          </a:prstGeom>
          <a:solidFill>
            <a:schemeClr val="bg1">
              <a:lumMod val="65000"/>
            </a:schemeClr>
          </a:solidFill>
          <a:ln w="28575">
            <a:solidFill>
              <a:schemeClr val="bg1"/>
            </a:solidFill>
          </a:ln>
          <a:extLst/>
        </p:spPr>
        <p:txBody>
          <a:bodyPr lIns="0" tIns="0" rIns="0" bIns="0" rtlCol="0" anchor="ctr"/>
          <a:lstStyle/>
          <a:p>
            <a:pPr algn="ctr"/>
            <a:endParaRPr lang="es-ES" sz="900"/>
          </a:p>
        </p:txBody>
      </p:sp>
      <p:grpSp>
        <p:nvGrpSpPr>
          <p:cNvPr id="18" name="14 Grupo"/>
          <p:cNvGrpSpPr>
            <a:grpSpLocks noChangeAspect="1"/>
          </p:cNvGrpSpPr>
          <p:nvPr/>
        </p:nvGrpSpPr>
        <p:grpSpPr>
          <a:xfrm>
            <a:off x="4032363" y="3492344"/>
            <a:ext cx="403241" cy="403209"/>
            <a:chOff x="13700015" y="2693328"/>
            <a:chExt cx="3600703" cy="3600418"/>
          </a:xfrm>
        </p:grpSpPr>
        <p:sp>
          <p:nvSpPr>
            <p:cNvPr id="19" name="4 Elipse"/>
            <p:cNvSpPr/>
            <p:nvPr/>
          </p:nvSpPr>
          <p:spPr>
            <a:xfrm>
              <a:off x="13700015" y="2693328"/>
              <a:ext cx="3600703" cy="3600418"/>
            </a:xfrm>
            <a:prstGeom prst="ellipse">
              <a:avLst/>
            </a:prstGeom>
            <a:solidFill>
              <a:schemeClr val="bg1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1799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20" name="5 Elipse"/>
            <p:cNvSpPr/>
            <p:nvPr/>
          </p:nvSpPr>
          <p:spPr>
            <a:xfrm>
              <a:off x="14085141" y="3111415"/>
              <a:ext cx="2830451" cy="2764246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  <a:effectLst>
              <a:outerShdw blurRad="469900" dist="203200" dir="7800000" sx="102000" sy="102000" algn="tr" rotWithShape="0">
                <a:prstClr val="black">
                  <a:alpha val="60000"/>
                </a:prst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21594000"/>
              </a:lightRig>
            </a:scene3d>
            <a:sp3d extrusionH="69850">
              <a:bevelT w="38100" h="95250"/>
              <a:bevelB w="0" h="0"/>
              <a:extrusionClr>
                <a:schemeClr val="bg1"/>
              </a:extrusionClr>
              <a:contourClr>
                <a:schemeClr val="tx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684" rIns="0" bIns="45684" rtlCol="0" anchor="ctr"/>
            <a:lstStyle/>
            <a:p>
              <a:pPr algn="ctr"/>
              <a:r>
                <a:rPr lang="es-MX" sz="1399" b="1" dirty="0">
                  <a:solidFill>
                    <a:schemeClr val="tx1"/>
                  </a:solidFill>
                  <a:latin typeface="Impact" panose="020B080603090205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01</a:t>
              </a:r>
              <a:endParaRPr lang="es-MX" sz="2201" b="1" dirty="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</p:grpSp>
      <p:grpSp>
        <p:nvGrpSpPr>
          <p:cNvPr id="21" name="17 Grupo"/>
          <p:cNvGrpSpPr>
            <a:grpSpLocks noChangeAspect="1"/>
          </p:cNvGrpSpPr>
          <p:nvPr/>
        </p:nvGrpSpPr>
        <p:grpSpPr>
          <a:xfrm>
            <a:off x="4457332" y="3492344"/>
            <a:ext cx="403241" cy="403209"/>
            <a:chOff x="13700015" y="2693328"/>
            <a:chExt cx="3600703" cy="3600418"/>
          </a:xfrm>
        </p:grpSpPr>
        <p:sp>
          <p:nvSpPr>
            <p:cNvPr id="22" name="4 Elipse"/>
            <p:cNvSpPr/>
            <p:nvPr/>
          </p:nvSpPr>
          <p:spPr>
            <a:xfrm>
              <a:off x="13700015" y="2693328"/>
              <a:ext cx="3600703" cy="3600418"/>
            </a:xfrm>
            <a:prstGeom prst="ellipse">
              <a:avLst/>
            </a:prstGeom>
            <a:solidFill>
              <a:schemeClr val="bg1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1799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23" name="5 Elipse"/>
            <p:cNvSpPr/>
            <p:nvPr/>
          </p:nvSpPr>
          <p:spPr>
            <a:xfrm>
              <a:off x="14085141" y="3111415"/>
              <a:ext cx="2830451" cy="2764246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  <a:effectLst>
              <a:outerShdw blurRad="469900" dist="203200" dir="7800000" sx="102000" sy="102000" algn="tr" rotWithShape="0">
                <a:prstClr val="black">
                  <a:alpha val="60000"/>
                </a:prst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21594000"/>
              </a:lightRig>
            </a:scene3d>
            <a:sp3d extrusionH="69850">
              <a:bevelT w="38100" h="95250"/>
              <a:bevelB w="0" h="0"/>
              <a:extrusionClr>
                <a:schemeClr val="bg1"/>
              </a:extrusionClr>
              <a:contourClr>
                <a:schemeClr val="tx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684" rIns="0" bIns="45684" rtlCol="0" anchor="ctr"/>
            <a:lstStyle/>
            <a:p>
              <a:pPr algn="ctr"/>
              <a:r>
                <a:rPr lang="es-MX" sz="1399" b="1" dirty="0">
                  <a:solidFill>
                    <a:schemeClr val="tx1"/>
                  </a:solidFill>
                  <a:latin typeface="Impact" panose="020B080603090205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02</a:t>
              </a:r>
              <a:endParaRPr lang="es-MX" sz="2201" b="1" dirty="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</p:grpSp>
      <p:grpSp>
        <p:nvGrpSpPr>
          <p:cNvPr id="24" name="20 Grupo"/>
          <p:cNvGrpSpPr>
            <a:grpSpLocks noChangeAspect="1"/>
          </p:cNvGrpSpPr>
          <p:nvPr/>
        </p:nvGrpSpPr>
        <p:grpSpPr>
          <a:xfrm>
            <a:off x="4882299" y="3492344"/>
            <a:ext cx="403241" cy="403209"/>
            <a:chOff x="13700015" y="2693328"/>
            <a:chExt cx="3600703" cy="3600418"/>
          </a:xfrm>
        </p:grpSpPr>
        <p:sp>
          <p:nvSpPr>
            <p:cNvPr id="25" name="4 Elipse"/>
            <p:cNvSpPr/>
            <p:nvPr/>
          </p:nvSpPr>
          <p:spPr>
            <a:xfrm>
              <a:off x="13700015" y="2693328"/>
              <a:ext cx="3600703" cy="3600418"/>
            </a:xfrm>
            <a:prstGeom prst="ellipse">
              <a:avLst/>
            </a:prstGeom>
            <a:solidFill>
              <a:schemeClr val="bg1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1799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26" name="5 Elipse"/>
            <p:cNvSpPr/>
            <p:nvPr/>
          </p:nvSpPr>
          <p:spPr>
            <a:xfrm>
              <a:off x="14085141" y="3111415"/>
              <a:ext cx="2830451" cy="2764246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  <a:effectLst>
              <a:outerShdw blurRad="469900" dist="203200" dir="7800000" sx="102000" sy="102000" algn="tr" rotWithShape="0">
                <a:prstClr val="black">
                  <a:alpha val="60000"/>
                </a:prst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21594000"/>
              </a:lightRig>
            </a:scene3d>
            <a:sp3d extrusionH="69850">
              <a:bevelT w="38100" h="95250"/>
              <a:bevelB w="0" h="0"/>
              <a:extrusionClr>
                <a:schemeClr val="bg1"/>
              </a:extrusionClr>
              <a:contourClr>
                <a:schemeClr val="tx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684" rIns="0" bIns="45684" rtlCol="0" anchor="ctr"/>
            <a:lstStyle/>
            <a:p>
              <a:pPr algn="ctr"/>
              <a:r>
                <a:rPr lang="es-MX" sz="1399" b="1" dirty="0">
                  <a:solidFill>
                    <a:schemeClr val="tx1"/>
                  </a:solidFill>
                  <a:latin typeface="Impact" panose="020B080603090205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03</a:t>
              </a:r>
              <a:endParaRPr lang="es-MX" sz="2201" b="1" dirty="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</p:grpSp>
      <p:grpSp>
        <p:nvGrpSpPr>
          <p:cNvPr id="27" name="23 Grupo"/>
          <p:cNvGrpSpPr>
            <a:grpSpLocks noChangeAspect="1"/>
          </p:cNvGrpSpPr>
          <p:nvPr/>
        </p:nvGrpSpPr>
        <p:grpSpPr>
          <a:xfrm>
            <a:off x="5307268" y="3492344"/>
            <a:ext cx="403241" cy="403209"/>
            <a:chOff x="13700015" y="2693328"/>
            <a:chExt cx="3600703" cy="3600418"/>
          </a:xfrm>
        </p:grpSpPr>
        <p:sp>
          <p:nvSpPr>
            <p:cNvPr id="28" name="4 Elipse"/>
            <p:cNvSpPr/>
            <p:nvPr/>
          </p:nvSpPr>
          <p:spPr>
            <a:xfrm>
              <a:off x="13700015" y="2693328"/>
              <a:ext cx="3600703" cy="3600418"/>
            </a:xfrm>
            <a:prstGeom prst="ellipse">
              <a:avLst/>
            </a:prstGeom>
            <a:solidFill>
              <a:schemeClr val="bg1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1799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29" name="5 Elipse"/>
            <p:cNvSpPr/>
            <p:nvPr/>
          </p:nvSpPr>
          <p:spPr>
            <a:xfrm>
              <a:off x="14085141" y="3111415"/>
              <a:ext cx="2830451" cy="2764246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  <a:effectLst>
              <a:outerShdw blurRad="469900" dist="203200" dir="7800000" sx="102000" sy="102000" algn="tr" rotWithShape="0">
                <a:prstClr val="black">
                  <a:alpha val="60000"/>
                </a:prst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21594000"/>
              </a:lightRig>
            </a:scene3d>
            <a:sp3d extrusionH="69850">
              <a:bevelT w="38100" h="95250"/>
              <a:bevelB w="0" h="0"/>
              <a:extrusionClr>
                <a:schemeClr val="bg1"/>
              </a:extrusionClr>
              <a:contourClr>
                <a:schemeClr val="tx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684" rIns="0" bIns="45684" rtlCol="0" anchor="ctr"/>
            <a:lstStyle/>
            <a:p>
              <a:pPr algn="ctr"/>
              <a:r>
                <a:rPr lang="es-MX" sz="1399" b="1" dirty="0">
                  <a:solidFill>
                    <a:schemeClr val="tx1"/>
                  </a:solidFill>
                  <a:latin typeface="Impact" panose="020B080603090205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04</a:t>
              </a:r>
              <a:endParaRPr lang="es-MX" sz="2201" b="1" dirty="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</p:grpSp>
      <p:sp>
        <p:nvSpPr>
          <p:cNvPr id="30" name="Forma libre 118"/>
          <p:cNvSpPr>
            <a:spLocks noChangeAspect="1"/>
          </p:cNvSpPr>
          <p:nvPr/>
        </p:nvSpPr>
        <p:spPr>
          <a:xfrm>
            <a:off x="5988173" y="5005608"/>
            <a:ext cx="230031" cy="220310"/>
          </a:xfrm>
          <a:custGeom>
            <a:avLst/>
            <a:gdLst>
              <a:gd name="connsiteX0" fmla="*/ 4163507 w 5552535"/>
              <a:gd name="connsiteY0" fmla="*/ 3631378 h 5317607"/>
              <a:gd name="connsiteX1" fmla="*/ 3861538 w 5552535"/>
              <a:gd name="connsiteY1" fmla="*/ 3926844 h 5317607"/>
              <a:gd name="connsiteX2" fmla="*/ 4163507 w 5552535"/>
              <a:gd name="connsiteY2" fmla="*/ 4222310 h 5317607"/>
              <a:gd name="connsiteX3" fmla="*/ 4465476 w 5552535"/>
              <a:gd name="connsiteY3" fmla="*/ 3926844 h 5317607"/>
              <a:gd name="connsiteX4" fmla="*/ 4163507 w 5552535"/>
              <a:gd name="connsiteY4" fmla="*/ 3631378 h 5317607"/>
              <a:gd name="connsiteX5" fmla="*/ 3693451 w 5552535"/>
              <a:gd name="connsiteY5" fmla="*/ 3177167 h 5317607"/>
              <a:gd name="connsiteX6" fmla="*/ 3391482 w 5552535"/>
              <a:gd name="connsiteY6" fmla="*/ 3468216 h 5317607"/>
              <a:gd name="connsiteX7" fmla="*/ 3693451 w 5552535"/>
              <a:gd name="connsiteY7" fmla="*/ 3759265 h 5317607"/>
              <a:gd name="connsiteX8" fmla="*/ 3995420 w 5552535"/>
              <a:gd name="connsiteY8" fmla="*/ 3468216 h 5317607"/>
              <a:gd name="connsiteX9" fmla="*/ 3693451 w 5552535"/>
              <a:gd name="connsiteY9" fmla="*/ 3177167 h 5317607"/>
              <a:gd name="connsiteX10" fmla="*/ 4627587 w 5552535"/>
              <a:gd name="connsiteY10" fmla="*/ 3171191 h 5317607"/>
              <a:gd name="connsiteX11" fmla="*/ 4325618 w 5552535"/>
              <a:gd name="connsiteY11" fmla="*/ 3466657 h 5317607"/>
              <a:gd name="connsiteX12" fmla="*/ 4627587 w 5552535"/>
              <a:gd name="connsiteY12" fmla="*/ 3762123 h 5317607"/>
              <a:gd name="connsiteX13" fmla="*/ 4929556 w 5552535"/>
              <a:gd name="connsiteY13" fmla="*/ 3466657 h 5317607"/>
              <a:gd name="connsiteX14" fmla="*/ 4627587 w 5552535"/>
              <a:gd name="connsiteY14" fmla="*/ 3171191 h 5317607"/>
              <a:gd name="connsiteX15" fmla="*/ 1155506 w 5552535"/>
              <a:gd name="connsiteY15" fmla="*/ 2776742 h 5317607"/>
              <a:gd name="connsiteX16" fmla="*/ 1155506 w 5552535"/>
              <a:gd name="connsiteY16" fmla="*/ 3229739 h 5317607"/>
              <a:gd name="connsiteX17" fmla="*/ 696533 w 5552535"/>
              <a:gd name="connsiteY17" fmla="*/ 3229739 h 5317607"/>
              <a:gd name="connsiteX18" fmla="*/ 696533 w 5552535"/>
              <a:gd name="connsiteY18" fmla="*/ 3698335 h 5317607"/>
              <a:gd name="connsiteX19" fmla="*/ 1155506 w 5552535"/>
              <a:gd name="connsiteY19" fmla="*/ 3698335 h 5317607"/>
              <a:gd name="connsiteX20" fmla="*/ 1155506 w 5552535"/>
              <a:gd name="connsiteY20" fmla="*/ 4163283 h 5317607"/>
              <a:gd name="connsiteX21" fmla="*/ 1624102 w 5552535"/>
              <a:gd name="connsiteY21" fmla="*/ 4163283 h 5317607"/>
              <a:gd name="connsiteX22" fmla="*/ 1624102 w 5552535"/>
              <a:gd name="connsiteY22" fmla="*/ 3698335 h 5317607"/>
              <a:gd name="connsiteX23" fmla="*/ 2083073 w 5552535"/>
              <a:gd name="connsiteY23" fmla="*/ 3698335 h 5317607"/>
              <a:gd name="connsiteX24" fmla="*/ 2083073 w 5552535"/>
              <a:gd name="connsiteY24" fmla="*/ 3229739 h 5317607"/>
              <a:gd name="connsiteX25" fmla="*/ 1624102 w 5552535"/>
              <a:gd name="connsiteY25" fmla="*/ 3229739 h 5317607"/>
              <a:gd name="connsiteX26" fmla="*/ 1624102 w 5552535"/>
              <a:gd name="connsiteY26" fmla="*/ 2776742 h 5317607"/>
              <a:gd name="connsiteX27" fmla="*/ 4164816 w 5552535"/>
              <a:gd name="connsiteY27" fmla="*/ 2710179 h 5317607"/>
              <a:gd name="connsiteX28" fmla="*/ 3862847 w 5552535"/>
              <a:gd name="connsiteY28" fmla="*/ 2999432 h 5317607"/>
              <a:gd name="connsiteX29" fmla="*/ 4164816 w 5552535"/>
              <a:gd name="connsiteY29" fmla="*/ 3288685 h 5317607"/>
              <a:gd name="connsiteX30" fmla="*/ 4466785 w 5552535"/>
              <a:gd name="connsiteY30" fmla="*/ 2999432 h 5317607"/>
              <a:gd name="connsiteX31" fmla="*/ 4164816 w 5552535"/>
              <a:gd name="connsiteY31" fmla="*/ 2710179 h 5317607"/>
              <a:gd name="connsiteX32" fmla="*/ 5317806 w 5552535"/>
              <a:gd name="connsiteY32" fmla="*/ 0 h 5317607"/>
              <a:gd name="connsiteX33" fmla="*/ 5550005 w 5552535"/>
              <a:gd name="connsiteY33" fmla="*/ 232199 h 5317607"/>
              <a:gd name="connsiteX34" fmla="*/ 5550005 w 5552535"/>
              <a:gd name="connsiteY34" fmla="*/ 237063 h 5317607"/>
              <a:gd name="connsiteX35" fmla="*/ 5552535 w 5552535"/>
              <a:gd name="connsiteY35" fmla="*/ 312497 h 5317607"/>
              <a:gd name="connsiteX36" fmla="*/ 5017514 w 5552535"/>
              <a:gd name="connsiteY36" fmla="*/ 1178257 h 5317607"/>
              <a:gd name="connsiteX37" fmla="*/ 3856871 w 5552535"/>
              <a:gd name="connsiteY37" fmla="*/ 1406217 h 5317607"/>
              <a:gd name="connsiteX38" fmla="*/ 3038094 w 5552535"/>
              <a:gd name="connsiteY38" fmla="*/ 2244835 h 5317607"/>
              <a:gd name="connsiteX39" fmla="*/ 3037736 w 5552535"/>
              <a:gd name="connsiteY39" fmla="*/ 2257150 h 5317607"/>
              <a:gd name="connsiteX40" fmla="*/ 3072559 w 5552535"/>
              <a:gd name="connsiteY40" fmla="*/ 2248762 h 5317607"/>
              <a:gd name="connsiteX41" fmla="*/ 3641919 w 5552535"/>
              <a:gd name="connsiteY41" fmla="*/ 1938923 h 5317607"/>
              <a:gd name="connsiteX42" fmla="*/ 4053087 w 5552535"/>
              <a:gd name="connsiteY42" fmla="*/ 1838022 h 5317607"/>
              <a:gd name="connsiteX43" fmla="*/ 4451805 w 5552535"/>
              <a:gd name="connsiteY43" fmla="*/ 1953939 h 5317607"/>
              <a:gd name="connsiteX44" fmla="*/ 5503665 w 5552535"/>
              <a:gd name="connsiteY44" fmla="*/ 3681406 h 5317607"/>
              <a:gd name="connsiteX45" fmla="*/ 5386847 w 5552535"/>
              <a:gd name="connsiteY45" fmla="*/ 5005965 h 5317607"/>
              <a:gd name="connsiteX46" fmla="*/ 4323237 w 5552535"/>
              <a:gd name="connsiteY46" fmla="*/ 5041128 h 5317607"/>
              <a:gd name="connsiteX47" fmla="*/ 3850894 w 5552535"/>
              <a:gd name="connsiteY47" fmla="*/ 4575658 h 5317607"/>
              <a:gd name="connsiteX48" fmla="*/ 1777058 w 5552535"/>
              <a:gd name="connsiteY48" fmla="*/ 4503941 h 5317607"/>
              <a:gd name="connsiteX49" fmla="*/ 1111937 w 5552535"/>
              <a:gd name="connsiteY49" fmla="*/ 5133625 h 5317607"/>
              <a:gd name="connsiteX50" fmla="*/ 131513 w 5552535"/>
              <a:gd name="connsiteY50" fmla="*/ 4945986 h 5317607"/>
              <a:gd name="connsiteX51" fmla="*/ 469809 w 5552535"/>
              <a:gd name="connsiteY51" fmla="*/ 2611351 h 5317607"/>
              <a:gd name="connsiteX52" fmla="*/ 1154190 w 5552535"/>
              <a:gd name="connsiteY52" fmla="*/ 1926969 h 5317607"/>
              <a:gd name="connsiteX53" fmla="*/ 1920494 w 5552535"/>
              <a:gd name="connsiteY53" fmla="*/ 1957964 h 5317607"/>
              <a:gd name="connsiteX54" fmla="*/ 2555357 w 5552535"/>
              <a:gd name="connsiteY54" fmla="*/ 2274813 h 5317607"/>
              <a:gd name="connsiteX55" fmla="*/ 2571098 w 5552535"/>
              <a:gd name="connsiteY55" fmla="*/ 2276828 h 5317607"/>
              <a:gd name="connsiteX56" fmla="*/ 2571930 w 5552535"/>
              <a:gd name="connsiteY56" fmla="*/ 2274717 h 5317607"/>
              <a:gd name="connsiteX57" fmla="*/ 3540111 w 5552535"/>
              <a:gd name="connsiteY57" fmla="*/ 993842 h 5317607"/>
              <a:gd name="connsiteX58" fmla="*/ 4497084 w 5552535"/>
              <a:gd name="connsiteY58" fmla="*/ 881565 h 5317607"/>
              <a:gd name="connsiteX59" fmla="*/ 5080744 w 5552535"/>
              <a:gd name="connsiteY59" fmla="*/ 249266 h 5317607"/>
              <a:gd name="connsiteX60" fmla="*/ 5086774 w 5552535"/>
              <a:gd name="connsiteY60" fmla="*/ 248637 h 5317607"/>
              <a:gd name="connsiteX61" fmla="*/ 5085607 w 5552535"/>
              <a:gd name="connsiteY61" fmla="*/ 237063 h 5317607"/>
              <a:gd name="connsiteX62" fmla="*/ 5085607 w 5552535"/>
              <a:gd name="connsiteY62" fmla="*/ 232199 h 5317607"/>
              <a:gd name="connsiteX63" fmla="*/ 5317806 w 5552535"/>
              <a:gd name="connsiteY63" fmla="*/ 0 h 5317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5552535" h="5317607">
                <a:moveTo>
                  <a:pt x="4163507" y="3631378"/>
                </a:moveTo>
                <a:cubicBezTo>
                  <a:pt x="3996734" y="3631378"/>
                  <a:pt x="3861538" y="3763663"/>
                  <a:pt x="3861538" y="3926844"/>
                </a:cubicBezTo>
                <a:cubicBezTo>
                  <a:pt x="3861538" y="4090025"/>
                  <a:pt x="3996734" y="4222310"/>
                  <a:pt x="4163507" y="4222310"/>
                </a:cubicBezTo>
                <a:cubicBezTo>
                  <a:pt x="4330280" y="4222310"/>
                  <a:pt x="4465476" y="4090025"/>
                  <a:pt x="4465476" y="3926844"/>
                </a:cubicBezTo>
                <a:cubicBezTo>
                  <a:pt x="4465476" y="3763663"/>
                  <a:pt x="4330280" y="3631378"/>
                  <a:pt x="4163507" y="3631378"/>
                </a:cubicBezTo>
                <a:close/>
                <a:moveTo>
                  <a:pt x="3693451" y="3177167"/>
                </a:moveTo>
                <a:cubicBezTo>
                  <a:pt x="3526678" y="3177167"/>
                  <a:pt x="3391482" y="3307474"/>
                  <a:pt x="3391482" y="3468216"/>
                </a:cubicBezTo>
                <a:cubicBezTo>
                  <a:pt x="3391482" y="3628958"/>
                  <a:pt x="3526678" y="3759265"/>
                  <a:pt x="3693451" y="3759265"/>
                </a:cubicBezTo>
                <a:cubicBezTo>
                  <a:pt x="3860224" y="3759265"/>
                  <a:pt x="3995420" y="3628958"/>
                  <a:pt x="3995420" y="3468216"/>
                </a:cubicBezTo>
                <a:cubicBezTo>
                  <a:pt x="3995420" y="3307474"/>
                  <a:pt x="3860224" y="3177167"/>
                  <a:pt x="3693451" y="3177167"/>
                </a:cubicBezTo>
                <a:close/>
                <a:moveTo>
                  <a:pt x="4627587" y="3171191"/>
                </a:moveTo>
                <a:cubicBezTo>
                  <a:pt x="4460814" y="3171191"/>
                  <a:pt x="4325618" y="3303476"/>
                  <a:pt x="4325618" y="3466657"/>
                </a:cubicBezTo>
                <a:cubicBezTo>
                  <a:pt x="4325618" y="3629838"/>
                  <a:pt x="4460814" y="3762123"/>
                  <a:pt x="4627587" y="3762123"/>
                </a:cubicBezTo>
                <a:cubicBezTo>
                  <a:pt x="4794360" y="3762123"/>
                  <a:pt x="4929556" y="3629838"/>
                  <a:pt x="4929556" y="3466657"/>
                </a:cubicBezTo>
                <a:cubicBezTo>
                  <a:pt x="4929556" y="3303476"/>
                  <a:pt x="4794360" y="3171191"/>
                  <a:pt x="4627587" y="3171191"/>
                </a:cubicBezTo>
                <a:close/>
                <a:moveTo>
                  <a:pt x="1155506" y="2776742"/>
                </a:moveTo>
                <a:lnTo>
                  <a:pt x="1155506" y="3229739"/>
                </a:lnTo>
                <a:lnTo>
                  <a:pt x="696533" y="3229739"/>
                </a:lnTo>
                <a:lnTo>
                  <a:pt x="696533" y="3698335"/>
                </a:lnTo>
                <a:lnTo>
                  <a:pt x="1155506" y="3698335"/>
                </a:lnTo>
                <a:lnTo>
                  <a:pt x="1155506" y="4163283"/>
                </a:lnTo>
                <a:lnTo>
                  <a:pt x="1624102" y="4163283"/>
                </a:lnTo>
                <a:lnTo>
                  <a:pt x="1624102" y="3698335"/>
                </a:lnTo>
                <a:lnTo>
                  <a:pt x="2083073" y="3698335"/>
                </a:lnTo>
                <a:lnTo>
                  <a:pt x="2083073" y="3229739"/>
                </a:lnTo>
                <a:lnTo>
                  <a:pt x="1624102" y="3229739"/>
                </a:lnTo>
                <a:lnTo>
                  <a:pt x="1624102" y="2776742"/>
                </a:lnTo>
                <a:close/>
                <a:moveTo>
                  <a:pt x="4164816" y="2710179"/>
                </a:moveTo>
                <a:cubicBezTo>
                  <a:pt x="3998043" y="2710179"/>
                  <a:pt x="3862847" y="2839682"/>
                  <a:pt x="3862847" y="2999432"/>
                </a:cubicBezTo>
                <a:cubicBezTo>
                  <a:pt x="3862847" y="3159182"/>
                  <a:pt x="3998043" y="3288685"/>
                  <a:pt x="4164816" y="3288685"/>
                </a:cubicBezTo>
                <a:cubicBezTo>
                  <a:pt x="4331589" y="3288685"/>
                  <a:pt x="4466785" y="3159182"/>
                  <a:pt x="4466785" y="2999432"/>
                </a:cubicBezTo>
                <a:cubicBezTo>
                  <a:pt x="4466785" y="2839682"/>
                  <a:pt x="4331589" y="2710179"/>
                  <a:pt x="4164816" y="2710179"/>
                </a:cubicBezTo>
                <a:close/>
                <a:moveTo>
                  <a:pt x="5317806" y="0"/>
                </a:moveTo>
                <a:cubicBezTo>
                  <a:pt x="5446046" y="0"/>
                  <a:pt x="5550005" y="103959"/>
                  <a:pt x="5550005" y="232199"/>
                </a:cubicBezTo>
                <a:lnTo>
                  <a:pt x="5550005" y="237063"/>
                </a:lnTo>
                <a:cubicBezTo>
                  <a:pt x="5550848" y="262208"/>
                  <a:pt x="5551692" y="287352"/>
                  <a:pt x="5552535" y="312497"/>
                </a:cubicBezTo>
                <a:cubicBezTo>
                  <a:pt x="5541997" y="600273"/>
                  <a:pt x="5212576" y="1090814"/>
                  <a:pt x="5017514" y="1178257"/>
                </a:cubicBezTo>
                <a:cubicBezTo>
                  <a:pt x="4404591" y="1453020"/>
                  <a:pt x="4209705" y="1367520"/>
                  <a:pt x="3856871" y="1406217"/>
                </a:cubicBezTo>
                <a:cubicBezTo>
                  <a:pt x="3059403" y="1577226"/>
                  <a:pt x="3067076" y="2214876"/>
                  <a:pt x="3038094" y="2244835"/>
                </a:cubicBezTo>
                <a:cubicBezTo>
                  <a:pt x="3037975" y="2248940"/>
                  <a:pt x="3037855" y="2253045"/>
                  <a:pt x="3037736" y="2257150"/>
                </a:cubicBezTo>
                <a:lnTo>
                  <a:pt x="3072559" y="2248762"/>
                </a:lnTo>
                <a:cubicBezTo>
                  <a:pt x="3371915" y="2159926"/>
                  <a:pt x="3574153" y="1970983"/>
                  <a:pt x="3641919" y="1938923"/>
                </a:cubicBezTo>
                <a:cubicBezTo>
                  <a:pt x="3727557" y="1923982"/>
                  <a:pt x="3863759" y="1840372"/>
                  <a:pt x="4053087" y="1838022"/>
                </a:cubicBezTo>
                <a:cubicBezTo>
                  <a:pt x="4166683" y="1836612"/>
                  <a:pt x="4299405" y="1864456"/>
                  <a:pt x="4451805" y="1953939"/>
                </a:cubicBezTo>
                <a:cubicBezTo>
                  <a:pt x="5180935" y="2450075"/>
                  <a:pt x="5330347" y="3095624"/>
                  <a:pt x="5503665" y="3681406"/>
                </a:cubicBezTo>
                <a:cubicBezTo>
                  <a:pt x="5577827" y="4104414"/>
                  <a:pt x="5535774" y="4833133"/>
                  <a:pt x="5386847" y="5005965"/>
                </a:cubicBezTo>
                <a:cubicBezTo>
                  <a:pt x="4867379" y="5603126"/>
                  <a:pt x="4467669" y="5170618"/>
                  <a:pt x="4323237" y="5041128"/>
                </a:cubicBezTo>
                <a:lnTo>
                  <a:pt x="3850894" y="4575658"/>
                </a:lnTo>
                <a:cubicBezTo>
                  <a:pt x="2940444" y="3768951"/>
                  <a:pt x="1886915" y="4357158"/>
                  <a:pt x="1777058" y="4503941"/>
                </a:cubicBezTo>
                <a:cubicBezTo>
                  <a:pt x="1529453" y="4703876"/>
                  <a:pt x="1347590" y="4939667"/>
                  <a:pt x="1111937" y="5133625"/>
                </a:cubicBezTo>
                <a:cubicBezTo>
                  <a:pt x="992846" y="5187413"/>
                  <a:pt x="651466" y="5614913"/>
                  <a:pt x="131513" y="4945986"/>
                </a:cubicBezTo>
                <a:cubicBezTo>
                  <a:pt x="-54545" y="4568198"/>
                  <a:pt x="-121074" y="3640575"/>
                  <a:pt x="469809" y="2611351"/>
                </a:cubicBezTo>
                <a:cubicBezTo>
                  <a:pt x="589338" y="2426518"/>
                  <a:pt x="987286" y="1986734"/>
                  <a:pt x="1154190" y="1926969"/>
                </a:cubicBezTo>
                <a:cubicBezTo>
                  <a:pt x="1415601" y="1773943"/>
                  <a:pt x="1790565" y="1871931"/>
                  <a:pt x="1920494" y="1957964"/>
                </a:cubicBezTo>
                <a:cubicBezTo>
                  <a:pt x="2148613" y="2142146"/>
                  <a:pt x="2361790" y="2237055"/>
                  <a:pt x="2555357" y="2274813"/>
                </a:cubicBezTo>
                <a:lnTo>
                  <a:pt x="2571098" y="2276828"/>
                </a:lnTo>
                <a:lnTo>
                  <a:pt x="2571930" y="2274717"/>
                </a:lnTo>
                <a:cubicBezTo>
                  <a:pt x="2627146" y="2214305"/>
                  <a:pt x="2494676" y="1416974"/>
                  <a:pt x="3540111" y="993842"/>
                </a:cubicBezTo>
                <a:cubicBezTo>
                  <a:pt x="3866644" y="899459"/>
                  <a:pt x="4267874" y="939189"/>
                  <a:pt x="4497084" y="881565"/>
                </a:cubicBezTo>
                <a:cubicBezTo>
                  <a:pt x="4726294" y="823941"/>
                  <a:pt x="5016704" y="691874"/>
                  <a:pt x="5080744" y="249266"/>
                </a:cubicBezTo>
                <a:lnTo>
                  <a:pt x="5086774" y="248637"/>
                </a:lnTo>
                <a:lnTo>
                  <a:pt x="5085607" y="237063"/>
                </a:lnTo>
                <a:lnTo>
                  <a:pt x="5085607" y="232199"/>
                </a:lnTo>
                <a:cubicBezTo>
                  <a:pt x="5085607" y="103959"/>
                  <a:pt x="5189566" y="0"/>
                  <a:pt x="531780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0" tIns="0" rIns="0" bIns="0" rtlCol="0" anchor="ctr"/>
          <a:lstStyle/>
          <a:p>
            <a:pPr algn="ctr"/>
            <a:endParaRPr lang="es-SV" sz="900"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31" name="Forma libre 23"/>
          <p:cNvSpPr>
            <a:spLocks noChangeAspect="1"/>
          </p:cNvSpPr>
          <p:nvPr/>
        </p:nvSpPr>
        <p:spPr>
          <a:xfrm>
            <a:off x="6039806" y="5418371"/>
            <a:ext cx="164859" cy="220599"/>
          </a:xfrm>
          <a:custGeom>
            <a:avLst/>
            <a:gdLst>
              <a:gd name="connsiteX0" fmla="*/ 668740 w 1895365"/>
              <a:gd name="connsiteY0" fmla="*/ 1883391 h 2169994"/>
              <a:gd name="connsiteX1" fmla="*/ 573206 w 1895365"/>
              <a:gd name="connsiteY1" fmla="*/ 1981200 h 2169994"/>
              <a:gd name="connsiteX2" fmla="*/ 668740 w 1895365"/>
              <a:gd name="connsiteY2" fmla="*/ 2079009 h 2169994"/>
              <a:gd name="connsiteX3" fmla="*/ 764274 w 1895365"/>
              <a:gd name="connsiteY3" fmla="*/ 1981200 h 2169994"/>
              <a:gd name="connsiteX4" fmla="*/ 668740 w 1895365"/>
              <a:gd name="connsiteY4" fmla="*/ 1883391 h 2169994"/>
              <a:gd name="connsiteX5" fmla="*/ 1516614 w 1895365"/>
              <a:gd name="connsiteY5" fmla="*/ 1034635 h 2169994"/>
              <a:gd name="connsiteX6" fmla="*/ 1895365 w 1895365"/>
              <a:gd name="connsiteY6" fmla="*/ 1225267 h 2169994"/>
              <a:gd name="connsiteX7" fmla="*/ 1895365 w 1895365"/>
              <a:gd name="connsiteY7" fmla="*/ 1358709 h 2169994"/>
              <a:gd name="connsiteX8" fmla="*/ 1711877 w 1895365"/>
              <a:gd name="connsiteY8" fmla="*/ 1542197 h 2169994"/>
              <a:gd name="connsiteX9" fmla="*/ 631586 w 1895365"/>
              <a:gd name="connsiteY9" fmla="*/ 1542197 h 2169994"/>
              <a:gd name="connsiteX10" fmla="*/ 448098 w 1895365"/>
              <a:gd name="connsiteY10" fmla="*/ 1358709 h 2169994"/>
              <a:gd name="connsiteX11" fmla="*/ 448098 w 1895365"/>
              <a:gd name="connsiteY11" fmla="*/ 1225267 h 2169994"/>
              <a:gd name="connsiteX12" fmla="*/ 829229 w 1895365"/>
              <a:gd name="connsiteY12" fmla="*/ 1034636 h 2169994"/>
              <a:gd name="connsiteX13" fmla="*/ 1516614 w 1895365"/>
              <a:gd name="connsiteY13" fmla="*/ 1034635 h 2169994"/>
              <a:gd name="connsiteX14" fmla="*/ 1895365 w 1895365"/>
              <a:gd name="connsiteY14" fmla="*/ 855260 h 2169994"/>
              <a:gd name="connsiteX15" fmla="*/ 1895365 w 1895365"/>
              <a:gd name="connsiteY15" fmla="*/ 1137314 h 2169994"/>
              <a:gd name="connsiteX16" fmla="*/ 1601936 w 1895365"/>
              <a:gd name="connsiteY16" fmla="*/ 996287 h 2169994"/>
              <a:gd name="connsiteX17" fmla="*/ 448098 w 1895365"/>
              <a:gd name="connsiteY17" fmla="*/ 855260 h 2169994"/>
              <a:gd name="connsiteX18" fmla="*/ 741528 w 1895365"/>
              <a:gd name="connsiteY18" fmla="*/ 996287 h 2169994"/>
              <a:gd name="connsiteX19" fmla="*/ 448098 w 1895365"/>
              <a:gd name="connsiteY19" fmla="*/ 1137314 h 2169994"/>
              <a:gd name="connsiteX20" fmla="*/ 632642 w 1895365"/>
              <a:gd name="connsiteY20" fmla="*/ 623497 h 2169994"/>
              <a:gd name="connsiteX21" fmla="*/ 1710821 w 1895365"/>
              <a:gd name="connsiteY21" fmla="*/ 623497 h 2169994"/>
              <a:gd name="connsiteX22" fmla="*/ 1895365 w 1895365"/>
              <a:gd name="connsiteY22" fmla="*/ 781847 h 2169994"/>
              <a:gd name="connsiteX23" fmla="*/ 1187711 w 1895365"/>
              <a:gd name="connsiteY23" fmla="*/ 1087841 h 2169994"/>
              <a:gd name="connsiteX24" fmla="*/ 452860 w 1895365"/>
              <a:gd name="connsiteY24" fmla="*/ 777084 h 2169994"/>
              <a:gd name="connsiteX25" fmla="*/ 632642 w 1895365"/>
              <a:gd name="connsiteY25" fmla="*/ 623497 h 2169994"/>
              <a:gd name="connsiteX26" fmla="*/ 577755 w 1895365"/>
              <a:gd name="connsiteY26" fmla="*/ 68238 h 2169994"/>
              <a:gd name="connsiteX27" fmla="*/ 545910 w 1895365"/>
              <a:gd name="connsiteY27" fmla="*/ 100083 h 2169994"/>
              <a:gd name="connsiteX28" fmla="*/ 577755 w 1895365"/>
              <a:gd name="connsiteY28" fmla="*/ 131928 h 2169994"/>
              <a:gd name="connsiteX29" fmla="*/ 759725 w 1895365"/>
              <a:gd name="connsiteY29" fmla="*/ 131928 h 2169994"/>
              <a:gd name="connsiteX30" fmla="*/ 791570 w 1895365"/>
              <a:gd name="connsiteY30" fmla="*/ 100083 h 2169994"/>
              <a:gd name="connsiteX31" fmla="*/ 759725 w 1895365"/>
              <a:gd name="connsiteY31" fmla="*/ 68238 h 2169994"/>
              <a:gd name="connsiteX32" fmla="*/ 209266 w 1895365"/>
              <a:gd name="connsiteY32" fmla="*/ 59140 h 2169994"/>
              <a:gd name="connsiteX33" fmla="*/ 172872 w 1895365"/>
              <a:gd name="connsiteY33" fmla="*/ 100084 h 2169994"/>
              <a:gd name="connsiteX34" fmla="*/ 209266 w 1895365"/>
              <a:gd name="connsiteY34" fmla="*/ 141028 h 2169994"/>
              <a:gd name="connsiteX35" fmla="*/ 245660 w 1895365"/>
              <a:gd name="connsiteY35" fmla="*/ 100084 h 2169994"/>
              <a:gd name="connsiteX36" fmla="*/ 209266 w 1895365"/>
              <a:gd name="connsiteY36" fmla="*/ 59140 h 2169994"/>
              <a:gd name="connsiteX37" fmla="*/ 154679 w 1895365"/>
              <a:gd name="connsiteY37" fmla="*/ 0 h 2169994"/>
              <a:gd name="connsiteX38" fmla="*/ 1182800 w 1895365"/>
              <a:gd name="connsiteY38" fmla="*/ 0 h 2169994"/>
              <a:gd name="connsiteX39" fmla="*/ 1337479 w 1895365"/>
              <a:gd name="connsiteY39" fmla="*/ 154679 h 2169994"/>
              <a:gd name="connsiteX40" fmla="*/ 1337479 w 1895365"/>
              <a:gd name="connsiteY40" fmla="*/ 541361 h 2169994"/>
              <a:gd name="connsiteX41" fmla="*/ 1246495 w 1895365"/>
              <a:gd name="connsiteY41" fmla="*/ 541361 h 2169994"/>
              <a:gd name="connsiteX42" fmla="*/ 1246495 w 1895365"/>
              <a:gd name="connsiteY42" fmla="*/ 247571 h 2169994"/>
              <a:gd name="connsiteX43" fmla="*/ 1207865 w 1895365"/>
              <a:gd name="connsiteY43" fmla="*/ 208941 h 2169994"/>
              <a:gd name="connsiteX44" fmla="*/ 125066 w 1895365"/>
              <a:gd name="connsiteY44" fmla="*/ 208941 h 2169994"/>
              <a:gd name="connsiteX45" fmla="*/ 86436 w 1895365"/>
              <a:gd name="connsiteY45" fmla="*/ 247571 h 2169994"/>
              <a:gd name="connsiteX46" fmla="*/ 86436 w 1895365"/>
              <a:gd name="connsiteY46" fmla="*/ 1753776 h 2169994"/>
              <a:gd name="connsiteX47" fmla="*/ 125066 w 1895365"/>
              <a:gd name="connsiteY47" fmla="*/ 1792406 h 2169994"/>
              <a:gd name="connsiteX48" fmla="*/ 1207865 w 1895365"/>
              <a:gd name="connsiteY48" fmla="*/ 1792406 h 2169994"/>
              <a:gd name="connsiteX49" fmla="*/ 1246495 w 1895365"/>
              <a:gd name="connsiteY49" fmla="*/ 1753776 h 2169994"/>
              <a:gd name="connsiteX50" fmla="*/ 1246495 w 1895365"/>
              <a:gd name="connsiteY50" fmla="*/ 1624083 h 2169994"/>
              <a:gd name="connsiteX51" fmla="*/ 1337479 w 1895365"/>
              <a:gd name="connsiteY51" fmla="*/ 1624083 h 2169994"/>
              <a:gd name="connsiteX52" fmla="*/ 1337479 w 1895365"/>
              <a:gd name="connsiteY52" fmla="*/ 2015315 h 2169994"/>
              <a:gd name="connsiteX53" fmla="*/ 1182800 w 1895365"/>
              <a:gd name="connsiteY53" fmla="*/ 2169994 h 2169994"/>
              <a:gd name="connsiteX54" fmla="*/ 154679 w 1895365"/>
              <a:gd name="connsiteY54" fmla="*/ 2169994 h 2169994"/>
              <a:gd name="connsiteX55" fmla="*/ 0 w 1895365"/>
              <a:gd name="connsiteY55" fmla="*/ 2015315 h 2169994"/>
              <a:gd name="connsiteX56" fmla="*/ 0 w 1895365"/>
              <a:gd name="connsiteY56" fmla="*/ 154679 h 2169994"/>
              <a:gd name="connsiteX57" fmla="*/ 154679 w 1895365"/>
              <a:gd name="connsiteY57" fmla="*/ 0 h 21699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1895365" h="2169994">
                <a:moveTo>
                  <a:pt x="668740" y="1883391"/>
                </a:moveTo>
                <a:cubicBezTo>
                  <a:pt x="615978" y="1883391"/>
                  <a:pt x="573206" y="1927182"/>
                  <a:pt x="573206" y="1981200"/>
                </a:cubicBezTo>
                <a:cubicBezTo>
                  <a:pt x="573206" y="2035218"/>
                  <a:pt x="615978" y="2079009"/>
                  <a:pt x="668740" y="2079009"/>
                </a:cubicBezTo>
                <a:cubicBezTo>
                  <a:pt x="721502" y="2079009"/>
                  <a:pt x="764274" y="2035218"/>
                  <a:pt x="764274" y="1981200"/>
                </a:cubicBezTo>
                <a:cubicBezTo>
                  <a:pt x="764274" y="1927182"/>
                  <a:pt x="721502" y="1883391"/>
                  <a:pt x="668740" y="1883391"/>
                </a:cubicBezTo>
                <a:close/>
                <a:moveTo>
                  <a:pt x="1516614" y="1034635"/>
                </a:moveTo>
                <a:cubicBezTo>
                  <a:pt x="1670339" y="1120360"/>
                  <a:pt x="1857265" y="1192985"/>
                  <a:pt x="1895365" y="1225267"/>
                </a:cubicBezTo>
                <a:lnTo>
                  <a:pt x="1895365" y="1358709"/>
                </a:lnTo>
                <a:cubicBezTo>
                  <a:pt x="1895365" y="1460047"/>
                  <a:pt x="1813215" y="1542197"/>
                  <a:pt x="1711877" y="1542197"/>
                </a:cubicBezTo>
                <a:lnTo>
                  <a:pt x="631586" y="1542197"/>
                </a:lnTo>
                <a:cubicBezTo>
                  <a:pt x="530248" y="1542197"/>
                  <a:pt x="448098" y="1460047"/>
                  <a:pt x="448098" y="1358709"/>
                </a:cubicBezTo>
                <a:lnTo>
                  <a:pt x="448098" y="1225267"/>
                </a:lnTo>
                <a:cubicBezTo>
                  <a:pt x="636216" y="1131072"/>
                  <a:pt x="727891" y="1075117"/>
                  <a:pt x="829229" y="1034636"/>
                </a:cubicBezTo>
                <a:cubicBezTo>
                  <a:pt x="1241713" y="1287048"/>
                  <a:pt x="1404168" y="1060829"/>
                  <a:pt x="1516614" y="1034635"/>
                </a:cubicBezTo>
                <a:close/>
                <a:moveTo>
                  <a:pt x="1895365" y="855260"/>
                </a:moveTo>
                <a:lnTo>
                  <a:pt x="1895365" y="1137314"/>
                </a:lnTo>
                <a:lnTo>
                  <a:pt x="1601936" y="996287"/>
                </a:lnTo>
                <a:close/>
                <a:moveTo>
                  <a:pt x="448098" y="855260"/>
                </a:moveTo>
                <a:lnTo>
                  <a:pt x="741528" y="996287"/>
                </a:lnTo>
                <a:lnTo>
                  <a:pt x="448098" y="1137314"/>
                </a:lnTo>
                <a:close/>
                <a:moveTo>
                  <a:pt x="632642" y="623497"/>
                </a:moveTo>
                <a:lnTo>
                  <a:pt x="1710821" y="623497"/>
                </a:lnTo>
                <a:cubicBezTo>
                  <a:pt x="1812742" y="623497"/>
                  <a:pt x="1881078" y="687070"/>
                  <a:pt x="1895365" y="781847"/>
                </a:cubicBezTo>
                <a:cubicBezTo>
                  <a:pt x="1655779" y="863207"/>
                  <a:pt x="1419000" y="1057282"/>
                  <a:pt x="1187711" y="1087841"/>
                </a:cubicBezTo>
                <a:cubicBezTo>
                  <a:pt x="1035004" y="1108876"/>
                  <a:pt x="585854" y="832250"/>
                  <a:pt x="452860" y="777084"/>
                </a:cubicBezTo>
                <a:cubicBezTo>
                  <a:pt x="448098" y="732313"/>
                  <a:pt x="511671" y="621115"/>
                  <a:pt x="632642" y="623497"/>
                </a:cubicBezTo>
                <a:close/>
                <a:moveTo>
                  <a:pt x="577755" y="68238"/>
                </a:moveTo>
                <a:cubicBezTo>
                  <a:pt x="560167" y="68238"/>
                  <a:pt x="545910" y="82495"/>
                  <a:pt x="545910" y="100083"/>
                </a:cubicBezTo>
                <a:cubicBezTo>
                  <a:pt x="545910" y="117671"/>
                  <a:pt x="560167" y="131928"/>
                  <a:pt x="577755" y="131928"/>
                </a:cubicBezTo>
                <a:lnTo>
                  <a:pt x="759725" y="131928"/>
                </a:lnTo>
                <a:cubicBezTo>
                  <a:pt x="777313" y="131928"/>
                  <a:pt x="791570" y="117671"/>
                  <a:pt x="791570" y="100083"/>
                </a:cubicBezTo>
                <a:cubicBezTo>
                  <a:pt x="791570" y="82495"/>
                  <a:pt x="777313" y="68238"/>
                  <a:pt x="759725" y="68238"/>
                </a:cubicBezTo>
                <a:close/>
                <a:moveTo>
                  <a:pt x="209266" y="59140"/>
                </a:moveTo>
                <a:cubicBezTo>
                  <a:pt x="189166" y="59140"/>
                  <a:pt x="172872" y="77471"/>
                  <a:pt x="172872" y="100084"/>
                </a:cubicBezTo>
                <a:cubicBezTo>
                  <a:pt x="172872" y="122697"/>
                  <a:pt x="189166" y="141028"/>
                  <a:pt x="209266" y="141028"/>
                </a:cubicBezTo>
                <a:cubicBezTo>
                  <a:pt x="229366" y="141028"/>
                  <a:pt x="245660" y="122697"/>
                  <a:pt x="245660" y="100084"/>
                </a:cubicBezTo>
                <a:cubicBezTo>
                  <a:pt x="245660" y="77471"/>
                  <a:pt x="229366" y="59140"/>
                  <a:pt x="209266" y="59140"/>
                </a:cubicBezTo>
                <a:close/>
                <a:moveTo>
                  <a:pt x="154679" y="0"/>
                </a:moveTo>
                <a:lnTo>
                  <a:pt x="1182800" y="0"/>
                </a:lnTo>
                <a:cubicBezTo>
                  <a:pt x="1268227" y="0"/>
                  <a:pt x="1337479" y="69252"/>
                  <a:pt x="1337479" y="154679"/>
                </a:cubicBezTo>
                <a:lnTo>
                  <a:pt x="1337479" y="541361"/>
                </a:lnTo>
                <a:lnTo>
                  <a:pt x="1246495" y="541361"/>
                </a:lnTo>
                <a:lnTo>
                  <a:pt x="1246495" y="247571"/>
                </a:lnTo>
                <a:cubicBezTo>
                  <a:pt x="1246495" y="226236"/>
                  <a:pt x="1229200" y="208941"/>
                  <a:pt x="1207865" y="208941"/>
                </a:cubicBezTo>
                <a:lnTo>
                  <a:pt x="125066" y="208941"/>
                </a:lnTo>
                <a:cubicBezTo>
                  <a:pt x="103731" y="208941"/>
                  <a:pt x="86436" y="226236"/>
                  <a:pt x="86436" y="247571"/>
                </a:cubicBezTo>
                <a:lnTo>
                  <a:pt x="86436" y="1753776"/>
                </a:lnTo>
                <a:cubicBezTo>
                  <a:pt x="86436" y="1775111"/>
                  <a:pt x="103731" y="1792406"/>
                  <a:pt x="125066" y="1792406"/>
                </a:cubicBezTo>
                <a:lnTo>
                  <a:pt x="1207865" y="1792406"/>
                </a:lnTo>
                <a:cubicBezTo>
                  <a:pt x="1229200" y="1792406"/>
                  <a:pt x="1246495" y="1775111"/>
                  <a:pt x="1246495" y="1753776"/>
                </a:cubicBezTo>
                <a:lnTo>
                  <a:pt x="1246495" y="1624083"/>
                </a:lnTo>
                <a:lnTo>
                  <a:pt x="1337479" y="1624083"/>
                </a:lnTo>
                <a:lnTo>
                  <a:pt x="1337479" y="2015315"/>
                </a:lnTo>
                <a:cubicBezTo>
                  <a:pt x="1337479" y="2100742"/>
                  <a:pt x="1268227" y="2169994"/>
                  <a:pt x="1182800" y="2169994"/>
                </a:cubicBezTo>
                <a:lnTo>
                  <a:pt x="154679" y="2169994"/>
                </a:lnTo>
                <a:cubicBezTo>
                  <a:pt x="69252" y="2169994"/>
                  <a:pt x="0" y="2100742"/>
                  <a:pt x="0" y="2015315"/>
                </a:cubicBezTo>
                <a:lnTo>
                  <a:pt x="0" y="154679"/>
                </a:lnTo>
                <a:cubicBezTo>
                  <a:pt x="0" y="69252"/>
                  <a:pt x="69252" y="0"/>
                  <a:pt x="15467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0" tIns="0" rIns="0" bIns="0" rtlCol="0" anchor="ctr"/>
          <a:lstStyle/>
          <a:p>
            <a:pPr algn="ctr"/>
            <a:endParaRPr lang="es-SV" sz="900">
              <a:latin typeface="Impact" panose="020B0806030902050204" pitchFamily="34" charset="0"/>
            </a:endParaRPr>
          </a:p>
        </p:txBody>
      </p:sp>
      <p:sp>
        <p:nvSpPr>
          <p:cNvPr id="32" name="Forma libre 55"/>
          <p:cNvSpPr>
            <a:spLocks noChangeAspect="1"/>
          </p:cNvSpPr>
          <p:nvPr/>
        </p:nvSpPr>
        <p:spPr>
          <a:xfrm rot="10800000">
            <a:off x="5987402" y="4561676"/>
            <a:ext cx="183954" cy="181095"/>
          </a:xfrm>
          <a:custGeom>
            <a:avLst/>
            <a:gdLst>
              <a:gd name="connsiteX0" fmla="*/ 3562479 w 5245768"/>
              <a:gd name="connsiteY0" fmla="*/ 3691947 h 4614815"/>
              <a:gd name="connsiteX1" fmla="*/ 3713086 w 5245768"/>
              <a:gd name="connsiteY1" fmla="*/ 3541340 h 4614815"/>
              <a:gd name="connsiteX2" fmla="*/ 3713086 w 5245768"/>
              <a:gd name="connsiteY2" fmla="*/ 1952413 h 4614815"/>
              <a:gd name="connsiteX3" fmla="*/ 3714870 w 5245768"/>
              <a:gd name="connsiteY3" fmla="*/ 1953265 h 4614815"/>
              <a:gd name="connsiteX4" fmla="*/ 3446564 w 5245768"/>
              <a:gd name="connsiteY4" fmla="*/ 1045435 h 4614815"/>
              <a:gd name="connsiteX5" fmla="*/ 2691026 w 5245768"/>
              <a:gd name="connsiteY5" fmla="*/ 638776 h 4614815"/>
              <a:gd name="connsiteX6" fmla="*/ 2588955 w 5245768"/>
              <a:gd name="connsiteY6" fmla="*/ 636075 h 4614815"/>
              <a:gd name="connsiteX7" fmla="*/ 2583534 w 5245768"/>
              <a:gd name="connsiteY7" fmla="*/ 634981 h 4614815"/>
              <a:gd name="connsiteX8" fmla="*/ 2452648 w 5245768"/>
              <a:gd name="connsiteY8" fmla="*/ 634981 h 4614815"/>
              <a:gd name="connsiteX9" fmla="*/ 2302041 w 5245768"/>
              <a:gd name="connsiteY9" fmla="*/ 785588 h 4614815"/>
              <a:gd name="connsiteX10" fmla="*/ 2452648 w 5245768"/>
              <a:gd name="connsiteY10" fmla="*/ 936195 h 4614815"/>
              <a:gd name="connsiteX11" fmla="*/ 2583534 w 5245768"/>
              <a:gd name="connsiteY11" fmla="*/ 936195 h 4614815"/>
              <a:gd name="connsiteX12" fmla="*/ 2601240 w 5245768"/>
              <a:gd name="connsiteY12" fmla="*/ 932620 h 4614815"/>
              <a:gd name="connsiteX13" fmla="*/ 2652007 w 5245768"/>
              <a:gd name="connsiteY13" fmla="*/ 930951 h 4614815"/>
              <a:gd name="connsiteX14" fmla="*/ 3227903 w 5245768"/>
              <a:gd name="connsiteY14" fmla="*/ 1211504 h 4614815"/>
              <a:gd name="connsiteX15" fmla="*/ 3409644 w 5245768"/>
              <a:gd name="connsiteY15" fmla="*/ 1993692 h 4614815"/>
              <a:gd name="connsiteX16" fmla="*/ 3411872 w 5245768"/>
              <a:gd name="connsiteY16" fmla="*/ 1994756 h 4614815"/>
              <a:gd name="connsiteX17" fmla="*/ 3411872 w 5245768"/>
              <a:gd name="connsiteY17" fmla="*/ 3541340 h 4614815"/>
              <a:gd name="connsiteX18" fmla="*/ 3562479 w 5245768"/>
              <a:gd name="connsiteY18" fmla="*/ 3691947 h 4614815"/>
              <a:gd name="connsiteX19" fmla="*/ 4174128 w 5245768"/>
              <a:gd name="connsiteY19" fmla="*/ 3850104 h 4614815"/>
              <a:gd name="connsiteX20" fmla="*/ 4781067 w 5245768"/>
              <a:gd name="connsiteY20" fmla="*/ 3243165 h 4614815"/>
              <a:gd name="connsiteX21" fmla="*/ 4781067 w 5245768"/>
              <a:gd name="connsiteY21" fmla="*/ 2355527 h 4614815"/>
              <a:gd name="connsiteX22" fmla="*/ 4174128 w 5245768"/>
              <a:gd name="connsiteY22" fmla="*/ 1748588 h 4614815"/>
              <a:gd name="connsiteX23" fmla="*/ 4154905 w 5245768"/>
              <a:gd name="connsiteY23" fmla="*/ 1748588 h 4614815"/>
              <a:gd name="connsiteX24" fmla="*/ 4154905 w 5245768"/>
              <a:gd name="connsiteY24" fmla="*/ 3850104 h 4614815"/>
              <a:gd name="connsiteX25" fmla="*/ 1555519 w 5245768"/>
              <a:gd name="connsiteY25" fmla="*/ 4614727 h 4614815"/>
              <a:gd name="connsiteX26" fmla="*/ 1429872 w 5245768"/>
              <a:gd name="connsiteY26" fmla="*/ 4604661 h 4614815"/>
              <a:gd name="connsiteX27" fmla="*/ 975689 w 5245768"/>
              <a:gd name="connsiteY27" fmla="*/ 3849141 h 4614815"/>
              <a:gd name="connsiteX28" fmla="*/ 1047111 w 5245768"/>
              <a:gd name="connsiteY28" fmla="*/ 3521679 h 4614815"/>
              <a:gd name="connsiteX29" fmla="*/ 1055880 w 5245768"/>
              <a:gd name="connsiteY29" fmla="*/ 3491764 h 4614815"/>
              <a:gd name="connsiteX30" fmla="*/ 573311 w 5245768"/>
              <a:gd name="connsiteY30" fmla="*/ 3081579 h 4614815"/>
              <a:gd name="connsiteX31" fmla="*/ 562294 w 5245768"/>
              <a:gd name="connsiteY31" fmla="*/ 2230526 h 4614815"/>
              <a:gd name="connsiteX32" fmla="*/ 1644701 w 5245768"/>
              <a:gd name="connsiteY32" fmla="*/ 2230527 h 4614815"/>
              <a:gd name="connsiteX33" fmla="*/ 1644702 w 5245768"/>
              <a:gd name="connsiteY33" fmla="*/ 3081579 h 4614815"/>
              <a:gd name="connsiteX34" fmla="*/ 1230666 w 5245768"/>
              <a:gd name="connsiteY34" fmla="*/ 3449914 h 4614815"/>
              <a:gd name="connsiteX35" fmla="*/ 1177321 w 5245768"/>
              <a:gd name="connsiteY35" fmla="*/ 3499939 h 4614815"/>
              <a:gd name="connsiteX36" fmla="*/ 1172336 w 5245768"/>
              <a:gd name="connsiteY36" fmla="*/ 3522784 h 4614815"/>
              <a:gd name="connsiteX37" fmla="*/ 1124973 w 5245768"/>
              <a:gd name="connsiteY37" fmla="*/ 3832359 h 4614815"/>
              <a:gd name="connsiteX38" fmla="*/ 2065131 w 5245768"/>
              <a:gd name="connsiteY38" fmla="*/ 4364568 h 4614815"/>
              <a:gd name="connsiteX39" fmla="*/ 2137966 w 5245768"/>
              <a:gd name="connsiteY39" fmla="*/ 4331366 h 4614815"/>
              <a:gd name="connsiteX40" fmla="*/ 1380239 w 5245768"/>
              <a:gd name="connsiteY40" fmla="*/ 4331366 h 4614815"/>
              <a:gd name="connsiteX41" fmla="*/ 1380295 w 5245768"/>
              <a:gd name="connsiteY41" fmla="*/ 4318224 h 4614815"/>
              <a:gd name="connsiteX42" fmla="*/ 1254509 w 5245768"/>
              <a:gd name="connsiteY42" fmla="*/ 3824493 h 4614815"/>
              <a:gd name="connsiteX43" fmla="*/ 1288739 w 5245768"/>
              <a:gd name="connsiteY43" fmla="*/ 3731224 h 4614815"/>
              <a:gd name="connsiteX44" fmla="*/ 1344383 w 5245768"/>
              <a:gd name="connsiteY44" fmla="*/ 3679840 h 4614815"/>
              <a:gd name="connsiteX45" fmla="*/ 1839718 w 5245768"/>
              <a:gd name="connsiteY45" fmla="*/ 3220149 h 4614815"/>
              <a:gd name="connsiteX46" fmla="*/ 1847402 w 5245768"/>
              <a:gd name="connsiteY46" fmla="*/ 2029123 h 4614815"/>
              <a:gd name="connsiteX47" fmla="*/ 333648 w 5245768"/>
              <a:gd name="connsiteY47" fmla="*/ 2029123 h 4614815"/>
              <a:gd name="connsiteX48" fmla="*/ 333648 w 5245768"/>
              <a:gd name="connsiteY48" fmla="*/ 3197096 h 4614815"/>
              <a:gd name="connsiteX49" fmla="*/ 876092 w 5245768"/>
              <a:gd name="connsiteY49" fmla="*/ 3722252 h 4614815"/>
              <a:gd name="connsiteX50" fmla="*/ 893156 w 5245768"/>
              <a:gd name="connsiteY50" fmla="*/ 3736797 h 4614815"/>
              <a:gd name="connsiteX51" fmla="*/ 869614 w 5245768"/>
              <a:gd name="connsiteY51" fmla="*/ 3852672 h 4614815"/>
              <a:gd name="connsiteX52" fmla="*/ 920342 w 5245768"/>
              <a:gd name="connsiteY52" fmla="*/ 4329241 h 4614815"/>
              <a:gd name="connsiteX53" fmla="*/ 920225 w 5245768"/>
              <a:gd name="connsiteY53" fmla="*/ 4331366 h 4614815"/>
              <a:gd name="connsiteX54" fmla="*/ 0 w 5245768"/>
              <a:gd name="connsiteY54" fmla="*/ 4331366 h 4614815"/>
              <a:gd name="connsiteX55" fmla="*/ 0 w 5245768"/>
              <a:gd name="connsiteY55" fmla="*/ 1302106 h 4614815"/>
              <a:gd name="connsiteX56" fmla="*/ 1302106 w 5245768"/>
              <a:gd name="connsiteY56" fmla="*/ 0 h 4614815"/>
              <a:gd name="connsiteX57" fmla="*/ 2852799 w 5245768"/>
              <a:gd name="connsiteY57" fmla="*/ 0 h 4614815"/>
              <a:gd name="connsiteX58" fmla="*/ 4154905 w 5245768"/>
              <a:gd name="connsiteY58" fmla="*/ 1302106 h 4614815"/>
              <a:gd name="connsiteX59" fmla="*/ 4154905 w 5245768"/>
              <a:gd name="connsiteY59" fmla="*/ 1321092 h 4614815"/>
              <a:gd name="connsiteX60" fmla="*/ 4189012 w 5245768"/>
              <a:gd name="connsiteY60" fmla="*/ 1326298 h 4614815"/>
              <a:gd name="connsiteX61" fmla="*/ 5245768 w 5245768"/>
              <a:gd name="connsiteY61" fmla="*/ 2622893 h 4614815"/>
              <a:gd name="connsiteX62" fmla="*/ 5245768 w 5245768"/>
              <a:gd name="connsiteY62" fmla="*/ 2975798 h 4614815"/>
              <a:gd name="connsiteX63" fmla="*/ 4189012 w 5245768"/>
              <a:gd name="connsiteY63" fmla="*/ 4272394 h 4614815"/>
              <a:gd name="connsiteX64" fmla="*/ 4154905 w 5245768"/>
              <a:gd name="connsiteY64" fmla="*/ 4277599 h 4614815"/>
              <a:gd name="connsiteX65" fmla="*/ 4154905 w 5245768"/>
              <a:gd name="connsiteY65" fmla="*/ 4331366 h 4614815"/>
              <a:gd name="connsiteX66" fmla="*/ 2488988 w 5245768"/>
              <a:gd name="connsiteY66" fmla="*/ 4331366 h 4614815"/>
              <a:gd name="connsiteX67" fmla="*/ 2438142 w 5245768"/>
              <a:gd name="connsiteY67" fmla="*/ 4364227 h 4614815"/>
              <a:gd name="connsiteX68" fmla="*/ 1555519 w 5245768"/>
              <a:gd name="connsiteY68" fmla="*/ 4614727 h 4614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5245768" h="4614815">
                <a:moveTo>
                  <a:pt x="3562479" y="3691947"/>
                </a:moveTo>
                <a:cubicBezTo>
                  <a:pt x="3645657" y="3691947"/>
                  <a:pt x="3713086" y="3624518"/>
                  <a:pt x="3713086" y="3541340"/>
                </a:cubicBezTo>
                <a:lnTo>
                  <a:pt x="3713086" y="1952413"/>
                </a:lnTo>
                <a:lnTo>
                  <a:pt x="3714870" y="1953265"/>
                </a:lnTo>
                <a:cubicBezTo>
                  <a:pt x="3741372" y="1568903"/>
                  <a:pt x="3616556" y="1288939"/>
                  <a:pt x="3446564" y="1045435"/>
                </a:cubicBezTo>
                <a:cubicBezTo>
                  <a:pt x="3299829" y="835246"/>
                  <a:pt x="3011480" y="667785"/>
                  <a:pt x="2691026" y="638776"/>
                </a:cubicBezTo>
                <a:lnTo>
                  <a:pt x="2588955" y="636075"/>
                </a:lnTo>
                <a:lnTo>
                  <a:pt x="2583534" y="634981"/>
                </a:lnTo>
                <a:lnTo>
                  <a:pt x="2452648" y="634981"/>
                </a:lnTo>
                <a:cubicBezTo>
                  <a:pt x="2369470" y="634981"/>
                  <a:pt x="2302041" y="702410"/>
                  <a:pt x="2302041" y="785588"/>
                </a:cubicBezTo>
                <a:cubicBezTo>
                  <a:pt x="2302041" y="868766"/>
                  <a:pt x="2369470" y="936195"/>
                  <a:pt x="2452648" y="936195"/>
                </a:cubicBezTo>
                <a:lnTo>
                  <a:pt x="2583534" y="936195"/>
                </a:lnTo>
                <a:lnTo>
                  <a:pt x="2601240" y="932620"/>
                </a:lnTo>
                <a:lnTo>
                  <a:pt x="2652007" y="930951"/>
                </a:lnTo>
                <a:cubicBezTo>
                  <a:pt x="2792167" y="930562"/>
                  <a:pt x="3004678" y="963152"/>
                  <a:pt x="3227903" y="1211504"/>
                </a:cubicBezTo>
                <a:cubicBezTo>
                  <a:pt x="3344551" y="1378651"/>
                  <a:pt x="3420266" y="1625438"/>
                  <a:pt x="3409644" y="1993692"/>
                </a:cubicBezTo>
                <a:lnTo>
                  <a:pt x="3411872" y="1994756"/>
                </a:lnTo>
                <a:lnTo>
                  <a:pt x="3411872" y="3541340"/>
                </a:lnTo>
                <a:cubicBezTo>
                  <a:pt x="3411872" y="3624518"/>
                  <a:pt x="3479301" y="3691947"/>
                  <a:pt x="3562479" y="3691947"/>
                </a:cubicBezTo>
                <a:close/>
                <a:moveTo>
                  <a:pt x="4174128" y="3850104"/>
                </a:moveTo>
                <a:cubicBezTo>
                  <a:pt x="4509331" y="3850104"/>
                  <a:pt x="4781067" y="3578368"/>
                  <a:pt x="4781067" y="3243165"/>
                </a:cubicBezTo>
                <a:lnTo>
                  <a:pt x="4781067" y="2355527"/>
                </a:lnTo>
                <a:cubicBezTo>
                  <a:pt x="4781067" y="2020324"/>
                  <a:pt x="4509331" y="1748588"/>
                  <a:pt x="4174128" y="1748588"/>
                </a:cubicBezTo>
                <a:lnTo>
                  <a:pt x="4154905" y="1748588"/>
                </a:lnTo>
                <a:lnTo>
                  <a:pt x="4154905" y="3850104"/>
                </a:lnTo>
                <a:close/>
                <a:moveTo>
                  <a:pt x="1555519" y="4614727"/>
                </a:moveTo>
                <a:cubicBezTo>
                  <a:pt x="1507964" y="4615404"/>
                  <a:pt x="1465433" y="4612230"/>
                  <a:pt x="1429872" y="4604661"/>
                </a:cubicBezTo>
                <a:cubicBezTo>
                  <a:pt x="1021443" y="4549618"/>
                  <a:pt x="928866" y="4114922"/>
                  <a:pt x="975689" y="3849141"/>
                </a:cubicBezTo>
                <a:cubicBezTo>
                  <a:pt x="1010807" y="3649806"/>
                  <a:pt x="1028719" y="3583747"/>
                  <a:pt x="1047111" y="3521679"/>
                </a:cubicBezTo>
                <a:lnTo>
                  <a:pt x="1055880" y="3491764"/>
                </a:lnTo>
                <a:lnTo>
                  <a:pt x="573311" y="3081579"/>
                </a:lnTo>
                <a:lnTo>
                  <a:pt x="562294" y="2230526"/>
                </a:lnTo>
                <a:lnTo>
                  <a:pt x="1644701" y="2230527"/>
                </a:lnTo>
                <a:lnTo>
                  <a:pt x="1644702" y="3081579"/>
                </a:lnTo>
                <a:cubicBezTo>
                  <a:pt x="1493909" y="3217914"/>
                  <a:pt x="1347763" y="3343403"/>
                  <a:pt x="1230666" y="3449914"/>
                </a:cubicBezTo>
                <a:lnTo>
                  <a:pt x="1177321" y="3499939"/>
                </a:lnTo>
                <a:lnTo>
                  <a:pt x="1172336" y="3522784"/>
                </a:lnTo>
                <a:cubicBezTo>
                  <a:pt x="1157106" y="3611208"/>
                  <a:pt x="1149936" y="3724793"/>
                  <a:pt x="1124973" y="3832359"/>
                </a:cubicBezTo>
                <a:cubicBezTo>
                  <a:pt x="1045139" y="4439928"/>
                  <a:pt x="1440139" y="4624917"/>
                  <a:pt x="2065131" y="4364568"/>
                </a:cubicBezTo>
                <a:lnTo>
                  <a:pt x="2137966" y="4331366"/>
                </a:lnTo>
                <a:lnTo>
                  <a:pt x="1380239" y="4331366"/>
                </a:lnTo>
                <a:lnTo>
                  <a:pt x="1380295" y="4318224"/>
                </a:lnTo>
                <a:cubicBezTo>
                  <a:pt x="1178018" y="4191819"/>
                  <a:pt x="1196242" y="4003887"/>
                  <a:pt x="1254509" y="3824493"/>
                </a:cubicBezTo>
                <a:lnTo>
                  <a:pt x="1288739" y="3731224"/>
                </a:lnTo>
                <a:lnTo>
                  <a:pt x="1344383" y="3679840"/>
                </a:lnTo>
                <a:cubicBezTo>
                  <a:pt x="1503742" y="3525108"/>
                  <a:pt x="1673230" y="3330606"/>
                  <a:pt x="1839718" y="3220149"/>
                </a:cubicBezTo>
                <a:cubicBezTo>
                  <a:pt x="1842279" y="2823140"/>
                  <a:pt x="1844841" y="2426132"/>
                  <a:pt x="1847402" y="2029123"/>
                </a:cubicBezTo>
                <a:lnTo>
                  <a:pt x="333648" y="2029123"/>
                </a:lnTo>
                <a:lnTo>
                  <a:pt x="333648" y="3197096"/>
                </a:lnTo>
                <a:cubicBezTo>
                  <a:pt x="512301" y="3387276"/>
                  <a:pt x="686633" y="3555845"/>
                  <a:pt x="876092" y="3722252"/>
                </a:cubicBezTo>
                <a:lnTo>
                  <a:pt x="893156" y="3736797"/>
                </a:lnTo>
                <a:lnTo>
                  <a:pt x="869614" y="3852672"/>
                </a:lnTo>
                <a:cubicBezTo>
                  <a:pt x="803568" y="4248770"/>
                  <a:pt x="910887" y="4247856"/>
                  <a:pt x="920342" y="4329241"/>
                </a:cubicBezTo>
                <a:lnTo>
                  <a:pt x="920225" y="4331366"/>
                </a:lnTo>
                <a:lnTo>
                  <a:pt x="0" y="4331366"/>
                </a:lnTo>
                <a:lnTo>
                  <a:pt x="0" y="1302106"/>
                </a:lnTo>
                <a:cubicBezTo>
                  <a:pt x="0" y="582973"/>
                  <a:pt x="582973" y="0"/>
                  <a:pt x="1302106" y="0"/>
                </a:cubicBezTo>
                <a:lnTo>
                  <a:pt x="2852799" y="0"/>
                </a:lnTo>
                <a:cubicBezTo>
                  <a:pt x="3571932" y="0"/>
                  <a:pt x="4154905" y="582973"/>
                  <a:pt x="4154905" y="1302106"/>
                </a:cubicBezTo>
                <a:lnTo>
                  <a:pt x="4154905" y="1321092"/>
                </a:lnTo>
                <a:lnTo>
                  <a:pt x="4189012" y="1326298"/>
                </a:lnTo>
                <a:cubicBezTo>
                  <a:pt x="4792102" y="1449708"/>
                  <a:pt x="5245768" y="1983321"/>
                  <a:pt x="5245768" y="2622893"/>
                </a:cubicBezTo>
                <a:lnTo>
                  <a:pt x="5245768" y="2975798"/>
                </a:lnTo>
                <a:cubicBezTo>
                  <a:pt x="5245768" y="3615371"/>
                  <a:pt x="4792102" y="4148984"/>
                  <a:pt x="4189012" y="4272394"/>
                </a:cubicBezTo>
                <a:lnTo>
                  <a:pt x="4154905" y="4277599"/>
                </a:lnTo>
                <a:lnTo>
                  <a:pt x="4154905" y="4331366"/>
                </a:lnTo>
                <a:lnTo>
                  <a:pt x="2488988" y="4331366"/>
                </a:lnTo>
                <a:lnTo>
                  <a:pt x="2438142" y="4364227"/>
                </a:lnTo>
                <a:cubicBezTo>
                  <a:pt x="2193303" y="4501479"/>
                  <a:pt x="1805182" y="4611176"/>
                  <a:pt x="1555519" y="46147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0" tIns="0" rIns="0" bIns="0" rtlCol="0" anchor="ctr"/>
          <a:lstStyle/>
          <a:p>
            <a:pPr algn="ctr"/>
            <a:endParaRPr lang="es-SV" sz="900"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grpSp>
        <p:nvGrpSpPr>
          <p:cNvPr id="33" name="29 Grupo"/>
          <p:cNvGrpSpPr>
            <a:grpSpLocks noChangeAspect="1"/>
          </p:cNvGrpSpPr>
          <p:nvPr/>
        </p:nvGrpSpPr>
        <p:grpSpPr>
          <a:xfrm>
            <a:off x="5963641" y="4106917"/>
            <a:ext cx="231474" cy="281639"/>
            <a:chOff x="5577059" y="9313782"/>
            <a:chExt cx="1182997" cy="1439374"/>
          </a:xfr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4" name="Freeform 7"/>
            <p:cNvSpPr>
              <a:spLocks/>
            </p:cNvSpPr>
            <p:nvPr/>
          </p:nvSpPr>
          <p:spPr bwMode="auto">
            <a:xfrm>
              <a:off x="6250965" y="9313782"/>
              <a:ext cx="325965" cy="322303"/>
            </a:xfrm>
            <a:custGeom>
              <a:avLst/>
              <a:gdLst>
                <a:gd name="T0" fmla="*/ 398 w 797"/>
                <a:gd name="T1" fmla="*/ 0 h 793"/>
                <a:gd name="T2" fmla="*/ 398 w 797"/>
                <a:gd name="T3" fmla="*/ 0 h 793"/>
                <a:gd name="T4" fmla="*/ 449 w 797"/>
                <a:gd name="T5" fmla="*/ 3 h 793"/>
                <a:gd name="T6" fmla="*/ 497 w 797"/>
                <a:gd name="T7" fmla="*/ 12 h 793"/>
                <a:gd name="T8" fmla="*/ 542 w 797"/>
                <a:gd name="T9" fmla="*/ 26 h 793"/>
                <a:gd name="T10" fmla="*/ 585 w 797"/>
                <a:gd name="T11" fmla="*/ 45 h 793"/>
                <a:gd name="T12" fmla="*/ 625 w 797"/>
                <a:gd name="T13" fmla="*/ 70 h 793"/>
                <a:gd name="T14" fmla="*/ 662 w 797"/>
                <a:gd name="T15" fmla="*/ 100 h 793"/>
                <a:gd name="T16" fmla="*/ 696 w 797"/>
                <a:gd name="T17" fmla="*/ 132 h 793"/>
                <a:gd name="T18" fmla="*/ 725 w 797"/>
                <a:gd name="T19" fmla="*/ 169 h 793"/>
                <a:gd name="T20" fmla="*/ 750 w 797"/>
                <a:gd name="T21" fmla="*/ 210 h 793"/>
                <a:gd name="T22" fmla="*/ 769 w 797"/>
                <a:gd name="T23" fmla="*/ 253 h 793"/>
                <a:gd name="T24" fmla="*/ 785 w 797"/>
                <a:gd name="T25" fmla="*/ 299 h 793"/>
                <a:gd name="T26" fmla="*/ 793 w 797"/>
                <a:gd name="T27" fmla="*/ 347 h 793"/>
                <a:gd name="T28" fmla="*/ 797 w 797"/>
                <a:gd name="T29" fmla="*/ 396 h 793"/>
                <a:gd name="T30" fmla="*/ 793 w 797"/>
                <a:gd name="T31" fmla="*/ 446 h 793"/>
                <a:gd name="T32" fmla="*/ 785 w 797"/>
                <a:gd name="T33" fmla="*/ 494 h 793"/>
                <a:gd name="T34" fmla="*/ 769 w 797"/>
                <a:gd name="T35" fmla="*/ 539 h 793"/>
                <a:gd name="T36" fmla="*/ 750 w 797"/>
                <a:gd name="T37" fmla="*/ 583 h 793"/>
                <a:gd name="T38" fmla="*/ 725 w 797"/>
                <a:gd name="T39" fmla="*/ 623 h 793"/>
                <a:gd name="T40" fmla="*/ 696 w 797"/>
                <a:gd name="T41" fmla="*/ 659 h 793"/>
                <a:gd name="T42" fmla="*/ 662 w 797"/>
                <a:gd name="T43" fmla="*/ 693 h 793"/>
                <a:gd name="T44" fmla="*/ 625 w 797"/>
                <a:gd name="T45" fmla="*/ 722 h 793"/>
                <a:gd name="T46" fmla="*/ 585 w 797"/>
                <a:gd name="T47" fmla="*/ 746 h 793"/>
                <a:gd name="T48" fmla="*/ 542 w 797"/>
                <a:gd name="T49" fmla="*/ 766 h 793"/>
                <a:gd name="T50" fmla="*/ 497 w 797"/>
                <a:gd name="T51" fmla="*/ 781 h 793"/>
                <a:gd name="T52" fmla="*/ 449 w 797"/>
                <a:gd name="T53" fmla="*/ 790 h 793"/>
                <a:gd name="T54" fmla="*/ 398 w 797"/>
                <a:gd name="T55" fmla="*/ 793 h 793"/>
                <a:gd name="T56" fmla="*/ 348 w 797"/>
                <a:gd name="T57" fmla="*/ 790 h 793"/>
                <a:gd name="T58" fmla="*/ 300 w 797"/>
                <a:gd name="T59" fmla="*/ 781 h 793"/>
                <a:gd name="T60" fmla="*/ 254 w 797"/>
                <a:gd name="T61" fmla="*/ 766 h 793"/>
                <a:gd name="T62" fmla="*/ 212 w 797"/>
                <a:gd name="T63" fmla="*/ 746 h 793"/>
                <a:gd name="T64" fmla="*/ 171 w 797"/>
                <a:gd name="T65" fmla="*/ 722 h 793"/>
                <a:gd name="T66" fmla="*/ 134 w 797"/>
                <a:gd name="T67" fmla="*/ 693 h 793"/>
                <a:gd name="T68" fmla="*/ 101 w 797"/>
                <a:gd name="T69" fmla="*/ 659 h 793"/>
                <a:gd name="T70" fmla="*/ 72 w 797"/>
                <a:gd name="T71" fmla="*/ 623 h 793"/>
                <a:gd name="T72" fmla="*/ 47 w 797"/>
                <a:gd name="T73" fmla="*/ 583 h 793"/>
                <a:gd name="T74" fmla="*/ 27 w 797"/>
                <a:gd name="T75" fmla="*/ 539 h 793"/>
                <a:gd name="T76" fmla="*/ 13 w 797"/>
                <a:gd name="T77" fmla="*/ 494 h 793"/>
                <a:gd name="T78" fmla="*/ 3 w 797"/>
                <a:gd name="T79" fmla="*/ 446 h 793"/>
                <a:gd name="T80" fmla="*/ 0 w 797"/>
                <a:gd name="T81" fmla="*/ 396 h 793"/>
                <a:gd name="T82" fmla="*/ 3 w 797"/>
                <a:gd name="T83" fmla="*/ 347 h 793"/>
                <a:gd name="T84" fmla="*/ 13 w 797"/>
                <a:gd name="T85" fmla="*/ 299 h 793"/>
                <a:gd name="T86" fmla="*/ 27 w 797"/>
                <a:gd name="T87" fmla="*/ 253 h 793"/>
                <a:gd name="T88" fmla="*/ 47 w 797"/>
                <a:gd name="T89" fmla="*/ 210 h 793"/>
                <a:gd name="T90" fmla="*/ 72 w 797"/>
                <a:gd name="T91" fmla="*/ 169 h 793"/>
                <a:gd name="T92" fmla="*/ 101 w 797"/>
                <a:gd name="T93" fmla="*/ 132 h 793"/>
                <a:gd name="T94" fmla="*/ 134 w 797"/>
                <a:gd name="T95" fmla="*/ 100 h 793"/>
                <a:gd name="T96" fmla="*/ 171 w 797"/>
                <a:gd name="T97" fmla="*/ 70 h 793"/>
                <a:gd name="T98" fmla="*/ 212 w 797"/>
                <a:gd name="T99" fmla="*/ 45 h 793"/>
                <a:gd name="T100" fmla="*/ 254 w 797"/>
                <a:gd name="T101" fmla="*/ 26 h 793"/>
                <a:gd name="T102" fmla="*/ 300 w 797"/>
                <a:gd name="T103" fmla="*/ 12 h 793"/>
                <a:gd name="T104" fmla="*/ 348 w 797"/>
                <a:gd name="T105" fmla="*/ 3 h 793"/>
                <a:gd name="T106" fmla="*/ 398 w 797"/>
                <a:gd name="T10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97" h="793">
                  <a:moveTo>
                    <a:pt x="398" y="0"/>
                  </a:moveTo>
                  <a:lnTo>
                    <a:pt x="398" y="0"/>
                  </a:lnTo>
                  <a:lnTo>
                    <a:pt x="449" y="3"/>
                  </a:lnTo>
                  <a:lnTo>
                    <a:pt x="497" y="12"/>
                  </a:lnTo>
                  <a:lnTo>
                    <a:pt x="542" y="26"/>
                  </a:lnTo>
                  <a:lnTo>
                    <a:pt x="585" y="45"/>
                  </a:lnTo>
                  <a:lnTo>
                    <a:pt x="625" y="70"/>
                  </a:lnTo>
                  <a:lnTo>
                    <a:pt x="662" y="100"/>
                  </a:lnTo>
                  <a:lnTo>
                    <a:pt x="696" y="132"/>
                  </a:lnTo>
                  <a:lnTo>
                    <a:pt x="725" y="169"/>
                  </a:lnTo>
                  <a:lnTo>
                    <a:pt x="750" y="210"/>
                  </a:lnTo>
                  <a:lnTo>
                    <a:pt x="769" y="253"/>
                  </a:lnTo>
                  <a:lnTo>
                    <a:pt x="785" y="299"/>
                  </a:lnTo>
                  <a:lnTo>
                    <a:pt x="793" y="347"/>
                  </a:lnTo>
                  <a:lnTo>
                    <a:pt x="797" y="396"/>
                  </a:lnTo>
                  <a:lnTo>
                    <a:pt x="793" y="446"/>
                  </a:lnTo>
                  <a:lnTo>
                    <a:pt x="785" y="494"/>
                  </a:lnTo>
                  <a:lnTo>
                    <a:pt x="769" y="539"/>
                  </a:lnTo>
                  <a:lnTo>
                    <a:pt x="750" y="583"/>
                  </a:lnTo>
                  <a:lnTo>
                    <a:pt x="725" y="623"/>
                  </a:lnTo>
                  <a:lnTo>
                    <a:pt x="696" y="659"/>
                  </a:lnTo>
                  <a:lnTo>
                    <a:pt x="662" y="693"/>
                  </a:lnTo>
                  <a:lnTo>
                    <a:pt x="625" y="722"/>
                  </a:lnTo>
                  <a:lnTo>
                    <a:pt x="585" y="746"/>
                  </a:lnTo>
                  <a:lnTo>
                    <a:pt x="542" y="766"/>
                  </a:lnTo>
                  <a:lnTo>
                    <a:pt x="497" y="781"/>
                  </a:lnTo>
                  <a:lnTo>
                    <a:pt x="449" y="790"/>
                  </a:lnTo>
                  <a:lnTo>
                    <a:pt x="398" y="793"/>
                  </a:lnTo>
                  <a:lnTo>
                    <a:pt x="348" y="790"/>
                  </a:lnTo>
                  <a:lnTo>
                    <a:pt x="300" y="781"/>
                  </a:lnTo>
                  <a:lnTo>
                    <a:pt x="254" y="766"/>
                  </a:lnTo>
                  <a:lnTo>
                    <a:pt x="212" y="746"/>
                  </a:lnTo>
                  <a:lnTo>
                    <a:pt x="171" y="722"/>
                  </a:lnTo>
                  <a:lnTo>
                    <a:pt x="134" y="693"/>
                  </a:lnTo>
                  <a:lnTo>
                    <a:pt x="101" y="659"/>
                  </a:lnTo>
                  <a:lnTo>
                    <a:pt x="72" y="623"/>
                  </a:lnTo>
                  <a:lnTo>
                    <a:pt x="47" y="583"/>
                  </a:lnTo>
                  <a:lnTo>
                    <a:pt x="27" y="539"/>
                  </a:lnTo>
                  <a:lnTo>
                    <a:pt x="13" y="494"/>
                  </a:lnTo>
                  <a:lnTo>
                    <a:pt x="3" y="446"/>
                  </a:lnTo>
                  <a:lnTo>
                    <a:pt x="0" y="396"/>
                  </a:lnTo>
                  <a:lnTo>
                    <a:pt x="3" y="347"/>
                  </a:lnTo>
                  <a:lnTo>
                    <a:pt x="13" y="299"/>
                  </a:lnTo>
                  <a:lnTo>
                    <a:pt x="27" y="253"/>
                  </a:lnTo>
                  <a:lnTo>
                    <a:pt x="47" y="210"/>
                  </a:lnTo>
                  <a:lnTo>
                    <a:pt x="72" y="169"/>
                  </a:lnTo>
                  <a:lnTo>
                    <a:pt x="101" y="132"/>
                  </a:lnTo>
                  <a:lnTo>
                    <a:pt x="134" y="100"/>
                  </a:lnTo>
                  <a:lnTo>
                    <a:pt x="171" y="70"/>
                  </a:lnTo>
                  <a:lnTo>
                    <a:pt x="212" y="45"/>
                  </a:lnTo>
                  <a:lnTo>
                    <a:pt x="254" y="26"/>
                  </a:lnTo>
                  <a:lnTo>
                    <a:pt x="300" y="12"/>
                  </a:lnTo>
                  <a:lnTo>
                    <a:pt x="348" y="3"/>
                  </a:lnTo>
                  <a:lnTo>
                    <a:pt x="398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4282" tIns="17141" rIns="34282" bIns="17141" rtlCol="0" anchor="ctr"/>
            <a:lstStyle/>
            <a:p>
              <a:pPr algn="ctr"/>
              <a:endParaRPr lang="es-SV" sz="90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35" name="Freeform 8"/>
            <p:cNvSpPr>
              <a:spLocks noEditPoints="1"/>
            </p:cNvSpPr>
            <p:nvPr/>
          </p:nvSpPr>
          <p:spPr bwMode="auto">
            <a:xfrm>
              <a:off x="5577059" y="9460283"/>
              <a:ext cx="1182997" cy="1292873"/>
            </a:xfrm>
            <a:custGeom>
              <a:avLst/>
              <a:gdLst>
                <a:gd name="T0" fmla="*/ 620 w 2907"/>
                <a:gd name="T1" fmla="*/ 1122 h 3176"/>
                <a:gd name="T2" fmla="*/ 826 w 2907"/>
                <a:gd name="T3" fmla="*/ 1253 h 3176"/>
                <a:gd name="T4" fmla="*/ 803 w 2907"/>
                <a:gd name="T5" fmla="*/ 1225 h 3176"/>
                <a:gd name="T6" fmla="*/ 741 w 2907"/>
                <a:gd name="T7" fmla="*/ 1200 h 3176"/>
                <a:gd name="T8" fmla="*/ 682 w 2907"/>
                <a:gd name="T9" fmla="*/ 1116 h 3176"/>
                <a:gd name="T10" fmla="*/ 665 w 2907"/>
                <a:gd name="T11" fmla="*/ 1082 h 3176"/>
                <a:gd name="T12" fmla="*/ 1851 w 2907"/>
                <a:gd name="T13" fmla="*/ 402 h 3176"/>
                <a:gd name="T14" fmla="*/ 1938 w 2907"/>
                <a:gd name="T15" fmla="*/ 446 h 3176"/>
                <a:gd name="T16" fmla="*/ 2061 w 2907"/>
                <a:gd name="T17" fmla="*/ 568 h 3176"/>
                <a:gd name="T18" fmla="*/ 2120 w 2907"/>
                <a:gd name="T19" fmla="*/ 694 h 3176"/>
                <a:gd name="T20" fmla="*/ 2229 w 2907"/>
                <a:gd name="T21" fmla="*/ 789 h 3176"/>
                <a:gd name="T22" fmla="*/ 2398 w 2907"/>
                <a:gd name="T23" fmla="*/ 835 h 3176"/>
                <a:gd name="T24" fmla="*/ 2560 w 2907"/>
                <a:gd name="T25" fmla="*/ 822 h 3176"/>
                <a:gd name="T26" fmla="*/ 2676 w 2907"/>
                <a:gd name="T27" fmla="*/ 759 h 3176"/>
                <a:gd name="T28" fmla="*/ 2778 w 2907"/>
                <a:gd name="T29" fmla="*/ 741 h 3176"/>
                <a:gd name="T30" fmla="*/ 2871 w 2907"/>
                <a:gd name="T31" fmla="*/ 793 h 3176"/>
                <a:gd name="T32" fmla="*/ 2907 w 2907"/>
                <a:gd name="T33" fmla="*/ 892 h 3176"/>
                <a:gd name="T34" fmla="*/ 2872 w 2907"/>
                <a:gd name="T35" fmla="*/ 991 h 3176"/>
                <a:gd name="T36" fmla="*/ 2718 w 2907"/>
                <a:gd name="T37" fmla="*/ 1092 h 3176"/>
                <a:gd name="T38" fmla="*/ 2500 w 2907"/>
                <a:gd name="T39" fmla="*/ 1143 h 3176"/>
                <a:gd name="T40" fmla="*/ 2230 w 2907"/>
                <a:gd name="T41" fmla="*/ 1117 h 3176"/>
                <a:gd name="T42" fmla="*/ 2029 w 2907"/>
                <a:gd name="T43" fmla="*/ 1029 h 3176"/>
                <a:gd name="T44" fmla="*/ 2042 w 2907"/>
                <a:gd name="T45" fmla="*/ 2051 h 3176"/>
                <a:gd name="T46" fmla="*/ 2075 w 2907"/>
                <a:gd name="T47" fmla="*/ 2171 h 3176"/>
                <a:gd name="T48" fmla="*/ 1816 w 2907"/>
                <a:gd name="T49" fmla="*/ 3097 h 3176"/>
                <a:gd name="T50" fmla="*/ 1725 w 2907"/>
                <a:gd name="T51" fmla="*/ 3166 h 3176"/>
                <a:gd name="T52" fmla="*/ 1618 w 2907"/>
                <a:gd name="T53" fmla="*/ 3170 h 3176"/>
                <a:gd name="T54" fmla="*/ 1516 w 2907"/>
                <a:gd name="T55" fmla="*/ 3098 h 3176"/>
                <a:gd name="T56" fmla="*/ 1484 w 2907"/>
                <a:gd name="T57" fmla="*/ 2979 h 3176"/>
                <a:gd name="T58" fmla="*/ 1407 w 2907"/>
                <a:gd name="T59" fmla="*/ 1834 h 3176"/>
                <a:gd name="T60" fmla="*/ 1225 w 2907"/>
                <a:gd name="T61" fmla="*/ 2257 h 3176"/>
                <a:gd name="T62" fmla="*/ 1114 w 2907"/>
                <a:gd name="T63" fmla="*/ 2301 h 3176"/>
                <a:gd name="T64" fmla="*/ 457 w 2907"/>
                <a:gd name="T65" fmla="*/ 2320 h 3176"/>
                <a:gd name="T66" fmla="*/ 364 w 2907"/>
                <a:gd name="T67" fmla="*/ 2246 h 3176"/>
                <a:gd name="T68" fmla="*/ 337 w 2907"/>
                <a:gd name="T69" fmla="*/ 2125 h 3176"/>
                <a:gd name="T70" fmla="*/ 394 w 2907"/>
                <a:gd name="T71" fmla="*/ 2015 h 3176"/>
                <a:gd name="T72" fmla="*/ 509 w 2907"/>
                <a:gd name="T73" fmla="*/ 1967 h 3176"/>
                <a:gd name="T74" fmla="*/ 1127 w 2907"/>
                <a:gd name="T75" fmla="*/ 1465 h 3176"/>
                <a:gd name="T76" fmla="*/ 1254 w 2907"/>
                <a:gd name="T77" fmla="*/ 806 h 3176"/>
                <a:gd name="T78" fmla="*/ 1074 w 2907"/>
                <a:gd name="T79" fmla="*/ 947 h 3176"/>
                <a:gd name="T80" fmla="*/ 978 w 2907"/>
                <a:gd name="T81" fmla="*/ 1114 h 3176"/>
                <a:gd name="T82" fmla="*/ 911 w 2907"/>
                <a:gd name="T83" fmla="*/ 1205 h 3176"/>
                <a:gd name="T84" fmla="*/ 866 w 2907"/>
                <a:gd name="T85" fmla="*/ 1251 h 3176"/>
                <a:gd name="T86" fmla="*/ 810 w 2907"/>
                <a:gd name="T87" fmla="*/ 1325 h 3176"/>
                <a:gd name="T88" fmla="*/ 429 w 2907"/>
                <a:gd name="T89" fmla="*/ 919 h 3176"/>
                <a:gd name="T90" fmla="*/ 654 w 2907"/>
                <a:gd name="T91" fmla="*/ 1043 h 3176"/>
                <a:gd name="T92" fmla="*/ 681 w 2907"/>
                <a:gd name="T93" fmla="*/ 1033 h 3176"/>
                <a:gd name="T94" fmla="*/ 790 w 2907"/>
                <a:gd name="T95" fmla="*/ 810 h 3176"/>
                <a:gd name="T96" fmla="*/ 980 w 2907"/>
                <a:gd name="T97" fmla="*/ 618 h 3176"/>
                <a:gd name="T98" fmla="*/ 1248 w 2907"/>
                <a:gd name="T99" fmla="*/ 468 h 3176"/>
                <a:gd name="T100" fmla="*/ 1553 w 2907"/>
                <a:gd name="T101" fmla="*/ 390 h 3176"/>
                <a:gd name="T102" fmla="*/ 1753 w 2907"/>
                <a:gd name="T103" fmla="*/ 364 h 3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907" h="3176">
                  <a:moveTo>
                    <a:pt x="665" y="1082"/>
                  </a:moveTo>
                  <a:lnTo>
                    <a:pt x="662" y="1082"/>
                  </a:lnTo>
                  <a:lnTo>
                    <a:pt x="660" y="1085"/>
                  </a:lnTo>
                  <a:lnTo>
                    <a:pt x="620" y="1122"/>
                  </a:lnTo>
                  <a:lnTo>
                    <a:pt x="783" y="1296"/>
                  </a:lnTo>
                  <a:lnTo>
                    <a:pt x="824" y="1259"/>
                  </a:lnTo>
                  <a:lnTo>
                    <a:pt x="825" y="1255"/>
                  </a:lnTo>
                  <a:lnTo>
                    <a:pt x="826" y="1253"/>
                  </a:lnTo>
                  <a:lnTo>
                    <a:pt x="826" y="1250"/>
                  </a:lnTo>
                  <a:lnTo>
                    <a:pt x="824" y="1247"/>
                  </a:lnTo>
                  <a:lnTo>
                    <a:pt x="806" y="1228"/>
                  </a:lnTo>
                  <a:lnTo>
                    <a:pt x="803" y="1225"/>
                  </a:lnTo>
                  <a:lnTo>
                    <a:pt x="796" y="1224"/>
                  </a:lnTo>
                  <a:lnTo>
                    <a:pt x="790" y="1223"/>
                  </a:lnTo>
                  <a:lnTo>
                    <a:pt x="764" y="1213"/>
                  </a:lnTo>
                  <a:lnTo>
                    <a:pt x="741" y="1200"/>
                  </a:lnTo>
                  <a:lnTo>
                    <a:pt x="721" y="1183"/>
                  </a:lnTo>
                  <a:lnTo>
                    <a:pt x="704" y="1163"/>
                  </a:lnTo>
                  <a:lnTo>
                    <a:pt x="690" y="1140"/>
                  </a:lnTo>
                  <a:lnTo>
                    <a:pt x="682" y="1116"/>
                  </a:lnTo>
                  <a:lnTo>
                    <a:pt x="676" y="1091"/>
                  </a:lnTo>
                  <a:lnTo>
                    <a:pt x="671" y="1085"/>
                  </a:lnTo>
                  <a:lnTo>
                    <a:pt x="669" y="1082"/>
                  </a:lnTo>
                  <a:lnTo>
                    <a:pt x="665" y="1082"/>
                  </a:lnTo>
                  <a:close/>
                  <a:moveTo>
                    <a:pt x="1349" y="0"/>
                  </a:moveTo>
                  <a:lnTo>
                    <a:pt x="1474" y="60"/>
                  </a:lnTo>
                  <a:lnTo>
                    <a:pt x="1857" y="403"/>
                  </a:lnTo>
                  <a:lnTo>
                    <a:pt x="1851" y="402"/>
                  </a:lnTo>
                  <a:lnTo>
                    <a:pt x="1881" y="413"/>
                  </a:lnTo>
                  <a:lnTo>
                    <a:pt x="1901" y="422"/>
                  </a:lnTo>
                  <a:lnTo>
                    <a:pt x="1921" y="433"/>
                  </a:lnTo>
                  <a:lnTo>
                    <a:pt x="1938" y="446"/>
                  </a:lnTo>
                  <a:lnTo>
                    <a:pt x="1972" y="470"/>
                  </a:lnTo>
                  <a:lnTo>
                    <a:pt x="2005" y="499"/>
                  </a:lnTo>
                  <a:lnTo>
                    <a:pt x="2034" y="532"/>
                  </a:lnTo>
                  <a:lnTo>
                    <a:pt x="2061" y="568"/>
                  </a:lnTo>
                  <a:lnTo>
                    <a:pt x="2081" y="606"/>
                  </a:lnTo>
                  <a:lnTo>
                    <a:pt x="2098" y="647"/>
                  </a:lnTo>
                  <a:lnTo>
                    <a:pt x="2105" y="665"/>
                  </a:lnTo>
                  <a:lnTo>
                    <a:pt x="2120" y="694"/>
                  </a:lnTo>
                  <a:lnTo>
                    <a:pt x="2138" y="721"/>
                  </a:lnTo>
                  <a:lnTo>
                    <a:pt x="2163" y="746"/>
                  </a:lnTo>
                  <a:lnTo>
                    <a:pt x="2194" y="769"/>
                  </a:lnTo>
                  <a:lnTo>
                    <a:pt x="2229" y="789"/>
                  </a:lnTo>
                  <a:lnTo>
                    <a:pt x="2268" y="806"/>
                  </a:lnTo>
                  <a:lnTo>
                    <a:pt x="2310" y="820"/>
                  </a:lnTo>
                  <a:lnTo>
                    <a:pt x="2354" y="830"/>
                  </a:lnTo>
                  <a:lnTo>
                    <a:pt x="2398" y="835"/>
                  </a:lnTo>
                  <a:lnTo>
                    <a:pt x="2440" y="838"/>
                  </a:lnTo>
                  <a:lnTo>
                    <a:pt x="2483" y="836"/>
                  </a:lnTo>
                  <a:lnTo>
                    <a:pt x="2523" y="831"/>
                  </a:lnTo>
                  <a:lnTo>
                    <a:pt x="2560" y="822"/>
                  </a:lnTo>
                  <a:lnTo>
                    <a:pt x="2595" y="809"/>
                  </a:lnTo>
                  <a:lnTo>
                    <a:pt x="2627" y="794"/>
                  </a:lnTo>
                  <a:lnTo>
                    <a:pt x="2653" y="776"/>
                  </a:lnTo>
                  <a:lnTo>
                    <a:pt x="2676" y="759"/>
                  </a:lnTo>
                  <a:lnTo>
                    <a:pt x="2700" y="748"/>
                  </a:lnTo>
                  <a:lnTo>
                    <a:pt x="2726" y="741"/>
                  </a:lnTo>
                  <a:lnTo>
                    <a:pt x="2752" y="739"/>
                  </a:lnTo>
                  <a:lnTo>
                    <a:pt x="2778" y="741"/>
                  </a:lnTo>
                  <a:lnTo>
                    <a:pt x="2805" y="747"/>
                  </a:lnTo>
                  <a:lnTo>
                    <a:pt x="2829" y="758"/>
                  </a:lnTo>
                  <a:lnTo>
                    <a:pt x="2850" y="773"/>
                  </a:lnTo>
                  <a:lnTo>
                    <a:pt x="2871" y="793"/>
                  </a:lnTo>
                  <a:lnTo>
                    <a:pt x="2886" y="816"/>
                  </a:lnTo>
                  <a:lnTo>
                    <a:pt x="2898" y="841"/>
                  </a:lnTo>
                  <a:lnTo>
                    <a:pt x="2905" y="866"/>
                  </a:lnTo>
                  <a:lnTo>
                    <a:pt x="2907" y="892"/>
                  </a:lnTo>
                  <a:lnTo>
                    <a:pt x="2905" y="918"/>
                  </a:lnTo>
                  <a:lnTo>
                    <a:pt x="2898" y="944"/>
                  </a:lnTo>
                  <a:lnTo>
                    <a:pt x="2888" y="968"/>
                  </a:lnTo>
                  <a:lnTo>
                    <a:pt x="2872" y="991"/>
                  </a:lnTo>
                  <a:lnTo>
                    <a:pt x="2853" y="1011"/>
                  </a:lnTo>
                  <a:lnTo>
                    <a:pt x="2812" y="1041"/>
                  </a:lnTo>
                  <a:lnTo>
                    <a:pt x="2766" y="1068"/>
                  </a:lnTo>
                  <a:lnTo>
                    <a:pt x="2718" y="1092"/>
                  </a:lnTo>
                  <a:lnTo>
                    <a:pt x="2667" y="1111"/>
                  </a:lnTo>
                  <a:lnTo>
                    <a:pt x="2614" y="1126"/>
                  </a:lnTo>
                  <a:lnTo>
                    <a:pt x="2558" y="1137"/>
                  </a:lnTo>
                  <a:lnTo>
                    <a:pt x="2500" y="1143"/>
                  </a:lnTo>
                  <a:lnTo>
                    <a:pt x="2441" y="1146"/>
                  </a:lnTo>
                  <a:lnTo>
                    <a:pt x="2370" y="1142"/>
                  </a:lnTo>
                  <a:lnTo>
                    <a:pt x="2300" y="1134"/>
                  </a:lnTo>
                  <a:lnTo>
                    <a:pt x="2230" y="1117"/>
                  </a:lnTo>
                  <a:lnTo>
                    <a:pt x="2175" y="1100"/>
                  </a:lnTo>
                  <a:lnTo>
                    <a:pt x="2123" y="1080"/>
                  </a:lnTo>
                  <a:lnTo>
                    <a:pt x="2075" y="1056"/>
                  </a:lnTo>
                  <a:lnTo>
                    <a:pt x="2029" y="1029"/>
                  </a:lnTo>
                  <a:lnTo>
                    <a:pt x="1832" y="1647"/>
                  </a:lnTo>
                  <a:lnTo>
                    <a:pt x="1820" y="1679"/>
                  </a:lnTo>
                  <a:lnTo>
                    <a:pt x="1804" y="1707"/>
                  </a:lnTo>
                  <a:lnTo>
                    <a:pt x="2042" y="2051"/>
                  </a:lnTo>
                  <a:lnTo>
                    <a:pt x="2058" y="2078"/>
                  </a:lnTo>
                  <a:lnTo>
                    <a:pt x="2069" y="2109"/>
                  </a:lnTo>
                  <a:lnTo>
                    <a:pt x="2075" y="2139"/>
                  </a:lnTo>
                  <a:lnTo>
                    <a:pt x="2075" y="2171"/>
                  </a:lnTo>
                  <a:lnTo>
                    <a:pt x="2069" y="2202"/>
                  </a:lnTo>
                  <a:lnTo>
                    <a:pt x="1841" y="3041"/>
                  </a:lnTo>
                  <a:lnTo>
                    <a:pt x="1832" y="3071"/>
                  </a:lnTo>
                  <a:lnTo>
                    <a:pt x="1816" y="3097"/>
                  </a:lnTo>
                  <a:lnTo>
                    <a:pt x="1798" y="3120"/>
                  </a:lnTo>
                  <a:lnTo>
                    <a:pt x="1776" y="3139"/>
                  </a:lnTo>
                  <a:lnTo>
                    <a:pt x="1751" y="3155"/>
                  </a:lnTo>
                  <a:lnTo>
                    <a:pt x="1725" y="3166"/>
                  </a:lnTo>
                  <a:lnTo>
                    <a:pt x="1695" y="3174"/>
                  </a:lnTo>
                  <a:lnTo>
                    <a:pt x="1666" y="3176"/>
                  </a:lnTo>
                  <a:lnTo>
                    <a:pt x="1642" y="3175"/>
                  </a:lnTo>
                  <a:lnTo>
                    <a:pt x="1618" y="3170"/>
                  </a:lnTo>
                  <a:lnTo>
                    <a:pt x="1587" y="3159"/>
                  </a:lnTo>
                  <a:lnTo>
                    <a:pt x="1560" y="3142"/>
                  </a:lnTo>
                  <a:lnTo>
                    <a:pt x="1536" y="3122"/>
                  </a:lnTo>
                  <a:lnTo>
                    <a:pt x="1516" y="3098"/>
                  </a:lnTo>
                  <a:lnTo>
                    <a:pt x="1500" y="3071"/>
                  </a:lnTo>
                  <a:lnTo>
                    <a:pt x="1490" y="3041"/>
                  </a:lnTo>
                  <a:lnTo>
                    <a:pt x="1484" y="3011"/>
                  </a:lnTo>
                  <a:lnTo>
                    <a:pt x="1484" y="2979"/>
                  </a:lnTo>
                  <a:lnTo>
                    <a:pt x="1489" y="2946"/>
                  </a:lnTo>
                  <a:lnTo>
                    <a:pt x="1694" y="2189"/>
                  </a:lnTo>
                  <a:lnTo>
                    <a:pt x="1455" y="1844"/>
                  </a:lnTo>
                  <a:lnTo>
                    <a:pt x="1407" y="1834"/>
                  </a:lnTo>
                  <a:lnTo>
                    <a:pt x="1276" y="2184"/>
                  </a:lnTo>
                  <a:lnTo>
                    <a:pt x="1263" y="2211"/>
                  </a:lnTo>
                  <a:lnTo>
                    <a:pt x="1246" y="2236"/>
                  </a:lnTo>
                  <a:lnTo>
                    <a:pt x="1225" y="2257"/>
                  </a:lnTo>
                  <a:lnTo>
                    <a:pt x="1200" y="2275"/>
                  </a:lnTo>
                  <a:lnTo>
                    <a:pt x="1174" y="2288"/>
                  </a:lnTo>
                  <a:lnTo>
                    <a:pt x="1144" y="2297"/>
                  </a:lnTo>
                  <a:lnTo>
                    <a:pt x="1114" y="2301"/>
                  </a:lnTo>
                  <a:lnTo>
                    <a:pt x="527" y="2331"/>
                  </a:lnTo>
                  <a:lnTo>
                    <a:pt x="518" y="2331"/>
                  </a:lnTo>
                  <a:lnTo>
                    <a:pt x="486" y="2328"/>
                  </a:lnTo>
                  <a:lnTo>
                    <a:pt x="457" y="2320"/>
                  </a:lnTo>
                  <a:lnTo>
                    <a:pt x="429" y="2308"/>
                  </a:lnTo>
                  <a:lnTo>
                    <a:pt x="404" y="2290"/>
                  </a:lnTo>
                  <a:lnTo>
                    <a:pt x="382" y="2270"/>
                  </a:lnTo>
                  <a:lnTo>
                    <a:pt x="364" y="2246"/>
                  </a:lnTo>
                  <a:lnTo>
                    <a:pt x="350" y="2218"/>
                  </a:lnTo>
                  <a:lnTo>
                    <a:pt x="340" y="2189"/>
                  </a:lnTo>
                  <a:lnTo>
                    <a:pt x="336" y="2158"/>
                  </a:lnTo>
                  <a:lnTo>
                    <a:pt x="337" y="2125"/>
                  </a:lnTo>
                  <a:lnTo>
                    <a:pt x="345" y="2093"/>
                  </a:lnTo>
                  <a:lnTo>
                    <a:pt x="357" y="2065"/>
                  </a:lnTo>
                  <a:lnTo>
                    <a:pt x="373" y="2038"/>
                  </a:lnTo>
                  <a:lnTo>
                    <a:pt x="394" y="2015"/>
                  </a:lnTo>
                  <a:lnTo>
                    <a:pt x="419" y="1997"/>
                  </a:lnTo>
                  <a:lnTo>
                    <a:pt x="446" y="1981"/>
                  </a:lnTo>
                  <a:lnTo>
                    <a:pt x="477" y="1971"/>
                  </a:lnTo>
                  <a:lnTo>
                    <a:pt x="509" y="1967"/>
                  </a:lnTo>
                  <a:lnTo>
                    <a:pt x="976" y="1943"/>
                  </a:lnTo>
                  <a:lnTo>
                    <a:pt x="1127" y="1544"/>
                  </a:lnTo>
                  <a:lnTo>
                    <a:pt x="1124" y="1506"/>
                  </a:lnTo>
                  <a:lnTo>
                    <a:pt x="1127" y="1465"/>
                  </a:lnTo>
                  <a:lnTo>
                    <a:pt x="1137" y="1425"/>
                  </a:lnTo>
                  <a:lnTo>
                    <a:pt x="1349" y="759"/>
                  </a:lnTo>
                  <a:lnTo>
                    <a:pt x="1301" y="781"/>
                  </a:lnTo>
                  <a:lnTo>
                    <a:pt x="1254" y="806"/>
                  </a:lnTo>
                  <a:lnTo>
                    <a:pt x="1202" y="838"/>
                  </a:lnTo>
                  <a:lnTo>
                    <a:pt x="1155" y="872"/>
                  </a:lnTo>
                  <a:lnTo>
                    <a:pt x="1112" y="909"/>
                  </a:lnTo>
                  <a:lnTo>
                    <a:pt x="1074" y="947"/>
                  </a:lnTo>
                  <a:lnTo>
                    <a:pt x="1042" y="988"/>
                  </a:lnTo>
                  <a:lnTo>
                    <a:pt x="1014" y="1029"/>
                  </a:lnTo>
                  <a:lnTo>
                    <a:pt x="994" y="1072"/>
                  </a:lnTo>
                  <a:lnTo>
                    <a:pt x="978" y="1114"/>
                  </a:lnTo>
                  <a:lnTo>
                    <a:pt x="969" y="1142"/>
                  </a:lnTo>
                  <a:lnTo>
                    <a:pt x="953" y="1167"/>
                  </a:lnTo>
                  <a:lnTo>
                    <a:pt x="934" y="1188"/>
                  </a:lnTo>
                  <a:lnTo>
                    <a:pt x="911" y="1205"/>
                  </a:lnTo>
                  <a:lnTo>
                    <a:pt x="885" y="1217"/>
                  </a:lnTo>
                  <a:lnTo>
                    <a:pt x="857" y="1225"/>
                  </a:lnTo>
                  <a:lnTo>
                    <a:pt x="864" y="1238"/>
                  </a:lnTo>
                  <a:lnTo>
                    <a:pt x="866" y="1251"/>
                  </a:lnTo>
                  <a:lnTo>
                    <a:pt x="865" y="1264"/>
                  </a:lnTo>
                  <a:lnTo>
                    <a:pt x="860" y="1277"/>
                  </a:lnTo>
                  <a:lnTo>
                    <a:pt x="851" y="1288"/>
                  </a:lnTo>
                  <a:lnTo>
                    <a:pt x="810" y="1325"/>
                  </a:lnTo>
                  <a:lnTo>
                    <a:pt x="973" y="1498"/>
                  </a:lnTo>
                  <a:lnTo>
                    <a:pt x="544" y="1899"/>
                  </a:lnTo>
                  <a:lnTo>
                    <a:pt x="0" y="1320"/>
                  </a:lnTo>
                  <a:lnTo>
                    <a:pt x="429" y="919"/>
                  </a:lnTo>
                  <a:lnTo>
                    <a:pt x="591" y="1092"/>
                  </a:lnTo>
                  <a:lnTo>
                    <a:pt x="632" y="1054"/>
                  </a:lnTo>
                  <a:lnTo>
                    <a:pt x="642" y="1047"/>
                  </a:lnTo>
                  <a:lnTo>
                    <a:pt x="654" y="1043"/>
                  </a:lnTo>
                  <a:lnTo>
                    <a:pt x="666" y="1042"/>
                  </a:lnTo>
                  <a:lnTo>
                    <a:pt x="678" y="1043"/>
                  </a:lnTo>
                  <a:lnTo>
                    <a:pt x="680" y="1039"/>
                  </a:lnTo>
                  <a:lnTo>
                    <a:pt x="681" y="1033"/>
                  </a:lnTo>
                  <a:lnTo>
                    <a:pt x="700" y="976"/>
                  </a:lnTo>
                  <a:lnTo>
                    <a:pt x="724" y="918"/>
                  </a:lnTo>
                  <a:lnTo>
                    <a:pt x="754" y="864"/>
                  </a:lnTo>
                  <a:lnTo>
                    <a:pt x="790" y="810"/>
                  </a:lnTo>
                  <a:lnTo>
                    <a:pt x="829" y="758"/>
                  </a:lnTo>
                  <a:lnTo>
                    <a:pt x="875" y="709"/>
                  </a:lnTo>
                  <a:lnTo>
                    <a:pt x="925" y="662"/>
                  </a:lnTo>
                  <a:lnTo>
                    <a:pt x="980" y="618"/>
                  </a:lnTo>
                  <a:lnTo>
                    <a:pt x="1038" y="576"/>
                  </a:lnTo>
                  <a:lnTo>
                    <a:pt x="1102" y="538"/>
                  </a:lnTo>
                  <a:lnTo>
                    <a:pt x="1174" y="500"/>
                  </a:lnTo>
                  <a:lnTo>
                    <a:pt x="1248" y="468"/>
                  </a:lnTo>
                  <a:lnTo>
                    <a:pt x="1324" y="440"/>
                  </a:lnTo>
                  <a:lnTo>
                    <a:pt x="1401" y="419"/>
                  </a:lnTo>
                  <a:lnTo>
                    <a:pt x="1477" y="402"/>
                  </a:lnTo>
                  <a:lnTo>
                    <a:pt x="1553" y="390"/>
                  </a:lnTo>
                  <a:lnTo>
                    <a:pt x="963" y="249"/>
                  </a:lnTo>
                  <a:lnTo>
                    <a:pt x="880" y="118"/>
                  </a:lnTo>
                  <a:lnTo>
                    <a:pt x="1055" y="79"/>
                  </a:lnTo>
                  <a:lnTo>
                    <a:pt x="1753" y="364"/>
                  </a:lnTo>
                  <a:lnTo>
                    <a:pt x="1398" y="122"/>
                  </a:lnTo>
                  <a:lnTo>
                    <a:pt x="1349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4282" tIns="17141" rIns="34282" bIns="17141" rtlCol="0" anchor="ctr"/>
            <a:lstStyle/>
            <a:p>
              <a:pPr algn="ctr"/>
              <a:endParaRPr lang="es-SV" sz="90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</p:grpSp>
      <p:sp>
        <p:nvSpPr>
          <p:cNvPr id="36" name="69 CuadroTexto"/>
          <p:cNvSpPr txBox="1"/>
          <p:nvPr/>
        </p:nvSpPr>
        <p:spPr>
          <a:xfrm>
            <a:off x="8723465" y="1729393"/>
            <a:ext cx="2355455" cy="822519"/>
          </a:xfrm>
          <a:prstGeom prst="rect">
            <a:avLst/>
          </a:prstGeom>
          <a:noFill/>
        </p:spPr>
        <p:txBody>
          <a:bodyPr wrap="square" lIns="90625" tIns="45332" rIns="90625" bIns="45332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400" b="1" kern="1000" spc="300" dirty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</a:p>
          <a:p>
            <a:pPr algn="just">
              <a:lnSpc>
                <a:spcPct val="125000"/>
              </a:lnSpc>
            </a:pPr>
            <a:r>
              <a:rPr lang="zh-CN" altLang="en-US" sz="800" kern="1000" spc="3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800" kern="1000" spc="3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800" kern="1000" spc="3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s-MX" sz="800" spc="300" dirty="0">
              <a:solidFill>
                <a:schemeClr val="bg2"/>
              </a:solidFill>
              <a:latin typeface="Source Sans Pro" panose="020B0503030403020204" pitchFamily="34" charset="0"/>
            </a:endParaRPr>
          </a:p>
        </p:txBody>
      </p:sp>
      <p:sp>
        <p:nvSpPr>
          <p:cNvPr id="37" name="69 CuadroTexto"/>
          <p:cNvSpPr txBox="1"/>
          <p:nvPr/>
        </p:nvSpPr>
        <p:spPr>
          <a:xfrm>
            <a:off x="1571925" y="4541414"/>
            <a:ext cx="2355455" cy="822519"/>
          </a:xfrm>
          <a:prstGeom prst="rect">
            <a:avLst/>
          </a:prstGeom>
          <a:noFill/>
        </p:spPr>
        <p:txBody>
          <a:bodyPr wrap="square" lIns="90625" tIns="45332" rIns="90625" bIns="45332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400" b="1" kern="1000" spc="300" dirty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</a:p>
          <a:p>
            <a:pPr algn="just">
              <a:lnSpc>
                <a:spcPct val="125000"/>
              </a:lnSpc>
            </a:pPr>
            <a:r>
              <a:rPr lang="zh-CN" altLang="en-US" sz="800" kern="1000" spc="3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800" kern="1000" spc="3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800" kern="1000" spc="3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s-MX" sz="800" spc="300" dirty="0">
              <a:solidFill>
                <a:schemeClr val="bg2"/>
              </a:solidFill>
              <a:latin typeface="Source Sans Pro" panose="020B0503030403020204" pitchFamily="34" charset="0"/>
            </a:endParaRPr>
          </a:p>
        </p:txBody>
      </p:sp>
      <p:sp>
        <p:nvSpPr>
          <p:cNvPr id="38" name="69 CuadroTexto"/>
          <p:cNvSpPr txBox="1"/>
          <p:nvPr/>
        </p:nvSpPr>
        <p:spPr>
          <a:xfrm>
            <a:off x="9104059" y="3349385"/>
            <a:ext cx="2355455" cy="822519"/>
          </a:xfrm>
          <a:prstGeom prst="rect">
            <a:avLst/>
          </a:prstGeom>
          <a:noFill/>
        </p:spPr>
        <p:txBody>
          <a:bodyPr wrap="square" lIns="90625" tIns="45332" rIns="90625" bIns="45332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400" b="1" kern="1000" spc="300" dirty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</a:p>
          <a:p>
            <a:pPr algn="just">
              <a:lnSpc>
                <a:spcPct val="125000"/>
              </a:lnSpc>
            </a:pPr>
            <a:r>
              <a:rPr lang="zh-CN" altLang="en-US" sz="800" kern="1000" spc="3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800" kern="1000" spc="3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800" kern="1000" spc="3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s-MX" sz="800" spc="300" dirty="0">
              <a:solidFill>
                <a:schemeClr val="bg2"/>
              </a:solidFill>
              <a:latin typeface="Source Sans Pro" panose="020B0503030403020204" pitchFamily="34" charset="0"/>
            </a:endParaRPr>
          </a:p>
        </p:txBody>
      </p:sp>
      <p:sp>
        <p:nvSpPr>
          <p:cNvPr id="39" name="69 CuadroTexto"/>
          <p:cNvSpPr txBox="1"/>
          <p:nvPr/>
        </p:nvSpPr>
        <p:spPr>
          <a:xfrm>
            <a:off x="1313285" y="2577014"/>
            <a:ext cx="2355455" cy="822519"/>
          </a:xfrm>
          <a:prstGeom prst="rect">
            <a:avLst/>
          </a:prstGeom>
          <a:noFill/>
        </p:spPr>
        <p:txBody>
          <a:bodyPr wrap="square" lIns="90625" tIns="45332" rIns="90625" bIns="45332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400" b="1" kern="1000" spc="300" dirty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</a:p>
          <a:p>
            <a:pPr algn="just">
              <a:lnSpc>
                <a:spcPct val="125000"/>
              </a:lnSpc>
            </a:pPr>
            <a:r>
              <a:rPr lang="zh-CN" altLang="en-US" sz="800" kern="1000" spc="3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800" kern="1000" spc="3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800" kern="1000" spc="3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s-MX" sz="800" spc="300" dirty="0">
              <a:solidFill>
                <a:schemeClr val="bg2"/>
              </a:solidFill>
              <a:latin typeface="Source Sans Pro" panose="020B0503030403020204" pitchFamily="34" charset="0"/>
            </a:endParaRPr>
          </a:p>
        </p:txBody>
      </p:sp>
      <p:sp>
        <p:nvSpPr>
          <p:cNvPr id="40" name="Freeform 6"/>
          <p:cNvSpPr>
            <a:spLocks noChangeAspect="1" noEditPoints="1"/>
          </p:cNvSpPr>
          <p:nvPr/>
        </p:nvSpPr>
        <p:spPr bwMode="auto">
          <a:xfrm>
            <a:off x="8297831" y="1727005"/>
            <a:ext cx="356274" cy="308815"/>
          </a:xfrm>
          <a:custGeom>
            <a:avLst/>
            <a:gdLst>
              <a:gd name="T0" fmla="*/ 4656 w 4841"/>
              <a:gd name="T1" fmla="*/ 3367 h 4195"/>
              <a:gd name="T2" fmla="*/ 4772 w 4841"/>
              <a:gd name="T3" fmla="*/ 3584 h 4195"/>
              <a:gd name="T4" fmla="*/ 4835 w 4841"/>
              <a:gd name="T5" fmla="*/ 3823 h 4195"/>
              <a:gd name="T6" fmla="*/ 4808 w 4841"/>
              <a:gd name="T7" fmla="*/ 4032 h 4195"/>
              <a:gd name="T8" fmla="*/ 4634 w 4841"/>
              <a:gd name="T9" fmla="*/ 4180 h 4195"/>
              <a:gd name="T10" fmla="*/ 4400 w 4841"/>
              <a:gd name="T11" fmla="*/ 4161 h 4195"/>
              <a:gd name="T12" fmla="*/ 4251 w 4841"/>
              <a:gd name="T13" fmla="*/ 3990 h 4195"/>
              <a:gd name="T14" fmla="*/ 4249 w 4841"/>
              <a:gd name="T15" fmla="*/ 3779 h 4195"/>
              <a:gd name="T16" fmla="*/ 4324 w 4841"/>
              <a:gd name="T17" fmla="*/ 3534 h 4195"/>
              <a:gd name="T18" fmla="*/ 4449 w 4841"/>
              <a:gd name="T19" fmla="*/ 3337 h 4195"/>
              <a:gd name="T20" fmla="*/ 1059 w 4841"/>
              <a:gd name="T21" fmla="*/ 2697 h 4195"/>
              <a:gd name="T22" fmla="*/ 1144 w 4841"/>
              <a:gd name="T23" fmla="*/ 2837 h 4195"/>
              <a:gd name="T24" fmla="*/ 1399 w 4841"/>
              <a:gd name="T25" fmla="*/ 2983 h 4195"/>
              <a:gd name="T26" fmla="*/ 1825 w 4841"/>
              <a:gd name="T27" fmla="*/ 3100 h 4195"/>
              <a:gd name="T28" fmla="*/ 2421 w 4841"/>
              <a:gd name="T29" fmla="*/ 3147 h 4195"/>
              <a:gd name="T30" fmla="*/ 3017 w 4841"/>
              <a:gd name="T31" fmla="*/ 3100 h 4195"/>
              <a:gd name="T32" fmla="*/ 3442 w 4841"/>
              <a:gd name="T33" fmla="*/ 2983 h 4195"/>
              <a:gd name="T34" fmla="*/ 3697 w 4841"/>
              <a:gd name="T35" fmla="*/ 2837 h 4195"/>
              <a:gd name="T36" fmla="*/ 3782 w 4841"/>
              <a:gd name="T37" fmla="*/ 2697 h 4195"/>
              <a:gd name="T38" fmla="*/ 2371 w 4841"/>
              <a:gd name="T39" fmla="*/ 1796 h 4195"/>
              <a:gd name="T40" fmla="*/ 4606 w 4841"/>
              <a:gd name="T41" fmla="*/ 1514 h 4195"/>
              <a:gd name="T42" fmla="*/ 4691 w 4841"/>
              <a:gd name="T43" fmla="*/ 1648 h 4195"/>
              <a:gd name="T44" fmla="*/ 4634 w 4841"/>
              <a:gd name="T45" fmla="*/ 3113 h 4195"/>
              <a:gd name="T46" fmla="*/ 4473 w 4841"/>
              <a:gd name="T47" fmla="*/ 3131 h 4195"/>
              <a:gd name="T48" fmla="*/ 4387 w 4841"/>
              <a:gd name="T49" fmla="*/ 2997 h 4195"/>
              <a:gd name="T50" fmla="*/ 4445 w 4841"/>
              <a:gd name="T51" fmla="*/ 1532 h 4195"/>
              <a:gd name="T52" fmla="*/ 2387 w 4841"/>
              <a:gd name="T53" fmla="*/ 304 h 4195"/>
              <a:gd name="T54" fmla="*/ 317 w 4841"/>
              <a:gd name="T55" fmla="*/ 834 h 4195"/>
              <a:gd name="T56" fmla="*/ 335 w 4841"/>
              <a:gd name="T57" fmla="*/ 992 h 4195"/>
              <a:gd name="T58" fmla="*/ 2421 w 4841"/>
              <a:gd name="T59" fmla="*/ 1498 h 4195"/>
              <a:gd name="T60" fmla="*/ 4506 w 4841"/>
              <a:gd name="T61" fmla="*/ 992 h 4195"/>
              <a:gd name="T62" fmla="*/ 4524 w 4841"/>
              <a:gd name="T63" fmla="*/ 834 h 4195"/>
              <a:gd name="T64" fmla="*/ 2454 w 4841"/>
              <a:gd name="T65" fmla="*/ 304 h 4195"/>
              <a:gd name="T66" fmla="*/ 2521 w 4841"/>
              <a:gd name="T67" fmla="*/ 12 h 4195"/>
              <a:gd name="T68" fmla="*/ 4702 w 4841"/>
              <a:gd name="T69" fmla="*/ 576 h 4195"/>
              <a:gd name="T70" fmla="*/ 4838 w 4841"/>
              <a:gd name="T71" fmla="*/ 837 h 4195"/>
              <a:gd name="T72" fmla="*/ 4777 w 4841"/>
              <a:gd name="T73" fmla="*/ 1130 h 4195"/>
              <a:gd name="T74" fmla="*/ 4549 w 4841"/>
              <a:gd name="T75" fmla="*/ 1319 h 4195"/>
              <a:gd name="T76" fmla="*/ 4075 w 4841"/>
              <a:gd name="T77" fmla="*/ 2794 h 4195"/>
              <a:gd name="T78" fmla="*/ 3960 w 4841"/>
              <a:gd name="T79" fmla="*/ 3025 h 4195"/>
              <a:gd name="T80" fmla="*/ 3704 w 4841"/>
              <a:gd name="T81" fmla="*/ 3221 h 4195"/>
              <a:gd name="T82" fmla="*/ 3291 w 4841"/>
              <a:gd name="T83" fmla="*/ 3364 h 4195"/>
              <a:gd name="T84" fmla="*/ 2706 w 4841"/>
              <a:gd name="T85" fmla="*/ 3438 h 4195"/>
              <a:gd name="T86" fmla="*/ 2004 w 4841"/>
              <a:gd name="T87" fmla="*/ 3429 h 4195"/>
              <a:gd name="T88" fmla="*/ 1454 w 4841"/>
              <a:gd name="T89" fmla="*/ 3340 h 4195"/>
              <a:gd name="T90" fmla="*/ 1074 w 4841"/>
              <a:gd name="T91" fmla="*/ 3185 h 4195"/>
              <a:gd name="T92" fmla="*/ 848 w 4841"/>
              <a:gd name="T93" fmla="*/ 2982 h 4195"/>
              <a:gd name="T94" fmla="*/ 758 w 4841"/>
              <a:gd name="T95" fmla="*/ 2746 h 4195"/>
              <a:gd name="T96" fmla="*/ 235 w 4841"/>
              <a:gd name="T97" fmla="*/ 1294 h 4195"/>
              <a:gd name="T98" fmla="*/ 37 w 4841"/>
              <a:gd name="T99" fmla="*/ 1077 h 4195"/>
              <a:gd name="T100" fmla="*/ 16 w 4841"/>
              <a:gd name="T101" fmla="*/ 778 h 4195"/>
              <a:gd name="T102" fmla="*/ 185 w 4841"/>
              <a:gd name="T103" fmla="*/ 537 h 4195"/>
              <a:gd name="T104" fmla="*/ 2371 w 4841"/>
              <a:gd name="T105" fmla="*/ 3 h 4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841" h="4195">
                <a:moveTo>
                  <a:pt x="4539" y="3296"/>
                </a:moveTo>
                <a:lnTo>
                  <a:pt x="4570" y="3302"/>
                </a:lnTo>
                <a:lnTo>
                  <a:pt x="4600" y="3315"/>
                </a:lnTo>
                <a:lnTo>
                  <a:pt x="4629" y="3337"/>
                </a:lnTo>
                <a:lnTo>
                  <a:pt x="4656" y="3367"/>
                </a:lnTo>
                <a:lnTo>
                  <a:pt x="4683" y="3402"/>
                </a:lnTo>
                <a:lnTo>
                  <a:pt x="4708" y="3442"/>
                </a:lnTo>
                <a:lnTo>
                  <a:pt x="4731" y="3486"/>
                </a:lnTo>
                <a:lnTo>
                  <a:pt x="4753" y="3534"/>
                </a:lnTo>
                <a:lnTo>
                  <a:pt x="4772" y="3584"/>
                </a:lnTo>
                <a:lnTo>
                  <a:pt x="4790" y="3633"/>
                </a:lnTo>
                <a:lnTo>
                  <a:pt x="4805" y="3683"/>
                </a:lnTo>
                <a:lnTo>
                  <a:pt x="4817" y="3731"/>
                </a:lnTo>
                <a:lnTo>
                  <a:pt x="4828" y="3779"/>
                </a:lnTo>
                <a:lnTo>
                  <a:pt x="4835" y="3823"/>
                </a:lnTo>
                <a:lnTo>
                  <a:pt x="4840" y="3861"/>
                </a:lnTo>
                <a:lnTo>
                  <a:pt x="4841" y="3895"/>
                </a:lnTo>
                <a:lnTo>
                  <a:pt x="4838" y="3944"/>
                </a:lnTo>
                <a:lnTo>
                  <a:pt x="4826" y="3990"/>
                </a:lnTo>
                <a:lnTo>
                  <a:pt x="4808" y="4032"/>
                </a:lnTo>
                <a:lnTo>
                  <a:pt x="4783" y="4072"/>
                </a:lnTo>
                <a:lnTo>
                  <a:pt x="4753" y="4108"/>
                </a:lnTo>
                <a:lnTo>
                  <a:pt x="4717" y="4137"/>
                </a:lnTo>
                <a:lnTo>
                  <a:pt x="4677" y="4161"/>
                </a:lnTo>
                <a:lnTo>
                  <a:pt x="4634" y="4180"/>
                </a:lnTo>
                <a:lnTo>
                  <a:pt x="4588" y="4190"/>
                </a:lnTo>
                <a:lnTo>
                  <a:pt x="4539" y="4195"/>
                </a:lnTo>
                <a:lnTo>
                  <a:pt x="4489" y="4190"/>
                </a:lnTo>
                <a:lnTo>
                  <a:pt x="4443" y="4180"/>
                </a:lnTo>
                <a:lnTo>
                  <a:pt x="4400" y="4161"/>
                </a:lnTo>
                <a:lnTo>
                  <a:pt x="4360" y="4137"/>
                </a:lnTo>
                <a:lnTo>
                  <a:pt x="4324" y="4108"/>
                </a:lnTo>
                <a:lnTo>
                  <a:pt x="4294" y="4072"/>
                </a:lnTo>
                <a:lnTo>
                  <a:pt x="4270" y="4032"/>
                </a:lnTo>
                <a:lnTo>
                  <a:pt x="4251" y="3990"/>
                </a:lnTo>
                <a:lnTo>
                  <a:pt x="4239" y="3944"/>
                </a:lnTo>
                <a:lnTo>
                  <a:pt x="4236" y="3895"/>
                </a:lnTo>
                <a:lnTo>
                  <a:pt x="4238" y="3861"/>
                </a:lnTo>
                <a:lnTo>
                  <a:pt x="4242" y="3823"/>
                </a:lnTo>
                <a:lnTo>
                  <a:pt x="4249" y="3779"/>
                </a:lnTo>
                <a:lnTo>
                  <a:pt x="4260" y="3731"/>
                </a:lnTo>
                <a:lnTo>
                  <a:pt x="4272" y="3683"/>
                </a:lnTo>
                <a:lnTo>
                  <a:pt x="4288" y="3633"/>
                </a:lnTo>
                <a:lnTo>
                  <a:pt x="4305" y="3584"/>
                </a:lnTo>
                <a:lnTo>
                  <a:pt x="4324" y="3534"/>
                </a:lnTo>
                <a:lnTo>
                  <a:pt x="4346" y="3486"/>
                </a:lnTo>
                <a:lnTo>
                  <a:pt x="4370" y="3442"/>
                </a:lnTo>
                <a:lnTo>
                  <a:pt x="4394" y="3402"/>
                </a:lnTo>
                <a:lnTo>
                  <a:pt x="4421" y="3367"/>
                </a:lnTo>
                <a:lnTo>
                  <a:pt x="4449" y="3337"/>
                </a:lnTo>
                <a:lnTo>
                  <a:pt x="4477" y="3315"/>
                </a:lnTo>
                <a:lnTo>
                  <a:pt x="4507" y="3302"/>
                </a:lnTo>
                <a:lnTo>
                  <a:pt x="4539" y="3296"/>
                </a:lnTo>
                <a:close/>
                <a:moveTo>
                  <a:pt x="1059" y="1499"/>
                </a:moveTo>
                <a:lnTo>
                  <a:pt x="1059" y="2697"/>
                </a:lnTo>
                <a:lnTo>
                  <a:pt x="1062" y="2722"/>
                </a:lnTo>
                <a:lnTo>
                  <a:pt x="1073" y="2749"/>
                </a:lnTo>
                <a:lnTo>
                  <a:pt x="1091" y="2778"/>
                </a:lnTo>
                <a:lnTo>
                  <a:pt x="1115" y="2806"/>
                </a:lnTo>
                <a:lnTo>
                  <a:pt x="1144" y="2837"/>
                </a:lnTo>
                <a:lnTo>
                  <a:pt x="1182" y="2867"/>
                </a:lnTo>
                <a:lnTo>
                  <a:pt x="1226" y="2896"/>
                </a:lnTo>
                <a:lnTo>
                  <a:pt x="1277" y="2927"/>
                </a:lnTo>
                <a:lnTo>
                  <a:pt x="1335" y="2955"/>
                </a:lnTo>
                <a:lnTo>
                  <a:pt x="1399" y="2983"/>
                </a:lnTo>
                <a:lnTo>
                  <a:pt x="1471" y="3010"/>
                </a:lnTo>
                <a:lnTo>
                  <a:pt x="1550" y="3036"/>
                </a:lnTo>
                <a:lnTo>
                  <a:pt x="1635" y="3059"/>
                </a:lnTo>
                <a:lnTo>
                  <a:pt x="1727" y="3081"/>
                </a:lnTo>
                <a:lnTo>
                  <a:pt x="1825" y="3100"/>
                </a:lnTo>
                <a:lnTo>
                  <a:pt x="1931" y="3116"/>
                </a:lnTo>
                <a:lnTo>
                  <a:pt x="2043" y="3128"/>
                </a:lnTo>
                <a:lnTo>
                  <a:pt x="2162" y="3138"/>
                </a:lnTo>
                <a:lnTo>
                  <a:pt x="2289" y="3144"/>
                </a:lnTo>
                <a:lnTo>
                  <a:pt x="2421" y="3147"/>
                </a:lnTo>
                <a:lnTo>
                  <a:pt x="2554" y="3144"/>
                </a:lnTo>
                <a:lnTo>
                  <a:pt x="2679" y="3138"/>
                </a:lnTo>
                <a:lnTo>
                  <a:pt x="2798" y="3128"/>
                </a:lnTo>
                <a:lnTo>
                  <a:pt x="2911" y="3116"/>
                </a:lnTo>
                <a:lnTo>
                  <a:pt x="3017" y="3100"/>
                </a:lnTo>
                <a:lnTo>
                  <a:pt x="3116" y="3081"/>
                </a:lnTo>
                <a:lnTo>
                  <a:pt x="3208" y="3059"/>
                </a:lnTo>
                <a:lnTo>
                  <a:pt x="3293" y="3036"/>
                </a:lnTo>
                <a:lnTo>
                  <a:pt x="3370" y="3010"/>
                </a:lnTo>
                <a:lnTo>
                  <a:pt x="3442" y="2983"/>
                </a:lnTo>
                <a:lnTo>
                  <a:pt x="3507" y="2955"/>
                </a:lnTo>
                <a:lnTo>
                  <a:pt x="3564" y="2927"/>
                </a:lnTo>
                <a:lnTo>
                  <a:pt x="3616" y="2896"/>
                </a:lnTo>
                <a:lnTo>
                  <a:pt x="3659" y="2867"/>
                </a:lnTo>
                <a:lnTo>
                  <a:pt x="3697" y="2837"/>
                </a:lnTo>
                <a:lnTo>
                  <a:pt x="3728" y="2806"/>
                </a:lnTo>
                <a:lnTo>
                  <a:pt x="3752" y="2778"/>
                </a:lnTo>
                <a:lnTo>
                  <a:pt x="3768" y="2749"/>
                </a:lnTo>
                <a:lnTo>
                  <a:pt x="3779" y="2722"/>
                </a:lnTo>
                <a:lnTo>
                  <a:pt x="3782" y="2697"/>
                </a:lnTo>
                <a:lnTo>
                  <a:pt x="3782" y="1499"/>
                </a:lnTo>
                <a:lnTo>
                  <a:pt x="2523" y="1787"/>
                </a:lnTo>
                <a:lnTo>
                  <a:pt x="2472" y="1796"/>
                </a:lnTo>
                <a:lnTo>
                  <a:pt x="2421" y="1799"/>
                </a:lnTo>
                <a:lnTo>
                  <a:pt x="2371" y="1796"/>
                </a:lnTo>
                <a:lnTo>
                  <a:pt x="2320" y="1787"/>
                </a:lnTo>
                <a:lnTo>
                  <a:pt x="1059" y="1499"/>
                </a:lnTo>
                <a:close/>
                <a:moveTo>
                  <a:pt x="4539" y="1498"/>
                </a:moveTo>
                <a:lnTo>
                  <a:pt x="4573" y="1502"/>
                </a:lnTo>
                <a:lnTo>
                  <a:pt x="4606" y="1514"/>
                </a:lnTo>
                <a:lnTo>
                  <a:pt x="4634" y="1532"/>
                </a:lnTo>
                <a:lnTo>
                  <a:pt x="4656" y="1555"/>
                </a:lnTo>
                <a:lnTo>
                  <a:pt x="4674" y="1582"/>
                </a:lnTo>
                <a:lnTo>
                  <a:pt x="4686" y="1614"/>
                </a:lnTo>
                <a:lnTo>
                  <a:pt x="4691" y="1648"/>
                </a:lnTo>
                <a:lnTo>
                  <a:pt x="4691" y="2997"/>
                </a:lnTo>
                <a:lnTo>
                  <a:pt x="4686" y="3031"/>
                </a:lnTo>
                <a:lnTo>
                  <a:pt x="4674" y="3062"/>
                </a:lnTo>
                <a:lnTo>
                  <a:pt x="4656" y="3090"/>
                </a:lnTo>
                <a:lnTo>
                  <a:pt x="4634" y="3113"/>
                </a:lnTo>
                <a:lnTo>
                  <a:pt x="4606" y="3131"/>
                </a:lnTo>
                <a:lnTo>
                  <a:pt x="4573" y="3143"/>
                </a:lnTo>
                <a:lnTo>
                  <a:pt x="4539" y="3147"/>
                </a:lnTo>
                <a:lnTo>
                  <a:pt x="4504" y="3143"/>
                </a:lnTo>
                <a:lnTo>
                  <a:pt x="4473" y="3131"/>
                </a:lnTo>
                <a:lnTo>
                  <a:pt x="4445" y="3113"/>
                </a:lnTo>
                <a:lnTo>
                  <a:pt x="4421" y="3090"/>
                </a:lnTo>
                <a:lnTo>
                  <a:pt x="4403" y="3062"/>
                </a:lnTo>
                <a:lnTo>
                  <a:pt x="4391" y="3031"/>
                </a:lnTo>
                <a:lnTo>
                  <a:pt x="4387" y="2997"/>
                </a:lnTo>
                <a:lnTo>
                  <a:pt x="4387" y="1648"/>
                </a:lnTo>
                <a:lnTo>
                  <a:pt x="4391" y="1614"/>
                </a:lnTo>
                <a:lnTo>
                  <a:pt x="4403" y="1582"/>
                </a:lnTo>
                <a:lnTo>
                  <a:pt x="4421" y="1555"/>
                </a:lnTo>
                <a:lnTo>
                  <a:pt x="4445" y="1532"/>
                </a:lnTo>
                <a:lnTo>
                  <a:pt x="4473" y="1514"/>
                </a:lnTo>
                <a:lnTo>
                  <a:pt x="4504" y="1502"/>
                </a:lnTo>
                <a:lnTo>
                  <a:pt x="4539" y="1498"/>
                </a:lnTo>
                <a:close/>
                <a:moveTo>
                  <a:pt x="2421" y="300"/>
                </a:moveTo>
                <a:lnTo>
                  <a:pt x="2387" y="304"/>
                </a:lnTo>
                <a:lnTo>
                  <a:pt x="420" y="753"/>
                </a:lnTo>
                <a:lnTo>
                  <a:pt x="387" y="764"/>
                </a:lnTo>
                <a:lnTo>
                  <a:pt x="359" y="782"/>
                </a:lnTo>
                <a:lnTo>
                  <a:pt x="335" y="806"/>
                </a:lnTo>
                <a:lnTo>
                  <a:pt x="317" y="834"/>
                </a:lnTo>
                <a:lnTo>
                  <a:pt x="307" y="865"/>
                </a:lnTo>
                <a:lnTo>
                  <a:pt x="302" y="899"/>
                </a:lnTo>
                <a:lnTo>
                  <a:pt x="307" y="933"/>
                </a:lnTo>
                <a:lnTo>
                  <a:pt x="317" y="965"/>
                </a:lnTo>
                <a:lnTo>
                  <a:pt x="335" y="992"/>
                </a:lnTo>
                <a:lnTo>
                  <a:pt x="359" y="1015"/>
                </a:lnTo>
                <a:lnTo>
                  <a:pt x="387" y="1033"/>
                </a:lnTo>
                <a:lnTo>
                  <a:pt x="420" y="1045"/>
                </a:lnTo>
                <a:lnTo>
                  <a:pt x="2387" y="1495"/>
                </a:lnTo>
                <a:lnTo>
                  <a:pt x="2421" y="1498"/>
                </a:lnTo>
                <a:lnTo>
                  <a:pt x="2454" y="1495"/>
                </a:lnTo>
                <a:lnTo>
                  <a:pt x="4421" y="1045"/>
                </a:lnTo>
                <a:lnTo>
                  <a:pt x="4454" y="1033"/>
                </a:lnTo>
                <a:lnTo>
                  <a:pt x="4482" y="1015"/>
                </a:lnTo>
                <a:lnTo>
                  <a:pt x="4506" y="992"/>
                </a:lnTo>
                <a:lnTo>
                  <a:pt x="4524" y="965"/>
                </a:lnTo>
                <a:lnTo>
                  <a:pt x="4536" y="933"/>
                </a:lnTo>
                <a:lnTo>
                  <a:pt x="4539" y="899"/>
                </a:lnTo>
                <a:lnTo>
                  <a:pt x="4536" y="865"/>
                </a:lnTo>
                <a:lnTo>
                  <a:pt x="4524" y="834"/>
                </a:lnTo>
                <a:lnTo>
                  <a:pt x="4506" y="806"/>
                </a:lnTo>
                <a:lnTo>
                  <a:pt x="4482" y="782"/>
                </a:lnTo>
                <a:lnTo>
                  <a:pt x="4454" y="764"/>
                </a:lnTo>
                <a:lnTo>
                  <a:pt x="4421" y="753"/>
                </a:lnTo>
                <a:lnTo>
                  <a:pt x="2454" y="304"/>
                </a:lnTo>
                <a:lnTo>
                  <a:pt x="2421" y="300"/>
                </a:lnTo>
                <a:close/>
                <a:moveTo>
                  <a:pt x="2421" y="0"/>
                </a:moveTo>
                <a:lnTo>
                  <a:pt x="2421" y="0"/>
                </a:lnTo>
                <a:lnTo>
                  <a:pt x="2470" y="3"/>
                </a:lnTo>
                <a:lnTo>
                  <a:pt x="2521" y="12"/>
                </a:lnTo>
                <a:lnTo>
                  <a:pt x="4489" y="460"/>
                </a:lnTo>
                <a:lnTo>
                  <a:pt x="4549" y="480"/>
                </a:lnTo>
                <a:lnTo>
                  <a:pt x="4606" y="505"/>
                </a:lnTo>
                <a:lnTo>
                  <a:pt x="4656" y="537"/>
                </a:lnTo>
                <a:lnTo>
                  <a:pt x="4702" y="576"/>
                </a:lnTo>
                <a:lnTo>
                  <a:pt x="4743" y="618"/>
                </a:lnTo>
                <a:lnTo>
                  <a:pt x="4777" y="667"/>
                </a:lnTo>
                <a:lnTo>
                  <a:pt x="4805" y="720"/>
                </a:lnTo>
                <a:lnTo>
                  <a:pt x="4825" y="778"/>
                </a:lnTo>
                <a:lnTo>
                  <a:pt x="4838" y="837"/>
                </a:lnTo>
                <a:lnTo>
                  <a:pt x="4841" y="899"/>
                </a:lnTo>
                <a:lnTo>
                  <a:pt x="4838" y="962"/>
                </a:lnTo>
                <a:lnTo>
                  <a:pt x="4825" y="1021"/>
                </a:lnTo>
                <a:lnTo>
                  <a:pt x="4805" y="1077"/>
                </a:lnTo>
                <a:lnTo>
                  <a:pt x="4777" y="1130"/>
                </a:lnTo>
                <a:lnTo>
                  <a:pt x="4743" y="1179"/>
                </a:lnTo>
                <a:lnTo>
                  <a:pt x="4702" y="1223"/>
                </a:lnTo>
                <a:lnTo>
                  <a:pt x="4656" y="1262"/>
                </a:lnTo>
                <a:lnTo>
                  <a:pt x="4606" y="1294"/>
                </a:lnTo>
                <a:lnTo>
                  <a:pt x="4549" y="1319"/>
                </a:lnTo>
                <a:lnTo>
                  <a:pt x="4489" y="1337"/>
                </a:lnTo>
                <a:lnTo>
                  <a:pt x="4086" y="1430"/>
                </a:lnTo>
                <a:lnTo>
                  <a:pt x="4086" y="2697"/>
                </a:lnTo>
                <a:lnTo>
                  <a:pt x="4083" y="2746"/>
                </a:lnTo>
                <a:lnTo>
                  <a:pt x="4075" y="2794"/>
                </a:lnTo>
                <a:lnTo>
                  <a:pt x="4063" y="2843"/>
                </a:lnTo>
                <a:lnTo>
                  <a:pt x="4045" y="2890"/>
                </a:lnTo>
                <a:lnTo>
                  <a:pt x="4023" y="2936"/>
                </a:lnTo>
                <a:lnTo>
                  <a:pt x="3995" y="2982"/>
                </a:lnTo>
                <a:lnTo>
                  <a:pt x="3960" y="3025"/>
                </a:lnTo>
                <a:lnTo>
                  <a:pt x="3922" y="3067"/>
                </a:lnTo>
                <a:lnTo>
                  <a:pt x="3875" y="3109"/>
                </a:lnTo>
                <a:lnTo>
                  <a:pt x="3825" y="3147"/>
                </a:lnTo>
                <a:lnTo>
                  <a:pt x="3768" y="3185"/>
                </a:lnTo>
                <a:lnTo>
                  <a:pt x="3704" y="3221"/>
                </a:lnTo>
                <a:lnTo>
                  <a:pt x="3636" y="3253"/>
                </a:lnTo>
                <a:lnTo>
                  <a:pt x="3560" y="3284"/>
                </a:lnTo>
                <a:lnTo>
                  <a:pt x="3476" y="3314"/>
                </a:lnTo>
                <a:lnTo>
                  <a:pt x="3388" y="3340"/>
                </a:lnTo>
                <a:lnTo>
                  <a:pt x="3291" y="3364"/>
                </a:lnTo>
                <a:lnTo>
                  <a:pt x="3189" y="3385"/>
                </a:lnTo>
                <a:lnTo>
                  <a:pt x="3080" y="3402"/>
                </a:lnTo>
                <a:lnTo>
                  <a:pt x="2962" y="3417"/>
                </a:lnTo>
                <a:lnTo>
                  <a:pt x="2838" y="3429"/>
                </a:lnTo>
                <a:lnTo>
                  <a:pt x="2706" y="3438"/>
                </a:lnTo>
                <a:lnTo>
                  <a:pt x="2567" y="3444"/>
                </a:lnTo>
                <a:lnTo>
                  <a:pt x="2421" y="3445"/>
                </a:lnTo>
                <a:lnTo>
                  <a:pt x="2274" y="3444"/>
                </a:lnTo>
                <a:lnTo>
                  <a:pt x="2135" y="3438"/>
                </a:lnTo>
                <a:lnTo>
                  <a:pt x="2004" y="3429"/>
                </a:lnTo>
                <a:lnTo>
                  <a:pt x="1879" y="3417"/>
                </a:lnTo>
                <a:lnTo>
                  <a:pt x="1763" y="3402"/>
                </a:lnTo>
                <a:lnTo>
                  <a:pt x="1652" y="3385"/>
                </a:lnTo>
                <a:lnTo>
                  <a:pt x="1550" y="3364"/>
                </a:lnTo>
                <a:lnTo>
                  <a:pt x="1454" y="3340"/>
                </a:lnTo>
                <a:lnTo>
                  <a:pt x="1365" y="3314"/>
                </a:lnTo>
                <a:lnTo>
                  <a:pt x="1283" y="3284"/>
                </a:lnTo>
                <a:lnTo>
                  <a:pt x="1207" y="3253"/>
                </a:lnTo>
                <a:lnTo>
                  <a:pt x="1137" y="3221"/>
                </a:lnTo>
                <a:lnTo>
                  <a:pt x="1074" y="3185"/>
                </a:lnTo>
                <a:lnTo>
                  <a:pt x="1016" y="3147"/>
                </a:lnTo>
                <a:lnTo>
                  <a:pt x="966" y="3109"/>
                </a:lnTo>
                <a:lnTo>
                  <a:pt x="921" y="3067"/>
                </a:lnTo>
                <a:lnTo>
                  <a:pt x="881" y="3025"/>
                </a:lnTo>
                <a:lnTo>
                  <a:pt x="848" y="2982"/>
                </a:lnTo>
                <a:lnTo>
                  <a:pt x="820" y="2936"/>
                </a:lnTo>
                <a:lnTo>
                  <a:pt x="796" y="2890"/>
                </a:lnTo>
                <a:lnTo>
                  <a:pt x="779" y="2843"/>
                </a:lnTo>
                <a:lnTo>
                  <a:pt x="766" y="2794"/>
                </a:lnTo>
                <a:lnTo>
                  <a:pt x="758" y="2746"/>
                </a:lnTo>
                <a:lnTo>
                  <a:pt x="757" y="2697"/>
                </a:lnTo>
                <a:lnTo>
                  <a:pt x="757" y="1430"/>
                </a:lnTo>
                <a:lnTo>
                  <a:pt x="352" y="1337"/>
                </a:lnTo>
                <a:lnTo>
                  <a:pt x="292" y="1319"/>
                </a:lnTo>
                <a:lnTo>
                  <a:pt x="235" y="1294"/>
                </a:lnTo>
                <a:lnTo>
                  <a:pt x="185" y="1262"/>
                </a:lnTo>
                <a:lnTo>
                  <a:pt x="139" y="1223"/>
                </a:lnTo>
                <a:lnTo>
                  <a:pt x="98" y="1179"/>
                </a:lnTo>
                <a:lnTo>
                  <a:pt x="64" y="1130"/>
                </a:lnTo>
                <a:lnTo>
                  <a:pt x="37" y="1077"/>
                </a:lnTo>
                <a:lnTo>
                  <a:pt x="16" y="1021"/>
                </a:lnTo>
                <a:lnTo>
                  <a:pt x="4" y="962"/>
                </a:lnTo>
                <a:lnTo>
                  <a:pt x="0" y="899"/>
                </a:lnTo>
                <a:lnTo>
                  <a:pt x="4" y="837"/>
                </a:lnTo>
                <a:lnTo>
                  <a:pt x="16" y="778"/>
                </a:lnTo>
                <a:lnTo>
                  <a:pt x="37" y="720"/>
                </a:lnTo>
                <a:lnTo>
                  <a:pt x="64" y="667"/>
                </a:lnTo>
                <a:lnTo>
                  <a:pt x="98" y="618"/>
                </a:lnTo>
                <a:lnTo>
                  <a:pt x="139" y="576"/>
                </a:lnTo>
                <a:lnTo>
                  <a:pt x="185" y="537"/>
                </a:lnTo>
                <a:lnTo>
                  <a:pt x="235" y="505"/>
                </a:lnTo>
                <a:lnTo>
                  <a:pt x="292" y="480"/>
                </a:lnTo>
                <a:lnTo>
                  <a:pt x="352" y="460"/>
                </a:lnTo>
                <a:lnTo>
                  <a:pt x="2318" y="12"/>
                </a:lnTo>
                <a:lnTo>
                  <a:pt x="2371" y="3"/>
                </a:lnTo>
                <a:lnTo>
                  <a:pt x="242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grpSp>
        <p:nvGrpSpPr>
          <p:cNvPr id="41" name="Group 9"/>
          <p:cNvGrpSpPr>
            <a:grpSpLocks noChangeAspect="1"/>
          </p:cNvGrpSpPr>
          <p:nvPr/>
        </p:nvGrpSpPr>
        <p:grpSpPr bwMode="auto">
          <a:xfrm>
            <a:off x="1083792" y="4466916"/>
            <a:ext cx="408611" cy="325268"/>
            <a:chOff x="6717" y="6983"/>
            <a:chExt cx="1613" cy="1284"/>
          </a:xfrm>
          <a:solidFill>
            <a:schemeClr val="accent2"/>
          </a:solidFill>
        </p:grpSpPr>
        <p:sp>
          <p:nvSpPr>
            <p:cNvPr id="42" name="Freeform 11"/>
            <p:cNvSpPr>
              <a:spLocks noEditPoints="1"/>
            </p:cNvSpPr>
            <p:nvPr/>
          </p:nvSpPr>
          <p:spPr bwMode="auto">
            <a:xfrm>
              <a:off x="7826" y="7378"/>
              <a:ext cx="302" cy="396"/>
            </a:xfrm>
            <a:custGeom>
              <a:avLst/>
              <a:gdLst>
                <a:gd name="T0" fmla="*/ 150 w 906"/>
                <a:gd name="T1" fmla="*/ 149 h 1187"/>
                <a:gd name="T2" fmla="*/ 150 w 906"/>
                <a:gd name="T3" fmla="*/ 1038 h 1187"/>
                <a:gd name="T4" fmla="*/ 756 w 906"/>
                <a:gd name="T5" fmla="*/ 1038 h 1187"/>
                <a:gd name="T6" fmla="*/ 756 w 906"/>
                <a:gd name="T7" fmla="*/ 816 h 1187"/>
                <a:gd name="T8" fmla="*/ 302 w 906"/>
                <a:gd name="T9" fmla="*/ 149 h 1187"/>
                <a:gd name="T10" fmla="*/ 150 w 906"/>
                <a:gd name="T11" fmla="*/ 149 h 1187"/>
                <a:gd name="T12" fmla="*/ 150 w 906"/>
                <a:gd name="T13" fmla="*/ 0 h 1187"/>
                <a:gd name="T14" fmla="*/ 302 w 906"/>
                <a:gd name="T15" fmla="*/ 0 h 1187"/>
                <a:gd name="T16" fmla="*/ 332 w 906"/>
                <a:gd name="T17" fmla="*/ 3 h 1187"/>
                <a:gd name="T18" fmla="*/ 360 w 906"/>
                <a:gd name="T19" fmla="*/ 12 h 1187"/>
                <a:gd name="T20" fmla="*/ 385 w 906"/>
                <a:gd name="T21" fmla="*/ 27 h 1187"/>
                <a:gd name="T22" fmla="*/ 409 w 906"/>
                <a:gd name="T23" fmla="*/ 44 h 1187"/>
                <a:gd name="T24" fmla="*/ 428 w 906"/>
                <a:gd name="T25" fmla="*/ 67 h 1187"/>
                <a:gd name="T26" fmla="*/ 881 w 906"/>
                <a:gd name="T27" fmla="*/ 734 h 1187"/>
                <a:gd name="T28" fmla="*/ 895 w 906"/>
                <a:gd name="T29" fmla="*/ 759 h 1187"/>
                <a:gd name="T30" fmla="*/ 904 w 906"/>
                <a:gd name="T31" fmla="*/ 787 h 1187"/>
                <a:gd name="T32" fmla="*/ 906 w 906"/>
                <a:gd name="T33" fmla="*/ 816 h 1187"/>
                <a:gd name="T34" fmla="*/ 906 w 906"/>
                <a:gd name="T35" fmla="*/ 1038 h 1187"/>
                <a:gd name="T36" fmla="*/ 902 w 906"/>
                <a:gd name="T37" fmla="*/ 1073 h 1187"/>
                <a:gd name="T38" fmla="*/ 892 w 906"/>
                <a:gd name="T39" fmla="*/ 1103 h 1187"/>
                <a:gd name="T40" fmla="*/ 874 w 906"/>
                <a:gd name="T41" fmla="*/ 1131 h 1187"/>
                <a:gd name="T42" fmla="*/ 850 w 906"/>
                <a:gd name="T43" fmla="*/ 1155 h 1187"/>
                <a:gd name="T44" fmla="*/ 822 w 906"/>
                <a:gd name="T45" fmla="*/ 1172 h 1187"/>
                <a:gd name="T46" fmla="*/ 790 w 906"/>
                <a:gd name="T47" fmla="*/ 1182 h 1187"/>
                <a:gd name="T48" fmla="*/ 756 w 906"/>
                <a:gd name="T49" fmla="*/ 1187 h 1187"/>
                <a:gd name="T50" fmla="*/ 150 w 906"/>
                <a:gd name="T51" fmla="*/ 1187 h 1187"/>
                <a:gd name="T52" fmla="*/ 116 w 906"/>
                <a:gd name="T53" fmla="*/ 1182 h 1187"/>
                <a:gd name="T54" fmla="*/ 85 w 906"/>
                <a:gd name="T55" fmla="*/ 1172 h 1187"/>
                <a:gd name="T56" fmla="*/ 56 w 906"/>
                <a:gd name="T57" fmla="*/ 1155 h 1187"/>
                <a:gd name="T58" fmla="*/ 32 w 906"/>
                <a:gd name="T59" fmla="*/ 1131 h 1187"/>
                <a:gd name="T60" fmla="*/ 15 w 906"/>
                <a:gd name="T61" fmla="*/ 1103 h 1187"/>
                <a:gd name="T62" fmla="*/ 4 w 906"/>
                <a:gd name="T63" fmla="*/ 1073 h 1187"/>
                <a:gd name="T64" fmla="*/ 0 w 906"/>
                <a:gd name="T65" fmla="*/ 1038 h 1187"/>
                <a:gd name="T66" fmla="*/ 0 w 906"/>
                <a:gd name="T67" fmla="*/ 149 h 1187"/>
                <a:gd name="T68" fmla="*/ 4 w 906"/>
                <a:gd name="T69" fmla="*/ 116 h 1187"/>
                <a:gd name="T70" fmla="*/ 15 w 906"/>
                <a:gd name="T71" fmla="*/ 83 h 1187"/>
                <a:gd name="T72" fmla="*/ 32 w 906"/>
                <a:gd name="T73" fmla="*/ 56 h 1187"/>
                <a:gd name="T74" fmla="*/ 56 w 906"/>
                <a:gd name="T75" fmla="*/ 34 h 1187"/>
                <a:gd name="T76" fmla="*/ 85 w 906"/>
                <a:gd name="T77" fmla="*/ 16 h 1187"/>
                <a:gd name="T78" fmla="*/ 116 w 906"/>
                <a:gd name="T79" fmla="*/ 5 h 1187"/>
                <a:gd name="T80" fmla="*/ 150 w 906"/>
                <a:gd name="T81" fmla="*/ 0 h 1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06" h="1187">
                  <a:moveTo>
                    <a:pt x="150" y="149"/>
                  </a:moveTo>
                  <a:lnTo>
                    <a:pt x="150" y="1038"/>
                  </a:lnTo>
                  <a:lnTo>
                    <a:pt x="756" y="1038"/>
                  </a:lnTo>
                  <a:lnTo>
                    <a:pt x="756" y="816"/>
                  </a:lnTo>
                  <a:lnTo>
                    <a:pt x="302" y="149"/>
                  </a:lnTo>
                  <a:lnTo>
                    <a:pt x="150" y="149"/>
                  </a:lnTo>
                  <a:close/>
                  <a:moveTo>
                    <a:pt x="150" y="0"/>
                  </a:moveTo>
                  <a:lnTo>
                    <a:pt x="302" y="0"/>
                  </a:lnTo>
                  <a:lnTo>
                    <a:pt x="332" y="3"/>
                  </a:lnTo>
                  <a:lnTo>
                    <a:pt x="360" y="12"/>
                  </a:lnTo>
                  <a:lnTo>
                    <a:pt x="385" y="27"/>
                  </a:lnTo>
                  <a:lnTo>
                    <a:pt x="409" y="44"/>
                  </a:lnTo>
                  <a:lnTo>
                    <a:pt x="428" y="67"/>
                  </a:lnTo>
                  <a:lnTo>
                    <a:pt x="881" y="734"/>
                  </a:lnTo>
                  <a:lnTo>
                    <a:pt x="895" y="759"/>
                  </a:lnTo>
                  <a:lnTo>
                    <a:pt x="904" y="787"/>
                  </a:lnTo>
                  <a:lnTo>
                    <a:pt x="906" y="816"/>
                  </a:lnTo>
                  <a:lnTo>
                    <a:pt x="906" y="1038"/>
                  </a:lnTo>
                  <a:lnTo>
                    <a:pt x="902" y="1073"/>
                  </a:lnTo>
                  <a:lnTo>
                    <a:pt x="892" y="1103"/>
                  </a:lnTo>
                  <a:lnTo>
                    <a:pt x="874" y="1131"/>
                  </a:lnTo>
                  <a:lnTo>
                    <a:pt x="850" y="1155"/>
                  </a:lnTo>
                  <a:lnTo>
                    <a:pt x="822" y="1172"/>
                  </a:lnTo>
                  <a:lnTo>
                    <a:pt x="790" y="1182"/>
                  </a:lnTo>
                  <a:lnTo>
                    <a:pt x="756" y="1187"/>
                  </a:lnTo>
                  <a:lnTo>
                    <a:pt x="150" y="1187"/>
                  </a:lnTo>
                  <a:lnTo>
                    <a:pt x="116" y="1182"/>
                  </a:lnTo>
                  <a:lnTo>
                    <a:pt x="85" y="1172"/>
                  </a:lnTo>
                  <a:lnTo>
                    <a:pt x="56" y="1155"/>
                  </a:lnTo>
                  <a:lnTo>
                    <a:pt x="32" y="1131"/>
                  </a:lnTo>
                  <a:lnTo>
                    <a:pt x="15" y="1103"/>
                  </a:lnTo>
                  <a:lnTo>
                    <a:pt x="4" y="1073"/>
                  </a:lnTo>
                  <a:lnTo>
                    <a:pt x="0" y="1038"/>
                  </a:lnTo>
                  <a:lnTo>
                    <a:pt x="0" y="149"/>
                  </a:lnTo>
                  <a:lnTo>
                    <a:pt x="4" y="116"/>
                  </a:lnTo>
                  <a:lnTo>
                    <a:pt x="15" y="83"/>
                  </a:lnTo>
                  <a:lnTo>
                    <a:pt x="32" y="56"/>
                  </a:lnTo>
                  <a:lnTo>
                    <a:pt x="56" y="34"/>
                  </a:lnTo>
                  <a:lnTo>
                    <a:pt x="85" y="16"/>
                  </a:lnTo>
                  <a:lnTo>
                    <a:pt x="116" y="5"/>
                  </a:lnTo>
                  <a:lnTo>
                    <a:pt x="15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0" tIns="0" rIns="0" bIns="0" rtlCol="0" anchor="ctr"/>
            <a:lstStyle/>
            <a:p>
              <a:pPr algn="ctr"/>
              <a:endParaRPr lang="es-SV" sz="900"/>
            </a:p>
          </p:txBody>
        </p:sp>
        <p:sp>
          <p:nvSpPr>
            <p:cNvPr id="43" name="Freeform 12"/>
            <p:cNvSpPr>
              <a:spLocks noEditPoints="1"/>
            </p:cNvSpPr>
            <p:nvPr/>
          </p:nvSpPr>
          <p:spPr bwMode="auto">
            <a:xfrm>
              <a:off x="6717" y="6983"/>
              <a:ext cx="1613" cy="1284"/>
            </a:xfrm>
            <a:custGeom>
              <a:avLst/>
              <a:gdLst>
                <a:gd name="T0" fmla="*/ 3414 w 4838"/>
                <a:gd name="T1" fmla="*/ 3052 h 3853"/>
                <a:gd name="T2" fmla="*/ 3331 w 4838"/>
                <a:gd name="T3" fmla="*/ 3308 h 3853"/>
                <a:gd name="T4" fmla="*/ 3490 w 4838"/>
                <a:gd name="T5" fmla="*/ 3523 h 3853"/>
                <a:gd name="T6" fmla="*/ 3767 w 4838"/>
                <a:gd name="T7" fmla="*/ 3523 h 3853"/>
                <a:gd name="T8" fmla="*/ 3927 w 4838"/>
                <a:gd name="T9" fmla="*/ 3308 h 3853"/>
                <a:gd name="T10" fmla="*/ 3842 w 4838"/>
                <a:gd name="T11" fmla="*/ 3052 h 3853"/>
                <a:gd name="T12" fmla="*/ 1663 w 4838"/>
                <a:gd name="T13" fmla="*/ 2964 h 3853"/>
                <a:gd name="T14" fmla="*/ 1419 w 4838"/>
                <a:gd name="T15" fmla="*/ 3085 h 3853"/>
                <a:gd name="T16" fmla="*/ 1376 w 4838"/>
                <a:gd name="T17" fmla="*/ 3354 h 3853"/>
                <a:gd name="T18" fmla="*/ 1568 w 4838"/>
                <a:gd name="T19" fmla="*/ 3542 h 3853"/>
                <a:gd name="T20" fmla="*/ 1842 w 4838"/>
                <a:gd name="T21" fmla="*/ 3500 h 3853"/>
                <a:gd name="T22" fmla="*/ 1966 w 4838"/>
                <a:gd name="T23" fmla="*/ 3260 h 3853"/>
                <a:gd name="T24" fmla="*/ 1842 w 4838"/>
                <a:gd name="T25" fmla="*/ 3021 h 3853"/>
                <a:gd name="T26" fmla="*/ 3175 w 4838"/>
                <a:gd name="T27" fmla="*/ 2075 h 3853"/>
                <a:gd name="T28" fmla="*/ 3042 w 4838"/>
                <a:gd name="T29" fmla="*/ 2389 h 3853"/>
                <a:gd name="T30" fmla="*/ 2721 w 4838"/>
                <a:gd name="T31" fmla="*/ 2520 h 3853"/>
                <a:gd name="T32" fmla="*/ 813 w 4838"/>
                <a:gd name="T33" fmla="*/ 3079 h 3853"/>
                <a:gd name="T34" fmla="*/ 1133 w 4838"/>
                <a:gd name="T35" fmla="*/ 2980 h 3853"/>
                <a:gd name="T36" fmla="*/ 1446 w 4838"/>
                <a:gd name="T37" fmla="*/ 2707 h 3853"/>
                <a:gd name="T38" fmla="*/ 1881 w 4838"/>
                <a:gd name="T39" fmla="*/ 2707 h 3853"/>
                <a:gd name="T40" fmla="*/ 2193 w 4838"/>
                <a:gd name="T41" fmla="*/ 2980 h 3853"/>
                <a:gd name="T42" fmla="*/ 3136 w 4838"/>
                <a:gd name="T43" fmla="*/ 2920 h 3853"/>
                <a:gd name="T44" fmla="*/ 3480 w 4838"/>
                <a:gd name="T45" fmla="*/ 2685 h 3853"/>
                <a:gd name="T46" fmla="*/ 3912 w 4838"/>
                <a:gd name="T47" fmla="*/ 2736 h 3853"/>
                <a:gd name="T48" fmla="*/ 4189 w 4838"/>
                <a:gd name="T49" fmla="*/ 3044 h 3853"/>
                <a:gd name="T50" fmla="*/ 4503 w 4838"/>
                <a:gd name="T51" fmla="*/ 3057 h 3853"/>
                <a:gd name="T52" fmla="*/ 4525 w 4838"/>
                <a:gd name="T53" fmla="*/ 2019 h 3853"/>
                <a:gd name="T54" fmla="*/ 3809 w 4838"/>
                <a:gd name="T55" fmla="*/ 1041 h 3853"/>
                <a:gd name="T56" fmla="*/ 359 w 4838"/>
                <a:gd name="T57" fmla="*/ 330 h 3853"/>
                <a:gd name="T58" fmla="*/ 307 w 4838"/>
                <a:gd name="T59" fmla="*/ 2109 h 3853"/>
                <a:gd name="T60" fmla="*/ 453 w 4838"/>
                <a:gd name="T61" fmla="*/ 2223 h 3853"/>
                <a:gd name="T62" fmla="*/ 2858 w 4838"/>
                <a:gd name="T63" fmla="*/ 2140 h 3853"/>
                <a:gd name="T64" fmla="*/ 2840 w 4838"/>
                <a:gd name="T65" fmla="*/ 352 h 3853"/>
                <a:gd name="T66" fmla="*/ 453 w 4838"/>
                <a:gd name="T67" fmla="*/ 0 h 3853"/>
                <a:gd name="T68" fmla="*/ 2999 w 4838"/>
                <a:gd name="T69" fmla="*/ 94 h 3853"/>
                <a:gd name="T70" fmla="*/ 3172 w 4838"/>
                <a:gd name="T71" fmla="*/ 384 h 3853"/>
                <a:gd name="T72" fmla="*/ 3945 w 4838"/>
                <a:gd name="T73" fmla="*/ 771 h 3853"/>
                <a:gd name="T74" fmla="*/ 4762 w 4838"/>
                <a:gd name="T75" fmla="*/ 1829 h 3853"/>
                <a:gd name="T76" fmla="*/ 4838 w 4838"/>
                <a:gd name="T77" fmla="*/ 2964 h 3853"/>
                <a:gd name="T78" fmla="*/ 4706 w 4838"/>
                <a:gd name="T79" fmla="*/ 3278 h 3853"/>
                <a:gd name="T80" fmla="*/ 4384 w 4838"/>
                <a:gd name="T81" fmla="*/ 3408 h 3853"/>
                <a:gd name="T82" fmla="*/ 4028 w 4838"/>
                <a:gd name="T83" fmla="*/ 3704 h 3853"/>
                <a:gd name="T84" fmla="*/ 3629 w 4838"/>
                <a:gd name="T85" fmla="*/ 3853 h 3853"/>
                <a:gd name="T86" fmla="*/ 3230 w 4838"/>
                <a:gd name="T87" fmla="*/ 3704 h 3853"/>
                <a:gd name="T88" fmla="*/ 2247 w 4838"/>
                <a:gd name="T89" fmla="*/ 3408 h 3853"/>
                <a:gd name="T90" fmla="*/ 2006 w 4838"/>
                <a:gd name="T91" fmla="*/ 3748 h 3853"/>
                <a:gd name="T92" fmla="*/ 1587 w 4838"/>
                <a:gd name="T93" fmla="*/ 3848 h 3853"/>
                <a:gd name="T94" fmla="*/ 1214 w 4838"/>
                <a:gd name="T95" fmla="*/ 3654 h 3853"/>
                <a:gd name="T96" fmla="*/ 846 w 4838"/>
                <a:gd name="T97" fmla="*/ 3405 h 3853"/>
                <a:gd name="T98" fmla="*/ 548 w 4838"/>
                <a:gd name="T99" fmla="*/ 3235 h 3853"/>
                <a:gd name="T100" fmla="*/ 453 w 4838"/>
                <a:gd name="T101" fmla="*/ 2520 h 3853"/>
                <a:gd name="T102" fmla="*/ 133 w 4838"/>
                <a:gd name="T103" fmla="*/ 2389 h 3853"/>
                <a:gd name="T104" fmla="*/ 0 w 4838"/>
                <a:gd name="T105" fmla="*/ 2075 h 3853"/>
                <a:gd name="T106" fmla="*/ 95 w 4838"/>
                <a:gd name="T107" fmla="*/ 174 h 3853"/>
                <a:gd name="T108" fmla="*/ 392 w 4838"/>
                <a:gd name="T109" fmla="*/ 5 h 3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838" h="3853">
                  <a:moveTo>
                    <a:pt x="3629" y="2964"/>
                  </a:moveTo>
                  <a:lnTo>
                    <a:pt x="3580" y="2968"/>
                  </a:lnTo>
                  <a:lnTo>
                    <a:pt x="3534" y="2979"/>
                  </a:lnTo>
                  <a:lnTo>
                    <a:pt x="3490" y="2998"/>
                  </a:lnTo>
                  <a:lnTo>
                    <a:pt x="3450" y="3021"/>
                  </a:lnTo>
                  <a:lnTo>
                    <a:pt x="3414" y="3052"/>
                  </a:lnTo>
                  <a:lnTo>
                    <a:pt x="3385" y="3085"/>
                  </a:lnTo>
                  <a:lnTo>
                    <a:pt x="3361" y="3125"/>
                  </a:lnTo>
                  <a:lnTo>
                    <a:pt x="3342" y="3167"/>
                  </a:lnTo>
                  <a:lnTo>
                    <a:pt x="3331" y="3212"/>
                  </a:lnTo>
                  <a:lnTo>
                    <a:pt x="3327" y="3260"/>
                  </a:lnTo>
                  <a:lnTo>
                    <a:pt x="3331" y="3308"/>
                  </a:lnTo>
                  <a:lnTo>
                    <a:pt x="3342" y="3354"/>
                  </a:lnTo>
                  <a:lnTo>
                    <a:pt x="3361" y="3396"/>
                  </a:lnTo>
                  <a:lnTo>
                    <a:pt x="3385" y="3435"/>
                  </a:lnTo>
                  <a:lnTo>
                    <a:pt x="3414" y="3470"/>
                  </a:lnTo>
                  <a:lnTo>
                    <a:pt x="3450" y="3500"/>
                  </a:lnTo>
                  <a:lnTo>
                    <a:pt x="3490" y="3523"/>
                  </a:lnTo>
                  <a:lnTo>
                    <a:pt x="3534" y="3542"/>
                  </a:lnTo>
                  <a:lnTo>
                    <a:pt x="3580" y="3552"/>
                  </a:lnTo>
                  <a:lnTo>
                    <a:pt x="3629" y="3556"/>
                  </a:lnTo>
                  <a:lnTo>
                    <a:pt x="3678" y="3552"/>
                  </a:lnTo>
                  <a:lnTo>
                    <a:pt x="3724" y="3542"/>
                  </a:lnTo>
                  <a:lnTo>
                    <a:pt x="3767" y="3523"/>
                  </a:lnTo>
                  <a:lnTo>
                    <a:pt x="3808" y="3500"/>
                  </a:lnTo>
                  <a:lnTo>
                    <a:pt x="3842" y="3470"/>
                  </a:lnTo>
                  <a:lnTo>
                    <a:pt x="3873" y="3435"/>
                  </a:lnTo>
                  <a:lnTo>
                    <a:pt x="3897" y="3396"/>
                  </a:lnTo>
                  <a:lnTo>
                    <a:pt x="3916" y="3354"/>
                  </a:lnTo>
                  <a:lnTo>
                    <a:pt x="3927" y="3308"/>
                  </a:lnTo>
                  <a:lnTo>
                    <a:pt x="3931" y="3260"/>
                  </a:lnTo>
                  <a:lnTo>
                    <a:pt x="3927" y="3212"/>
                  </a:lnTo>
                  <a:lnTo>
                    <a:pt x="3916" y="3167"/>
                  </a:lnTo>
                  <a:lnTo>
                    <a:pt x="3897" y="3125"/>
                  </a:lnTo>
                  <a:lnTo>
                    <a:pt x="3873" y="3085"/>
                  </a:lnTo>
                  <a:lnTo>
                    <a:pt x="3842" y="3052"/>
                  </a:lnTo>
                  <a:lnTo>
                    <a:pt x="3808" y="3021"/>
                  </a:lnTo>
                  <a:lnTo>
                    <a:pt x="3767" y="2998"/>
                  </a:lnTo>
                  <a:lnTo>
                    <a:pt x="3724" y="2979"/>
                  </a:lnTo>
                  <a:lnTo>
                    <a:pt x="3678" y="2968"/>
                  </a:lnTo>
                  <a:lnTo>
                    <a:pt x="3629" y="2964"/>
                  </a:lnTo>
                  <a:close/>
                  <a:moveTo>
                    <a:pt x="1663" y="2964"/>
                  </a:moveTo>
                  <a:lnTo>
                    <a:pt x="1614" y="2968"/>
                  </a:lnTo>
                  <a:lnTo>
                    <a:pt x="1568" y="2979"/>
                  </a:lnTo>
                  <a:lnTo>
                    <a:pt x="1525" y="2998"/>
                  </a:lnTo>
                  <a:lnTo>
                    <a:pt x="1485" y="3021"/>
                  </a:lnTo>
                  <a:lnTo>
                    <a:pt x="1449" y="3052"/>
                  </a:lnTo>
                  <a:lnTo>
                    <a:pt x="1419" y="3085"/>
                  </a:lnTo>
                  <a:lnTo>
                    <a:pt x="1394" y="3125"/>
                  </a:lnTo>
                  <a:lnTo>
                    <a:pt x="1376" y="3167"/>
                  </a:lnTo>
                  <a:lnTo>
                    <a:pt x="1364" y="3212"/>
                  </a:lnTo>
                  <a:lnTo>
                    <a:pt x="1361" y="3260"/>
                  </a:lnTo>
                  <a:lnTo>
                    <a:pt x="1364" y="3308"/>
                  </a:lnTo>
                  <a:lnTo>
                    <a:pt x="1376" y="3354"/>
                  </a:lnTo>
                  <a:lnTo>
                    <a:pt x="1394" y="3396"/>
                  </a:lnTo>
                  <a:lnTo>
                    <a:pt x="1419" y="3435"/>
                  </a:lnTo>
                  <a:lnTo>
                    <a:pt x="1449" y="3470"/>
                  </a:lnTo>
                  <a:lnTo>
                    <a:pt x="1485" y="3500"/>
                  </a:lnTo>
                  <a:lnTo>
                    <a:pt x="1525" y="3523"/>
                  </a:lnTo>
                  <a:lnTo>
                    <a:pt x="1568" y="3542"/>
                  </a:lnTo>
                  <a:lnTo>
                    <a:pt x="1614" y="3552"/>
                  </a:lnTo>
                  <a:lnTo>
                    <a:pt x="1663" y="3556"/>
                  </a:lnTo>
                  <a:lnTo>
                    <a:pt x="1712" y="3552"/>
                  </a:lnTo>
                  <a:lnTo>
                    <a:pt x="1759" y="3542"/>
                  </a:lnTo>
                  <a:lnTo>
                    <a:pt x="1802" y="3523"/>
                  </a:lnTo>
                  <a:lnTo>
                    <a:pt x="1842" y="3500"/>
                  </a:lnTo>
                  <a:lnTo>
                    <a:pt x="1878" y="3470"/>
                  </a:lnTo>
                  <a:lnTo>
                    <a:pt x="1908" y="3435"/>
                  </a:lnTo>
                  <a:lnTo>
                    <a:pt x="1933" y="3396"/>
                  </a:lnTo>
                  <a:lnTo>
                    <a:pt x="1951" y="3354"/>
                  </a:lnTo>
                  <a:lnTo>
                    <a:pt x="1963" y="3308"/>
                  </a:lnTo>
                  <a:lnTo>
                    <a:pt x="1966" y="3260"/>
                  </a:lnTo>
                  <a:lnTo>
                    <a:pt x="1963" y="3212"/>
                  </a:lnTo>
                  <a:lnTo>
                    <a:pt x="1951" y="3167"/>
                  </a:lnTo>
                  <a:lnTo>
                    <a:pt x="1933" y="3125"/>
                  </a:lnTo>
                  <a:lnTo>
                    <a:pt x="1908" y="3085"/>
                  </a:lnTo>
                  <a:lnTo>
                    <a:pt x="1878" y="3052"/>
                  </a:lnTo>
                  <a:lnTo>
                    <a:pt x="1842" y="3021"/>
                  </a:lnTo>
                  <a:lnTo>
                    <a:pt x="1802" y="2998"/>
                  </a:lnTo>
                  <a:lnTo>
                    <a:pt x="1759" y="2979"/>
                  </a:lnTo>
                  <a:lnTo>
                    <a:pt x="1712" y="2968"/>
                  </a:lnTo>
                  <a:lnTo>
                    <a:pt x="1663" y="2964"/>
                  </a:lnTo>
                  <a:close/>
                  <a:moveTo>
                    <a:pt x="3175" y="1038"/>
                  </a:moveTo>
                  <a:lnTo>
                    <a:pt x="3175" y="2075"/>
                  </a:lnTo>
                  <a:lnTo>
                    <a:pt x="3172" y="2135"/>
                  </a:lnTo>
                  <a:lnTo>
                    <a:pt x="3160" y="2194"/>
                  </a:lnTo>
                  <a:lnTo>
                    <a:pt x="3139" y="2248"/>
                  </a:lnTo>
                  <a:lnTo>
                    <a:pt x="3114" y="2299"/>
                  </a:lnTo>
                  <a:lnTo>
                    <a:pt x="3081" y="2347"/>
                  </a:lnTo>
                  <a:lnTo>
                    <a:pt x="3042" y="2389"/>
                  </a:lnTo>
                  <a:lnTo>
                    <a:pt x="2999" y="2427"/>
                  </a:lnTo>
                  <a:lnTo>
                    <a:pt x="2950" y="2459"/>
                  </a:lnTo>
                  <a:lnTo>
                    <a:pt x="2898" y="2485"/>
                  </a:lnTo>
                  <a:lnTo>
                    <a:pt x="2841" y="2504"/>
                  </a:lnTo>
                  <a:lnTo>
                    <a:pt x="2783" y="2516"/>
                  </a:lnTo>
                  <a:lnTo>
                    <a:pt x="2721" y="2520"/>
                  </a:lnTo>
                  <a:lnTo>
                    <a:pt x="756" y="2520"/>
                  </a:lnTo>
                  <a:lnTo>
                    <a:pt x="756" y="2964"/>
                  </a:lnTo>
                  <a:lnTo>
                    <a:pt x="759" y="2998"/>
                  </a:lnTo>
                  <a:lnTo>
                    <a:pt x="771" y="3030"/>
                  </a:lnTo>
                  <a:lnTo>
                    <a:pt x="789" y="3057"/>
                  </a:lnTo>
                  <a:lnTo>
                    <a:pt x="813" y="3079"/>
                  </a:lnTo>
                  <a:lnTo>
                    <a:pt x="841" y="3097"/>
                  </a:lnTo>
                  <a:lnTo>
                    <a:pt x="873" y="3109"/>
                  </a:lnTo>
                  <a:lnTo>
                    <a:pt x="907" y="3113"/>
                  </a:lnTo>
                  <a:lnTo>
                    <a:pt x="1080" y="3113"/>
                  </a:lnTo>
                  <a:lnTo>
                    <a:pt x="1102" y="3044"/>
                  </a:lnTo>
                  <a:lnTo>
                    <a:pt x="1133" y="2980"/>
                  </a:lnTo>
                  <a:lnTo>
                    <a:pt x="1170" y="2920"/>
                  </a:lnTo>
                  <a:lnTo>
                    <a:pt x="1214" y="2866"/>
                  </a:lnTo>
                  <a:lnTo>
                    <a:pt x="1264" y="2817"/>
                  </a:lnTo>
                  <a:lnTo>
                    <a:pt x="1319" y="2773"/>
                  </a:lnTo>
                  <a:lnTo>
                    <a:pt x="1380" y="2736"/>
                  </a:lnTo>
                  <a:lnTo>
                    <a:pt x="1446" y="2707"/>
                  </a:lnTo>
                  <a:lnTo>
                    <a:pt x="1516" y="2685"/>
                  </a:lnTo>
                  <a:lnTo>
                    <a:pt x="1587" y="2672"/>
                  </a:lnTo>
                  <a:lnTo>
                    <a:pt x="1663" y="2668"/>
                  </a:lnTo>
                  <a:lnTo>
                    <a:pt x="1739" y="2672"/>
                  </a:lnTo>
                  <a:lnTo>
                    <a:pt x="1811" y="2685"/>
                  </a:lnTo>
                  <a:lnTo>
                    <a:pt x="1881" y="2707"/>
                  </a:lnTo>
                  <a:lnTo>
                    <a:pt x="1946" y="2736"/>
                  </a:lnTo>
                  <a:lnTo>
                    <a:pt x="2007" y="2773"/>
                  </a:lnTo>
                  <a:lnTo>
                    <a:pt x="2062" y="2817"/>
                  </a:lnTo>
                  <a:lnTo>
                    <a:pt x="2113" y="2866"/>
                  </a:lnTo>
                  <a:lnTo>
                    <a:pt x="2156" y="2920"/>
                  </a:lnTo>
                  <a:lnTo>
                    <a:pt x="2193" y="2980"/>
                  </a:lnTo>
                  <a:lnTo>
                    <a:pt x="2225" y="3044"/>
                  </a:lnTo>
                  <a:lnTo>
                    <a:pt x="2247" y="3113"/>
                  </a:lnTo>
                  <a:lnTo>
                    <a:pt x="3045" y="3113"/>
                  </a:lnTo>
                  <a:lnTo>
                    <a:pt x="3068" y="3044"/>
                  </a:lnTo>
                  <a:lnTo>
                    <a:pt x="3097" y="2980"/>
                  </a:lnTo>
                  <a:lnTo>
                    <a:pt x="3136" y="2920"/>
                  </a:lnTo>
                  <a:lnTo>
                    <a:pt x="3179" y="2866"/>
                  </a:lnTo>
                  <a:lnTo>
                    <a:pt x="3230" y="2817"/>
                  </a:lnTo>
                  <a:lnTo>
                    <a:pt x="3285" y="2773"/>
                  </a:lnTo>
                  <a:lnTo>
                    <a:pt x="3346" y="2736"/>
                  </a:lnTo>
                  <a:lnTo>
                    <a:pt x="3412" y="2707"/>
                  </a:lnTo>
                  <a:lnTo>
                    <a:pt x="3480" y="2685"/>
                  </a:lnTo>
                  <a:lnTo>
                    <a:pt x="3553" y="2672"/>
                  </a:lnTo>
                  <a:lnTo>
                    <a:pt x="3629" y="2668"/>
                  </a:lnTo>
                  <a:lnTo>
                    <a:pt x="3705" y="2672"/>
                  </a:lnTo>
                  <a:lnTo>
                    <a:pt x="3776" y="2685"/>
                  </a:lnTo>
                  <a:lnTo>
                    <a:pt x="3846" y="2707"/>
                  </a:lnTo>
                  <a:lnTo>
                    <a:pt x="3912" y="2736"/>
                  </a:lnTo>
                  <a:lnTo>
                    <a:pt x="3971" y="2773"/>
                  </a:lnTo>
                  <a:lnTo>
                    <a:pt x="4028" y="2817"/>
                  </a:lnTo>
                  <a:lnTo>
                    <a:pt x="4079" y="2866"/>
                  </a:lnTo>
                  <a:lnTo>
                    <a:pt x="4122" y="2920"/>
                  </a:lnTo>
                  <a:lnTo>
                    <a:pt x="4159" y="2980"/>
                  </a:lnTo>
                  <a:lnTo>
                    <a:pt x="4189" y="3044"/>
                  </a:lnTo>
                  <a:lnTo>
                    <a:pt x="4211" y="3113"/>
                  </a:lnTo>
                  <a:lnTo>
                    <a:pt x="4384" y="3113"/>
                  </a:lnTo>
                  <a:lnTo>
                    <a:pt x="4420" y="3109"/>
                  </a:lnTo>
                  <a:lnTo>
                    <a:pt x="4451" y="3097"/>
                  </a:lnTo>
                  <a:lnTo>
                    <a:pt x="4479" y="3079"/>
                  </a:lnTo>
                  <a:lnTo>
                    <a:pt x="4503" y="3057"/>
                  </a:lnTo>
                  <a:lnTo>
                    <a:pt x="4521" y="3030"/>
                  </a:lnTo>
                  <a:lnTo>
                    <a:pt x="4531" y="2998"/>
                  </a:lnTo>
                  <a:lnTo>
                    <a:pt x="4536" y="2964"/>
                  </a:lnTo>
                  <a:lnTo>
                    <a:pt x="4536" y="2075"/>
                  </a:lnTo>
                  <a:lnTo>
                    <a:pt x="4533" y="2046"/>
                  </a:lnTo>
                  <a:lnTo>
                    <a:pt x="4525" y="2019"/>
                  </a:lnTo>
                  <a:lnTo>
                    <a:pt x="4510" y="1994"/>
                  </a:lnTo>
                  <a:lnTo>
                    <a:pt x="3906" y="1104"/>
                  </a:lnTo>
                  <a:lnTo>
                    <a:pt x="3887" y="1082"/>
                  </a:lnTo>
                  <a:lnTo>
                    <a:pt x="3864" y="1063"/>
                  </a:lnTo>
                  <a:lnTo>
                    <a:pt x="3837" y="1050"/>
                  </a:lnTo>
                  <a:lnTo>
                    <a:pt x="3809" y="1041"/>
                  </a:lnTo>
                  <a:lnTo>
                    <a:pt x="3779" y="1038"/>
                  </a:lnTo>
                  <a:lnTo>
                    <a:pt x="3175" y="1038"/>
                  </a:lnTo>
                  <a:close/>
                  <a:moveTo>
                    <a:pt x="453" y="298"/>
                  </a:moveTo>
                  <a:lnTo>
                    <a:pt x="418" y="301"/>
                  </a:lnTo>
                  <a:lnTo>
                    <a:pt x="387" y="313"/>
                  </a:lnTo>
                  <a:lnTo>
                    <a:pt x="359" y="330"/>
                  </a:lnTo>
                  <a:lnTo>
                    <a:pt x="335" y="352"/>
                  </a:lnTo>
                  <a:lnTo>
                    <a:pt x="319" y="380"/>
                  </a:lnTo>
                  <a:lnTo>
                    <a:pt x="307" y="411"/>
                  </a:lnTo>
                  <a:lnTo>
                    <a:pt x="302" y="446"/>
                  </a:lnTo>
                  <a:lnTo>
                    <a:pt x="302" y="2075"/>
                  </a:lnTo>
                  <a:lnTo>
                    <a:pt x="307" y="2109"/>
                  </a:lnTo>
                  <a:lnTo>
                    <a:pt x="319" y="2140"/>
                  </a:lnTo>
                  <a:lnTo>
                    <a:pt x="335" y="2167"/>
                  </a:lnTo>
                  <a:lnTo>
                    <a:pt x="359" y="2191"/>
                  </a:lnTo>
                  <a:lnTo>
                    <a:pt x="387" y="2208"/>
                  </a:lnTo>
                  <a:lnTo>
                    <a:pt x="418" y="2220"/>
                  </a:lnTo>
                  <a:lnTo>
                    <a:pt x="453" y="2223"/>
                  </a:lnTo>
                  <a:lnTo>
                    <a:pt x="2721" y="2223"/>
                  </a:lnTo>
                  <a:lnTo>
                    <a:pt x="2756" y="2220"/>
                  </a:lnTo>
                  <a:lnTo>
                    <a:pt x="2788" y="2208"/>
                  </a:lnTo>
                  <a:lnTo>
                    <a:pt x="2816" y="2191"/>
                  </a:lnTo>
                  <a:lnTo>
                    <a:pt x="2840" y="2167"/>
                  </a:lnTo>
                  <a:lnTo>
                    <a:pt x="2858" y="2140"/>
                  </a:lnTo>
                  <a:lnTo>
                    <a:pt x="2868" y="2109"/>
                  </a:lnTo>
                  <a:lnTo>
                    <a:pt x="2872" y="2075"/>
                  </a:lnTo>
                  <a:lnTo>
                    <a:pt x="2872" y="446"/>
                  </a:lnTo>
                  <a:lnTo>
                    <a:pt x="2868" y="411"/>
                  </a:lnTo>
                  <a:lnTo>
                    <a:pt x="2858" y="380"/>
                  </a:lnTo>
                  <a:lnTo>
                    <a:pt x="2840" y="352"/>
                  </a:lnTo>
                  <a:lnTo>
                    <a:pt x="2816" y="330"/>
                  </a:lnTo>
                  <a:lnTo>
                    <a:pt x="2788" y="313"/>
                  </a:lnTo>
                  <a:lnTo>
                    <a:pt x="2756" y="301"/>
                  </a:lnTo>
                  <a:lnTo>
                    <a:pt x="2721" y="298"/>
                  </a:lnTo>
                  <a:lnTo>
                    <a:pt x="453" y="298"/>
                  </a:lnTo>
                  <a:close/>
                  <a:moveTo>
                    <a:pt x="453" y="0"/>
                  </a:moveTo>
                  <a:lnTo>
                    <a:pt x="2721" y="0"/>
                  </a:lnTo>
                  <a:lnTo>
                    <a:pt x="2783" y="5"/>
                  </a:lnTo>
                  <a:lnTo>
                    <a:pt x="2841" y="17"/>
                  </a:lnTo>
                  <a:lnTo>
                    <a:pt x="2898" y="35"/>
                  </a:lnTo>
                  <a:lnTo>
                    <a:pt x="2950" y="62"/>
                  </a:lnTo>
                  <a:lnTo>
                    <a:pt x="2999" y="94"/>
                  </a:lnTo>
                  <a:lnTo>
                    <a:pt x="3042" y="132"/>
                  </a:lnTo>
                  <a:lnTo>
                    <a:pt x="3081" y="174"/>
                  </a:lnTo>
                  <a:lnTo>
                    <a:pt x="3114" y="221"/>
                  </a:lnTo>
                  <a:lnTo>
                    <a:pt x="3139" y="272"/>
                  </a:lnTo>
                  <a:lnTo>
                    <a:pt x="3160" y="327"/>
                  </a:lnTo>
                  <a:lnTo>
                    <a:pt x="3172" y="384"/>
                  </a:lnTo>
                  <a:lnTo>
                    <a:pt x="3175" y="446"/>
                  </a:lnTo>
                  <a:lnTo>
                    <a:pt x="3175" y="742"/>
                  </a:lnTo>
                  <a:lnTo>
                    <a:pt x="3779" y="742"/>
                  </a:lnTo>
                  <a:lnTo>
                    <a:pt x="3836" y="745"/>
                  </a:lnTo>
                  <a:lnTo>
                    <a:pt x="3891" y="755"/>
                  </a:lnTo>
                  <a:lnTo>
                    <a:pt x="3945" y="771"/>
                  </a:lnTo>
                  <a:lnTo>
                    <a:pt x="3994" y="794"/>
                  </a:lnTo>
                  <a:lnTo>
                    <a:pt x="4041" y="822"/>
                  </a:lnTo>
                  <a:lnTo>
                    <a:pt x="4085" y="857"/>
                  </a:lnTo>
                  <a:lnTo>
                    <a:pt x="4123" y="895"/>
                  </a:lnTo>
                  <a:lnTo>
                    <a:pt x="4158" y="940"/>
                  </a:lnTo>
                  <a:lnTo>
                    <a:pt x="4762" y="1829"/>
                  </a:lnTo>
                  <a:lnTo>
                    <a:pt x="4789" y="1874"/>
                  </a:lnTo>
                  <a:lnTo>
                    <a:pt x="4811" y="1922"/>
                  </a:lnTo>
                  <a:lnTo>
                    <a:pt x="4826" y="1972"/>
                  </a:lnTo>
                  <a:lnTo>
                    <a:pt x="4835" y="2023"/>
                  </a:lnTo>
                  <a:lnTo>
                    <a:pt x="4838" y="2075"/>
                  </a:lnTo>
                  <a:lnTo>
                    <a:pt x="4838" y="2964"/>
                  </a:lnTo>
                  <a:lnTo>
                    <a:pt x="4835" y="3024"/>
                  </a:lnTo>
                  <a:lnTo>
                    <a:pt x="4823" y="3082"/>
                  </a:lnTo>
                  <a:lnTo>
                    <a:pt x="4802" y="3136"/>
                  </a:lnTo>
                  <a:lnTo>
                    <a:pt x="4777" y="3189"/>
                  </a:lnTo>
                  <a:lnTo>
                    <a:pt x="4744" y="3235"/>
                  </a:lnTo>
                  <a:lnTo>
                    <a:pt x="4706" y="3278"/>
                  </a:lnTo>
                  <a:lnTo>
                    <a:pt x="4662" y="3316"/>
                  </a:lnTo>
                  <a:lnTo>
                    <a:pt x="4613" y="3348"/>
                  </a:lnTo>
                  <a:lnTo>
                    <a:pt x="4561" y="3373"/>
                  </a:lnTo>
                  <a:lnTo>
                    <a:pt x="4505" y="3392"/>
                  </a:lnTo>
                  <a:lnTo>
                    <a:pt x="4446" y="3405"/>
                  </a:lnTo>
                  <a:lnTo>
                    <a:pt x="4384" y="3408"/>
                  </a:lnTo>
                  <a:lnTo>
                    <a:pt x="4211" y="3408"/>
                  </a:lnTo>
                  <a:lnTo>
                    <a:pt x="4189" y="3476"/>
                  </a:lnTo>
                  <a:lnTo>
                    <a:pt x="4159" y="3540"/>
                  </a:lnTo>
                  <a:lnTo>
                    <a:pt x="4122" y="3600"/>
                  </a:lnTo>
                  <a:lnTo>
                    <a:pt x="4077" y="3654"/>
                  </a:lnTo>
                  <a:lnTo>
                    <a:pt x="4028" y="3704"/>
                  </a:lnTo>
                  <a:lnTo>
                    <a:pt x="3971" y="3748"/>
                  </a:lnTo>
                  <a:lnTo>
                    <a:pt x="3910" y="3784"/>
                  </a:lnTo>
                  <a:lnTo>
                    <a:pt x="3845" y="3813"/>
                  </a:lnTo>
                  <a:lnTo>
                    <a:pt x="3776" y="3835"/>
                  </a:lnTo>
                  <a:lnTo>
                    <a:pt x="3703" y="3848"/>
                  </a:lnTo>
                  <a:lnTo>
                    <a:pt x="3629" y="3853"/>
                  </a:lnTo>
                  <a:lnTo>
                    <a:pt x="3553" y="3848"/>
                  </a:lnTo>
                  <a:lnTo>
                    <a:pt x="3480" y="3835"/>
                  </a:lnTo>
                  <a:lnTo>
                    <a:pt x="3412" y="3813"/>
                  </a:lnTo>
                  <a:lnTo>
                    <a:pt x="3346" y="3784"/>
                  </a:lnTo>
                  <a:lnTo>
                    <a:pt x="3285" y="3748"/>
                  </a:lnTo>
                  <a:lnTo>
                    <a:pt x="3230" y="3704"/>
                  </a:lnTo>
                  <a:lnTo>
                    <a:pt x="3179" y="3654"/>
                  </a:lnTo>
                  <a:lnTo>
                    <a:pt x="3136" y="3600"/>
                  </a:lnTo>
                  <a:lnTo>
                    <a:pt x="3097" y="3540"/>
                  </a:lnTo>
                  <a:lnTo>
                    <a:pt x="3068" y="3476"/>
                  </a:lnTo>
                  <a:lnTo>
                    <a:pt x="3045" y="3408"/>
                  </a:lnTo>
                  <a:lnTo>
                    <a:pt x="2247" y="3408"/>
                  </a:lnTo>
                  <a:lnTo>
                    <a:pt x="2225" y="3476"/>
                  </a:lnTo>
                  <a:lnTo>
                    <a:pt x="2193" y="3540"/>
                  </a:lnTo>
                  <a:lnTo>
                    <a:pt x="2156" y="3600"/>
                  </a:lnTo>
                  <a:lnTo>
                    <a:pt x="2112" y="3654"/>
                  </a:lnTo>
                  <a:lnTo>
                    <a:pt x="2062" y="3704"/>
                  </a:lnTo>
                  <a:lnTo>
                    <a:pt x="2006" y="3748"/>
                  </a:lnTo>
                  <a:lnTo>
                    <a:pt x="1945" y="3784"/>
                  </a:lnTo>
                  <a:lnTo>
                    <a:pt x="1881" y="3813"/>
                  </a:lnTo>
                  <a:lnTo>
                    <a:pt x="1811" y="3835"/>
                  </a:lnTo>
                  <a:lnTo>
                    <a:pt x="1739" y="3848"/>
                  </a:lnTo>
                  <a:lnTo>
                    <a:pt x="1663" y="3853"/>
                  </a:lnTo>
                  <a:lnTo>
                    <a:pt x="1587" y="3848"/>
                  </a:lnTo>
                  <a:lnTo>
                    <a:pt x="1516" y="3835"/>
                  </a:lnTo>
                  <a:lnTo>
                    <a:pt x="1446" y="3813"/>
                  </a:lnTo>
                  <a:lnTo>
                    <a:pt x="1380" y="3784"/>
                  </a:lnTo>
                  <a:lnTo>
                    <a:pt x="1319" y="3748"/>
                  </a:lnTo>
                  <a:lnTo>
                    <a:pt x="1264" y="3704"/>
                  </a:lnTo>
                  <a:lnTo>
                    <a:pt x="1214" y="3654"/>
                  </a:lnTo>
                  <a:lnTo>
                    <a:pt x="1170" y="3600"/>
                  </a:lnTo>
                  <a:lnTo>
                    <a:pt x="1133" y="3540"/>
                  </a:lnTo>
                  <a:lnTo>
                    <a:pt x="1102" y="3476"/>
                  </a:lnTo>
                  <a:lnTo>
                    <a:pt x="1080" y="3408"/>
                  </a:lnTo>
                  <a:lnTo>
                    <a:pt x="907" y="3408"/>
                  </a:lnTo>
                  <a:lnTo>
                    <a:pt x="846" y="3405"/>
                  </a:lnTo>
                  <a:lnTo>
                    <a:pt x="786" y="3392"/>
                  </a:lnTo>
                  <a:lnTo>
                    <a:pt x="731" y="3373"/>
                  </a:lnTo>
                  <a:lnTo>
                    <a:pt x="679" y="3348"/>
                  </a:lnTo>
                  <a:lnTo>
                    <a:pt x="630" y="3316"/>
                  </a:lnTo>
                  <a:lnTo>
                    <a:pt x="587" y="3278"/>
                  </a:lnTo>
                  <a:lnTo>
                    <a:pt x="548" y="3235"/>
                  </a:lnTo>
                  <a:lnTo>
                    <a:pt x="515" y="3189"/>
                  </a:lnTo>
                  <a:lnTo>
                    <a:pt x="488" y="3136"/>
                  </a:lnTo>
                  <a:lnTo>
                    <a:pt x="469" y="3082"/>
                  </a:lnTo>
                  <a:lnTo>
                    <a:pt x="457" y="3024"/>
                  </a:lnTo>
                  <a:lnTo>
                    <a:pt x="453" y="2964"/>
                  </a:lnTo>
                  <a:lnTo>
                    <a:pt x="453" y="2520"/>
                  </a:lnTo>
                  <a:lnTo>
                    <a:pt x="392" y="2516"/>
                  </a:lnTo>
                  <a:lnTo>
                    <a:pt x="334" y="2504"/>
                  </a:lnTo>
                  <a:lnTo>
                    <a:pt x="277" y="2485"/>
                  </a:lnTo>
                  <a:lnTo>
                    <a:pt x="225" y="2459"/>
                  </a:lnTo>
                  <a:lnTo>
                    <a:pt x="177" y="2427"/>
                  </a:lnTo>
                  <a:lnTo>
                    <a:pt x="133" y="2389"/>
                  </a:lnTo>
                  <a:lnTo>
                    <a:pt x="95" y="2347"/>
                  </a:lnTo>
                  <a:lnTo>
                    <a:pt x="63" y="2299"/>
                  </a:lnTo>
                  <a:lnTo>
                    <a:pt x="36" y="2248"/>
                  </a:lnTo>
                  <a:lnTo>
                    <a:pt x="16" y="2194"/>
                  </a:lnTo>
                  <a:lnTo>
                    <a:pt x="4" y="2135"/>
                  </a:lnTo>
                  <a:lnTo>
                    <a:pt x="0" y="2075"/>
                  </a:lnTo>
                  <a:lnTo>
                    <a:pt x="0" y="446"/>
                  </a:lnTo>
                  <a:lnTo>
                    <a:pt x="4" y="384"/>
                  </a:lnTo>
                  <a:lnTo>
                    <a:pt x="16" y="327"/>
                  </a:lnTo>
                  <a:lnTo>
                    <a:pt x="36" y="272"/>
                  </a:lnTo>
                  <a:lnTo>
                    <a:pt x="63" y="221"/>
                  </a:lnTo>
                  <a:lnTo>
                    <a:pt x="95" y="174"/>
                  </a:lnTo>
                  <a:lnTo>
                    <a:pt x="133" y="132"/>
                  </a:lnTo>
                  <a:lnTo>
                    <a:pt x="177" y="94"/>
                  </a:lnTo>
                  <a:lnTo>
                    <a:pt x="225" y="62"/>
                  </a:lnTo>
                  <a:lnTo>
                    <a:pt x="277" y="35"/>
                  </a:lnTo>
                  <a:lnTo>
                    <a:pt x="334" y="17"/>
                  </a:lnTo>
                  <a:lnTo>
                    <a:pt x="392" y="5"/>
                  </a:lnTo>
                  <a:lnTo>
                    <a:pt x="45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0" tIns="0" rIns="0" bIns="0" rtlCol="0" anchor="ctr"/>
            <a:lstStyle/>
            <a:p>
              <a:pPr algn="ctr"/>
              <a:endParaRPr lang="es-SV" sz="900"/>
            </a:p>
          </p:txBody>
        </p:sp>
      </p:grpSp>
      <p:sp>
        <p:nvSpPr>
          <p:cNvPr id="44" name="Freeform 17"/>
          <p:cNvSpPr>
            <a:spLocks noChangeAspect="1" noEditPoints="1"/>
          </p:cNvSpPr>
          <p:nvPr/>
        </p:nvSpPr>
        <p:spPr bwMode="auto">
          <a:xfrm>
            <a:off x="8804648" y="3349385"/>
            <a:ext cx="244452" cy="276434"/>
          </a:xfrm>
          <a:custGeom>
            <a:avLst/>
            <a:gdLst>
              <a:gd name="T0" fmla="*/ 707 w 2827"/>
              <a:gd name="T1" fmla="*/ 2997 h 3197"/>
              <a:gd name="T2" fmla="*/ 2153 w 2827"/>
              <a:gd name="T3" fmla="*/ 2698 h 3197"/>
              <a:gd name="T4" fmla="*/ 550 w 2827"/>
              <a:gd name="T5" fmla="*/ 1598 h 3197"/>
              <a:gd name="T6" fmla="*/ 2165 w 2827"/>
              <a:gd name="T7" fmla="*/ 2598 h 3197"/>
              <a:gd name="T8" fmla="*/ 550 w 2827"/>
              <a:gd name="T9" fmla="*/ 1598 h 3197"/>
              <a:gd name="T10" fmla="*/ 539 w 2827"/>
              <a:gd name="T11" fmla="*/ 1499 h 3197"/>
              <a:gd name="T12" fmla="*/ 2322 w 2827"/>
              <a:gd name="T13" fmla="*/ 1199 h 3197"/>
              <a:gd name="T14" fmla="*/ 202 w 2827"/>
              <a:gd name="T15" fmla="*/ 700 h 3197"/>
              <a:gd name="T16" fmla="*/ 2625 w 2827"/>
              <a:gd name="T17" fmla="*/ 999 h 3197"/>
              <a:gd name="T18" fmla="*/ 202 w 2827"/>
              <a:gd name="T19" fmla="*/ 700 h 3197"/>
              <a:gd name="T20" fmla="*/ 404 w 2827"/>
              <a:gd name="T21" fmla="*/ 500 h 3197"/>
              <a:gd name="T22" fmla="*/ 2322 w 2827"/>
              <a:gd name="T23" fmla="*/ 200 h 3197"/>
              <a:gd name="T24" fmla="*/ 505 w 2827"/>
              <a:gd name="T25" fmla="*/ 0 h 3197"/>
              <a:gd name="T26" fmla="*/ 2354 w 2827"/>
              <a:gd name="T27" fmla="*/ 2 h 3197"/>
              <a:gd name="T28" fmla="*/ 2414 w 2827"/>
              <a:gd name="T29" fmla="*/ 22 h 3197"/>
              <a:gd name="T30" fmla="*/ 2464 w 2827"/>
              <a:gd name="T31" fmla="*/ 57 h 3197"/>
              <a:gd name="T32" fmla="*/ 2501 w 2827"/>
              <a:gd name="T33" fmla="*/ 107 h 3197"/>
              <a:gd name="T34" fmla="*/ 2637 w 2827"/>
              <a:gd name="T35" fmla="*/ 502 h 3197"/>
              <a:gd name="T36" fmla="*/ 2703 w 2827"/>
              <a:gd name="T37" fmla="*/ 517 h 3197"/>
              <a:gd name="T38" fmla="*/ 2760 w 2827"/>
              <a:gd name="T39" fmla="*/ 552 h 3197"/>
              <a:gd name="T40" fmla="*/ 2801 w 2827"/>
              <a:gd name="T41" fmla="*/ 602 h 3197"/>
              <a:gd name="T42" fmla="*/ 2824 w 2827"/>
              <a:gd name="T43" fmla="*/ 665 h 3197"/>
              <a:gd name="T44" fmla="*/ 2827 w 2827"/>
              <a:gd name="T45" fmla="*/ 999 h 3197"/>
              <a:gd name="T46" fmla="*/ 2816 w 2827"/>
              <a:gd name="T47" fmla="*/ 1062 h 3197"/>
              <a:gd name="T48" fmla="*/ 2787 w 2827"/>
              <a:gd name="T49" fmla="*/ 1117 h 3197"/>
              <a:gd name="T50" fmla="*/ 2744 w 2827"/>
              <a:gd name="T51" fmla="*/ 1161 h 3197"/>
              <a:gd name="T52" fmla="*/ 2689 w 2827"/>
              <a:gd name="T53" fmla="*/ 1188 h 3197"/>
              <a:gd name="T54" fmla="*/ 2625 w 2827"/>
              <a:gd name="T55" fmla="*/ 1199 h 3197"/>
              <a:gd name="T56" fmla="*/ 2522 w 2827"/>
              <a:gd name="T57" fmla="*/ 1221 h 3197"/>
              <a:gd name="T58" fmla="*/ 2315 w 2827"/>
              <a:gd name="T59" fmla="*/ 3052 h 3197"/>
              <a:gd name="T60" fmla="*/ 2287 w 2827"/>
              <a:gd name="T61" fmla="*/ 3110 h 3197"/>
              <a:gd name="T62" fmla="*/ 2242 w 2827"/>
              <a:gd name="T63" fmla="*/ 3156 h 3197"/>
              <a:gd name="T64" fmla="*/ 2186 w 2827"/>
              <a:gd name="T65" fmla="*/ 3186 h 3197"/>
              <a:gd name="T66" fmla="*/ 2120 w 2827"/>
              <a:gd name="T67" fmla="*/ 3197 h 3197"/>
              <a:gd name="T68" fmla="*/ 674 w 2827"/>
              <a:gd name="T69" fmla="*/ 3194 h 3197"/>
              <a:gd name="T70" fmla="*/ 612 w 2827"/>
              <a:gd name="T71" fmla="*/ 3174 h 3197"/>
              <a:gd name="T72" fmla="*/ 561 w 2827"/>
              <a:gd name="T73" fmla="*/ 3135 h 3197"/>
              <a:gd name="T74" fmla="*/ 524 w 2827"/>
              <a:gd name="T75" fmla="*/ 3083 h 3197"/>
              <a:gd name="T76" fmla="*/ 507 w 2827"/>
              <a:gd name="T77" fmla="*/ 3020 h 3197"/>
              <a:gd name="T78" fmla="*/ 307 w 2827"/>
              <a:gd name="T79" fmla="*/ 1199 h 3197"/>
              <a:gd name="T80" fmla="*/ 166 w 2827"/>
              <a:gd name="T81" fmla="*/ 1196 h 3197"/>
              <a:gd name="T82" fmla="*/ 101 w 2827"/>
              <a:gd name="T83" fmla="*/ 1172 h 3197"/>
              <a:gd name="T84" fmla="*/ 48 w 2827"/>
              <a:gd name="T85" fmla="*/ 1128 h 3197"/>
              <a:gd name="T86" fmla="*/ 13 w 2827"/>
              <a:gd name="T87" fmla="*/ 1069 h 3197"/>
              <a:gd name="T88" fmla="*/ 0 w 2827"/>
              <a:gd name="T89" fmla="*/ 999 h 3197"/>
              <a:gd name="T90" fmla="*/ 3 w 2827"/>
              <a:gd name="T91" fmla="*/ 665 h 3197"/>
              <a:gd name="T92" fmla="*/ 26 w 2827"/>
              <a:gd name="T93" fmla="*/ 603 h 3197"/>
              <a:gd name="T94" fmla="*/ 67 w 2827"/>
              <a:gd name="T95" fmla="*/ 552 h 3197"/>
              <a:gd name="T96" fmla="*/ 124 w 2827"/>
              <a:gd name="T97" fmla="*/ 517 h 3197"/>
              <a:gd name="T98" fmla="*/ 190 w 2827"/>
              <a:gd name="T99" fmla="*/ 502 h 3197"/>
              <a:gd name="T100" fmla="*/ 326 w 2827"/>
              <a:gd name="T101" fmla="*/ 107 h 3197"/>
              <a:gd name="T102" fmla="*/ 363 w 2827"/>
              <a:gd name="T103" fmla="*/ 57 h 3197"/>
              <a:gd name="T104" fmla="*/ 413 w 2827"/>
              <a:gd name="T105" fmla="*/ 22 h 3197"/>
              <a:gd name="T106" fmla="*/ 473 w 2827"/>
              <a:gd name="T107" fmla="*/ 2 h 3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827" h="3197">
                <a:moveTo>
                  <a:pt x="673" y="2698"/>
                </a:moveTo>
                <a:lnTo>
                  <a:pt x="707" y="2997"/>
                </a:lnTo>
                <a:lnTo>
                  <a:pt x="2120" y="2997"/>
                </a:lnTo>
                <a:lnTo>
                  <a:pt x="2153" y="2698"/>
                </a:lnTo>
                <a:lnTo>
                  <a:pt x="673" y="2698"/>
                </a:lnTo>
                <a:close/>
                <a:moveTo>
                  <a:pt x="550" y="1598"/>
                </a:moveTo>
                <a:lnTo>
                  <a:pt x="662" y="2598"/>
                </a:lnTo>
                <a:lnTo>
                  <a:pt x="2165" y="2598"/>
                </a:lnTo>
                <a:lnTo>
                  <a:pt x="2277" y="1598"/>
                </a:lnTo>
                <a:lnTo>
                  <a:pt x="550" y="1598"/>
                </a:lnTo>
                <a:close/>
                <a:moveTo>
                  <a:pt x="505" y="1199"/>
                </a:moveTo>
                <a:lnTo>
                  <a:pt x="539" y="1499"/>
                </a:lnTo>
                <a:lnTo>
                  <a:pt x="2289" y="1499"/>
                </a:lnTo>
                <a:lnTo>
                  <a:pt x="2322" y="1199"/>
                </a:lnTo>
                <a:lnTo>
                  <a:pt x="505" y="1199"/>
                </a:lnTo>
                <a:close/>
                <a:moveTo>
                  <a:pt x="202" y="700"/>
                </a:moveTo>
                <a:lnTo>
                  <a:pt x="202" y="999"/>
                </a:lnTo>
                <a:lnTo>
                  <a:pt x="2625" y="999"/>
                </a:lnTo>
                <a:lnTo>
                  <a:pt x="2625" y="700"/>
                </a:lnTo>
                <a:lnTo>
                  <a:pt x="202" y="700"/>
                </a:lnTo>
                <a:close/>
                <a:moveTo>
                  <a:pt x="505" y="200"/>
                </a:moveTo>
                <a:lnTo>
                  <a:pt x="404" y="500"/>
                </a:lnTo>
                <a:lnTo>
                  <a:pt x="2423" y="500"/>
                </a:lnTo>
                <a:lnTo>
                  <a:pt x="2322" y="200"/>
                </a:lnTo>
                <a:lnTo>
                  <a:pt x="505" y="200"/>
                </a:lnTo>
                <a:close/>
                <a:moveTo>
                  <a:pt x="505" y="0"/>
                </a:moveTo>
                <a:lnTo>
                  <a:pt x="2322" y="0"/>
                </a:lnTo>
                <a:lnTo>
                  <a:pt x="2354" y="2"/>
                </a:lnTo>
                <a:lnTo>
                  <a:pt x="2385" y="10"/>
                </a:lnTo>
                <a:lnTo>
                  <a:pt x="2414" y="22"/>
                </a:lnTo>
                <a:lnTo>
                  <a:pt x="2440" y="38"/>
                </a:lnTo>
                <a:lnTo>
                  <a:pt x="2464" y="57"/>
                </a:lnTo>
                <a:lnTo>
                  <a:pt x="2484" y="81"/>
                </a:lnTo>
                <a:lnTo>
                  <a:pt x="2501" y="107"/>
                </a:lnTo>
                <a:lnTo>
                  <a:pt x="2514" y="137"/>
                </a:lnTo>
                <a:lnTo>
                  <a:pt x="2637" y="502"/>
                </a:lnTo>
                <a:lnTo>
                  <a:pt x="2671" y="507"/>
                </a:lnTo>
                <a:lnTo>
                  <a:pt x="2703" y="517"/>
                </a:lnTo>
                <a:lnTo>
                  <a:pt x="2733" y="532"/>
                </a:lnTo>
                <a:lnTo>
                  <a:pt x="2760" y="552"/>
                </a:lnTo>
                <a:lnTo>
                  <a:pt x="2782" y="575"/>
                </a:lnTo>
                <a:lnTo>
                  <a:pt x="2801" y="602"/>
                </a:lnTo>
                <a:lnTo>
                  <a:pt x="2815" y="633"/>
                </a:lnTo>
                <a:lnTo>
                  <a:pt x="2824" y="665"/>
                </a:lnTo>
                <a:lnTo>
                  <a:pt x="2827" y="700"/>
                </a:lnTo>
                <a:lnTo>
                  <a:pt x="2827" y="999"/>
                </a:lnTo>
                <a:lnTo>
                  <a:pt x="2824" y="1031"/>
                </a:lnTo>
                <a:lnTo>
                  <a:pt x="2816" y="1062"/>
                </a:lnTo>
                <a:lnTo>
                  <a:pt x="2804" y="1091"/>
                </a:lnTo>
                <a:lnTo>
                  <a:pt x="2787" y="1117"/>
                </a:lnTo>
                <a:lnTo>
                  <a:pt x="2768" y="1140"/>
                </a:lnTo>
                <a:lnTo>
                  <a:pt x="2744" y="1161"/>
                </a:lnTo>
                <a:lnTo>
                  <a:pt x="2718" y="1177"/>
                </a:lnTo>
                <a:lnTo>
                  <a:pt x="2689" y="1188"/>
                </a:lnTo>
                <a:lnTo>
                  <a:pt x="2657" y="1197"/>
                </a:lnTo>
                <a:lnTo>
                  <a:pt x="2625" y="1199"/>
                </a:lnTo>
                <a:lnTo>
                  <a:pt x="2521" y="1199"/>
                </a:lnTo>
                <a:lnTo>
                  <a:pt x="2522" y="1221"/>
                </a:lnTo>
                <a:lnTo>
                  <a:pt x="2321" y="3020"/>
                </a:lnTo>
                <a:lnTo>
                  <a:pt x="2315" y="3052"/>
                </a:lnTo>
                <a:lnTo>
                  <a:pt x="2303" y="3083"/>
                </a:lnTo>
                <a:lnTo>
                  <a:pt x="2287" y="3110"/>
                </a:lnTo>
                <a:lnTo>
                  <a:pt x="2267" y="3135"/>
                </a:lnTo>
                <a:lnTo>
                  <a:pt x="2242" y="3156"/>
                </a:lnTo>
                <a:lnTo>
                  <a:pt x="2215" y="3174"/>
                </a:lnTo>
                <a:lnTo>
                  <a:pt x="2186" y="3186"/>
                </a:lnTo>
                <a:lnTo>
                  <a:pt x="2153" y="3194"/>
                </a:lnTo>
                <a:lnTo>
                  <a:pt x="2120" y="3197"/>
                </a:lnTo>
                <a:lnTo>
                  <a:pt x="707" y="3197"/>
                </a:lnTo>
                <a:lnTo>
                  <a:pt x="674" y="3194"/>
                </a:lnTo>
                <a:lnTo>
                  <a:pt x="642" y="3186"/>
                </a:lnTo>
                <a:lnTo>
                  <a:pt x="612" y="3174"/>
                </a:lnTo>
                <a:lnTo>
                  <a:pt x="585" y="3156"/>
                </a:lnTo>
                <a:lnTo>
                  <a:pt x="561" y="3135"/>
                </a:lnTo>
                <a:lnTo>
                  <a:pt x="541" y="3110"/>
                </a:lnTo>
                <a:lnTo>
                  <a:pt x="524" y="3083"/>
                </a:lnTo>
                <a:lnTo>
                  <a:pt x="513" y="3052"/>
                </a:lnTo>
                <a:lnTo>
                  <a:pt x="507" y="3020"/>
                </a:lnTo>
                <a:lnTo>
                  <a:pt x="305" y="1221"/>
                </a:lnTo>
                <a:lnTo>
                  <a:pt x="307" y="1199"/>
                </a:lnTo>
                <a:lnTo>
                  <a:pt x="202" y="1199"/>
                </a:lnTo>
                <a:lnTo>
                  <a:pt x="166" y="1196"/>
                </a:lnTo>
                <a:lnTo>
                  <a:pt x="132" y="1186"/>
                </a:lnTo>
                <a:lnTo>
                  <a:pt x="101" y="1172"/>
                </a:lnTo>
                <a:lnTo>
                  <a:pt x="72" y="1152"/>
                </a:lnTo>
                <a:lnTo>
                  <a:pt x="48" y="1128"/>
                </a:lnTo>
                <a:lnTo>
                  <a:pt x="28" y="1100"/>
                </a:lnTo>
                <a:lnTo>
                  <a:pt x="13" y="1069"/>
                </a:lnTo>
                <a:lnTo>
                  <a:pt x="4" y="1035"/>
                </a:lnTo>
                <a:lnTo>
                  <a:pt x="0" y="999"/>
                </a:lnTo>
                <a:lnTo>
                  <a:pt x="0" y="700"/>
                </a:lnTo>
                <a:lnTo>
                  <a:pt x="3" y="665"/>
                </a:lnTo>
                <a:lnTo>
                  <a:pt x="12" y="633"/>
                </a:lnTo>
                <a:lnTo>
                  <a:pt x="26" y="603"/>
                </a:lnTo>
                <a:lnTo>
                  <a:pt x="44" y="575"/>
                </a:lnTo>
                <a:lnTo>
                  <a:pt x="67" y="552"/>
                </a:lnTo>
                <a:lnTo>
                  <a:pt x="94" y="532"/>
                </a:lnTo>
                <a:lnTo>
                  <a:pt x="124" y="517"/>
                </a:lnTo>
                <a:lnTo>
                  <a:pt x="156" y="507"/>
                </a:lnTo>
                <a:lnTo>
                  <a:pt x="190" y="502"/>
                </a:lnTo>
                <a:lnTo>
                  <a:pt x="314" y="137"/>
                </a:lnTo>
                <a:lnTo>
                  <a:pt x="326" y="107"/>
                </a:lnTo>
                <a:lnTo>
                  <a:pt x="343" y="81"/>
                </a:lnTo>
                <a:lnTo>
                  <a:pt x="363" y="57"/>
                </a:lnTo>
                <a:lnTo>
                  <a:pt x="387" y="38"/>
                </a:lnTo>
                <a:lnTo>
                  <a:pt x="413" y="22"/>
                </a:lnTo>
                <a:lnTo>
                  <a:pt x="442" y="10"/>
                </a:lnTo>
                <a:lnTo>
                  <a:pt x="473" y="2"/>
                </a:lnTo>
                <a:lnTo>
                  <a:pt x="50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45" name="Freeform 22"/>
          <p:cNvSpPr>
            <a:spLocks noChangeAspect="1" noEditPoints="1"/>
          </p:cNvSpPr>
          <p:nvPr/>
        </p:nvSpPr>
        <p:spPr bwMode="auto">
          <a:xfrm>
            <a:off x="955142" y="2576290"/>
            <a:ext cx="302178" cy="277823"/>
          </a:xfrm>
          <a:custGeom>
            <a:avLst/>
            <a:gdLst>
              <a:gd name="T0" fmla="*/ 4083 w 4838"/>
              <a:gd name="T1" fmla="*/ 2818 h 4448"/>
              <a:gd name="T2" fmla="*/ 4083 w 4838"/>
              <a:gd name="T3" fmla="*/ 592 h 4448"/>
              <a:gd name="T4" fmla="*/ 4177 w 4838"/>
              <a:gd name="T5" fmla="*/ 625 h 4448"/>
              <a:gd name="T6" fmla="*/ 4229 w 4838"/>
              <a:gd name="T7" fmla="*/ 707 h 4448"/>
              <a:gd name="T8" fmla="*/ 4229 w 4838"/>
              <a:gd name="T9" fmla="*/ 2851 h 4448"/>
              <a:gd name="T10" fmla="*/ 4177 w 4838"/>
              <a:gd name="T11" fmla="*/ 2933 h 4448"/>
              <a:gd name="T12" fmla="*/ 4083 w 4838"/>
              <a:gd name="T13" fmla="*/ 2965 h 4448"/>
              <a:gd name="T14" fmla="*/ 689 w 4838"/>
              <a:gd name="T15" fmla="*/ 2951 h 4448"/>
              <a:gd name="T16" fmla="*/ 619 w 4838"/>
              <a:gd name="T17" fmla="*/ 2882 h 4448"/>
              <a:gd name="T18" fmla="*/ 605 w 4838"/>
              <a:gd name="T19" fmla="*/ 741 h 4448"/>
              <a:gd name="T20" fmla="*/ 637 w 4838"/>
              <a:gd name="T21" fmla="*/ 649 h 4448"/>
              <a:gd name="T22" fmla="*/ 721 w 4838"/>
              <a:gd name="T23" fmla="*/ 597 h 4448"/>
              <a:gd name="T24" fmla="*/ 453 w 4838"/>
              <a:gd name="T25" fmla="*/ 297 h 4448"/>
              <a:gd name="T26" fmla="*/ 359 w 4838"/>
              <a:gd name="T27" fmla="*/ 329 h 4448"/>
              <a:gd name="T28" fmla="*/ 307 w 4838"/>
              <a:gd name="T29" fmla="*/ 410 h 4448"/>
              <a:gd name="T30" fmla="*/ 307 w 4838"/>
              <a:gd name="T31" fmla="*/ 3444 h 4448"/>
              <a:gd name="T32" fmla="*/ 359 w 4838"/>
              <a:gd name="T33" fmla="*/ 3526 h 4448"/>
              <a:gd name="T34" fmla="*/ 453 w 4838"/>
              <a:gd name="T35" fmla="*/ 3560 h 4448"/>
              <a:gd name="T36" fmla="*/ 4451 w 4838"/>
              <a:gd name="T37" fmla="*/ 3544 h 4448"/>
              <a:gd name="T38" fmla="*/ 4521 w 4838"/>
              <a:gd name="T39" fmla="*/ 3477 h 4448"/>
              <a:gd name="T40" fmla="*/ 4536 w 4838"/>
              <a:gd name="T41" fmla="*/ 444 h 4448"/>
              <a:gd name="T42" fmla="*/ 4503 w 4838"/>
              <a:gd name="T43" fmla="*/ 352 h 4448"/>
              <a:gd name="T44" fmla="*/ 4420 w 4838"/>
              <a:gd name="T45" fmla="*/ 301 h 4448"/>
              <a:gd name="T46" fmla="*/ 453 w 4838"/>
              <a:gd name="T47" fmla="*/ 0 h 4448"/>
              <a:gd name="T48" fmla="*/ 4505 w 4838"/>
              <a:gd name="T49" fmla="*/ 16 h 4448"/>
              <a:gd name="T50" fmla="*/ 4662 w 4838"/>
              <a:gd name="T51" fmla="*/ 92 h 4448"/>
              <a:gd name="T52" fmla="*/ 4777 w 4838"/>
              <a:gd name="T53" fmla="*/ 221 h 4448"/>
              <a:gd name="T54" fmla="*/ 4835 w 4838"/>
              <a:gd name="T55" fmla="*/ 384 h 4448"/>
              <a:gd name="T56" fmla="*/ 4835 w 4838"/>
              <a:gd name="T57" fmla="*/ 3471 h 4448"/>
              <a:gd name="T58" fmla="*/ 4777 w 4838"/>
              <a:gd name="T59" fmla="*/ 3636 h 4448"/>
              <a:gd name="T60" fmla="*/ 4662 w 4838"/>
              <a:gd name="T61" fmla="*/ 3763 h 4448"/>
              <a:gd name="T62" fmla="*/ 4506 w 4838"/>
              <a:gd name="T63" fmla="*/ 3840 h 4448"/>
              <a:gd name="T64" fmla="*/ 2872 w 4838"/>
              <a:gd name="T65" fmla="*/ 3855 h 4448"/>
              <a:gd name="T66" fmla="*/ 3849 w 4838"/>
              <a:gd name="T67" fmla="*/ 4169 h 4448"/>
              <a:gd name="T68" fmla="*/ 3916 w 4838"/>
              <a:gd name="T69" fmla="*/ 4236 h 4448"/>
              <a:gd name="T70" fmla="*/ 3927 w 4838"/>
              <a:gd name="T71" fmla="*/ 4334 h 4448"/>
              <a:gd name="T72" fmla="*/ 3875 w 4838"/>
              <a:gd name="T73" fmla="*/ 4416 h 4448"/>
              <a:gd name="T74" fmla="*/ 3779 w 4838"/>
              <a:gd name="T75" fmla="*/ 4448 h 4448"/>
              <a:gd name="T76" fmla="*/ 992 w 4838"/>
              <a:gd name="T77" fmla="*/ 4433 h 4448"/>
              <a:gd name="T78" fmla="*/ 923 w 4838"/>
              <a:gd name="T79" fmla="*/ 4366 h 4448"/>
              <a:gd name="T80" fmla="*/ 911 w 4838"/>
              <a:gd name="T81" fmla="*/ 4267 h 4448"/>
              <a:gd name="T82" fmla="*/ 962 w 4838"/>
              <a:gd name="T83" fmla="*/ 4187 h 4448"/>
              <a:gd name="T84" fmla="*/ 1966 w 4838"/>
              <a:gd name="T85" fmla="*/ 4036 h 4448"/>
              <a:gd name="T86" fmla="*/ 390 w 4838"/>
              <a:gd name="T87" fmla="*/ 3852 h 4448"/>
              <a:gd name="T88" fmla="*/ 223 w 4838"/>
              <a:gd name="T89" fmla="*/ 3795 h 4448"/>
              <a:gd name="T90" fmla="*/ 94 w 4838"/>
              <a:gd name="T91" fmla="*/ 3683 h 4448"/>
              <a:gd name="T92" fmla="*/ 16 w 4838"/>
              <a:gd name="T93" fmla="*/ 3529 h 4448"/>
              <a:gd name="T94" fmla="*/ 0 w 4838"/>
              <a:gd name="T95" fmla="*/ 444 h 4448"/>
              <a:gd name="T96" fmla="*/ 36 w 4838"/>
              <a:gd name="T97" fmla="*/ 272 h 4448"/>
              <a:gd name="T98" fmla="*/ 133 w 4838"/>
              <a:gd name="T99" fmla="*/ 130 h 4448"/>
              <a:gd name="T100" fmla="*/ 277 w 4838"/>
              <a:gd name="T101" fmla="*/ 35 h 4448"/>
              <a:gd name="T102" fmla="*/ 453 w 4838"/>
              <a:gd name="T103" fmla="*/ 0 h 4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838" h="4448">
                <a:moveTo>
                  <a:pt x="756" y="741"/>
                </a:moveTo>
                <a:lnTo>
                  <a:pt x="756" y="2818"/>
                </a:lnTo>
                <a:lnTo>
                  <a:pt x="4083" y="2818"/>
                </a:lnTo>
                <a:lnTo>
                  <a:pt x="4083" y="741"/>
                </a:lnTo>
                <a:lnTo>
                  <a:pt x="756" y="741"/>
                </a:lnTo>
                <a:close/>
                <a:moveTo>
                  <a:pt x="4083" y="592"/>
                </a:moveTo>
                <a:lnTo>
                  <a:pt x="4117" y="596"/>
                </a:lnTo>
                <a:lnTo>
                  <a:pt x="4149" y="608"/>
                </a:lnTo>
                <a:lnTo>
                  <a:pt x="4177" y="625"/>
                </a:lnTo>
                <a:lnTo>
                  <a:pt x="4201" y="649"/>
                </a:lnTo>
                <a:lnTo>
                  <a:pt x="4219" y="675"/>
                </a:lnTo>
                <a:lnTo>
                  <a:pt x="4229" y="707"/>
                </a:lnTo>
                <a:lnTo>
                  <a:pt x="4233" y="741"/>
                </a:lnTo>
                <a:lnTo>
                  <a:pt x="4233" y="2818"/>
                </a:lnTo>
                <a:lnTo>
                  <a:pt x="4229" y="2851"/>
                </a:lnTo>
                <a:lnTo>
                  <a:pt x="4219" y="2882"/>
                </a:lnTo>
                <a:lnTo>
                  <a:pt x="4201" y="2910"/>
                </a:lnTo>
                <a:lnTo>
                  <a:pt x="4177" y="2933"/>
                </a:lnTo>
                <a:lnTo>
                  <a:pt x="4149" y="2951"/>
                </a:lnTo>
                <a:lnTo>
                  <a:pt x="4117" y="2961"/>
                </a:lnTo>
                <a:lnTo>
                  <a:pt x="4083" y="2965"/>
                </a:lnTo>
                <a:lnTo>
                  <a:pt x="756" y="2965"/>
                </a:lnTo>
                <a:lnTo>
                  <a:pt x="721" y="2961"/>
                </a:lnTo>
                <a:lnTo>
                  <a:pt x="689" y="2951"/>
                </a:lnTo>
                <a:lnTo>
                  <a:pt x="661" y="2933"/>
                </a:lnTo>
                <a:lnTo>
                  <a:pt x="637" y="2910"/>
                </a:lnTo>
                <a:lnTo>
                  <a:pt x="619" y="2882"/>
                </a:lnTo>
                <a:lnTo>
                  <a:pt x="609" y="2851"/>
                </a:lnTo>
                <a:lnTo>
                  <a:pt x="605" y="2818"/>
                </a:lnTo>
                <a:lnTo>
                  <a:pt x="605" y="741"/>
                </a:lnTo>
                <a:lnTo>
                  <a:pt x="609" y="707"/>
                </a:lnTo>
                <a:lnTo>
                  <a:pt x="619" y="675"/>
                </a:lnTo>
                <a:lnTo>
                  <a:pt x="637" y="649"/>
                </a:lnTo>
                <a:lnTo>
                  <a:pt x="661" y="625"/>
                </a:lnTo>
                <a:lnTo>
                  <a:pt x="689" y="608"/>
                </a:lnTo>
                <a:lnTo>
                  <a:pt x="721" y="597"/>
                </a:lnTo>
                <a:lnTo>
                  <a:pt x="756" y="593"/>
                </a:lnTo>
                <a:lnTo>
                  <a:pt x="4083" y="592"/>
                </a:lnTo>
                <a:close/>
                <a:moveTo>
                  <a:pt x="453" y="297"/>
                </a:moveTo>
                <a:lnTo>
                  <a:pt x="418" y="301"/>
                </a:lnTo>
                <a:lnTo>
                  <a:pt x="387" y="311"/>
                </a:lnTo>
                <a:lnTo>
                  <a:pt x="359" y="329"/>
                </a:lnTo>
                <a:lnTo>
                  <a:pt x="335" y="352"/>
                </a:lnTo>
                <a:lnTo>
                  <a:pt x="319" y="380"/>
                </a:lnTo>
                <a:lnTo>
                  <a:pt x="307" y="410"/>
                </a:lnTo>
                <a:lnTo>
                  <a:pt x="302" y="444"/>
                </a:lnTo>
                <a:lnTo>
                  <a:pt x="302" y="3411"/>
                </a:lnTo>
                <a:lnTo>
                  <a:pt x="307" y="3444"/>
                </a:lnTo>
                <a:lnTo>
                  <a:pt x="319" y="3477"/>
                </a:lnTo>
                <a:lnTo>
                  <a:pt x="335" y="3504"/>
                </a:lnTo>
                <a:lnTo>
                  <a:pt x="359" y="3526"/>
                </a:lnTo>
                <a:lnTo>
                  <a:pt x="387" y="3544"/>
                </a:lnTo>
                <a:lnTo>
                  <a:pt x="418" y="3555"/>
                </a:lnTo>
                <a:lnTo>
                  <a:pt x="453" y="3560"/>
                </a:lnTo>
                <a:lnTo>
                  <a:pt x="4384" y="3560"/>
                </a:lnTo>
                <a:lnTo>
                  <a:pt x="4420" y="3555"/>
                </a:lnTo>
                <a:lnTo>
                  <a:pt x="4451" y="3544"/>
                </a:lnTo>
                <a:lnTo>
                  <a:pt x="4479" y="3526"/>
                </a:lnTo>
                <a:lnTo>
                  <a:pt x="4503" y="3504"/>
                </a:lnTo>
                <a:lnTo>
                  <a:pt x="4521" y="3477"/>
                </a:lnTo>
                <a:lnTo>
                  <a:pt x="4531" y="3444"/>
                </a:lnTo>
                <a:lnTo>
                  <a:pt x="4536" y="3411"/>
                </a:lnTo>
                <a:lnTo>
                  <a:pt x="4536" y="444"/>
                </a:lnTo>
                <a:lnTo>
                  <a:pt x="4531" y="410"/>
                </a:lnTo>
                <a:lnTo>
                  <a:pt x="4521" y="380"/>
                </a:lnTo>
                <a:lnTo>
                  <a:pt x="4503" y="352"/>
                </a:lnTo>
                <a:lnTo>
                  <a:pt x="4479" y="329"/>
                </a:lnTo>
                <a:lnTo>
                  <a:pt x="4451" y="311"/>
                </a:lnTo>
                <a:lnTo>
                  <a:pt x="4420" y="301"/>
                </a:lnTo>
                <a:lnTo>
                  <a:pt x="4384" y="297"/>
                </a:lnTo>
                <a:lnTo>
                  <a:pt x="453" y="297"/>
                </a:lnTo>
                <a:close/>
                <a:moveTo>
                  <a:pt x="453" y="0"/>
                </a:moveTo>
                <a:lnTo>
                  <a:pt x="4384" y="0"/>
                </a:lnTo>
                <a:lnTo>
                  <a:pt x="4446" y="4"/>
                </a:lnTo>
                <a:lnTo>
                  <a:pt x="4505" y="16"/>
                </a:lnTo>
                <a:lnTo>
                  <a:pt x="4561" y="35"/>
                </a:lnTo>
                <a:lnTo>
                  <a:pt x="4613" y="60"/>
                </a:lnTo>
                <a:lnTo>
                  <a:pt x="4662" y="92"/>
                </a:lnTo>
                <a:lnTo>
                  <a:pt x="4706" y="130"/>
                </a:lnTo>
                <a:lnTo>
                  <a:pt x="4744" y="172"/>
                </a:lnTo>
                <a:lnTo>
                  <a:pt x="4777" y="221"/>
                </a:lnTo>
                <a:lnTo>
                  <a:pt x="4802" y="272"/>
                </a:lnTo>
                <a:lnTo>
                  <a:pt x="4823" y="326"/>
                </a:lnTo>
                <a:lnTo>
                  <a:pt x="4835" y="384"/>
                </a:lnTo>
                <a:lnTo>
                  <a:pt x="4838" y="444"/>
                </a:lnTo>
                <a:lnTo>
                  <a:pt x="4838" y="3411"/>
                </a:lnTo>
                <a:lnTo>
                  <a:pt x="4835" y="3471"/>
                </a:lnTo>
                <a:lnTo>
                  <a:pt x="4823" y="3529"/>
                </a:lnTo>
                <a:lnTo>
                  <a:pt x="4804" y="3585"/>
                </a:lnTo>
                <a:lnTo>
                  <a:pt x="4777" y="3636"/>
                </a:lnTo>
                <a:lnTo>
                  <a:pt x="4744" y="3683"/>
                </a:lnTo>
                <a:lnTo>
                  <a:pt x="4707" y="3725"/>
                </a:lnTo>
                <a:lnTo>
                  <a:pt x="4662" y="3763"/>
                </a:lnTo>
                <a:lnTo>
                  <a:pt x="4615" y="3795"/>
                </a:lnTo>
                <a:lnTo>
                  <a:pt x="4563" y="3821"/>
                </a:lnTo>
                <a:lnTo>
                  <a:pt x="4506" y="3840"/>
                </a:lnTo>
                <a:lnTo>
                  <a:pt x="4448" y="3852"/>
                </a:lnTo>
                <a:lnTo>
                  <a:pt x="4387" y="3855"/>
                </a:lnTo>
                <a:lnTo>
                  <a:pt x="2872" y="3855"/>
                </a:lnTo>
                <a:lnTo>
                  <a:pt x="2872" y="4036"/>
                </a:lnTo>
                <a:lnTo>
                  <a:pt x="3817" y="4157"/>
                </a:lnTo>
                <a:lnTo>
                  <a:pt x="3849" y="4169"/>
                </a:lnTo>
                <a:lnTo>
                  <a:pt x="3876" y="4187"/>
                </a:lnTo>
                <a:lnTo>
                  <a:pt x="3900" y="4208"/>
                </a:lnTo>
                <a:lnTo>
                  <a:pt x="3916" y="4236"/>
                </a:lnTo>
                <a:lnTo>
                  <a:pt x="3928" y="4267"/>
                </a:lnTo>
                <a:lnTo>
                  <a:pt x="3931" y="4300"/>
                </a:lnTo>
                <a:lnTo>
                  <a:pt x="3927" y="4334"/>
                </a:lnTo>
                <a:lnTo>
                  <a:pt x="3916" y="4366"/>
                </a:lnTo>
                <a:lnTo>
                  <a:pt x="3898" y="4394"/>
                </a:lnTo>
                <a:lnTo>
                  <a:pt x="3875" y="4416"/>
                </a:lnTo>
                <a:lnTo>
                  <a:pt x="3846" y="4433"/>
                </a:lnTo>
                <a:lnTo>
                  <a:pt x="3815" y="4445"/>
                </a:lnTo>
                <a:lnTo>
                  <a:pt x="3779" y="4448"/>
                </a:lnTo>
                <a:lnTo>
                  <a:pt x="1059" y="4448"/>
                </a:lnTo>
                <a:lnTo>
                  <a:pt x="1024" y="4445"/>
                </a:lnTo>
                <a:lnTo>
                  <a:pt x="992" y="4433"/>
                </a:lnTo>
                <a:lnTo>
                  <a:pt x="963" y="4416"/>
                </a:lnTo>
                <a:lnTo>
                  <a:pt x="941" y="4394"/>
                </a:lnTo>
                <a:lnTo>
                  <a:pt x="923" y="4366"/>
                </a:lnTo>
                <a:lnTo>
                  <a:pt x="911" y="4334"/>
                </a:lnTo>
                <a:lnTo>
                  <a:pt x="907" y="4300"/>
                </a:lnTo>
                <a:lnTo>
                  <a:pt x="911" y="4267"/>
                </a:lnTo>
                <a:lnTo>
                  <a:pt x="922" y="4236"/>
                </a:lnTo>
                <a:lnTo>
                  <a:pt x="940" y="4208"/>
                </a:lnTo>
                <a:lnTo>
                  <a:pt x="962" y="4187"/>
                </a:lnTo>
                <a:lnTo>
                  <a:pt x="990" y="4169"/>
                </a:lnTo>
                <a:lnTo>
                  <a:pt x="1022" y="4157"/>
                </a:lnTo>
                <a:lnTo>
                  <a:pt x="1966" y="4036"/>
                </a:lnTo>
                <a:lnTo>
                  <a:pt x="1966" y="3855"/>
                </a:lnTo>
                <a:lnTo>
                  <a:pt x="451" y="3855"/>
                </a:lnTo>
                <a:lnTo>
                  <a:pt x="390" y="3852"/>
                </a:lnTo>
                <a:lnTo>
                  <a:pt x="332" y="3840"/>
                </a:lnTo>
                <a:lnTo>
                  <a:pt x="275" y="3821"/>
                </a:lnTo>
                <a:lnTo>
                  <a:pt x="223" y="3795"/>
                </a:lnTo>
                <a:lnTo>
                  <a:pt x="176" y="3763"/>
                </a:lnTo>
                <a:lnTo>
                  <a:pt x="133" y="3725"/>
                </a:lnTo>
                <a:lnTo>
                  <a:pt x="94" y="3683"/>
                </a:lnTo>
                <a:lnTo>
                  <a:pt x="61" y="3636"/>
                </a:lnTo>
                <a:lnTo>
                  <a:pt x="36" y="3585"/>
                </a:lnTo>
                <a:lnTo>
                  <a:pt x="16" y="3529"/>
                </a:lnTo>
                <a:lnTo>
                  <a:pt x="4" y="3471"/>
                </a:lnTo>
                <a:lnTo>
                  <a:pt x="0" y="3411"/>
                </a:lnTo>
                <a:lnTo>
                  <a:pt x="0" y="444"/>
                </a:lnTo>
                <a:lnTo>
                  <a:pt x="4" y="384"/>
                </a:lnTo>
                <a:lnTo>
                  <a:pt x="16" y="326"/>
                </a:lnTo>
                <a:lnTo>
                  <a:pt x="36" y="272"/>
                </a:lnTo>
                <a:lnTo>
                  <a:pt x="63" y="221"/>
                </a:lnTo>
                <a:lnTo>
                  <a:pt x="94" y="172"/>
                </a:lnTo>
                <a:lnTo>
                  <a:pt x="133" y="130"/>
                </a:lnTo>
                <a:lnTo>
                  <a:pt x="176" y="92"/>
                </a:lnTo>
                <a:lnTo>
                  <a:pt x="225" y="60"/>
                </a:lnTo>
                <a:lnTo>
                  <a:pt x="277" y="35"/>
                </a:lnTo>
                <a:lnTo>
                  <a:pt x="332" y="16"/>
                </a:lnTo>
                <a:lnTo>
                  <a:pt x="392" y="4"/>
                </a:lnTo>
                <a:lnTo>
                  <a:pt x="453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46" name="8 Forma libre"/>
          <p:cNvSpPr/>
          <p:nvPr/>
        </p:nvSpPr>
        <p:spPr bwMode="auto">
          <a:xfrm flipH="1">
            <a:off x="7490797" y="2192172"/>
            <a:ext cx="725631" cy="254301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" fmla="*/ 1212057 w 1212057"/>
              <a:gd name="connsiteY0" fmla="*/ 623888 h 623888"/>
              <a:gd name="connsiteX1" fmla="*/ 754857 w 1212057"/>
              <a:gd name="connsiteY1" fmla="*/ 111919 h 623888"/>
              <a:gd name="connsiteX2" fmla="*/ 76200 w 1212057"/>
              <a:gd name="connsiteY2" fmla="*/ 111919 h 623888"/>
              <a:gd name="connsiteX3" fmla="*/ 0 w 1212057"/>
              <a:gd name="connsiteY3" fmla="*/ 0 h 623888"/>
              <a:gd name="connsiteX0" fmla="*/ 1135857 w 1135857"/>
              <a:gd name="connsiteY0" fmla="*/ 511969 h 511969"/>
              <a:gd name="connsiteX1" fmla="*/ 678657 w 1135857"/>
              <a:gd name="connsiteY1" fmla="*/ 0 h 511969"/>
              <a:gd name="connsiteX2" fmla="*/ 0 w 1135857"/>
              <a:gd name="connsiteY2" fmla="*/ 0 h 511969"/>
              <a:gd name="connsiteX0" fmla="*/ 1135857 w 1135857"/>
              <a:gd name="connsiteY0" fmla="*/ 515488 h 515488"/>
              <a:gd name="connsiteX1" fmla="*/ 1071960 w 1135857"/>
              <a:gd name="connsiteY1" fmla="*/ 0 h 515488"/>
              <a:gd name="connsiteX2" fmla="*/ 0 w 1135857"/>
              <a:gd name="connsiteY2" fmla="*/ 3519 h 515488"/>
              <a:gd name="connsiteX0" fmla="*/ 516656 w 516656"/>
              <a:gd name="connsiteY0" fmla="*/ 515488 h 515488"/>
              <a:gd name="connsiteX1" fmla="*/ 452759 w 516656"/>
              <a:gd name="connsiteY1" fmla="*/ 0 h 515488"/>
              <a:gd name="connsiteX2" fmla="*/ 0 w 516656"/>
              <a:gd name="connsiteY2" fmla="*/ 320212 h 515488"/>
              <a:gd name="connsiteX0" fmla="*/ 465224 w 465224"/>
              <a:gd name="connsiteY0" fmla="*/ 515488 h 515488"/>
              <a:gd name="connsiteX1" fmla="*/ 401327 w 465224"/>
              <a:gd name="connsiteY1" fmla="*/ 0 h 515488"/>
              <a:gd name="connsiteX2" fmla="*/ 0 w 465224"/>
              <a:gd name="connsiteY2" fmla="*/ 28150 h 515488"/>
              <a:gd name="connsiteX0" fmla="*/ 502285 w 502285"/>
              <a:gd name="connsiteY0" fmla="*/ 515488 h 515488"/>
              <a:gd name="connsiteX1" fmla="*/ 438388 w 502285"/>
              <a:gd name="connsiteY1" fmla="*/ 0 h 515488"/>
              <a:gd name="connsiteX2" fmla="*/ 0 w 502285"/>
              <a:gd name="connsiteY2" fmla="*/ 439 h 515488"/>
              <a:gd name="connsiteX0" fmla="*/ 502285 w 502285"/>
              <a:gd name="connsiteY0" fmla="*/ 593342 h 593342"/>
              <a:gd name="connsiteX1" fmla="*/ 438766 w 502285"/>
              <a:gd name="connsiteY1" fmla="*/ 0 h 593342"/>
              <a:gd name="connsiteX2" fmla="*/ 0 w 502285"/>
              <a:gd name="connsiteY2" fmla="*/ 78293 h 593342"/>
              <a:gd name="connsiteX0" fmla="*/ 502285 w 502285"/>
              <a:gd name="connsiteY0" fmla="*/ 515488 h 515488"/>
              <a:gd name="connsiteX1" fmla="*/ 436119 w 502285"/>
              <a:gd name="connsiteY1" fmla="*/ 0 h 515488"/>
              <a:gd name="connsiteX2" fmla="*/ 0 w 502285"/>
              <a:gd name="connsiteY2" fmla="*/ 439 h 515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02285" h="515488">
                <a:moveTo>
                  <a:pt x="502285" y="515488"/>
                </a:moveTo>
                <a:lnTo>
                  <a:pt x="436119" y="0"/>
                </a:lnTo>
                <a:lnTo>
                  <a:pt x="0" y="439"/>
                </a:lnTo>
              </a:path>
            </a:pathLst>
          </a:custGeom>
          <a:noFill/>
          <a:ln w="12700" cap="rnd">
            <a:solidFill>
              <a:schemeClr val="bg2"/>
            </a:solidFill>
            <a:prstDash val="dashDot"/>
            <a:bevel/>
            <a:headEnd w="med" len="sm"/>
            <a:tailEnd type="oval" w="med" len="med"/>
          </a:ln>
          <a:extLst/>
        </p:spPr>
        <p:txBody>
          <a:bodyPr lIns="120846" tIns="60423" rIns="120846" bIns="60423" rtlCol="0" anchor="ctr"/>
          <a:lstStyle/>
          <a:p>
            <a:pPr algn="ctr"/>
            <a:endParaRPr lang="es-SV"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7" name="8 Forma libre"/>
          <p:cNvSpPr/>
          <p:nvPr/>
        </p:nvSpPr>
        <p:spPr bwMode="auto">
          <a:xfrm>
            <a:off x="3701801" y="2988231"/>
            <a:ext cx="1852605" cy="282333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" fmla="*/ 1212057 w 1212057"/>
              <a:gd name="connsiteY0" fmla="*/ 623888 h 623888"/>
              <a:gd name="connsiteX1" fmla="*/ 754857 w 1212057"/>
              <a:gd name="connsiteY1" fmla="*/ 111919 h 623888"/>
              <a:gd name="connsiteX2" fmla="*/ 76200 w 1212057"/>
              <a:gd name="connsiteY2" fmla="*/ 111919 h 623888"/>
              <a:gd name="connsiteX3" fmla="*/ 0 w 1212057"/>
              <a:gd name="connsiteY3" fmla="*/ 0 h 623888"/>
              <a:gd name="connsiteX0" fmla="*/ 1135857 w 1135857"/>
              <a:gd name="connsiteY0" fmla="*/ 511969 h 511969"/>
              <a:gd name="connsiteX1" fmla="*/ 678657 w 1135857"/>
              <a:gd name="connsiteY1" fmla="*/ 0 h 511969"/>
              <a:gd name="connsiteX2" fmla="*/ 0 w 1135857"/>
              <a:gd name="connsiteY2" fmla="*/ 0 h 511969"/>
              <a:gd name="connsiteX0" fmla="*/ 1135857 w 1135857"/>
              <a:gd name="connsiteY0" fmla="*/ 515488 h 515488"/>
              <a:gd name="connsiteX1" fmla="*/ 1071960 w 1135857"/>
              <a:gd name="connsiteY1" fmla="*/ 0 h 515488"/>
              <a:gd name="connsiteX2" fmla="*/ 0 w 1135857"/>
              <a:gd name="connsiteY2" fmla="*/ 3519 h 515488"/>
              <a:gd name="connsiteX0" fmla="*/ 516656 w 516656"/>
              <a:gd name="connsiteY0" fmla="*/ 515488 h 515488"/>
              <a:gd name="connsiteX1" fmla="*/ 452759 w 516656"/>
              <a:gd name="connsiteY1" fmla="*/ 0 h 515488"/>
              <a:gd name="connsiteX2" fmla="*/ 0 w 516656"/>
              <a:gd name="connsiteY2" fmla="*/ 320212 h 515488"/>
              <a:gd name="connsiteX0" fmla="*/ 465224 w 465224"/>
              <a:gd name="connsiteY0" fmla="*/ 515488 h 515488"/>
              <a:gd name="connsiteX1" fmla="*/ 401327 w 465224"/>
              <a:gd name="connsiteY1" fmla="*/ 0 h 515488"/>
              <a:gd name="connsiteX2" fmla="*/ 0 w 465224"/>
              <a:gd name="connsiteY2" fmla="*/ 28150 h 515488"/>
              <a:gd name="connsiteX0" fmla="*/ 502285 w 502285"/>
              <a:gd name="connsiteY0" fmla="*/ 515488 h 515488"/>
              <a:gd name="connsiteX1" fmla="*/ 438388 w 502285"/>
              <a:gd name="connsiteY1" fmla="*/ 0 h 515488"/>
              <a:gd name="connsiteX2" fmla="*/ 0 w 502285"/>
              <a:gd name="connsiteY2" fmla="*/ 439 h 515488"/>
              <a:gd name="connsiteX0" fmla="*/ 502285 w 502285"/>
              <a:gd name="connsiteY0" fmla="*/ 593342 h 593342"/>
              <a:gd name="connsiteX1" fmla="*/ 438766 w 502285"/>
              <a:gd name="connsiteY1" fmla="*/ 0 h 593342"/>
              <a:gd name="connsiteX2" fmla="*/ 0 w 502285"/>
              <a:gd name="connsiteY2" fmla="*/ 78293 h 593342"/>
              <a:gd name="connsiteX0" fmla="*/ 502285 w 502285"/>
              <a:gd name="connsiteY0" fmla="*/ 515488 h 515488"/>
              <a:gd name="connsiteX1" fmla="*/ 436119 w 502285"/>
              <a:gd name="connsiteY1" fmla="*/ 0 h 515488"/>
              <a:gd name="connsiteX2" fmla="*/ 0 w 502285"/>
              <a:gd name="connsiteY2" fmla="*/ 439 h 515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02285" h="515488">
                <a:moveTo>
                  <a:pt x="502285" y="515488"/>
                </a:moveTo>
                <a:lnTo>
                  <a:pt x="436119" y="0"/>
                </a:lnTo>
                <a:lnTo>
                  <a:pt x="0" y="439"/>
                </a:lnTo>
              </a:path>
            </a:pathLst>
          </a:custGeom>
          <a:noFill/>
          <a:ln w="12700" cap="rnd">
            <a:solidFill>
              <a:schemeClr val="bg2"/>
            </a:solidFill>
            <a:prstDash val="dashDot"/>
            <a:bevel/>
            <a:headEnd w="med" len="sm"/>
            <a:tailEnd type="oval" w="med" len="med"/>
          </a:ln>
          <a:extLst/>
        </p:spPr>
        <p:txBody>
          <a:bodyPr lIns="120846" tIns="60423" rIns="120846" bIns="60423" rtlCol="0" anchor="ctr"/>
          <a:lstStyle/>
          <a:p>
            <a:pPr algn="ctr"/>
            <a:endParaRPr lang="es-SV" sz="900"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48" name="8 Forma libre"/>
          <p:cNvSpPr/>
          <p:nvPr/>
        </p:nvSpPr>
        <p:spPr bwMode="auto">
          <a:xfrm flipH="1">
            <a:off x="7489397" y="3763714"/>
            <a:ext cx="1157552" cy="254301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" fmla="*/ 1212057 w 1212057"/>
              <a:gd name="connsiteY0" fmla="*/ 623888 h 623888"/>
              <a:gd name="connsiteX1" fmla="*/ 754857 w 1212057"/>
              <a:gd name="connsiteY1" fmla="*/ 111919 h 623888"/>
              <a:gd name="connsiteX2" fmla="*/ 76200 w 1212057"/>
              <a:gd name="connsiteY2" fmla="*/ 111919 h 623888"/>
              <a:gd name="connsiteX3" fmla="*/ 0 w 1212057"/>
              <a:gd name="connsiteY3" fmla="*/ 0 h 623888"/>
              <a:gd name="connsiteX0" fmla="*/ 1135857 w 1135857"/>
              <a:gd name="connsiteY0" fmla="*/ 511969 h 511969"/>
              <a:gd name="connsiteX1" fmla="*/ 678657 w 1135857"/>
              <a:gd name="connsiteY1" fmla="*/ 0 h 511969"/>
              <a:gd name="connsiteX2" fmla="*/ 0 w 1135857"/>
              <a:gd name="connsiteY2" fmla="*/ 0 h 511969"/>
              <a:gd name="connsiteX0" fmla="*/ 1135857 w 1135857"/>
              <a:gd name="connsiteY0" fmla="*/ 515488 h 515488"/>
              <a:gd name="connsiteX1" fmla="*/ 1071960 w 1135857"/>
              <a:gd name="connsiteY1" fmla="*/ 0 h 515488"/>
              <a:gd name="connsiteX2" fmla="*/ 0 w 1135857"/>
              <a:gd name="connsiteY2" fmla="*/ 3519 h 515488"/>
              <a:gd name="connsiteX0" fmla="*/ 516656 w 516656"/>
              <a:gd name="connsiteY0" fmla="*/ 515488 h 515488"/>
              <a:gd name="connsiteX1" fmla="*/ 452759 w 516656"/>
              <a:gd name="connsiteY1" fmla="*/ 0 h 515488"/>
              <a:gd name="connsiteX2" fmla="*/ 0 w 516656"/>
              <a:gd name="connsiteY2" fmla="*/ 320212 h 515488"/>
              <a:gd name="connsiteX0" fmla="*/ 465224 w 465224"/>
              <a:gd name="connsiteY0" fmla="*/ 515488 h 515488"/>
              <a:gd name="connsiteX1" fmla="*/ 401327 w 465224"/>
              <a:gd name="connsiteY1" fmla="*/ 0 h 515488"/>
              <a:gd name="connsiteX2" fmla="*/ 0 w 465224"/>
              <a:gd name="connsiteY2" fmla="*/ 28150 h 515488"/>
              <a:gd name="connsiteX0" fmla="*/ 502285 w 502285"/>
              <a:gd name="connsiteY0" fmla="*/ 515488 h 515488"/>
              <a:gd name="connsiteX1" fmla="*/ 438388 w 502285"/>
              <a:gd name="connsiteY1" fmla="*/ 0 h 515488"/>
              <a:gd name="connsiteX2" fmla="*/ 0 w 502285"/>
              <a:gd name="connsiteY2" fmla="*/ 439 h 515488"/>
              <a:gd name="connsiteX0" fmla="*/ 502285 w 502285"/>
              <a:gd name="connsiteY0" fmla="*/ 593342 h 593342"/>
              <a:gd name="connsiteX1" fmla="*/ 438766 w 502285"/>
              <a:gd name="connsiteY1" fmla="*/ 0 h 593342"/>
              <a:gd name="connsiteX2" fmla="*/ 0 w 502285"/>
              <a:gd name="connsiteY2" fmla="*/ 78293 h 593342"/>
              <a:gd name="connsiteX0" fmla="*/ 502285 w 502285"/>
              <a:gd name="connsiteY0" fmla="*/ 515488 h 515488"/>
              <a:gd name="connsiteX1" fmla="*/ 436119 w 502285"/>
              <a:gd name="connsiteY1" fmla="*/ 0 h 515488"/>
              <a:gd name="connsiteX2" fmla="*/ 0 w 502285"/>
              <a:gd name="connsiteY2" fmla="*/ 439 h 515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02285" h="515488">
                <a:moveTo>
                  <a:pt x="502285" y="515488"/>
                </a:moveTo>
                <a:lnTo>
                  <a:pt x="436119" y="0"/>
                </a:lnTo>
                <a:lnTo>
                  <a:pt x="0" y="439"/>
                </a:lnTo>
              </a:path>
            </a:pathLst>
          </a:custGeom>
          <a:noFill/>
          <a:ln w="12700" cap="rnd">
            <a:solidFill>
              <a:schemeClr val="bg2"/>
            </a:solidFill>
            <a:prstDash val="dashDot"/>
            <a:bevel/>
            <a:headEnd w="med" len="sm"/>
            <a:tailEnd type="oval" w="med" len="med"/>
          </a:ln>
          <a:extLst/>
        </p:spPr>
        <p:txBody>
          <a:bodyPr lIns="120846" tIns="60423" rIns="120846" bIns="60423" rtlCol="0" anchor="ctr"/>
          <a:lstStyle/>
          <a:p>
            <a:pPr algn="ctr"/>
            <a:endParaRPr lang="es-SV"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9" name="8 Forma libre"/>
          <p:cNvSpPr/>
          <p:nvPr/>
        </p:nvSpPr>
        <p:spPr bwMode="auto">
          <a:xfrm flipV="1">
            <a:off x="3821914" y="4561676"/>
            <a:ext cx="1686974" cy="347366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" fmla="*/ 1212057 w 1212057"/>
              <a:gd name="connsiteY0" fmla="*/ 623888 h 623888"/>
              <a:gd name="connsiteX1" fmla="*/ 754857 w 1212057"/>
              <a:gd name="connsiteY1" fmla="*/ 111919 h 623888"/>
              <a:gd name="connsiteX2" fmla="*/ 76200 w 1212057"/>
              <a:gd name="connsiteY2" fmla="*/ 111919 h 623888"/>
              <a:gd name="connsiteX3" fmla="*/ 0 w 1212057"/>
              <a:gd name="connsiteY3" fmla="*/ 0 h 623888"/>
              <a:gd name="connsiteX0" fmla="*/ 1135857 w 1135857"/>
              <a:gd name="connsiteY0" fmla="*/ 511969 h 511969"/>
              <a:gd name="connsiteX1" fmla="*/ 678657 w 1135857"/>
              <a:gd name="connsiteY1" fmla="*/ 0 h 511969"/>
              <a:gd name="connsiteX2" fmla="*/ 0 w 1135857"/>
              <a:gd name="connsiteY2" fmla="*/ 0 h 511969"/>
              <a:gd name="connsiteX0" fmla="*/ 1135857 w 1135857"/>
              <a:gd name="connsiteY0" fmla="*/ 515488 h 515488"/>
              <a:gd name="connsiteX1" fmla="*/ 1071960 w 1135857"/>
              <a:gd name="connsiteY1" fmla="*/ 0 h 515488"/>
              <a:gd name="connsiteX2" fmla="*/ 0 w 1135857"/>
              <a:gd name="connsiteY2" fmla="*/ 3519 h 515488"/>
              <a:gd name="connsiteX0" fmla="*/ 516656 w 516656"/>
              <a:gd name="connsiteY0" fmla="*/ 515488 h 515488"/>
              <a:gd name="connsiteX1" fmla="*/ 452759 w 516656"/>
              <a:gd name="connsiteY1" fmla="*/ 0 h 515488"/>
              <a:gd name="connsiteX2" fmla="*/ 0 w 516656"/>
              <a:gd name="connsiteY2" fmla="*/ 320212 h 515488"/>
              <a:gd name="connsiteX0" fmla="*/ 465224 w 465224"/>
              <a:gd name="connsiteY0" fmla="*/ 515488 h 515488"/>
              <a:gd name="connsiteX1" fmla="*/ 401327 w 465224"/>
              <a:gd name="connsiteY1" fmla="*/ 0 h 515488"/>
              <a:gd name="connsiteX2" fmla="*/ 0 w 465224"/>
              <a:gd name="connsiteY2" fmla="*/ 28150 h 515488"/>
              <a:gd name="connsiteX0" fmla="*/ 502285 w 502285"/>
              <a:gd name="connsiteY0" fmla="*/ 515488 h 515488"/>
              <a:gd name="connsiteX1" fmla="*/ 438388 w 502285"/>
              <a:gd name="connsiteY1" fmla="*/ 0 h 515488"/>
              <a:gd name="connsiteX2" fmla="*/ 0 w 502285"/>
              <a:gd name="connsiteY2" fmla="*/ 439 h 515488"/>
              <a:gd name="connsiteX0" fmla="*/ 502285 w 502285"/>
              <a:gd name="connsiteY0" fmla="*/ 593342 h 593342"/>
              <a:gd name="connsiteX1" fmla="*/ 438766 w 502285"/>
              <a:gd name="connsiteY1" fmla="*/ 0 h 593342"/>
              <a:gd name="connsiteX2" fmla="*/ 0 w 502285"/>
              <a:gd name="connsiteY2" fmla="*/ 78293 h 593342"/>
              <a:gd name="connsiteX0" fmla="*/ 502285 w 502285"/>
              <a:gd name="connsiteY0" fmla="*/ 515488 h 515488"/>
              <a:gd name="connsiteX1" fmla="*/ 436119 w 502285"/>
              <a:gd name="connsiteY1" fmla="*/ 0 h 515488"/>
              <a:gd name="connsiteX2" fmla="*/ 0 w 502285"/>
              <a:gd name="connsiteY2" fmla="*/ 439 h 515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02285" h="515488">
                <a:moveTo>
                  <a:pt x="502285" y="515488"/>
                </a:moveTo>
                <a:lnTo>
                  <a:pt x="436119" y="0"/>
                </a:lnTo>
                <a:lnTo>
                  <a:pt x="0" y="439"/>
                </a:lnTo>
              </a:path>
            </a:pathLst>
          </a:custGeom>
          <a:noFill/>
          <a:ln w="12700" cap="rnd">
            <a:solidFill>
              <a:schemeClr val="bg2"/>
            </a:solidFill>
            <a:prstDash val="dashDot"/>
            <a:bevel/>
            <a:headEnd w="med" len="sm"/>
            <a:tailEnd type="oval" w="med" len="med"/>
          </a:ln>
          <a:extLst/>
        </p:spPr>
        <p:txBody>
          <a:bodyPr lIns="120846" tIns="60423" rIns="120846" bIns="60423" rtlCol="0" anchor="ctr"/>
          <a:lstStyle/>
          <a:p>
            <a:pPr algn="ctr"/>
            <a:endParaRPr lang="es-SV" sz="900"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50" name="51 CuadroTexto"/>
          <p:cNvSpPr txBox="1"/>
          <p:nvPr/>
        </p:nvSpPr>
        <p:spPr>
          <a:xfrm>
            <a:off x="7431422" y="4584926"/>
            <a:ext cx="539998" cy="219267"/>
          </a:xfrm>
          <a:prstGeom prst="rect">
            <a:avLst/>
          </a:prstGeom>
          <a:noFill/>
        </p:spPr>
        <p:txBody>
          <a:bodyPr wrap="square" lIns="34264" tIns="17133" rIns="34264" bIns="17133" rtlCol="0">
            <a:spAutoFit/>
          </a:bodyPr>
          <a:lstStyle/>
          <a:p>
            <a:pPr algn="ctr"/>
            <a:r>
              <a:rPr lang="en-US" sz="1200" cap="small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42</a:t>
            </a:r>
            <a:r>
              <a:rPr lang="en-US" sz="1200" cap="small" baseline="3000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%</a:t>
            </a:r>
          </a:p>
        </p:txBody>
      </p:sp>
      <p:sp>
        <p:nvSpPr>
          <p:cNvPr id="51" name="52 CuadroTexto"/>
          <p:cNvSpPr txBox="1"/>
          <p:nvPr/>
        </p:nvSpPr>
        <p:spPr>
          <a:xfrm>
            <a:off x="7260818" y="3382721"/>
            <a:ext cx="539998" cy="219267"/>
          </a:xfrm>
          <a:prstGeom prst="rect">
            <a:avLst/>
          </a:prstGeom>
          <a:noFill/>
        </p:spPr>
        <p:txBody>
          <a:bodyPr wrap="square" lIns="34264" tIns="17133" rIns="34264" bIns="17133" rtlCol="0">
            <a:spAutoFit/>
          </a:bodyPr>
          <a:lstStyle/>
          <a:p>
            <a:pPr algn="ctr"/>
            <a:r>
              <a:rPr lang="en-US" sz="1200" cap="small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50</a:t>
            </a:r>
            <a:r>
              <a:rPr lang="en-US" sz="1200" cap="small" baseline="3000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%</a:t>
            </a:r>
          </a:p>
        </p:txBody>
      </p:sp>
      <p:sp>
        <p:nvSpPr>
          <p:cNvPr id="52" name="53 CuadroTexto"/>
          <p:cNvSpPr txBox="1"/>
          <p:nvPr/>
        </p:nvSpPr>
        <p:spPr>
          <a:xfrm>
            <a:off x="6635906" y="2970972"/>
            <a:ext cx="539998" cy="219267"/>
          </a:xfrm>
          <a:prstGeom prst="rect">
            <a:avLst/>
          </a:prstGeom>
          <a:noFill/>
        </p:spPr>
        <p:txBody>
          <a:bodyPr wrap="square" lIns="34264" tIns="17133" rIns="34264" bIns="17133" rtlCol="0">
            <a:spAutoFit/>
          </a:bodyPr>
          <a:lstStyle/>
          <a:p>
            <a:pPr algn="ctr"/>
            <a:r>
              <a:rPr lang="en-US" sz="1200" cap="small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63</a:t>
            </a:r>
            <a:r>
              <a:rPr lang="en-US" sz="1200" cap="small" baseline="3000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%</a:t>
            </a:r>
          </a:p>
        </p:txBody>
      </p:sp>
      <p:sp>
        <p:nvSpPr>
          <p:cNvPr id="53" name="54 CuadroTexto"/>
          <p:cNvSpPr txBox="1"/>
          <p:nvPr/>
        </p:nvSpPr>
        <p:spPr>
          <a:xfrm>
            <a:off x="5570321" y="2991803"/>
            <a:ext cx="539998" cy="219267"/>
          </a:xfrm>
          <a:prstGeom prst="rect">
            <a:avLst/>
          </a:prstGeom>
          <a:noFill/>
        </p:spPr>
        <p:txBody>
          <a:bodyPr wrap="square" lIns="34264" tIns="17133" rIns="34264" bIns="17133" rtlCol="0">
            <a:spAutoFit/>
          </a:bodyPr>
          <a:lstStyle/>
          <a:p>
            <a:pPr algn="ctr"/>
            <a:r>
              <a:rPr lang="en-US" sz="1200" cap="small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80</a:t>
            </a:r>
            <a:r>
              <a:rPr lang="en-US" sz="1200" cap="small" baseline="3000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%</a:t>
            </a:r>
          </a:p>
        </p:txBody>
      </p:sp>
    </p:spTree>
    <p:extLst>
      <p:ext uri="{BB962C8B-B14F-4D97-AF65-F5344CB8AC3E}">
        <p14:creationId xmlns:p14="http://schemas.microsoft.com/office/powerpoint/2010/main" val="300289793"/>
      </p:ext>
    </p:extLst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500"/>
                            </p:stCondLst>
                            <p:childTnLst>
                              <p:par>
                                <p:cTn id="68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decel="10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6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3100"/>
                            </p:stCondLst>
                            <p:childTnLst>
                              <p:par>
                                <p:cTn id="1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3600"/>
                            </p:stCondLst>
                            <p:childTnLst>
                              <p:par>
                                <p:cTn id="1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4200"/>
                            </p:stCondLst>
                            <p:childTnLst>
                              <p:par>
                                <p:cTn id="1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4700"/>
                            </p:stCondLst>
                            <p:childTnLst>
                              <p:par>
                                <p:cTn id="1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5300"/>
                            </p:stCondLst>
                            <p:childTnLst>
                              <p:par>
                                <p:cTn id="13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5800"/>
                            </p:stCondLst>
                            <p:childTnLst>
                              <p:par>
                                <p:cTn id="1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2" presetClass="entr" presetSubtype="4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6400"/>
                            </p:stCondLst>
                            <p:childTnLst>
                              <p:par>
                                <p:cTn id="15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6900"/>
                            </p:stCondLst>
                            <p:childTnLst>
                              <p:par>
                                <p:cTn id="15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30" grpId="0" animBg="1"/>
      <p:bldP spid="31" grpId="0" animBg="1"/>
      <p:bldP spid="32" grpId="0" animBg="1"/>
      <p:bldP spid="36" grpId="0"/>
      <p:bldP spid="37" grpId="0"/>
      <p:bldP spid="38" grpId="0"/>
      <p:bldP spid="39" grpId="0"/>
      <p:bldP spid="40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/>
      <p:bldP spid="51" grpId="0"/>
      <p:bldP spid="52" grpId="0"/>
      <p:bldP spid="5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l="49807" b="34887"/>
          <a:stretch/>
        </p:blipFill>
        <p:spPr>
          <a:xfrm rot="16200000">
            <a:off x="2634430" y="-2634432"/>
            <a:ext cx="6961242" cy="122301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2191657"/>
            <a:ext cx="12230101" cy="24819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>
          <a:blip r:embed="rId4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4824" y="2690030"/>
            <a:ext cx="1711379" cy="1485194"/>
          </a:xfrm>
          <a:prstGeom prst="rect">
            <a:avLst/>
          </a:prstGeom>
        </p:spPr>
      </p:pic>
      <p:sp>
        <p:nvSpPr>
          <p:cNvPr id="7" name="TextBox 5"/>
          <p:cNvSpPr txBox="1"/>
          <p:nvPr/>
        </p:nvSpPr>
        <p:spPr>
          <a:xfrm>
            <a:off x="5277518" y="2474668"/>
            <a:ext cx="4272882" cy="1915919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r>
              <a:rPr lang="zh-CN" altLang="en-US" sz="6000" spc="600" dirty="0">
                <a:latin typeface="陈继世-硬笔行书" panose="02010609030101010101" pitchFamily="49" charset="-122"/>
                <a:ea typeface="陈继世-硬笔行书" panose="02010609030101010101" pitchFamily="49" charset="-122"/>
              </a:rPr>
              <a:t>谢谢观</a:t>
            </a:r>
            <a:r>
              <a:rPr lang="zh-CN" altLang="en-US" sz="6000" spc="600" dirty="0" smtClean="0">
                <a:latin typeface="陈继世-硬笔行书" panose="02010609030101010101" pitchFamily="49" charset="-122"/>
                <a:ea typeface="陈继世-硬笔行书" panose="02010609030101010101" pitchFamily="49" charset="-122"/>
              </a:rPr>
              <a:t>赏 </a:t>
            </a:r>
            <a:endParaRPr lang="en-US" altLang="zh-CN" sz="6000" spc="600" dirty="0" smtClean="0">
              <a:latin typeface="陈继世-硬笔行书" panose="02010609030101010101" pitchFamily="49" charset="-122"/>
              <a:ea typeface="陈继世-硬笔行书" panose="02010609030101010101" pitchFamily="49" charset="-122"/>
            </a:endParaRPr>
          </a:p>
          <a:p>
            <a:r>
              <a:rPr lang="zh-CN" altLang="en-US" sz="6000" spc="600" dirty="0" smtClean="0">
                <a:latin typeface="陈继世-硬笔行书" panose="02010609030101010101" pitchFamily="49" charset="-122"/>
                <a:ea typeface="陈继世-硬笔行书" panose="02010609030101010101" pitchFamily="49" charset="-122"/>
              </a:rPr>
              <a:t>欢</a:t>
            </a:r>
            <a:r>
              <a:rPr lang="zh-CN" altLang="en-US" sz="6000" spc="600" dirty="0" smtClean="0">
                <a:latin typeface="陈继世-硬笔行书" panose="02010609030101010101" pitchFamily="49" charset="-122"/>
                <a:ea typeface="陈继世-硬笔行书" panose="02010609030101010101" pitchFamily="49" charset="-122"/>
              </a:rPr>
              <a:t>迎</a:t>
            </a:r>
            <a:r>
              <a:rPr lang="zh-CN" altLang="en-US" sz="6000" spc="600" dirty="0">
                <a:latin typeface="陈继世-硬笔行书" panose="02010609030101010101" pitchFamily="49" charset="-122"/>
                <a:ea typeface="陈继世-硬笔行书" panose="02010609030101010101" pitchFamily="49" charset="-122"/>
              </a:rPr>
              <a:t>指正</a:t>
            </a:r>
            <a:endParaRPr lang="en-GB" sz="6000" spc="600" dirty="0">
              <a:latin typeface="陈继世-硬笔行书" panose="02010609030101010101" pitchFamily="49" charset="-122"/>
              <a:ea typeface="陈继世-硬笔行书" panose="0201060903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333443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Click="0" advTm="0">
        <p15:prstTrans prst="origami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7"/>
          <p:cNvSpPr>
            <a:spLocks/>
          </p:cNvSpPr>
          <p:nvPr/>
        </p:nvSpPr>
        <p:spPr bwMode="auto">
          <a:xfrm>
            <a:off x="6819812" y="4002211"/>
            <a:ext cx="248411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7" y="0"/>
                </a:moveTo>
                <a:cubicBezTo>
                  <a:pt x="12304" y="0"/>
                  <a:pt x="13705" y="279"/>
                  <a:pt x="15014" y="844"/>
                </a:cubicBezTo>
                <a:cubicBezTo>
                  <a:pt x="16319" y="1408"/>
                  <a:pt x="17466" y="2176"/>
                  <a:pt x="18449" y="3156"/>
                </a:cubicBezTo>
                <a:cubicBezTo>
                  <a:pt x="19432" y="4133"/>
                  <a:pt x="20201" y="5277"/>
                  <a:pt x="20760" y="6590"/>
                </a:cubicBezTo>
                <a:cubicBezTo>
                  <a:pt x="21320" y="7900"/>
                  <a:pt x="21599" y="9303"/>
                  <a:pt x="21599" y="10799"/>
                </a:cubicBezTo>
                <a:cubicBezTo>
                  <a:pt x="21599" y="12296"/>
                  <a:pt x="21320" y="13696"/>
                  <a:pt x="20760" y="15009"/>
                </a:cubicBezTo>
                <a:cubicBezTo>
                  <a:pt x="20201" y="16320"/>
                  <a:pt x="19432" y="17463"/>
                  <a:pt x="18449" y="18443"/>
                </a:cubicBezTo>
                <a:cubicBezTo>
                  <a:pt x="17466" y="19423"/>
                  <a:pt x="16319" y="20191"/>
                  <a:pt x="15014" y="20752"/>
                </a:cubicBezTo>
                <a:cubicBezTo>
                  <a:pt x="13705" y="21320"/>
                  <a:pt x="12304" y="21599"/>
                  <a:pt x="10807" y="21599"/>
                </a:cubicBezTo>
                <a:cubicBezTo>
                  <a:pt x="9309" y="21599"/>
                  <a:pt x="7905" y="21320"/>
                  <a:pt x="6594" y="20752"/>
                </a:cubicBezTo>
                <a:cubicBezTo>
                  <a:pt x="5280" y="20191"/>
                  <a:pt x="4136" y="19423"/>
                  <a:pt x="3158" y="18443"/>
                </a:cubicBezTo>
                <a:cubicBezTo>
                  <a:pt x="2181" y="17463"/>
                  <a:pt x="1409" y="16320"/>
                  <a:pt x="844" y="15009"/>
                </a:cubicBezTo>
                <a:cubicBezTo>
                  <a:pt x="282" y="13696"/>
                  <a:pt x="0" y="12296"/>
                  <a:pt x="0" y="10800"/>
                </a:cubicBezTo>
                <a:cubicBezTo>
                  <a:pt x="0" y="9303"/>
                  <a:pt x="282" y="7900"/>
                  <a:pt x="844" y="6590"/>
                </a:cubicBezTo>
                <a:cubicBezTo>
                  <a:pt x="1409" y="5277"/>
                  <a:pt x="2181" y="4133"/>
                  <a:pt x="3158" y="3156"/>
                </a:cubicBezTo>
                <a:cubicBezTo>
                  <a:pt x="4136" y="2176"/>
                  <a:pt x="5280" y="1408"/>
                  <a:pt x="6594" y="844"/>
                </a:cubicBezTo>
                <a:cubicBezTo>
                  <a:pt x="7905" y="279"/>
                  <a:pt x="9309" y="0"/>
                  <a:pt x="10807" y="0"/>
                </a:cubicBezTo>
                <a:moveTo>
                  <a:pt x="3246" y="10800"/>
                </a:moveTo>
                <a:cubicBezTo>
                  <a:pt x="3246" y="11853"/>
                  <a:pt x="3444" y="12838"/>
                  <a:pt x="3839" y="13747"/>
                </a:cubicBezTo>
                <a:cubicBezTo>
                  <a:pt x="4238" y="14656"/>
                  <a:pt x="4777" y="15453"/>
                  <a:pt x="5458" y="16139"/>
                </a:cubicBezTo>
                <a:cubicBezTo>
                  <a:pt x="6136" y="16825"/>
                  <a:pt x="6936" y="17364"/>
                  <a:pt x="7851" y="17762"/>
                </a:cubicBezTo>
                <a:cubicBezTo>
                  <a:pt x="8767" y="18155"/>
                  <a:pt x="9753" y="18355"/>
                  <a:pt x="10807" y="18355"/>
                </a:cubicBezTo>
                <a:lnTo>
                  <a:pt x="10807" y="3241"/>
                </a:lnTo>
                <a:cubicBezTo>
                  <a:pt x="9753" y="3241"/>
                  <a:pt x="8767" y="3439"/>
                  <a:pt x="7851" y="3834"/>
                </a:cubicBezTo>
                <a:cubicBezTo>
                  <a:pt x="6936" y="4232"/>
                  <a:pt x="6136" y="4771"/>
                  <a:pt x="5458" y="5457"/>
                </a:cubicBezTo>
                <a:cubicBezTo>
                  <a:pt x="4777" y="6144"/>
                  <a:pt x="4238" y="6940"/>
                  <a:pt x="3839" y="7849"/>
                </a:cubicBezTo>
                <a:cubicBezTo>
                  <a:pt x="3444" y="8764"/>
                  <a:pt x="3246" y="9744"/>
                  <a:pt x="3246" y="1080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8" name="AutoShape 8"/>
          <p:cNvSpPr>
            <a:spLocks/>
          </p:cNvSpPr>
          <p:nvPr/>
        </p:nvSpPr>
        <p:spPr bwMode="auto">
          <a:xfrm>
            <a:off x="7396787" y="4002211"/>
            <a:ext cx="247618" cy="241269"/>
          </a:xfrm>
          <a:custGeom>
            <a:avLst/>
            <a:gdLst>
              <a:gd name="T0" fmla="+- 0 10801 50"/>
              <a:gd name="T1" fmla="*/ T0 w 21502"/>
              <a:gd name="T2" fmla="*/ 10800 h 21600"/>
              <a:gd name="T3" fmla="+- 0 10801 50"/>
              <a:gd name="T4" fmla="*/ T3 w 21502"/>
              <a:gd name="T5" fmla="*/ 10800 h 21600"/>
              <a:gd name="T6" fmla="+- 0 10801 50"/>
              <a:gd name="T7" fmla="*/ T6 w 21502"/>
              <a:gd name="T8" fmla="*/ 10800 h 21600"/>
              <a:gd name="T9" fmla="+- 0 10801 50"/>
              <a:gd name="T10" fmla="*/ T9 w 21502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02" h="21600">
                <a:moveTo>
                  <a:pt x="20786" y="13513"/>
                </a:moveTo>
                <a:cubicBezTo>
                  <a:pt x="21135" y="13698"/>
                  <a:pt x="21361" y="13966"/>
                  <a:pt x="21455" y="14312"/>
                </a:cubicBezTo>
                <a:cubicBezTo>
                  <a:pt x="21550" y="14662"/>
                  <a:pt x="21502" y="15000"/>
                  <a:pt x="21311" y="15326"/>
                </a:cubicBezTo>
                <a:lnTo>
                  <a:pt x="20229" y="17070"/>
                </a:lnTo>
                <a:cubicBezTo>
                  <a:pt x="20028" y="17399"/>
                  <a:pt x="19739" y="17608"/>
                  <a:pt x="19356" y="17696"/>
                </a:cubicBezTo>
                <a:cubicBezTo>
                  <a:pt x="18975" y="17784"/>
                  <a:pt x="18607" y="17740"/>
                  <a:pt x="18255" y="17564"/>
                </a:cubicBezTo>
                <a:lnTo>
                  <a:pt x="13277" y="14865"/>
                </a:lnTo>
                <a:lnTo>
                  <a:pt x="13277" y="20248"/>
                </a:lnTo>
                <a:cubicBezTo>
                  <a:pt x="13277" y="20633"/>
                  <a:pt x="13135" y="20953"/>
                  <a:pt x="12855" y="21212"/>
                </a:cubicBezTo>
                <a:cubicBezTo>
                  <a:pt x="12576" y="21470"/>
                  <a:pt x="12227" y="21599"/>
                  <a:pt x="11815" y="21599"/>
                </a:cubicBezTo>
                <a:lnTo>
                  <a:pt x="9697" y="21599"/>
                </a:lnTo>
                <a:cubicBezTo>
                  <a:pt x="9285" y="21599"/>
                  <a:pt x="8939" y="21470"/>
                  <a:pt x="8666" y="21212"/>
                </a:cubicBezTo>
                <a:cubicBezTo>
                  <a:pt x="8389" y="20953"/>
                  <a:pt x="8251" y="20642"/>
                  <a:pt x="8251" y="20278"/>
                </a:cubicBezTo>
                <a:lnTo>
                  <a:pt x="8251" y="14865"/>
                </a:lnTo>
                <a:lnTo>
                  <a:pt x="3256" y="17564"/>
                </a:lnTo>
                <a:cubicBezTo>
                  <a:pt x="2904" y="17749"/>
                  <a:pt x="2536" y="17796"/>
                  <a:pt x="2156" y="17705"/>
                </a:cubicBezTo>
                <a:cubicBezTo>
                  <a:pt x="1776" y="17611"/>
                  <a:pt x="1483" y="17399"/>
                  <a:pt x="1282" y="17070"/>
                </a:cubicBezTo>
                <a:lnTo>
                  <a:pt x="201" y="15326"/>
                </a:lnTo>
                <a:cubicBezTo>
                  <a:pt x="22" y="15000"/>
                  <a:pt x="-25" y="14662"/>
                  <a:pt x="66" y="14312"/>
                </a:cubicBezTo>
                <a:cubicBezTo>
                  <a:pt x="157" y="13966"/>
                  <a:pt x="377" y="13698"/>
                  <a:pt x="729" y="13513"/>
                </a:cubicBezTo>
                <a:lnTo>
                  <a:pt x="5752" y="10800"/>
                </a:lnTo>
                <a:lnTo>
                  <a:pt x="729" y="8086"/>
                </a:lnTo>
                <a:cubicBezTo>
                  <a:pt x="377" y="7898"/>
                  <a:pt x="151" y="7630"/>
                  <a:pt x="50" y="7284"/>
                </a:cubicBezTo>
                <a:cubicBezTo>
                  <a:pt x="-50" y="6937"/>
                  <a:pt x="0" y="6599"/>
                  <a:pt x="201" y="6270"/>
                </a:cubicBezTo>
                <a:lnTo>
                  <a:pt x="1282" y="4526"/>
                </a:lnTo>
                <a:cubicBezTo>
                  <a:pt x="1483" y="4200"/>
                  <a:pt x="1776" y="3991"/>
                  <a:pt x="2156" y="3903"/>
                </a:cubicBezTo>
                <a:cubicBezTo>
                  <a:pt x="2536" y="3812"/>
                  <a:pt x="2904" y="3859"/>
                  <a:pt x="3256" y="4035"/>
                </a:cubicBezTo>
                <a:lnTo>
                  <a:pt x="8251" y="6734"/>
                </a:lnTo>
                <a:lnTo>
                  <a:pt x="8251" y="1348"/>
                </a:lnTo>
                <a:cubicBezTo>
                  <a:pt x="8251" y="966"/>
                  <a:pt x="8389" y="646"/>
                  <a:pt x="8666" y="387"/>
                </a:cubicBezTo>
                <a:cubicBezTo>
                  <a:pt x="8939" y="129"/>
                  <a:pt x="9285" y="0"/>
                  <a:pt x="9697" y="0"/>
                </a:cubicBezTo>
                <a:lnTo>
                  <a:pt x="11815" y="0"/>
                </a:lnTo>
                <a:cubicBezTo>
                  <a:pt x="12227" y="0"/>
                  <a:pt x="12576" y="129"/>
                  <a:pt x="12855" y="387"/>
                </a:cubicBezTo>
                <a:cubicBezTo>
                  <a:pt x="13135" y="646"/>
                  <a:pt x="13277" y="957"/>
                  <a:pt x="13277" y="1324"/>
                </a:cubicBezTo>
                <a:lnTo>
                  <a:pt x="13277" y="6734"/>
                </a:lnTo>
                <a:lnTo>
                  <a:pt x="18255" y="4035"/>
                </a:lnTo>
                <a:cubicBezTo>
                  <a:pt x="18607" y="3868"/>
                  <a:pt x="18975" y="3824"/>
                  <a:pt x="19356" y="3909"/>
                </a:cubicBezTo>
                <a:cubicBezTo>
                  <a:pt x="19739" y="3994"/>
                  <a:pt x="20028" y="4200"/>
                  <a:pt x="20229" y="4526"/>
                </a:cubicBezTo>
                <a:lnTo>
                  <a:pt x="21282" y="6270"/>
                </a:lnTo>
                <a:cubicBezTo>
                  <a:pt x="21484" y="6599"/>
                  <a:pt x="21537" y="6937"/>
                  <a:pt x="21446" y="7284"/>
                </a:cubicBezTo>
                <a:cubicBezTo>
                  <a:pt x="21358" y="7630"/>
                  <a:pt x="21135" y="7898"/>
                  <a:pt x="20786" y="8086"/>
                </a:cubicBezTo>
                <a:lnTo>
                  <a:pt x="15775" y="10799"/>
                </a:lnTo>
                <a:lnTo>
                  <a:pt x="20786" y="1351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" name="AutoShape 9"/>
          <p:cNvSpPr>
            <a:spLocks/>
          </p:cNvSpPr>
          <p:nvPr/>
        </p:nvSpPr>
        <p:spPr bwMode="auto">
          <a:xfrm>
            <a:off x="7947579" y="4002211"/>
            <a:ext cx="248412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7" y="0"/>
                </a:moveTo>
                <a:cubicBezTo>
                  <a:pt x="12304" y="0"/>
                  <a:pt x="13705" y="282"/>
                  <a:pt x="15014" y="844"/>
                </a:cubicBezTo>
                <a:cubicBezTo>
                  <a:pt x="16322" y="1406"/>
                  <a:pt x="17466" y="2180"/>
                  <a:pt x="18449" y="3154"/>
                </a:cubicBezTo>
                <a:cubicBezTo>
                  <a:pt x="19432" y="4134"/>
                  <a:pt x="20204" y="5277"/>
                  <a:pt x="20760" y="6591"/>
                </a:cubicBezTo>
                <a:cubicBezTo>
                  <a:pt x="21323" y="7901"/>
                  <a:pt x="21599" y="9304"/>
                  <a:pt x="21599" y="10801"/>
                </a:cubicBezTo>
                <a:cubicBezTo>
                  <a:pt x="21599" y="12298"/>
                  <a:pt x="21323" y="13701"/>
                  <a:pt x="20760" y="15011"/>
                </a:cubicBezTo>
                <a:cubicBezTo>
                  <a:pt x="20204" y="16322"/>
                  <a:pt x="19432" y="17468"/>
                  <a:pt x="18449" y="18445"/>
                </a:cubicBezTo>
                <a:cubicBezTo>
                  <a:pt x="17466" y="19422"/>
                  <a:pt x="16322" y="20193"/>
                  <a:pt x="15014" y="20758"/>
                </a:cubicBezTo>
                <a:cubicBezTo>
                  <a:pt x="13705" y="21320"/>
                  <a:pt x="12304" y="21599"/>
                  <a:pt x="10807" y="21599"/>
                </a:cubicBezTo>
                <a:cubicBezTo>
                  <a:pt x="9309" y="21599"/>
                  <a:pt x="7905" y="21320"/>
                  <a:pt x="6594" y="20758"/>
                </a:cubicBezTo>
                <a:cubicBezTo>
                  <a:pt x="5280" y="20193"/>
                  <a:pt x="4136" y="19422"/>
                  <a:pt x="3158" y="18445"/>
                </a:cubicBezTo>
                <a:cubicBezTo>
                  <a:pt x="2181" y="17468"/>
                  <a:pt x="1409" y="16322"/>
                  <a:pt x="847" y="15011"/>
                </a:cubicBezTo>
                <a:cubicBezTo>
                  <a:pt x="282" y="13701"/>
                  <a:pt x="0" y="12298"/>
                  <a:pt x="0" y="10801"/>
                </a:cubicBezTo>
                <a:cubicBezTo>
                  <a:pt x="0" y="9304"/>
                  <a:pt x="282" y="7901"/>
                  <a:pt x="847" y="6591"/>
                </a:cubicBezTo>
                <a:cubicBezTo>
                  <a:pt x="1409" y="5277"/>
                  <a:pt x="2181" y="4134"/>
                  <a:pt x="3158" y="3154"/>
                </a:cubicBezTo>
                <a:cubicBezTo>
                  <a:pt x="4136" y="2180"/>
                  <a:pt x="5280" y="1406"/>
                  <a:pt x="6594" y="844"/>
                </a:cubicBezTo>
                <a:cubicBezTo>
                  <a:pt x="7905" y="282"/>
                  <a:pt x="9309" y="0"/>
                  <a:pt x="10807" y="0"/>
                </a:cubicBezTo>
                <a:moveTo>
                  <a:pt x="10807" y="3241"/>
                </a:moveTo>
                <a:cubicBezTo>
                  <a:pt x="9753" y="3241"/>
                  <a:pt x="8767" y="3442"/>
                  <a:pt x="7851" y="3837"/>
                </a:cubicBezTo>
                <a:cubicBezTo>
                  <a:pt x="6936" y="4235"/>
                  <a:pt x="6139" y="4775"/>
                  <a:pt x="5458" y="5461"/>
                </a:cubicBezTo>
                <a:cubicBezTo>
                  <a:pt x="4777" y="6147"/>
                  <a:pt x="4238" y="6943"/>
                  <a:pt x="3842" y="7853"/>
                </a:cubicBezTo>
                <a:cubicBezTo>
                  <a:pt x="3446" y="8765"/>
                  <a:pt x="3246" y="9745"/>
                  <a:pt x="3246" y="10801"/>
                </a:cubicBezTo>
                <a:cubicBezTo>
                  <a:pt x="3246" y="11561"/>
                  <a:pt x="3353" y="12281"/>
                  <a:pt x="3565" y="12964"/>
                </a:cubicBezTo>
                <a:cubicBezTo>
                  <a:pt x="3777" y="13647"/>
                  <a:pt x="4077" y="14286"/>
                  <a:pt x="4464" y="14870"/>
                </a:cubicBezTo>
                <a:lnTo>
                  <a:pt x="14878" y="4461"/>
                </a:lnTo>
                <a:cubicBezTo>
                  <a:pt x="14282" y="4072"/>
                  <a:pt x="13646" y="3772"/>
                  <a:pt x="12965" y="3563"/>
                </a:cubicBezTo>
                <a:cubicBezTo>
                  <a:pt x="12284" y="3351"/>
                  <a:pt x="11564" y="3241"/>
                  <a:pt x="10807" y="3241"/>
                </a:cubicBezTo>
                <a:moveTo>
                  <a:pt x="10807" y="18358"/>
                </a:moveTo>
                <a:cubicBezTo>
                  <a:pt x="11863" y="18358"/>
                  <a:pt x="12844" y="18160"/>
                  <a:pt x="13756" y="17762"/>
                </a:cubicBezTo>
                <a:cubicBezTo>
                  <a:pt x="14666" y="17364"/>
                  <a:pt x="15463" y="16824"/>
                  <a:pt x="16149" y="16141"/>
                </a:cubicBezTo>
                <a:cubicBezTo>
                  <a:pt x="16836" y="15458"/>
                  <a:pt x="17376" y="14656"/>
                  <a:pt x="17774" y="13746"/>
                </a:cubicBezTo>
                <a:cubicBezTo>
                  <a:pt x="18169" y="12837"/>
                  <a:pt x="18367" y="11854"/>
                  <a:pt x="18367" y="10801"/>
                </a:cubicBezTo>
                <a:cubicBezTo>
                  <a:pt x="18367" y="10044"/>
                  <a:pt x="18263" y="9327"/>
                  <a:pt x="18051" y="8638"/>
                </a:cubicBezTo>
                <a:cubicBezTo>
                  <a:pt x="17839" y="7952"/>
                  <a:pt x="17548" y="7319"/>
                  <a:pt x="17178" y="6732"/>
                </a:cubicBezTo>
                <a:lnTo>
                  <a:pt x="6735" y="17169"/>
                </a:lnTo>
                <a:cubicBezTo>
                  <a:pt x="7331" y="17539"/>
                  <a:pt x="7970" y="17827"/>
                  <a:pt x="8651" y="18041"/>
                </a:cubicBezTo>
                <a:cubicBezTo>
                  <a:pt x="9332" y="18250"/>
                  <a:pt x="10049" y="18358"/>
                  <a:pt x="10807" y="18358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0" name="AutoShape 10"/>
          <p:cNvSpPr>
            <a:spLocks/>
          </p:cNvSpPr>
          <p:nvPr/>
        </p:nvSpPr>
        <p:spPr bwMode="auto">
          <a:xfrm>
            <a:off x="3275380" y="3995855"/>
            <a:ext cx="364284" cy="26507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0" y="0"/>
                  <a:pt x="20946" y="158"/>
                  <a:pt x="21208" y="475"/>
                </a:cubicBezTo>
                <a:cubicBezTo>
                  <a:pt x="21470" y="796"/>
                  <a:pt x="21599" y="1175"/>
                  <a:pt x="21599" y="1615"/>
                </a:cubicBezTo>
                <a:lnTo>
                  <a:pt x="21599" y="19984"/>
                </a:lnTo>
                <a:cubicBezTo>
                  <a:pt x="21599" y="20419"/>
                  <a:pt x="21470" y="20803"/>
                  <a:pt x="21208" y="21121"/>
                </a:cubicBezTo>
                <a:cubicBezTo>
                  <a:pt x="20946" y="21441"/>
                  <a:pt x="20630" y="21599"/>
                  <a:pt x="20263" y="21599"/>
                </a:cubicBezTo>
                <a:lnTo>
                  <a:pt x="1370" y="21599"/>
                </a:lnTo>
                <a:cubicBezTo>
                  <a:pt x="1003" y="21599"/>
                  <a:pt x="683" y="21441"/>
                  <a:pt x="411" y="21121"/>
                </a:cubicBezTo>
                <a:cubicBezTo>
                  <a:pt x="137" y="20803"/>
                  <a:pt x="0" y="20422"/>
                  <a:pt x="0" y="19984"/>
                </a:cubicBezTo>
                <a:lnTo>
                  <a:pt x="0" y="1615"/>
                </a:lnTo>
                <a:cubicBezTo>
                  <a:pt x="0" y="1175"/>
                  <a:pt x="137" y="796"/>
                  <a:pt x="411" y="475"/>
                </a:cubicBezTo>
                <a:cubicBezTo>
                  <a:pt x="683" y="158"/>
                  <a:pt x="1003" y="0"/>
                  <a:pt x="1370" y="0"/>
                </a:cubicBezTo>
                <a:lnTo>
                  <a:pt x="20263" y="0"/>
                </a:lnTo>
                <a:close/>
                <a:moveTo>
                  <a:pt x="19805" y="2162"/>
                </a:moveTo>
                <a:lnTo>
                  <a:pt x="1804" y="2162"/>
                </a:lnTo>
                <a:lnTo>
                  <a:pt x="1804" y="19432"/>
                </a:lnTo>
                <a:lnTo>
                  <a:pt x="19805" y="19432"/>
                </a:lnTo>
                <a:lnTo>
                  <a:pt x="19805" y="2162"/>
                </a:lnTo>
                <a:close/>
                <a:moveTo>
                  <a:pt x="5978" y="17886"/>
                </a:moveTo>
                <a:lnTo>
                  <a:pt x="3598" y="17886"/>
                </a:lnTo>
                <a:lnTo>
                  <a:pt x="3598" y="12784"/>
                </a:lnTo>
                <a:lnTo>
                  <a:pt x="5978" y="12784"/>
                </a:lnTo>
                <a:lnTo>
                  <a:pt x="5978" y="17886"/>
                </a:lnTo>
                <a:close/>
                <a:moveTo>
                  <a:pt x="9961" y="17886"/>
                </a:moveTo>
                <a:lnTo>
                  <a:pt x="7606" y="17886"/>
                </a:lnTo>
                <a:lnTo>
                  <a:pt x="7606" y="6973"/>
                </a:lnTo>
                <a:lnTo>
                  <a:pt x="9961" y="6973"/>
                </a:lnTo>
                <a:lnTo>
                  <a:pt x="9961" y="17886"/>
                </a:lnTo>
                <a:close/>
                <a:moveTo>
                  <a:pt x="14018" y="17886"/>
                </a:moveTo>
                <a:lnTo>
                  <a:pt x="11638" y="17886"/>
                </a:lnTo>
                <a:lnTo>
                  <a:pt x="11638" y="9561"/>
                </a:lnTo>
                <a:lnTo>
                  <a:pt x="14018" y="9561"/>
                </a:lnTo>
                <a:lnTo>
                  <a:pt x="14018" y="17886"/>
                </a:lnTo>
                <a:close/>
                <a:moveTo>
                  <a:pt x="18001" y="17886"/>
                </a:moveTo>
                <a:lnTo>
                  <a:pt x="15621" y="17886"/>
                </a:lnTo>
                <a:lnTo>
                  <a:pt x="15621" y="4920"/>
                </a:lnTo>
                <a:lnTo>
                  <a:pt x="18001" y="4920"/>
                </a:lnTo>
                <a:lnTo>
                  <a:pt x="18001" y="1788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1" name="AutoShape 11"/>
          <p:cNvSpPr>
            <a:spLocks/>
          </p:cNvSpPr>
          <p:nvPr/>
        </p:nvSpPr>
        <p:spPr bwMode="auto">
          <a:xfrm>
            <a:off x="3817510" y="4010294"/>
            <a:ext cx="362697" cy="26507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04" y="21599"/>
                </a:moveTo>
                <a:lnTo>
                  <a:pt x="0" y="21599"/>
                </a:lnTo>
                <a:lnTo>
                  <a:pt x="0" y="0"/>
                </a:lnTo>
                <a:lnTo>
                  <a:pt x="1804" y="0"/>
                </a:lnTo>
                <a:lnTo>
                  <a:pt x="1804" y="21599"/>
                </a:lnTo>
                <a:close/>
                <a:moveTo>
                  <a:pt x="3094" y="21599"/>
                </a:moveTo>
                <a:lnTo>
                  <a:pt x="2661" y="21599"/>
                </a:lnTo>
                <a:lnTo>
                  <a:pt x="2661" y="0"/>
                </a:lnTo>
                <a:lnTo>
                  <a:pt x="3094" y="0"/>
                </a:lnTo>
                <a:lnTo>
                  <a:pt x="3094" y="21599"/>
                </a:lnTo>
                <a:close/>
                <a:moveTo>
                  <a:pt x="5542" y="21599"/>
                </a:moveTo>
                <a:lnTo>
                  <a:pt x="4171" y="21599"/>
                </a:lnTo>
                <a:lnTo>
                  <a:pt x="4171" y="0"/>
                </a:lnTo>
                <a:lnTo>
                  <a:pt x="5542" y="0"/>
                </a:lnTo>
                <a:lnTo>
                  <a:pt x="5542" y="21599"/>
                </a:lnTo>
                <a:close/>
                <a:moveTo>
                  <a:pt x="7302" y="21599"/>
                </a:moveTo>
                <a:lnTo>
                  <a:pt x="6387" y="21599"/>
                </a:lnTo>
                <a:lnTo>
                  <a:pt x="6387" y="0"/>
                </a:lnTo>
                <a:lnTo>
                  <a:pt x="7302" y="0"/>
                </a:lnTo>
                <a:lnTo>
                  <a:pt x="7302" y="21599"/>
                </a:lnTo>
                <a:close/>
                <a:moveTo>
                  <a:pt x="9271" y="21599"/>
                </a:moveTo>
                <a:lnTo>
                  <a:pt x="8380" y="21599"/>
                </a:lnTo>
                <a:lnTo>
                  <a:pt x="8380" y="0"/>
                </a:lnTo>
                <a:lnTo>
                  <a:pt x="9271" y="0"/>
                </a:lnTo>
                <a:lnTo>
                  <a:pt x="9271" y="21599"/>
                </a:lnTo>
                <a:close/>
                <a:moveTo>
                  <a:pt x="11016" y="21599"/>
                </a:moveTo>
                <a:lnTo>
                  <a:pt x="10583" y="21599"/>
                </a:lnTo>
                <a:lnTo>
                  <a:pt x="10583" y="0"/>
                </a:lnTo>
                <a:lnTo>
                  <a:pt x="11016" y="0"/>
                </a:lnTo>
                <a:lnTo>
                  <a:pt x="11016" y="21599"/>
                </a:lnTo>
                <a:close/>
                <a:moveTo>
                  <a:pt x="13677" y="21599"/>
                </a:moveTo>
                <a:lnTo>
                  <a:pt x="11885" y="21599"/>
                </a:lnTo>
                <a:lnTo>
                  <a:pt x="11885" y="0"/>
                </a:lnTo>
                <a:lnTo>
                  <a:pt x="13677" y="0"/>
                </a:lnTo>
                <a:lnTo>
                  <a:pt x="13677" y="21599"/>
                </a:lnTo>
                <a:close/>
                <a:moveTo>
                  <a:pt x="15212" y="21599"/>
                </a:moveTo>
                <a:lnTo>
                  <a:pt x="14309" y="21599"/>
                </a:lnTo>
                <a:lnTo>
                  <a:pt x="14309" y="0"/>
                </a:lnTo>
                <a:lnTo>
                  <a:pt x="15212" y="0"/>
                </a:lnTo>
                <a:lnTo>
                  <a:pt x="15212" y="21599"/>
                </a:lnTo>
                <a:close/>
                <a:moveTo>
                  <a:pt x="16970" y="21599"/>
                </a:moveTo>
                <a:lnTo>
                  <a:pt x="16512" y="21599"/>
                </a:lnTo>
                <a:lnTo>
                  <a:pt x="16512" y="0"/>
                </a:lnTo>
                <a:lnTo>
                  <a:pt x="16970" y="0"/>
                </a:lnTo>
                <a:lnTo>
                  <a:pt x="16970" y="21599"/>
                </a:lnTo>
                <a:close/>
                <a:moveTo>
                  <a:pt x="18938" y="21599"/>
                </a:moveTo>
                <a:lnTo>
                  <a:pt x="18505" y="21599"/>
                </a:lnTo>
                <a:lnTo>
                  <a:pt x="18505" y="0"/>
                </a:lnTo>
                <a:lnTo>
                  <a:pt x="18938" y="0"/>
                </a:lnTo>
                <a:lnTo>
                  <a:pt x="18938" y="21599"/>
                </a:lnTo>
                <a:close/>
                <a:moveTo>
                  <a:pt x="21599" y="21599"/>
                </a:moveTo>
                <a:lnTo>
                  <a:pt x="19807" y="21599"/>
                </a:lnTo>
                <a:lnTo>
                  <a:pt x="19807" y="0"/>
                </a:lnTo>
                <a:lnTo>
                  <a:pt x="21599" y="0"/>
                </a:lnTo>
                <a:lnTo>
                  <a:pt x="21599" y="2159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" name="AutoShape 12"/>
          <p:cNvSpPr>
            <a:spLocks/>
          </p:cNvSpPr>
          <p:nvPr/>
        </p:nvSpPr>
        <p:spPr bwMode="auto">
          <a:xfrm>
            <a:off x="4534897" y="3995855"/>
            <a:ext cx="247618" cy="265078"/>
          </a:xfrm>
          <a:custGeom>
            <a:avLst/>
            <a:gdLst>
              <a:gd name="T0" fmla="+- 0 10802 114"/>
              <a:gd name="T1" fmla="*/ T0 w 21376"/>
              <a:gd name="T2" fmla="*/ 10800 h 21600"/>
              <a:gd name="T3" fmla="+- 0 10802 114"/>
              <a:gd name="T4" fmla="*/ T3 w 21376"/>
              <a:gd name="T5" fmla="*/ 10800 h 21600"/>
              <a:gd name="T6" fmla="+- 0 10802 114"/>
              <a:gd name="T7" fmla="*/ T6 w 21376"/>
              <a:gd name="T8" fmla="*/ 10800 h 21600"/>
              <a:gd name="T9" fmla="+- 0 10802 114"/>
              <a:gd name="T10" fmla="*/ T9 w 2137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76" h="21600">
                <a:moveTo>
                  <a:pt x="21036" y="18604"/>
                </a:moveTo>
                <a:cubicBezTo>
                  <a:pt x="21454" y="19261"/>
                  <a:pt x="21486" y="19922"/>
                  <a:pt x="21134" y="20586"/>
                </a:cubicBezTo>
                <a:cubicBezTo>
                  <a:pt x="20969" y="20915"/>
                  <a:pt x="20731" y="21168"/>
                  <a:pt x="20427" y="21338"/>
                </a:cubicBezTo>
                <a:cubicBezTo>
                  <a:pt x="20122" y="21514"/>
                  <a:pt x="19797" y="21599"/>
                  <a:pt x="19455" y="21599"/>
                </a:cubicBezTo>
                <a:lnTo>
                  <a:pt x="1928" y="21599"/>
                </a:lnTo>
                <a:cubicBezTo>
                  <a:pt x="1585" y="21599"/>
                  <a:pt x="1263" y="21514"/>
                  <a:pt x="965" y="21338"/>
                </a:cubicBezTo>
                <a:cubicBezTo>
                  <a:pt x="663" y="21168"/>
                  <a:pt x="425" y="20915"/>
                  <a:pt x="248" y="20586"/>
                </a:cubicBezTo>
                <a:cubicBezTo>
                  <a:pt x="-114" y="19914"/>
                  <a:pt x="-80" y="19250"/>
                  <a:pt x="344" y="18604"/>
                </a:cubicBezTo>
                <a:lnTo>
                  <a:pt x="7509" y="7313"/>
                </a:lnTo>
                <a:lnTo>
                  <a:pt x="7509" y="2167"/>
                </a:lnTo>
                <a:lnTo>
                  <a:pt x="6427" y="2167"/>
                </a:lnTo>
                <a:cubicBezTo>
                  <a:pt x="6122" y="2167"/>
                  <a:pt x="5870" y="2061"/>
                  <a:pt x="5670" y="1850"/>
                </a:cubicBezTo>
                <a:cubicBezTo>
                  <a:pt x="5473" y="1638"/>
                  <a:pt x="5371" y="1380"/>
                  <a:pt x="5371" y="1072"/>
                </a:cubicBezTo>
                <a:cubicBezTo>
                  <a:pt x="5371" y="778"/>
                  <a:pt x="5473" y="528"/>
                  <a:pt x="5670" y="320"/>
                </a:cubicBezTo>
                <a:cubicBezTo>
                  <a:pt x="5870" y="108"/>
                  <a:pt x="6122" y="0"/>
                  <a:pt x="6427" y="0"/>
                </a:cubicBezTo>
                <a:lnTo>
                  <a:pt x="14953" y="0"/>
                </a:lnTo>
                <a:cubicBezTo>
                  <a:pt x="15260" y="0"/>
                  <a:pt x="15515" y="108"/>
                  <a:pt x="15724" y="320"/>
                </a:cubicBezTo>
                <a:cubicBezTo>
                  <a:pt x="15933" y="528"/>
                  <a:pt x="16038" y="778"/>
                  <a:pt x="16038" y="1072"/>
                </a:cubicBezTo>
                <a:cubicBezTo>
                  <a:pt x="16038" y="1380"/>
                  <a:pt x="15933" y="1638"/>
                  <a:pt x="15724" y="1850"/>
                </a:cubicBezTo>
                <a:cubicBezTo>
                  <a:pt x="15515" y="2061"/>
                  <a:pt x="15260" y="2167"/>
                  <a:pt x="14953" y="2167"/>
                </a:cubicBezTo>
                <a:lnTo>
                  <a:pt x="13900" y="2167"/>
                </a:lnTo>
                <a:lnTo>
                  <a:pt x="13900" y="7339"/>
                </a:lnTo>
                <a:lnTo>
                  <a:pt x="21036" y="18604"/>
                </a:lnTo>
                <a:close/>
                <a:moveTo>
                  <a:pt x="5261" y="14865"/>
                </a:moveTo>
                <a:lnTo>
                  <a:pt x="16122" y="14865"/>
                </a:lnTo>
                <a:lnTo>
                  <a:pt x="11773" y="7974"/>
                </a:lnTo>
                <a:lnTo>
                  <a:pt x="11773" y="2167"/>
                </a:lnTo>
                <a:lnTo>
                  <a:pt x="9635" y="2167"/>
                </a:lnTo>
                <a:lnTo>
                  <a:pt x="9635" y="7947"/>
                </a:lnTo>
                <a:lnTo>
                  <a:pt x="5261" y="1486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3" name="AutoShape 13"/>
          <p:cNvSpPr>
            <a:spLocks/>
          </p:cNvSpPr>
          <p:nvPr/>
        </p:nvSpPr>
        <p:spPr bwMode="auto">
          <a:xfrm>
            <a:off x="5131719" y="3995855"/>
            <a:ext cx="273014" cy="26507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080" y="5513"/>
                </a:moveTo>
                <a:cubicBezTo>
                  <a:pt x="17129" y="6606"/>
                  <a:pt x="17242" y="7684"/>
                  <a:pt x="17416" y="8751"/>
                </a:cubicBezTo>
                <a:cubicBezTo>
                  <a:pt x="17593" y="9818"/>
                  <a:pt x="17852" y="10843"/>
                  <a:pt x="18196" y="11820"/>
                </a:cubicBezTo>
                <a:cubicBezTo>
                  <a:pt x="18539" y="12800"/>
                  <a:pt x="18988" y="13717"/>
                  <a:pt x="19540" y="14575"/>
                </a:cubicBezTo>
                <a:cubicBezTo>
                  <a:pt x="20094" y="15436"/>
                  <a:pt x="20779" y="16210"/>
                  <a:pt x="21599" y="16896"/>
                </a:cubicBezTo>
                <a:cubicBezTo>
                  <a:pt x="21564" y="17526"/>
                  <a:pt x="21335" y="18042"/>
                  <a:pt x="20910" y="18443"/>
                </a:cubicBezTo>
                <a:cubicBezTo>
                  <a:pt x="20486" y="18844"/>
                  <a:pt x="19994" y="19042"/>
                  <a:pt x="19437" y="19042"/>
                </a:cubicBezTo>
                <a:lnTo>
                  <a:pt x="13679" y="19042"/>
                </a:lnTo>
                <a:cubicBezTo>
                  <a:pt x="13530" y="19781"/>
                  <a:pt x="13194" y="20394"/>
                  <a:pt x="12666" y="20874"/>
                </a:cubicBezTo>
                <a:cubicBezTo>
                  <a:pt x="12137" y="21357"/>
                  <a:pt x="11519" y="21599"/>
                  <a:pt x="10816" y="21599"/>
                </a:cubicBezTo>
                <a:cubicBezTo>
                  <a:pt x="10113" y="21599"/>
                  <a:pt x="9493" y="21357"/>
                  <a:pt x="8957" y="20874"/>
                </a:cubicBezTo>
                <a:cubicBezTo>
                  <a:pt x="8420" y="20394"/>
                  <a:pt x="8074" y="19781"/>
                  <a:pt x="7920" y="19042"/>
                </a:cubicBezTo>
                <a:lnTo>
                  <a:pt x="2159" y="19042"/>
                </a:lnTo>
                <a:cubicBezTo>
                  <a:pt x="1603" y="19042"/>
                  <a:pt x="1113" y="18841"/>
                  <a:pt x="687" y="18438"/>
                </a:cubicBezTo>
                <a:cubicBezTo>
                  <a:pt x="261" y="18031"/>
                  <a:pt x="30" y="17514"/>
                  <a:pt x="0" y="16896"/>
                </a:cubicBezTo>
                <a:cubicBezTo>
                  <a:pt x="851" y="16193"/>
                  <a:pt x="1554" y="15414"/>
                  <a:pt x="2111" y="14564"/>
                </a:cubicBezTo>
                <a:cubicBezTo>
                  <a:pt x="2667" y="13712"/>
                  <a:pt x="3113" y="12805"/>
                  <a:pt x="3449" y="11848"/>
                </a:cubicBezTo>
                <a:cubicBezTo>
                  <a:pt x="3785" y="10888"/>
                  <a:pt x="4029" y="9878"/>
                  <a:pt x="4186" y="8819"/>
                </a:cubicBezTo>
                <a:cubicBezTo>
                  <a:pt x="4342" y="7760"/>
                  <a:pt x="4457" y="6679"/>
                  <a:pt x="4529" y="5570"/>
                </a:cubicBezTo>
                <a:cubicBezTo>
                  <a:pt x="4578" y="4810"/>
                  <a:pt x="4809" y="4096"/>
                  <a:pt x="5217" y="3418"/>
                </a:cubicBezTo>
                <a:cubicBezTo>
                  <a:pt x="5627" y="2744"/>
                  <a:pt x="6143" y="2154"/>
                  <a:pt x="6763" y="1648"/>
                </a:cubicBezTo>
                <a:cubicBezTo>
                  <a:pt x="7387" y="1146"/>
                  <a:pt x="8054" y="745"/>
                  <a:pt x="8767" y="448"/>
                </a:cubicBezTo>
                <a:cubicBezTo>
                  <a:pt x="9480" y="149"/>
                  <a:pt x="10162" y="0"/>
                  <a:pt x="10816" y="0"/>
                </a:cubicBezTo>
                <a:cubicBezTo>
                  <a:pt x="11422" y="0"/>
                  <a:pt x="12091" y="149"/>
                  <a:pt x="12817" y="448"/>
                </a:cubicBezTo>
                <a:cubicBezTo>
                  <a:pt x="13545" y="745"/>
                  <a:pt x="14225" y="1143"/>
                  <a:pt x="14851" y="1634"/>
                </a:cubicBezTo>
                <a:cubicBezTo>
                  <a:pt x="15477" y="2131"/>
                  <a:pt x="16005" y="2713"/>
                  <a:pt x="16434" y="3382"/>
                </a:cubicBezTo>
                <a:cubicBezTo>
                  <a:pt x="16864" y="4045"/>
                  <a:pt x="17080" y="4759"/>
                  <a:pt x="17080" y="5513"/>
                </a:cubicBezTo>
                <a:moveTo>
                  <a:pt x="18688" y="16899"/>
                </a:moveTo>
                <a:cubicBezTo>
                  <a:pt x="18050" y="16123"/>
                  <a:pt x="17519" y="15295"/>
                  <a:pt x="17098" y="14417"/>
                </a:cubicBezTo>
                <a:cubicBezTo>
                  <a:pt x="16677" y="13537"/>
                  <a:pt x="16331" y="12630"/>
                  <a:pt x="16067" y="11687"/>
                </a:cubicBezTo>
                <a:cubicBezTo>
                  <a:pt x="15800" y="10747"/>
                  <a:pt x="15595" y="9782"/>
                  <a:pt x="15451" y="8796"/>
                </a:cubicBezTo>
                <a:cubicBezTo>
                  <a:pt x="15308" y="7808"/>
                  <a:pt x="15205" y="6806"/>
                  <a:pt x="15138" y="5787"/>
                </a:cubicBezTo>
                <a:cubicBezTo>
                  <a:pt x="15105" y="5293"/>
                  <a:pt x="14938" y="4824"/>
                  <a:pt x="14635" y="4381"/>
                </a:cubicBezTo>
                <a:cubicBezTo>
                  <a:pt x="14333" y="3941"/>
                  <a:pt x="13969" y="3554"/>
                  <a:pt x="13543" y="3221"/>
                </a:cubicBezTo>
                <a:cubicBezTo>
                  <a:pt x="13117" y="2888"/>
                  <a:pt x="12660" y="2628"/>
                  <a:pt x="12173" y="2444"/>
                </a:cubicBezTo>
                <a:cubicBezTo>
                  <a:pt x="11686" y="2258"/>
                  <a:pt x="11234" y="2168"/>
                  <a:pt x="10816" y="2168"/>
                </a:cubicBezTo>
                <a:cubicBezTo>
                  <a:pt x="10431" y="2168"/>
                  <a:pt x="9993" y="2264"/>
                  <a:pt x="9495" y="2456"/>
                </a:cubicBezTo>
                <a:cubicBezTo>
                  <a:pt x="9000" y="2650"/>
                  <a:pt x="8533" y="2907"/>
                  <a:pt x="8097" y="3221"/>
                </a:cubicBezTo>
                <a:cubicBezTo>
                  <a:pt x="7659" y="3534"/>
                  <a:pt x="7284" y="3910"/>
                  <a:pt x="6974" y="4342"/>
                </a:cubicBezTo>
                <a:cubicBezTo>
                  <a:pt x="6661" y="4776"/>
                  <a:pt x="6499" y="5220"/>
                  <a:pt x="6481" y="5680"/>
                </a:cubicBezTo>
                <a:cubicBezTo>
                  <a:pt x="6433" y="6682"/>
                  <a:pt x="6335" y="7681"/>
                  <a:pt x="6194" y="8689"/>
                </a:cubicBezTo>
                <a:cubicBezTo>
                  <a:pt x="6050" y="9691"/>
                  <a:pt x="5843" y="10674"/>
                  <a:pt x="5568" y="11631"/>
                </a:cubicBezTo>
                <a:cubicBezTo>
                  <a:pt x="5294" y="12594"/>
                  <a:pt x="4937" y="13514"/>
                  <a:pt x="4499" y="14403"/>
                </a:cubicBezTo>
                <a:cubicBezTo>
                  <a:pt x="4060" y="15290"/>
                  <a:pt x="3534" y="16123"/>
                  <a:pt x="2921" y="16899"/>
                </a:cubicBezTo>
                <a:lnTo>
                  <a:pt x="18688" y="16899"/>
                </a:lnTo>
                <a:close/>
                <a:moveTo>
                  <a:pt x="10816" y="20625"/>
                </a:moveTo>
                <a:cubicBezTo>
                  <a:pt x="10965" y="20625"/>
                  <a:pt x="11037" y="20535"/>
                  <a:pt x="11037" y="20354"/>
                </a:cubicBezTo>
                <a:cubicBezTo>
                  <a:pt x="11037" y="20174"/>
                  <a:pt x="10965" y="20081"/>
                  <a:pt x="10816" y="20072"/>
                </a:cubicBezTo>
                <a:cubicBezTo>
                  <a:pt x="10383" y="20072"/>
                  <a:pt x="10011" y="19903"/>
                  <a:pt x="9698" y="19570"/>
                </a:cubicBezTo>
                <a:cubicBezTo>
                  <a:pt x="9387" y="19236"/>
                  <a:pt x="9234" y="18833"/>
                  <a:pt x="9234" y="18353"/>
                </a:cubicBezTo>
                <a:cubicBezTo>
                  <a:pt x="9234" y="18175"/>
                  <a:pt x="9154" y="18085"/>
                  <a:pt x="9000" y="18085"/>
                </a:cubicBezTo>
                <a:cubicBezTo>
                  <a:pt x="8836" y="18085"/>
                  <a:pt x="8754" y="18175"/>
                  <a:pt x="8754" y="18353"/>
                </a:cubicBezTo>
                <a:cubicBezTo>
                  <a:pt x="8754" y="18985"/>
                  <a:pt x="8954" y="19522"/>
                  <a:pt x="9357" y="19965"/>
                </a:cubicBezTo>
                <a:cubicBezTo>
                  <a:pt x="9757" y="20405"/>
                  <a:pt x="10244" y="20625"/>
                  <a:pt x="10816" y="20625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4" name="AutoShape 14"/>
          <p:cNvSpPr>
            <a:spLocks/>
          </p:cNvSpPr>
          <p:nvPr/>
        </p:nvSpPr>
        <p:spPr bwMode="auto">
          <a:xfrm>
            <a:off x="5730923" y="3988714"/>
            <a:ext cx="226190" cy="2658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561" y="5503"/>
                </a:moveTo>
                <a:cubicBezTo>
                  <a:pt x="20836" y="5503"/>
                  <a:pt x="21078" y="5553"/>
                  <a:pt x="21285" y="5656"/>
                </a:cubicBezTo>
                <a:cubicBezTo>
                  <a:pt x="21498" y="5760"/>
                  <a:pt x="21599" y="5889"/>
                  <a:pt x="21599" y="6045"/>
                </a:cubicBezTo>
                <a:cubicBezTo>
                  <a:pt x="21599" y="6136"/>
                  <a:pt x="21585" y="6208"/>
                  <a:pt x="21556" y="6261"/>
                </a:cubicBezTo>
                <a:lnTo>
                  <a:pt x="8488" y="21266"/>
                </a:lnTo>
                <a:cubicBezTo>
                  <a:pt x="8333" y="21489"/>
                  <a:pt x="8000" y="21599"/>
                  <a:pt x="7493" y="21599"/>
                </a:cubicBezTo>
                <a:cubicBezTo>
                  <a:pt x="7217" y="21599"/>
                  <a:pt x="6961" y="21549"/>
                  <a:pt x="6729" y="21446"/>
                </a:cubicBezTo>
                <a:cubicBezTo>
                  <a:pt x="6497" y="21343"/>
                  <a:pt x="6381" y="21213"/>
                  <a:pt x="6381" y="21057"/>
                </a:cubicBezTo>
                <a:cubicBezTo>
                  <a:pt x="6381" y="21014"/>
                  <a:pt x="6406" y="20973"/>
                  <a:pt x="6454" y="20947"/>
                </a:cubicBezTo>
                <a:lnTo>
                  <a:pt x="11169" y="10444"/>
                </a:lnTo>
                <a:cubicBezTo>
                  <a:pt x="10985" y="10473"/>
                  <a:pt x="10613" y="10531"/>
                  <a:pt x="10058" y="10610"/>
                </a:cubicBezTo>
                <a:cubicBezTo>
                  <a:pt x="9502" y="10689"/>
                  <a:pt x="8874" y="10776"/>
                  <a:pt x="8164" y="10867"/>
                </a:cubicBezTo>
                <a:cubicBezTo>
                  <a:pt x="7454" y="10960"/>
                  <a:pt x="6705" y="11061"/>
                  <a:pt x="5922" y="11171"/>
                </a:cubicBezTo>
                <a:cubicBezTo>
                  <a:pt x="5135" y="11284"/>
                  <a:pt x="4401" y="11387"/>
                  <a:pt x="3724" y="11483"/>
                </a:cubicBezTo>
                <a:cubicBezTo>
                  <a:pt x="3043" y="11579"/>
                  <a:pt x="2459" y="11654"/>
                  <a:pt x="1966" y="11707"/>
                </a:cubicBezTo>
                <a:cubicBezTo>
                  <a:pt x="1473" y="11760"/>
                  <a:pt x="1178" y="11786"/>
                  <a:pt x="1087" y="11786"/>
                </a:cubicBezTo>
                <a:cubicBezTo>
                  <a:pt x="777" y="11786"/>
                  <a:pt x="521" y="11733"/>
                  <a:pt x="314" y="11623"/>
                </a:cubicBezTo>
                <a:cubicBezTo>
                  <a:pt x="106" y="11510"/>
                  <a:pt x="0" y="11385"/>
                  <a:pt x="0" y="11248"/>
                </a:cubicBezTo>
                <a:cubicBezTo>
                  <a:pt x="0" y="11186"/>
                  <a:pt x="14" y="11150"/>
                  <a:pt x="43" y="11133"/>
                </a:cubicBezTo>
                <a:lnTo>
                  <a:pt x="4879" y="424"/>
                </a:lnTo>
                <a:cubicBezTo>
                  <a:pt x="4942" y="302"/>
                  <a:pt x="5067" y="201"/>
                  <a:pt x="5261" y="120"/>
                </a:cubicBezTo>
                <a:cubicBezTo>
                  <a:pt x="5454" y="40"/>
                  <a:pt x="5671" y="0"/>
                  <a:pt x="5922" y="0"/>
                </a:cubicBezTo>
                <a:lnTo>
                  <a:pt x="13874" y="0"/>
                </a:lnTo>
                <a:cubicBezTo>
                  <a:pt x="14155" y="0"/>
                  <a:pt x="14396" y="52"/>
                  <a:pt x="14604" y="153"/>
                </a:cubicBezTo>
                <a:cubicBezTo>
                  <a:pt x="14812" y="256"/>
                  <a:pt x="14918" y="386"/>
                  <a:pt x="14918" y="539"/>
                </a:cubicBezTo>
                <a:cubicBezTo>
                  <a:pt x="14918" y="585"/>
                  <a:pt x="14908" y="623"/>
                  <a:pt x="14894" y="652"/>
                </a:cubicBezTo>
                <a:cubicBezTo>
                  <a:pt x="14879" y="686"/>
                  <a:pt x="14855" y="729"/>
                  <a:pt x="14821" y="779"/>
                </a:cubicBezTo>
                <a:lnTo>
                  <a:pt x="10662" y="6801"/>
                </a:lnTo>
                <a:cubicBezTo>
                  <a:pt x="10845" y="6770"/>
                  <a:pt x="11208" y="6719"/>
                  <a:pt x="11749" y="6647"/>
                </a:cubicBezTo>
                <a:cubicBezTo>
                  <a:pt x="12290" y="6573"/>
                  <a:pt x="12913" y="6491"/>
                  <a:pt x="13618" y="6398"/>
                </a:cubicBezTo>
                <a:cubicBezTo>
                  <a:pt x="14329" y="6307"/>
                  <a:pt x="15063" y="6206"/>
                  <a:pt x="15821" y="6095"/>
                </a:cubicBezTo>
                <a:cubicBezTo>
                  <a:pt x="16575" y="5983"/>
                  <a:pt x="17290" y="5884"/>
                  <a:pt x="17971" y="5800"/>
                </a:cubicBezTo>
                <a:cubicBezTo>
                  <a:pt x="18648" y="5719"/>
                  <a:pt x="19227" y="5647"/>
                  <a:pt x="19706" y="5589"/>
                </a:cubicBezTo>
                <a:cubicBezTo>
                  <a:pt x="20179" y="5534"/>
                  <a:pt x="20464" y="5503"/>
                  <a:pt x="20561" y="5503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5" name="AutoShape 15"/>
          <p:cNvSpPr>
            <a:spLocks/>
          </p:cNvSpPr>
          <p:nvPr/>
        </p:nvSpPr>
        <p:spPr bwMode="auto">
          <a:xfrm>
            <a:off x="8421385" y="4002211"/>
            <a:ext cx="247618" cy="241269"/>
          </a:xfrm>
          <a:custGeom>
            <a:avLst/>
            <a:gdLst>
              <a:gd name="T0" fmla="+- 0 10782 53"/>
              <a:gd name="T1" fmla="*/ T0 w 21459"/>
              <a:gd name="T2" fmla="+- 0 10819 39"/>
              <a:gd name="T3" fmla="*/ 10819 h 21561"/>
              <a:gd name="T4" fmla="+- 0 10782 53"/>
              <a:gd name="T5" fmla="*/ T4 w 21459"/>
              <a:gd name="T6" fmla="+- 0 10819 39"/>
              <a:gd name="T7" fmla="*/ 10819 h 21561"/>
              <a:gd name="T8" fmla="+- 0 10782 53"/>
              <a:gd name="T9" fmla="*/ T8 w 21459"/>
              <a:gd name="T10" fmla="+- 0 10819 39"/>
              <a:gd name="T11" fmla="*/ 10819 h 21561"/>
              <a:gd name="T12" fmla="+- 0 10782 53"/>
              <a:gd name="T13" fmla="*/ T12 w 21459"/>
              <a:gd name="T14" fmla="+- 0 10819 39"/>
              <a:gd name="T15" fmla="*/ 10819 h 21561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459" h="21561">
                <a:moveTo>
                  <a:pt x="20359" y="4319"/>
                </a:moveTo>
                <a:cubicBezTo>
                  <a:pt x="20703" y="4451"/>
                  <a:pt x="20960" y="4653"/>
                  <a:pt x="21125" y="4923"/>
                </a:cubicBezTo>
                <a:cubicBezTo>
                  <a:pt x="21468" y="5418"/>
                  <a:pt x="21546" y="6025"/>
                  <a:pt x="21363" y="6735"/>
                </a:cubicBezTo>
                <a:lnTo>
                  <a:pt x="17812" y="19432"/>
                </a:lnTo>
                <a:cubicBezTo>
                  <a:pt x="17663" y="20051"/>
                  <a:pt x="17338" y="20561"/>
                  <a:pt x="16840" y="20960"/>
                </a:cubicBezTo>
                <a:cubicBezTo>
                  <a:pt x="16342" y="21361"/>
                  <a:pt x="15810" y="21560"/>
                  <a:pt x="15242" y="21560"/>
                </a:cubicBezTo>
                <a:lnTo>
                  <a:pt x="3374" y="21560"/>
                </a:lnTo>
                <a:cubicBezTo>
                  <a:pt x="3031" y="21560"/>
                  <a:pt x="2698" y="21496"/>
                  <a:pt x="2378" y="21358"/>
                </a:cubicBezTo>
                <a:cubicBezTo>
                  <a:pt x="2056" y="21223"/>
                  <a:pt x="1747" y="21042"/>
                  <a:pt x="1456" y="20810"/>
                </a:cubicBezTo>
                <a:cubicBezTo>
                  <a:pt x="1162" y="20581"/>
                  <a:pt x="906" y="20312"/>
                  <a:pt x="683" y="19998"/>
                </a:cubicBezTo>
                <a:cubicBezTo>
                  <a:pt x="463" y="19685"/>
                  <a:pt x="287" y="19345"/>
                  <a:pt x="161" y="18978"/>
                </a:cubicBezTo>
                <a:cubicBezTo>
                  <a:pt x="-46" y="18345"/>
                  <a:pt x="-53" y="17750"/>
                  <a:pt x="138" y="17199"/>
                </a:cubicBezTo>
                <a:cubicBezTo>
                  <a:pt x="156" y="17049"/>
                  <a:pt x="172" y="16900"/>
                  <a:pt x="188" y="16759"/>
                </a:cubicBezTo>
                <a:cubicBezTo>
                  <a:pt x="206" y="16613"/>
                  <a:pt x="222" y="16449"/>
                  <a:pt x="237" y="16273"/>
                </a:cubicBezTo>
                <a:cubicBezTo>
                  <a:pt x="237" y="16179"/>
                  <a:pt x="222" y="16082"/>
                  <a:pt x="188" y="15985"/>
                </a:cubicBezTo>
                <a:cubicBezTo>
                  <a:pt x="156" y="15889"/>
                  <a:pt x="146" y="15792"/>
                  <a:pt x="161" y="15695"/>
                </a:cubicBezTo>
                <a:cubicBezTo>
                  <a:pt x="180" y="15549"/>
                  <a:pt x="245" y="15402"/>
                  <a:pt x="358" y="15256"/>
                </a:cubicBezTo>
                <a:cubicBezTo>
                  <a:pt x="471" y="15109"/>
                  <a:pt x="578" y="14942"/>
                  <a:pt x="678" y="14757"/>
                </a:cubicBezTo>
                <a:cubicBezTo>
                  <a:pt x="872" y="14411"/>
                  <a:pt x="1060" y="13986"/>
                  <a:pt x="1249" y="13485"/>
                </a:cubicBezTo>
                <a:cubicBezTo>
                  <a:pt x="1438" y="12987"/>
                  <a:pt x="1574" y="12553"/>
                  <a:pt x="1655" y="12190"/>
                </a:cubicBezTo>
                <a:cubicBezTo>
                  <a:pt x="1689" y="12040"/>
                  <a:pt x="1686" y="11896"/>
                  <a:pt x="1642" y="11762"/>
                </a:cubicBezTo>
                <a:cubicBezTo>
                  <a:pt x="1603" y="11627"/>
                  <a:pt x="1597" y="11504"/>
                  <a:pt x="1631" y="11389"/>
                </a:cubicBezTo>
                <a:cubicBezTo>
                  <a:pt x="1665" y="11240"/>
                  <a:pt x="1734" y="11111"/>
                  <a:pt x="1838" y="11005"/>
                </a:cubicBezTo>
                <a:cubicBezTo>
                  <a:pt x="1943" y="10897"/>
                  <a:pt x="2027" y="10788"/>
                  <a:pt x="2095" y="10671"/>
                </a:cubicBezTo>
                <a:cubicBezTo>
                  <a:pt x="2179" y="10507"/>
                  <a:pt x="2268" y="10308"/>
                  <a:pt x="2365" y="10082"/>
                </a:cubicBezTo>
                <a:cubicBezTo>
                  <a:pt x="2459" y="9859"/>
                  <a:pt x="2551" y="9628"/>
                  <a:pt x="2635" y="9390"/>
                </a:cubicBezTo>
                <a:cubicBezTo>
                  <a:pt x="2719" y="9150"/>
                  <a:pt x="2784" y="8918"/>
                  <a:pt x="2837" y="8690"/>
                </a:cubicBezTo>
                <a:cubicBezTo>
                  <a:pt x="2887" y="8461"/>
                  <a:pt x="2918" y="8271"/>
                  <a:pt x="2936" y="8118"/>
                </a:cubicBezTo>
                <a:cubicBezTo>
                  <a:pt x="2952" y="7972"/>
                  <a:pt x="2944" y="7816"/>
                  <a:pt x="2910" y="7655"/>
                </a:cubicBezTo>
                <a:cubicBezTo>
                  <a:pt x="2876" y="7497"/>
                  <a:pt x="2876" y="7365"/>
                  <a:pt x="2910" y="7248"/>
                </a:cubicBezTo>
                <a:cubicBezTo>
                  <a:pt x="2960" y="7101"/>
                  <a:pt x="3046" y="6978"/>
                  <a:pt x="3167" y="6878"/>
                </a:cubicBezTo>
                <a:cubicBezTo>
                  <a:pt x="3288" y="6778"/>
                  <a:pt x="3390" y="6664"/>
                  <a:pt x="3476" y="6532"/>
                </a:cubicBezTo>
                <a:cubicBezTo>
                  <a:pt x="3557" y="6421"/>
                  <a:pt x="3649" y="6263"/>
                  <a:pt x="3746" y="6049"/>
                </a:cubicBezTo>
                <a:cubicBezTo>
                  <a:pt x="3840" y="5841"/>
                  <a:pt x="3937" y="5609"/>
                  <a:pt x="4034" y="5354"/>
                </a:cubicBezTo>
                <a:cubicBezTo>
                  <a:pt x="4129" y="5102"/>
                  <a:pt x="4210" y="4856"/>
                  <a:pt x="4278" y="4618"/>
                </a:cubicBezTo>
                <a:cubicBezTo>
                  <a:pt x="4344" y="4381"/>
                  <a:pt x="4385" y="4170"/>
                  <a:pt x="4404" y="3979"/>
                </a:cubicBezTo>
                <a:cubicBezTo>
                  <a:pt x="4420" y="3868"/>
                  <a:pt x="4404" y="3754"/>
                  <a:pt x="4354" y="3636"/>
                </a:cubicBezTo>
                <a:cubicBezTo>
                  <a:pt x="4304" y="3519"/>
                  <a:pt x="4294" y="3390"/>
                  <a:pt x="4328" y="3249"/>
                </a:cubicBezTo>
                <a:cubicBezTo>
                  <a:pt x="4362" y="3120"/>
                  <a:pt x="4438" y="2980"/>
                  <a:pt x="4561" y="2836"/>
                </a:cubicBezTo>
                <a:cubicBezTo>
                  <a:pt x="4682" y="2692"/>
                  <a:pt x="4792" y="2543"/>
                  <a:pt x="4894" y="2393"/>
                </a:cubicBezTo>
                <a:cubicBezTo>
                  <a:pt x="5025" y="2159"/>
                  <a:pt x="5145" y="1886"/>
                  <a:pt x="5250" y="1573"/>
                </a:cubicBezTo>
                <a:cubicBezTo>
                  <a:pt x="5355" y="1262"/>
                  <a:pt x="5481" y="975"/>
                  <a:pt x="5625" y="717"/>
                </a:cubicBezTo>
                <a:cubicBezTo>
                  <a:pt x="5772" y="462"/>
                  <a:pt x="5966" y="259"/>
                  <a:pt x="6204" y="116"/>
                </a:cubicBezTo>
                <a:cubicBezTo>
                  <a:pt x="6440" y="-31"/>
                  <a:pt x="6767" y="-39"/>
                  <a:pt x="7176" y="92"/>
                </a:cubicBezTo>
                <a:lnTo>
                  <a:pt x="7150" y="151"/>
                </a:lnTo>
                <a:cubicBezTo>
                  <a:pt x="7409" y="54"/>
                  <a:pt x="7635" y="10"/>
                  <a:pt x="7829" y="10"/>
                </a:cubicBezTo>
                <a:lnTo>
                  <a:pt x="17613" y="10"/>
                </a:lnTo>
                <a:cubicBezTo>
                  <a:pt x="18266" y="10"/>
                  <a:pt x="18764" y="277"/>
                  <a:pt x="19107" y="805"/>
                </a:cubicBezTo>
                <a:cubicBezTo>
                  <a:pt x="19448" y="1303"/>
                  <a:pt x="19524" y="1904"/>
                  <a:pt x="19330" y="2616"/>
                </a:cubicBezTo>
                <a:lnTo>
                  <a:pt x="15782" y="15329"/>
                </a:lnTo>
                <a:cubicBezTo>
                  <a:pt x="15630" y="15918"/>
                  <a:pt x="15307" y="16419"/>
                  <a:pt x="14809" y="16829"/>
                </a:cubicBezTo>
                <a:cubicBezTo>
                  <a:pt x="14312" y="17243"/>
                  <a:pt x="13782" y="17448"/>
                  <a:pt x="13221" y="17448"/>
                </a:cubicBezTo>
                <a:lnTo>
                  <a:pt x="2019" y="17448"/>
                </a:lnTo>
                <a:cubicBezTo>
                  <a:pt x="1935" y="17448"/>
                  <a:pt x="1852" y="17460"/>
                  <a:pt x="1762" y="17477"/>
                </a:cubicBezTo>
                <a:cubicBezTo>
                  <a:pt x="1676" y="17495"/>
                  <a:pt x="1597" y="17551"/>
                  <a:pt x="1529" y="17644"/>
                </a:cubicBezTo>
                <a:cubicBezTo>
                  <a:pt x="1430" y="17832"/>
                  <a:pt x="1430" y="18096"/>
                  <a:pt x="1529" y="18430"/>
                </a:cubicBezTo>
                <a:cubicBezTo>
                  <a:pt x="1665" y="18834"/>
                  <a:pt x="1914" y="19186"/>
                  <a:pt x="2284" y="19488"/>
                </a:cubicBezTo>
                <a:cubicBezTo>
                  <a:pt x="2651" y="19796"/>
                  <a:pt x="3015" y="19945"/>
                  <a:pt x="3374" y="19945"/>
                </a:cubicBezTo>
                <a:lnTo>
                  <a:pt x="15242" y="19945"/>
                </a:lnTo>
                <a:cubicBezTo>
                  <a:pt x="15485" y="19945"/>
                  <a:pt x="15724" y="19846"/>
                  <a:pt x="15962" y="19643"/>
                </a:cubicBezTo>
                <a:cubicBezTo>
                  <a:pt x="16201" y="19444"/>
                  <a:pt x="16358" y="19221"/>
                  <a:pt x="16434" y="18975"/>
                </a:cubicBezTo>
                <a:lnTo>
                  <a:pt x="20310" y="5128"/>
                </a:lnTo>
                <a:cubicBezTo>
                  <a:pt x="20344" y="4979"/>
                  <a:pt x="20365" y="4841"/>
                  <a:pt x="20373" y="4715"/>
                </a:cubicBezTo>
                <a:cubicBezTo>
                  <a:pt x="20378" y="4592"/>
                  <a:pt x="20373" y="4460"/>
                  <a:pt x="20359" y="4319"/>
                </a:cubicBezTo>
                <a:moveTo>
                  <a:pt x="6285" y="8083"/>
                </a:moveTo>
                <a:cubicBezTo>
                  <a:pt x="6201" y="8446"/>
                  <a:pt x="6311" y="8628"/>
                  <a:pt x="6610" y="8628"/>
                </a:cubicBezTo>
                <a:lnTo>
                  <a:pt x="14325" y="8628"/>
                </a:lnTo>
                <a:cubicBezTo>
                  <a:pt x="14461" y="8628"/>
                  <a:pt x="14587" y="8578"/>
                  <a:pt x="14707" y="8473"/>
                </a:cubicBezTo>
                <a:cubicBezTo>
                  <a:pt x="14830" y="8370"/>
                  <a:pt x="14906" y="8238"/>
                  <a:pt x="14940" y="8083"/>
                </a:cubicBezTo>
                <a:lnTo>
                  <a:pt x="15242" y="7028"/>
                </a:lnTo>
                <a:cubicBezTo>
                  <a:pt x="15276" y="6881"/>
                  <a:pt x="15263" y="6752"/>
                  <a:pt x="15205" y="6641"/>
                </a:cubicBezTo>
                <a:cubicBezTo>
                  <a:pt x="15145" y="6535"/>
                  <a:pt x="15051" y="6483"/>
                  <a:pt x="14914" y="6483"/>
                </a:cubicBezTo>
                <a:lnTo>
                  <a:pt x="7202" y="6483"/>
                </a:lnTo>
                <a:cubicBezTo>
                  <a:pt x="7066" y="6483"/>
                  <a:pt x="6935" y="6532"/>
                  <a:pt x="6807" y="6638"/>
                </a:cubicBezTo>
                <a:cubicBezTo>
                  <a:pt x="6676" y="6740"/>
                  <a:pt x="6594" y="6869"/>
                  <a:pt x="6560" y="7028"/>
                </a:cubicBezTo>
                <a:lnTo>
                  <a:pt x="6285" y="8083"/>
                </a:lnTo>
                <a:close/>
                <a:moveTo>
                  <a:pt x="7150" y="4867"/>
                </a:moveTo>
                <a:cubicBezTo>
                  <a:pt x="7116" y="5017"/>
                  <a:pt x="7132" y="5140"/>
                  <a:pt x="7195" y="5240"/>
                </a:cubicBezTo>
                <a:cubicBezTo>
                  <a:pt x="7257" y="5336"/>
                  <a:pt x="7354" y="5386"/>
                  <a:pt x="7488" y="5386"/>
                </a:cubicBezTo>
                <a:lnTo>
                  <a:pt x="15192" y="5386"/>
                </a:lnTo>
                <a:cubicBezTo>
                  <a:pt x="15326" y="5386"/>
                  <a:pt x="15451" y="5336"/>
                  <a:pt x="15575" y="5240"/>
                </a:cubicBezTo>
                <a:cubicBezTo>
                  <a:pt x="15695" y="5140"/>
                  <a:pt x="15784" y="5017"/>
                  <a:pt x="15845" y="4867"/>
                </a:cubicBezTo>
                <a:lnTo>
                  <a:pt x="16120" y="3771"/>
                </a:lnTo>
                <a:cubicBezTo>
                  <a:pt x="16154" y="3622"/>
                  <a:pt x="16141" y="3493"/>
                  <a:pt x="16083" y="3387"/>
                </a:cubicBezTo>
                <a:cubicBezTo>
                  <a:pt x="16023" y="3279"/>
                  <a:pt x="15923" y="3223"/>
                  <a:pt x="15782" y="3223"/>
                </a:cubicBezTo>
                <a:lnTo>
                  <a:pt x="8078" y="3223"/>
                </a:lnTo>
                <a:cubicBezTo>
                  <a:pt x="7944" y="3223"/>
                  <a:pt x="7818" y="3279"/>
                  <a:pt x="7695" y="3387"/>
                </a:cubicBezTo>
                <a:cubicBezTo>
                  <a:pt x="7575" y="3493"/>
                  <a:pt x="7488" y="3622"/>
                  <a:pt x="7438" y="3771"/>
                </a:cubicBezTo>
                <a:lnTo>
                  <a:pt x="7150" y="486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6" name="AutoShape 16"/>
          <p:cNvSpPr>
            <a:spLocks/>
          </p:cNvSpPr>
          <p:nvPr/>
        </p:nvSpPr>
        <p:spPr bwMode="auto">
          <a:xfrm>
            <a:off x="8985668" y="3979988"/>
            <a:ext cx="24761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3363" y="21145"/>
                </a:moveTo>
                <a:cubicBezTo>
                  <a:pt x="2985" y="21447"/>
                  <a:pt x="2524" y="21599"/>
                  <a:pt x="1984" y="21599"/>
                </a:cubicBezTo>
                <a:cubicBezTo>
                  <a:pt x="1444" y="21599"/>
                  <a:pt x="975" y="21444"/>
                  <a:pt x="586" y="21133"/>
                </a:cubicBezTo>
                <a:cubicBezTo>
                  <a:pt x="198" y="20819"/>
                  <a:pt x="0" y="20448"/>
                  <a:pt x="0" y="20013"/>
                </a:cubicBezTo>
                <a:lnTo>
                  <a:pt x="0" y="1583"/>
                </a:lnTo>
                <a:cubicBezTo>
                  <a:pt x="0" y="1154"/>
                  <a:pt x="198" y="780"/>
                  <a:pt x="586" y="466"/>
                </a:cubicBezTo>
                <a:cubicBezTo>
                  <a:pt x="975" y="155"/>
                  <a:pt x="1444" y="0"/>
                  <a:pt x="1984" y="0"/>
                </a:cubicBezTo>
                <a:lnTo>
                  <a:pt x="19637" y="0"/>
                </a:lnTo>
                <a:cubicBezTo>
                  <a:pt x="20177" y="0"/>
                  <a:pt x="20638" y="155"/>
                  <a:pt x="21023" y="466"/>
                </a:cubicBezTo>
                <a:cubicBezTo>
                  <a:pt x="21409" y="780"/>
                  <a:pt x="21599" y="1154"/>
                  <a:pt x="21599" y="1583"/>
                </a:cubicBezTo>
                <a:lnTo>
                  <a:pt x="21599" y="20013"/>
                </a:lnTo>
                <a:cubicBezTo>
                  <a:pt x="21599" y="20448"/>
                  <a:pt x="21409" y="20819"/>
                  <a:pt x="21023" y="21133"/>
                </a:cubicBezTo>
                <a:cubicBezTo>
                  <a:pt x="20638" y="21444"/>
                  <a:pt x="20177" y="21599"/>
                  <a:pt x="19637" y="21599"/>
                </a:cubicBezTo>
                <a:cubicBezTo>
                  <a:pt x="19097" y="21599"/>
                  <a:pt x="18636" y="21447"/>
                  <a:pt x="18258" y="21145"/>
                </a:cubicBezTo>
                <a:lnTo>
                  <a:pt x="10810" y="15192"/>
                </a:lnTo>
                <a:lnTo>
                  <a:pt x="3363" y="2114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7" name="AutoShape 17"/>
          <p:cNvSpPr>
            <a:spLocks/>
          </p:cNvSpPr>
          <p:nvPr/>
        </p:nvSpPr>
        <p:spPr bwMode="auto">
          <a:xfrm>
            <a:off x="953963" y="4497442"/>
            <a:ext cx="247618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633" y="0"/>
                </a:moveTo>
                <a:cubicBezTo>
                  <a:pt x="20173" y="0"/>
                  <a:pt x="20638" y="158"/>
                  <a:pt x="21023" y="469"/>
                </a:cubicBezTo>
                <a:cubicBezTo>
                  <a:pt x="21405" y="780"/>
                  <a:pt x="21599" y="1154"/>
                  <a:pt x="21599" y="1586"/>
                </a:cubicBezTo>
                <a:lnTo>
                  <a:pt x="21599" y="20013"/>
                </a:lnTo>
                <a:cubicBezTo>
                  <a:pt x="21599" y="20445"/>
                  <a:pt x="21405" y="20816"/>
                  <a:pt x="21023" y="21130"/>
                </a:cubicBezTo>
                <a:cubicBezTo>
                  <a:pt x="20638" y="21438"/>
                  <a:pt x="20173" y="21599"/>
                  <a:pt x="19633" y="21599"/>
                </a:cubicBezTo>
                <a:cubicBezTo>
                  <a:pt x="19093" y="21599"/>
                  <a:pt x="18632" y="21447"/>
                  <a:pt x="18254" y="21145"/>
                </a:cubicBezTo>
                <a:lnTo>
                  <a:pt x="10807" y="15190"/>
                </a:lnTo>
                <a:lnTo>
                  <a:pt x="3359" y="21145"/>
                </a:lnTo>
                <a:cubicBezTo>
                  <a:pt x="2981" y="21447"/>
                  <a:pt x="2520" y="21599"/>
                  <a:pt x="1980" y="21599"/>
                </a:cubicBezTo>
                <a:cubicBezTo>
                  <a:pt x="1440" y="21599"/>
                  <a:pt x="975" y="21441"/>
                  <a:pt x="583" y="21130"/>
                </a:cubicBezTo>
                <a:cubicBezTo>
                  <a:pt x="194" y="20816"/>
                  <a:pt x="0" y="20445"/>
                  <a:pt x="0" y="20013"/>
                </a:cubicBezTo>
                <a:lnTo>
                  <a:pt x="0" y="1586"/>
                </a:lnTo>
                <a:cubicBezTo>
                  <a:pt x="0" y="1154"/>
                  <a:pt x="194" y="780"/>
                  <a:pt x="583" y="469"/>
                </a:cubicBezTo>
                <a:cubicBezTo>
                  <a:pt x="975" y="158"/>
                  <a:pt x="1440" y="0"/>
                  <a:pt x="1980" y="0"/>
                </a:cubicBezTo>
                <a:lnTo>
                  <a:pt x="19633" y="0"/>
                </a:lnTo>
                <a:close/>
                <a:moveTo>
                  <a:pt x="2722" y="2150"/>
                </a:moveTo>
                <a:lnTo>
                  <a:pt x="2722" y="18608"/>
                </a:lnTo>
                <a:lnTo>
                  <a:pt x="10807" y="12115"/>
                </a:lnTo>
                <a:lnTo>
                  <a:pt x="18891" y="18608"/>
                </a:lnTo>
                <a:lnTo>
                  <a:pt x="18891" y="2150"/>
                </a:lnTo>
                <a:lnTo>
                  <a:pt x="2722" y="215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8" name="AutoShape 19"/>
          <p:cNvSpPr>
            <a:spLocks/>
          </p:cNvSpPr>
          <p:nvPr/>
        </p:nvSpPr>
        <p:spPr bwMode="auto">
          <a:xfrm>
            <a:off x="2149195" y="4497442"/>
            <a:ext cx="247618" cy="242062"/>
          </a:xfrm>
          <a:custGeom>
            <a:avLst/>
            <a:gdLst>
              <a:gd name="T0" fmla="*/ 10800 w 21600"/>
              <a:gd name="T1" fmla="*/ 10789 h 21579"/>
              <a:gd name="T2" fmla="*/ 10800 w 21600"/>
              <a:gd name="T3" fmla="*/ 10789 h 21579"/>
              <a:gd name="T4" fmla="*/ 10800 w 21600"/>
              <a:gd name="T5" fmla="*/ 10789 h 21579"/>
              <a:gd name="T6" fmla="*/ 10800 w 21600"/>
              <a:gd name="T7" fmla="*/ 10789 h 21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79">
                <a:moveTo>
                  <a:pt x="21599" y="9391"/>
                </a:moveTo>
                <a:cubicBezTo>
                  <a:pt x="21599" y="9887"/>
                  <a:pt x="21472" y="10321"/>
                  <a:pt x="21218" y="10697"/>
                </a:cubicBezTo>
                <a:cubicBezTo>
                  <a:pt x="20963" y="11072"/>
                  <a:pt x="20647" y="11313"/>
                  <a:pt x="20263" y="11427"/>
                </a:cubicBezTo>
                <a:lnTo>
                  <a:pt x="20263" y="16610"/>
                </a:lnTo>
                <a:cubicBezTo>
                  <a:pt x="20263" y="17200"/>
                  <a:pt x="20087" y="17708"/>
                  <a:pt x="19729" y="18128"/>
                </a:cubicBezTo>
                <a:cubicBezTo>
                  <a:pt x="19374" y="18550"/>
                  <a:pt x="18951" y="18758"/>
                  <a:pt x="18459" y="18758"/>
                </a:cubicBezTo>
                <a:cubicBezTo>
                  <a:pt x="17927" y="18122"/>
                  <a:pt x="17286" y="17505"/>
                  <a:pt x="16537" y="16904"/>
                </a:cubicBezTo>
                <a:cubicBezTo>
                  <a:pt x="15785" y="16305"/>
                  <a:pt x="14980" y="15756"/>
                  <a:pt x="14116" y="15254"/>
                </a:cubicBezTo>
                <a:cubicBezTo>
                  <a:pt x="13254" y="14755"/>
                  <a:pt x="12363" y="14324"/>
                  <a:pt x="11449" y="13969"/>
                </a:cubicBezTo>
                <a:cubicBezTo>
                  <a:pt x="10536" y="13614"/>
                  <a:pt x="9648" y="13379"/>
                  <a:pt x="8788" y="13267"/>
                </a:cubicBezTo>
                <a:cubicBezTo>
                  <a:pt x="8453" y="13379"/>
                  <a:pt x="8179" y="13564"/>
                  <a:pt x="7968" y="13828"/>
                </a:cubicBezTo>
                <a:cubicBezTo>
                  <a:pt x="7758" y="14092"/>
                  <a:pt x="7613" y="14386"/>
                  <a:pt x="7535" y="14706"/>
                </a:cubicBezTo>
                <a:cubicBezTo>
                  <a:pt x="7457" y="15028"/>
                  <a:pt x="7449" y="15360"/>
                  <a:pt x="7510" y="15698"/>
                </a:cubicBezTo>
                <a:cubicBezTo>
                  <a:pt x="7574" y="16035"/>
                  <a:pt x="7719" y="16340"/>
                  <a:pt x="7946" y="16610"/>
                </a:cubicBezTo>
                <a:cubicBezTo>
                  <a:pt x="7750" y="16992"/>
                  <a:pt x="7660" y="17347"/>
                  <a:pt x="7677" y="17673"/>
                </a:cubicBezTo>
                <a:cubicBezTo>
                  <a:pt x="7692" y="17993"/>
                  <a:pt x="7772" y="18307"/>
                  <a:pt x="7917" y="18606"/>
                </a:cubicBezTo>
                <a:cubicBezTo>
                  <a:pt x="8059" y="18908"/>
                  <a:pt x="8255" y="19193"/>
                  <a:pt x="8497" y="19469"/>
                </a:cubicBezTo>
                <a:cubicBezTo>
                  <a:pt x="8737" y="19745"/>
                  <a:pt x="8996" y="20021"/>
                  <a:pt x="9271" y="20291"/>
                </a:cubicBezTo>
                <a:cubicBezTo>
                  <a:pt x="9114" y="20696"/>
                  <a:pt x="8842" y="21001"/>
                  <a:pt x="8455" y="21212"/>
                </a:cubicBezTo>
                <a:cubicBezTo>
                  <a:pt x="8069" y="21423"/>
                  <a:pt x="7655" y="21541"/>
                  <a:pt x="7212" y="21570"/>
                </a:cubicBezTo>
                <a:cubicBezTo>
                  <a:pt x="6771" y="21599"/>
                  <a:pt x="6340" y="21550"/>
                  <a:pt x="5917" y="21423"/>
                </a:cubicBezTo>
                <a:cubicBezTo>
                  <a:pt x="5496" y="21294"/>
                  <a:pt x="5163" y="21092"/>
                  <a:pt x="4923" y="20810"/>
                </a:cubicBezTo>
                <a:cubicBezTo>
                  <a:pt x="4781" y="20241"/>
                  <a:pt x="4624" y="19657"/>
                  <a:pt x="4453" y="19055"/>
                </a:cubicBezTo>
                <a:cubicBezTo>
                  <a:pt x="4281" y="18453"/>
                  <a:pt x="4139" y="17843"/>
                  <a:pt x="4032" y="17224"/>
                </a:cubicBezTo>
                <a:cubicBezTo>
                  <a:pt x="3921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49" y="13153"/>
                </a:cubicBezTo>
                <a:lnTo>
                  <a:pt x="1804" y="13153"/>
                </a:lnTo>
                <a:cubicBezTo>
                  <a:pt x="1312" y="13153"/>
                  <a:pt x="888" y="12945"/>
                  <a:pt x="533" y="12522"/>
                </a:cubicBezTo>
                <a:cubicBezTo>
                  <a:pt x="176" y="12100"/>
                  <a:pt x="0" y="11592"/>
                  <a:pt x="0" y="10990"/>
                </a:cubicBezTo>
                <a:lnTo>
                  <a:pt x="0" y="7774"/>
                </a:lnTo>
                <a:cubicBezTo>
                  <a:pt x="0" y="7184"/>
                  <a:pt x="176" y="6676"/>
                  <a:pt x="526" y="6245"/>
                </a:cubicBezTo>
                <a:cubicBezTo>
                  <a:pt x="878" y="5819"/>
                  <a:pt x="1304" y="5605"/>
                  <a:pt x="1804" y="5605"/>
                </a:cubicBezTo>
                <a:lnTo>
                  <a:pt x="7652" y="5605"/>
                </a:lnTo>
                <a:cubicBezTo>
                  <a:pt x="8551" y="5605"/>
                  <a:pt x="9508" y="5449"/>
                  <a:pt x="10524" y="5135"/>
                </a:cubicBezTo>
                <a:cubicBezTo>
                  <a:pt x="11540" y="4821"/>
                  <a:pt x="12536" y="4399"/>
                  <a:pt x="13511" y="3873"/>
                </a:cubicBezTo>
                <a:cubicBezTo>
                  <a:pt x="14488" y="3342"/>
                  <a:pt x="15408" y="2744"/>
                  <a:pt x="16272" y="2071"/>
                </a:cubicBezTo>
                <a:cubicBezTo>
                  <a:pt x="17134" y="1405"/>
                  <a:pt x="17864" y="713"/>
                  <a:pt x="18459" y="0"/>
                </a:cubicBezTo>
                <a:cubicBezTo>
                  <a:pt x="18951" y="0"/>
                  <a:pt x="19374" y="214"/>
                  <a:pt x="19729" y="633"/>
                </a:cubicBezTo>
                <a:cubicBezTo>
                  <a:pt x="20087" y="1056"/>
                  <a:pt x="20263" y="1567"/>
                  <a:pt x="20263" y="2165"/>
                </a:cubicBezTo>
                <a:lnTo>
                  <a:pt x="20263" y="7334"/>
                </a:lnTo>
                <a:cubicBezTo>
                  <a:pt x="20647" y="7445"/>
                  <a:pt x="20963" y="7692"/>
                  <a:pt x="21218" y="8070"/>
                </a:cubicBezTo>
                <a:cubicBezTo>
                  <a:pt x="21472" y="8454"/>
                  <a:pt x="21599" y="8895"/>
                  <a:pt x="21599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2" y="4451"/>
                </a:cubicBezTo>
                <a:cubicBezTo>
                  <a:pt x="15810" y="4962"/>
                  <a:pt x="15065" y="5423"/>
                  <a:pt x="14280" y="5834"/>
                </a:cubicBezTo>
                <a:cubicBezTo>
                  <a:pt x="13494" y="6245"/>
                  <a:pt x="12693" y="6609"/>
                  <a:pt x="11878" y="6923"/>
                </a:cubicBezTo>
                <a:cubicBezTo>
                  <a:pt x="11060" y="7237"/>
                  <a:pt x="10255" y="7462"/>
                  <a:pt x="9457" y="7603"/>
                </a:cubicBezTo>
                <a:lnTo>
                  <a:pt x="9457" y="11172"/>
                </a:lnTo>
                <a:cubicBezTo>
                  <a:pt x="10255" y="11325"/>
                  <a:pt x="11060" y="11554"/>
                  <a:pt x="11878" y="11862"/>
                </a:cubicBezTo>
                <a:cubicBezTo>
                  <a:pt x="12693" y="12170"/>
                  <a:pt x="13494" y="12537"/>
                  <a:pt x="14280" y="12956"/>
                </a:cubicBezTo>
                <a:cubicBezTo>
                  <a:pt x="15065" y="13379"/>
                  <a:pt x="15812" y="13843"/>
                  <a:pt x="16524" y="14347"/>
                </a:cubicBezTo>
                <a:cubicBezTo>
                  <a:pt x="17234" y="14855"/>
                  <a:pt x="17881" y="15380"/>
                  <a:pt x="18459" y="15920"/>
                </a:cubicBezTo>
                <a:lnTo>
                  <a:pt x="18459" y="285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9" name="AutoShape 20"/>
          <p:cNvSpPr>
            <a:spLocks/>
          </p:cNvSpPr>
          <p:nvPr/>
        </p:nvSpPr>
        <p:spPr bwMode="auto">
          <a:xfrm>
            <a:off x="5097672" y="2233859"/>
            <a:ext cx="248412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987" y="2580"/>
                </a:moveTo>
                <a:cubicBezTo>
                  <a:pt x="20419" y="2580"/>
                  <a:pt x="20793" y="2735"/>
                  <a:pt x="21116" y="3052"/>
                </a:cubicBezTo>
                <a:cubicBezTo>
                  <a:pt x="21438" y="3372"/>
                  <a:pt x="21599" y="3743"/>
                  <a:pt x="21599" y="4175"/>
                </a:cubicBezTo>
                <a:lnTo>
                  <a:pt x="21599" y="19987"/>
                </a:lnTo>
                <a:cubicBezTo>
                  <a:pt x="21599" y="20419"/>
                  <a:pt x="21438" y="20796"/>
                  <a:pt x="21116" y="21116"/>
                </a:cubicBezTo>
                <a:cubicBezTo>
                  <a:pt x="20793" y="21438"/>
                  <a:pt x="20419" y="21599"/>
                  <a:pt x="19987" y="21599"/>
                </a:cubicBezTo>
                <a:lnTo>
                  <a:pt x="1612" y="21599"/>
                </a:lnTo>
                <a:cubicBezTo>
                  <a:pt x="1180" y="21599"/>
                  <a:pt x="806" y="21438"/>
                  <a:pt x="483" y="21116"/>
                </a:cubicBezTo>
                <a:cubicBezTo>
                  <a:pt x="161" y="20796"/>
                  <a:pt x="0" y="20419"/>
                  <a:pt x="0" y="19987"/>
                </a:cubicBezTo>
                <a:lnTo>
                  <a:pt x="0" y="4175"/>
                </a:lnTo>
                <a:cubicBezTo>
                  <a:pt x="0" y="3743"/>
                  <a:pt x="161" y="3372"/>
                  <a:pt x="483" y="3052"/>
                </a:cubicBezTo>
                <a:cubicBezTo>
                  <a:pt x="806" y="2735"/>
                  <a:pt x="1180" y="2580"/>
                  <a:pt x="1612" y="2580"/>
                </a:cubicBezTo>
                <a:lnTo>
                  <a:pt x="2150" y="2580"/>
                </a:lnTo>
                <a:lnTo>
                  <a:pt x="2150" y="2401"/>
                </a:lnTo>
                <a:cubicBezTo>
                  <a:pt x="2150" y="2116"/>
                  <a:pt x="2196" y="1828"/>
                  <a:pt x="2288" y="1540"/>
                </a:cubicBezTo>
                <a:cubicBezTo>
                  <a:pt x="2381" y="1249"/>
                  <a:pt x="2530" y="990"/>
                  <a:pt x="2738" y="766"/>
                </a:cubicBezTo>
                <a:cubicBezTo>
                  <a:pt x="2942" y="541"/>
                  <a:pt x="3216" y="360"/>
                  <a:pt x="3555" y="213"/>
                </a:cubicBezTo>
                <a:cubicBezTo>
                  <a:pt x="3895" y="75"/>
                  <a:pt x="4310" y="0"/>
                  <a:pt x="4796" y="0"/>
                </a:cubicBezTo>
                <a:cubicBezTo>
                  <a:pt x="5283" y="0"/>
                  <a:pt x="5698" y="75"/>
                  <a:pt x="6037" y="213"/>
                </a:cubicBezTo>
                <a:cubicBezTo>
                  <a:pt x="6377" y="360"/>
                  <a:pt x="6651" y="541"/>
                  <a:pt x="6858" y="766"/>
                </a:cubicBezTo>
                <a:cubicBezTo>
                  <a:pt x="7062" y="990"/>
                  <a:pt x="7215" y="1255"/>
                  <a:pt x="7313" y="1546"/>
                </a:cubicBezTo>
                <a:cubicBezTo>
                  <a:pt x="7411" y="1840"/>
                  <a:pt x="7457" y="2125"/>
                  <a:pt x="7457" y="2401"/>
                </a:cubicBezTo>
                <a:lnTo>
                  <a:pt x="7457" y="2580"/>
                </a:lnTo>
                <a:lnTo>
                  <a:pt x="8133" y="2580"/>
                </a:lnTo>
                <a:lnTo>
                  <a:pt x="8133" y="2401"/>
                </a:lnTo>
                <a:cubicBezTo>
                  <a:pt x="8133" y="2116"/>
                  <a:pt x="8179" y="1828"/>
                  <a:pt x="8269" y="1540"/>
                </a:cubicBezTo>
                <a:cubicBezTo>
                  <a:pt x="8364" y="1249"/>
                  <a:pt x="8511" y="990"/>
                  <a:pt x="8718" y="766"/>
                </a:cubicBezTo>
                <a:cubicBezTo>
                  <a:pt x="8925" y="541"/>
                  <a:pt x="9199" y="360"/>
                  <a:pt x="9538" y="213"/>
                </a:cubicBezTo>
                <a:cubicBezTo>
                  <a:pt x="9878" y="74"/>
                  <a:pt x="10293" y="0"/>
                  <a:pt x="10779" y="0"/>
                </a:cubicBezTo>
                <a:cubicBezTo>
                  <a:pt x="11266" y="0"/>
                  <a:pt x="11678" y="74"/>
                  <a:pt x="12020" y="213"/>
                </a:cubicBezTo>
                <a:cubicBezTo>
                  <a:pt x="12360" y="360"/>
                  <a:pt x="12636" y="541"/>
                  <a:pt x="12852" y="766"/>
                </a:cubicBezTo>
                <a:cubicBezTo>
                  <a:pt x="13068" y="990"/>
                  <a:pt x="13227" y="1255"/>
                  <a:pt x="13322" y="1546"/>
                </a:cubicBezTo>
                <a:cubicBezTo>
                  <a:pt x="13417" y="1840"/>
                  <a:pt x="13469" y="2125"/>
                  <a:pt x="13469" y="2401"/>
                </a:cubicBezTo>
                <a:lnTo>
                  <a:pt x="13469" y="2580"/>
                </a:lnTo>
                <a:lnTo>
                  <a:pt x="14142" y="2580"/>
                </a:lnTo>
                <a:lnTo>
                  <a:pt x="14142" y="2401"/>
                </a:lnTo>
                <a:cubicBezTo>
                  <a:pt x="14142" y="2116"/>
                  <a:pt x="14191" y="1828"/>
                  <a:pt x="14286" y="1540"/>
                </a:cubicBezTo>
                <a:cubicBezTo>
                  <a:pt x="14384" y="1249"/>
                  <a:pt x="14534" y="990"/>
                  <a:pt x="14741" y="765"/>
                </a:cubicBezTo>
                <a:cubicBezTo>
                  <a:pt x="14948" y="541"/>
                  <a:pt x="15219" y="359"/>
                  <a:pt x="15556" y="213"/>
                </a:cubicBezTo>
                <a:cubicBezTo>
                  <a:pt x="15890" y="74"/>
                  <a:pt x="16305" y="0"/>
                  <a:pt x="16803" y="0"/>
                </a:cubicBezTo>
                <a:cubicBezTo>
                  <a:pt x="17289" y="0"/>
                  <a:pt x="17704" y="74"/>
                  <a:pt x="18044" y="213"/>
                </a:cubicBezTo>
                <a:cubicBezTo>
                  <a:pt x="18383" y="359"/>
                  <a:pt x="18657" y="541"/>
                  <a:pt x="18864" y="765"/>
                </a:cubicBezTo>
                <a:cubicBezTo>
                  <a:pt x="19069" y="990"/>
                  <a:pt x="19218" y="1255"/>
                  <a:pt x="19311" y="1546"/>
                </a:cubicBezTo>
                <a:cubicBezTo>
                  <a:pt x="19403" y="1839"/>
                  <a:pt x="19449" y="2125"/>
                  <a:pt x="19449" y="2401"/>
                </a:cubicBezTo>
                <a:lnTo>
                  <a:pt x="19449" y="2580"/>
                </a:lnTo>
                <a:lnTo>
                  <a:pt x="19987" y="2580"/>
                </a:lnTo>
                <a:close/>
                <a:moveTo>
                  <a:pt x="6066" y="7968"/>
                </a:moveTo>
                <a:lnTo>
                  <a:pt x="2179" y="7968"/>
                </a:lnTo>
                <a:lnTo>
                  <a:pt x="2179" y="11443"/>
                </a:lnTo>
                <a:lnTo>
                  <a:pt x="6066" y="11443"/>
                </a:lnTo>
                <a:lnTo>
                  <a:pt x="6066" y="7968"/>
                </a:lnTo>
                <a:close/>
                <a:moveTo>
                  <a:pt x="6066" y="11976"/>
                </a:moveTo>
                <a:lnTo>
                  <a:pt x="2179" y="11976"/>
                </a:lnTo>
                <a:lnTo>
                  <a:pt x="2179" y="15452"/>
                </a:lnTo>
                <a:lnTo>
                  <a:pt x="6066" y="15452"/>
                </a:lnTo>
                <a:lnTo>
                  <a:pt x="6066" y="11976"/>
                </a:lnTo>
                <a:close/>
                <a:moveTo>
                  <a:pt x="6066" y="15976"/>
                </a:moveTo>
                <a:lnTo>
                  <a:pt x="2179" y="15976"/>
                </a:lnTo>
                <a:lnTo>
                  <a:pt x="2179" y="19422"/>
                </a:lnTo>
                <a:lnTo>
                  <a:pt x="6066" y="19422"/>
                </a:lnTo>
                <a:lnTo>
                  <a:pt x="6066" y="15976"/>
                </a:lnTo>
                <a:close/>
                <a:moveTo>
                  <a:pt x="3754" y="5543"/>
                </a:moveTo>
                <a:cubicBezTo>
                  <a:pt x="3754" y="6067"/>
                  <a:pt x="4102" y="6323"/>
                  <a:pt x="4799" y="6323"/>
                </a:cubicBezTo>
                <a:cubicBezTo>
                  <a:pt x="5499" y="6323"/>
                  <a:pt x="5847" y="6067"/>
                  <a:pt x="5847" y="5543"/>
                </a:cubicBezTo>
                <a:lnTo>
                  <a:pt x="5847" y="2398"/>
                </a:lnTo>
                <a:cubicBezTo>
                  <a:pt x="5847" y="1877"/>
                  <a:pt x="5499" y="1612"/>
                  <a:pt x="4799" y="1612"/>
                </a:cubicBezTo>
                <a:cubicBezTo>
                  <a:pt x="4102" y="1612"/>
                  <a:pt x="3754" y="1877"/>
                  <a:pt x="3754" y="2398"/>
                </a:cubicBezTo>
                <a:lnTo>
                  <a:pt x="3754" y="5543"/>
                </a:lnTo>
                <a:close/>
                <a:moveTo>
                  <a:pt x="10535" y="7968"/>
                </a:moveTo>
                <a:lnTo>
                  <a:pt x="6607" y="7968"/>
                </a:lnTo>
                <a:lnTo>
                  <a:pt x="6607" y="11443"/>
                </a:lnTo>
                <a:lnTo>
                  <a:pt x="10535" y="11443"/>
                </a:lnTo>
                <a:lnTo>
                  <a:pt x="10535" y="7968"/>
                </a:lnTo>
                <a:close/>
                <a:moveTo>
                  <a:pt x="10535" y="11976"/>
                </a:moveTo>
                <a:lnTo>
                  <a:pt x="6607" y="11976"/>
                </a:lnTo>
                <a:lnTo>
                  <a:pt x="6607" y="15452"/>
                </a:lnTo>
                <a:lnTo>
                  <a:pt x="10535" y="15452"/>
                </a:lnTo>
                <a:lnTo>
                  <a:pt x="10535" y="11976"/>
                </a:lnTo>
                <a:close/>
                <a:moveTo>
                  <a:pt x="10535" y="15976"/>
                </a:moveTo>
                <a:lnTo>
                  <a:pt x="6607" y="15976"/>
                </a:lnTo>
                <a:lnTo>
                  <a:pt x="6607" y="19422"/>
                </a:lnTo>
                <a:lnTo>
                  <a:pt x="10535" y="19422"/>
                </a:lnTo>
                <a:lnTo>
                  <a:pt x="10535" y="15976"/>
                </a:lnTo>
                <a:close/>
                <a:moveTo>
                  <a:pt x="9774" y="5543"/>
                </a:moveTo>
                <a:cubicBezTo>
                  <a:pt x="9774" y="5825"/>
                  <a:pt x="9849" y="6027"/>
                  <a:pt x="9996" y="6145"/>
                </a:cubicBezTo>
                <a:cubicBezTo>
                  <a:pt x="10143" y="6269"/>
                  <a:pt x="10405" y="6323"/>
                  <a:pt x="10782" y="6323"/>
                </a:cubicBezTo>
                <a:cubicBezTo>
                  <a:pt x="11159" y="6323"/>
                  <a:pt x="11427" y="6263"/>
                  <a:pt x="11588" y="6139"/>
                </a:cubicBezTo>
                <a:cubicBezTo>
                  <a:pt x="11750" y="6015"/>
                  <a:pt x="11830" y="5819"/>
                  <a:pt x="11830" y="5543"/>
                </a:cubicBezTo>
                <a:lnTo>
                  <a:pt x="11830" y="2398"/>
                </a:lnTo>
                <a:cubicBezTo>
                  <a:pt x="11830" y="2128"/>
                  <a:pt x="11750" y="1932"/>
                  <a:pt x="11588" y="1802"/>
                </a:cubicBezTo>
                <a:cubicBezTo>
                  <a:pt x="11427" y="1673"/>
                  <a:pt x="11159" y="1612"/>
                  <a:pt x="10782" y="1612"/>
                </a:cubicBezTo>
                <a:cubicBezTo>
                  <a:pt x="10405" y="1612"/>
                  <a:pt x="10143" y="1679"/>
                  <a:pt x="9996" y="1814"/>
                </a:cubicBezTo>
                <a:cubicBezTo>
                  <a:pt x="9849" y="1944"/>
                  <a:pt x="9774" y="2139"/>
                  <a:pt x="9774" y="2398"/>
                </a:cubicBezTo>
                <a:lnTo>
                  <a:pt x="9774" y="5543"/>
                </a:lnTo>
                <a:close/>
                <a:moveTo>
                  <a:pt x="14986" y="7968"/>
                </a:moveTo>
                <a:lnTo>
                  <a:pt x="11073" y="7968"/>
                </a:lnTo>
                <a:lnTo>
                  <a:pt x="11073" y="11443"/>
                </a:lnTo>
                <a:lnTo>
                  <a:pt x="14986" y="11443"/>
                </a:lnTo>
                <a:lnTo>
                  <a:pt x="14986" y="7968"/>
                </a:lnTo>
                <a:close/>
                <a:moveTo>
                  <a:pt x="14986" y="11976"/>
                </a:moveTo>
                <a:lnTo>
                  <a:pt x="11073" y="11976"/>
                </a:lnTo>
                <a:lnTo>
                  <a:pt x="11073" y="15452"/>
                </a:lnTo>
                <a:lnTo>
                  <a:pt x="14986" y="15452"/>
                </a:lnTo>
                <a:lnTo>
                  <a:pt x="14986" y="11976"/>
                </a:lnTo>
                <a:close/>
                <a:moveTo>
                  <a:pt x="14986" y="15976"/>
                </a:moveTo>
                <a:lnTo>
                  <a:pt x="11073" y="15976"/>
                </a:lnTo>
                <a:lnTo>
                  <a:pt x="11073" y="19422"/>
                </a:lnTo>
                <a:lnTo>
                  <a:pt x="14986" y="19422"/>
                </a:lnTo>
                <a:lnTo>
                  <a:pt x="14986" y="15976"/>
                </a:lnTo>
                <a:close/>
                <a:moveTo>
                  <a:pt x="19423" y="7968"/>
                </a:moveTo>
                <a:lnTo>
                  <a:pt x="15521" y="7968"/>
                </a:lnTo>
                <a:lnTo>
                  <a:pt x="15521" y="11443"/>
                </a:lnTo>
                <a:lnTo>
                  <a:pt x="19423" y="11443"/>
                </a:lnTo>
                <a:lnTo>
                  <a:pt x="19423" y="7968"/>
                </a:lnTo>
                <a:close/>
                <a:moveTo>
                  <a:pt x="19423" y="11976"/>
                </a:moveTo>
                <a:lnTo>
                  <a:pt x="15521" y="11976"/>
                </a:lnTo>
                <a:lnTo>
                  <a:pt x="15521" y="15452"/>
                </a:lnTo>
                <a:lnTo>
                  <a:pt x="19423" y="15452"/>
                </a:lnTo>
                <a:lnTo>
                  <a:pt x="19423" y="11976"/>
                </a:lnTo>
                <a:close/>
                <a:moveTo>
                  <a:pt x="19423" y="15976"/>
                </a:moveTo>
                <a:lnTo>
                  <a:pt x="15521" y="15976"/>
                </a:lnTo>
                <a:lnTo>
                  <a:pt x="15521" y="19422"/>
                </a:lnTo>
                <a:lnTo>
                  <a:pt x="19423" y="19422"/>
                </a:lnTo>
                <a:lnTo>
                  <a:pt x="19423" y="15976"/>
                </a:lnTo>
                <a:close/>
                <a:moveTo>
                  <a:pt x="15758" y="5543"/>
                </a:moveTo>
                <a:cubicBezTo>
                  <a:pt x="15758" y="6067"/>
                  <a:pt x="16106" y="6323"/>
                  <a:pt x="16806" y="6323"/>
                </a:cubicBezTo>
                <a:cubicBezTo>
                  <a:pt x="17502" y="6323"/>
                  <a:pt x="17848" y="6067"/>
                  <a:pt x="17839" y="5543"/>
                </a:cubicBezTo>
                <a:lnTo>
                  <a:pt x="17839" y="2398"/>
                </a:lnTo>
                <a:cubicBezTo>
                  <a:pt x="17839" y="1877"/>
                  <a:pt x="17494" y="1612"/>
                  <a:pt x="16806" y="1612"/>
                </a:cubicBezTo>
                <a:cubicBezTo>
                  <a:pt x="16106" y="1612"/>
                  <a:pt x="15758" y="1877"/>
                  <a:pt x="15758" y="2398"/>
                </a:cubicBezTo>
                <a:lnTo>
                  <a:pt x="15758" y="554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20" name="AutoShape 21"/>
          <p:cNvSpPr>
            <a:spLocks/>
          </p:cNvSpPr>
          <p:nvPr/>
        </p:nvSpPr>
        <p:spPr bwMode="auto">
          <a:xfrm>
            <a:off x="3342845" y="2635550"/>
            <a:ext cx="249205" cy="26587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7" y="0"/>
                </a:moveTo>
                <a:cubicBezTo>
                  <a:pt x="12304" y="0"/>
                  <a:pt x="13705" y="282"/>
                  <a:pt x="15014" y="844"/>
                </a:cubicBezTo>
                <a:cubicBezTo>
                  <a:pt x="16322" y="1408"/>
                  <a:pt x="17466" y="2176"/>
                  <a:pt x="18449" y="3156"/>
                </a:cubicBezTo>
                <a:cubicBezTo>
                  <a:pt x="19432" y="4133"/>
                  <a:pt x="20204" y="5280"/>
                  <a:pt x="20760" y="6590"/>
                </a:cubicBezTo>
                <a:cubicBezTo>
                  <a:pt x="21320" y="7900"/>
                  <a:pt x="21599" y="9303"/>
                  <a:pt x="21599" y="10799"/>
                </a:cubicBezTo>
                <a:cubicBezTo>
                  <a:pt x="21599" y="12296"/>
                  <a:pt x="21320" y="13696"/>
                  <a:pt x="20760" y="15009"/>
                </a:cubicBezTo>
                <a:cubicBezTo>
                  <a:pt x="20204" y="16320"/>
                  <a:pt x="19432" y="17463"/>
                  <a:pt x="18449" y="18443"/>
                </a:cubicBezTo>
                <a:cubicBezTo>
                  <a:pt x="17466" y="19423"/>
                  <a:pt x="16322" y="20191"/>
                  <a:pt x="15014" y="20755"/>
                </a:cubicBezTo>
                <a:cubicBezTo>
                  <a:pt x="13705" y="21320"/>
                  <a:pt x="12304" y="21599"/>
                  <a:pt x="10807" y="21599"/>
                </a:cubicBezTo>
                <a:cubicBezTo>
                  <a:pt x="9309" y="21599"/>
                  <a:pt x="7905" y="21320"/>
                  <a:pt x="6594" y="20755"/>
                </a:cubicBezTo>
                <a:cubicBezTo>
                  <a:pt x="5280" y="20191"/>
                  <a:pt x="4136" y="19423"/>
                  <a:pt x="3158" y="18443"/>
                </a:cubicBezTo>
                <a:cubicBezTo>
                  <a:pt x="2181" y="17463"/>
                  <a:pt x="1409" y="16320"/>
                  <a:pt x="844" y="15009"/>
                </a:cubicBezTo>
                <a:cubicBezTo>
                  <a:pt x="282" y="13696"/>
                  <a:pt x="0" y="12296"/>
                  <a:pt x="0" y="10800"/>
                </a:cubicBezTo>
                <a:cubicBezTo>
                  <a:pt x="0" y="9303"/>
                  <a:pt x="282" y="7900"/>
                  <a:pt x="844" y="6590"/>
                </a:cubicBezTo>
                <a:cubicBezTo>
                  <a:pt x="1409" y="5280"/>
                  <a:pt x="2181" y="4133"/>
                  <a:pt x="3158" y="3156"/>
                </a:cubicBezTo>
                <a:cubicBezTo>
                  <a:pt x="4136" y="2176"/>
                  <a:pt x="5280" y="1408"/>
                  <a:pt x="6594" y="844"/>
                </a:cubicBezTo>
                <a:cubicBezTo>
                  <a:pt x="7905" y="282"/>
                  <a:pt x="9309" y="0"/>
                  <a:pt x="10807" y="0"/>
                </a:cubicBezTo>
                <a:moveTo>
                  <a:pt x="12524" y="3961"/>
                </a:moveTo>
                <a:cubicBezTo>
                  <a:pt x="12524" y="3871"/>
                  <a:pt x="12488" y="3772"/>
                  <a:pt x="12417" y="3664"/>
                </a:cubicBezTo>
                <a:cubicBezTo>
                  <a:pt x="12344" y="3594"/>
                  <a:pt x="12239" y="3554"/>
                  <a:pt x="12103" y="3543"/>
                </a:cubicBezTo>
                <a:lnTo>
                  <a:pt x="9496" y="3543"/>
                </a:lnTo>
                <a:cubicBezTo>
                  <a:pt x="9368" y="3543"/>
                  <a:pt x="9270" y="3583"/>
                  <a:pt x="9196" y="3664"/>
                </a:cubicBezTo>
                <a:cubicBezTo>
                  <a:pt x="9125" y="3775"/>
                  <a:pt x="9089" y="3873"/>
                  <a:pt x="9089" y="3961"/>
                </a:cubicBezTo>
                <a:lnTo>
                  <a:pt x="9278" y="13948"/>
                </a:lnTo>
                <a:cubicBezTo>
                  <a:pt x="9315" y="14210"/>
                  <a:pt x="9453" y="14340"/>
                  <a:pt x="9696" y="14340"/>
                </a:cubicBezTo>
                <a:lnTo>
                  <a:pt x="11889" y="14340"/>
                </a:lnTo>
                <a:cubicBezTo>
                  <a:pt x="11996" y="14340"/>
                  <a:pt x="12092" y="14304"/>
                  <a:pt x="12171" y="14233"/>
                </a:cubicBezTo>
                <a:cubicBezTo>
                  <a:pt x="12253" y="14162"/>
                  <a:pt x="12296" y="14066"/>
                  <a:pt x="12296" y="13948"/>
                </a:cubicBezTo>
                <a:lnTo>
                  <a:pt x="12524" y="3961"/>
                </a:lnTo>
                <a:close/>
                <a:moveTo>
                  <a:pt x="12442" y="15639"/>
                </a:moveTo>
                <a:cubicBezTo>
                  <a:pt x="12442" y="15532"/>
                  <a:pt x="12400" y="15436"/>
                  <a:pt x="12315" y="15354"/>
                </a:cubicBezTo>
                <a:cubicBezTo>
                  <a:pt x="12228" y="15275"/>
                  <a:pt x="12132" y="15232"/>
                  <a:pt x="12024" y="15232"/>
                </a:cubicBezTo>
                <a:lnTo>
                  <a:pt x="9589" y="15232"/>
                </a:lnTo>
                <a:cubicBezTo>
                  <a:pt x="9481" y="15232"/>
                  <a:pt x="9388" y="15275"/>
                  <a:pt x="9312" y="15354"/>
                </a:cubicBezTo>
                <a:cubicBezTo>
                  <a:pt x="9236" y="15436"/>
                  <a:pt x="9196" y="15532"/>
                  <a:pt x="9196" y="15639"/>
                </a:cubicBezTo>
                <a:lnTo>
                  <a:pt x="9196" y="17991"/>
                </a:lnTo>
                <a:cubicBezTo>
                  <a:pt x="9196" y="18098"/>
                  <a:pt x="9233" y="18194"/>
                  <a:pt x="9306" y="18282"/>
                </a:cubicBezTo>
                <a:cubicBezTo>
                  <a:pt x="9377" y="18367"/>
                  <a:pt x="9473" y="18409"/>
                  <a:pt x="9589" y="18409"/>
                </a:cubicBezTo>
                <a:lnTo>
                  <a:pt x="12024" y="18409"/>
                </a:lnTo>
                <a:cubicBezTo>
                  <a:pt x="12132" y="18409"/>
                  <a:pt x="12228" y="18369"/>
                  <a:pt x="12315" y="18288"/>
                </a:cubicBezTo>
                <a:cubicBezTo>
                  <a:pt x="12400" y="18206"/>
                  <a:pt x="12442" y="18107"/>
                  <a:pt x="12442" y="17991"/>
                </a:cubicBezTo>
                <a:lnTo>
                  <a:pt x="12442" y="1563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21" name="AutoShape 22"/>
          <p:cNvSpPr>
            <a:spLocks/>
          </p:cNvSpPr>
          <p:nvPr/>
        </p:nvSpPr>
        <p:spPr bwMode="auto">
          <a:xfrm>
            <a:off x="3899984" y="2635550"/>
            <a:ext cx="300793" cy="26587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547" y="12500"/>
                </a:moveTo>
                <a:cubicBezTo>
                  <a:pt x="17868" y="12791"/>
                  <a:pt x="18218" y="13020"/>
                  <a:pt x="18600" y="13190"/>
                </a:cubicBezTo>
                <a:cubicBezTo>
                  <a:pt x="18985" y="13358"/>
                  <a:pt x="19386" y="13455"/>
                  <a:pt x="19810" y="13469"/>
                </a:cubicBezTo>
                <a:lnTo>
                  <a:pt x="19810" y="17282"/>
                </a:lnTo>
                <a:cubicBezTo>
                  <a:pt x="19810" y="17869"/>
                  <a:pt x="19712" y="18427"/>
                  <a:pt x="19516" y="18950"/>
                </a:cubicBezTo>
                <a:cubicBezTo>
                  <a:pt x="19320" y="19467"/>
                  <a:pt x="19058" y="19925"/>
                  <a:pt x="18730" y="20319"/>
                </a:cubicBezTo>
                <a:cubicBezTo>
                  <a:pt x="18402" y="20712"/>
                  <a:pt x="18022" y="21024"/>
                  <a:pt x="17594" y="21256"/>
                </a:cubicBezTo>
                <a:cubicBezTo>
                  <a:pt x="17163" y="21485"/>
                  <a:pt x="16698" y="21599"/>
                  <a:pt x="16198" y="21599"/>
                </a:cubicBezTo>
                <a:lnTo>
                  <a:pt x="3596" y="21599"/>
                </a:lnTo>
                <a:cubicBezTo>
                  <a:pt x="3107" y="21599"/>
                  <a:pt x="2639" y="21485"/>
                  <a:pt x="2198" y="21256"/>
                </a:cubicBezTo>
                <a:cubicBezTo>
                  <a:pt x="1757" y="21024"/>
                  <a:pt x="1376" y="20710"/>
                  <a:pt x="1055" y="20319"/>
                </a:cubicBezTo>
                <a:cubicBezTo>
                  <a:pt x="734" y="19925"/>
                  <a:pt x="479" y="19467"/>
                  <a:pt x="286" y="18950"/>
                </a:cubicBezTo>
                <a:cubicBezTo>
                  <a:pt x="95" y="18427"/>
                  <a:pt x="0" y="17869"/>
                  <a:pt x="0" y="17282"/>
                </a:cubicBezTo>
                <a:lnTo>
                  <a:pt x="0" y="4317"/>
                </a:lnTo>
                <a:cubicBezTo>
                  <a:pt x="0" y="3727"/>
                  <a:pt x="95" y="3169"/>
                  <a:pt x="286" y="2637"/>
                </a:cubicBezTo>
                <a:cubicBezTo>
                  <a:pt x="479" y="2105"/>
                  <a:pt x="734" y="1650"/>
                  <a:pt x="1055" y="1265"/>
                </a:cubicBezTo>
                <a:cubicBezTo>
                  <a:pt x="1376" y="881"/>
                  <a:pt x="1757" y="575"/>
                  <a:pt x="2198" y="346"/>
                </a:cubicBezTo>
                <a:cubicBezTo>
                  <a:pt x="2639" y="114"/>
                  <a:pt x="3107" y="0"/>
                  <a:pt x="3596" y="0"/>
                </a:cubicBezTo>
                <a:lnTo>
                  <a:pt x="10420" y="0"/>
                </a:lnTo>
                <a:cubicBezTo>
                  <a:pt x="10403" y="132"/>
                  <a:pt x="10388" y="261"/>
                  <a:pt x="10373" y="387"/>
                </a:cubicBezTo>
                <a:cubicBezTo>
                  <a:pt x="10356" y="514"/>
                  <a:pt x="10349" y="652"/>
                  <a:pt x="10349" y="801"/>
                </a:cubicBezTo>
                <a:lnTo>
                  <a:pt x="10349" y="2041"/>
                </a:lnTo>
                <a:cubicBezTo>
                  <a:pt x="10349" y="2255"/>
                  <a:pt x="10373" y="2478"/>
                  <a:pt x="10420" y="2713"/>
                </a:cubicBezTo>
                <a:lnTo>
                  <a:pt x="3596" y="2713"/>
                </a:lnTo>
                <a:cubicBezTo>
                  <a:pt x="3231" y="2713"/>
                  <a:pt x="2916" y="2872"/>
                  <a:pt x="2654" y="3183"/>
                </a:cubicBezTo>
                <a:cubicBezTo>
                  <a:pt x="2392" y="3501"/>
                  <a:pt x="2262" y="3877"/>
                  <a:pt x="2262" y="4317"/>
                </a:cubicBezTo>
                <a:lnTo>
                  <a:pt x="2262" y="17282"/>
                </a:lnTo>
                <a:cubicBezTo>
                  <a:pt x="2262" y="17722"/>
                  <a:pt x="2392" y="18101"/>
                  <a:pt x="2654" y="18413"/>
                </a:cubicBezTo>
                <a:cubicBezTo>
                  <a:pt x="2916" y="18727"/>
                  <a:pt x="3231" y="18886"/>
                  <a:pt x="3596" y="18886"/>
                </a:cubicBezTo>
                <a:lnTo>
                  <a:pt x="16198" y="18886"/>
                </a:lnTo>
                <a:cubicBezTo>
                  <a:pt x="16566" y="18886"/>
                  <a:pt x="16881" y="18727"/>
                  <a:pt x="17148" y="18413"/>
                </a:cubicBezTo>
                <a:cubicBezTo>
                  <a:pt x="17413" y="18101"/>
                  <a:pt x="17547" y="17722"/>
                  <a:pt x="17547" y="17282"/>
                </a:cubicBezTo>
                <a:lnTo>
                  <a:pt x="17547" y="12500"/>
                </a:lnTo>
                <a:close/>
                <a:moveTo>
                  <a:pt x="21599" y="2011"/>
                </a:moveTo>
                <a:lnTo>
                  <a:pt x="21599" y="8902"/>
                </a:lnTo>
                <a:cubicBezTo>
                  <a:pt x="21599" y="9137"/>
                  <a:pt x="21531" y="9331"/>
                  <a:pt x="21394" y="9492"/>
                </a:cubicBezTo>
                <a:cubicBezTo>
                  <a:pt x="21257" y="9651"/>
                  <a:pt x="21102" y="9722"/>
                  <a:pt x="20931" y="9701"/>
                </a:cubicBezTo>
                <a:lnTo>
                  <a:pt x="19922" y="9701"/>
                </a:lnTo>
                <a:cubicBezTo>
                  <a:pt x="19726" y="9701"/>
                  <a:pt x="19565" y="9625"/>
                  <a:pt x="19438" y="9472"/>
                </a:cubicBezTo>
                <a:cubicBezTo>
                  <a:pt x="19308" y="9316"/>
                  <a:pt x="19244" y="9125"/>
                  <a:pt x="19244" y="8902"/>
                </a:cubicBezTo>
                <a:lnTo>
                  <a:pt x="19244" y="5134"/>
                </a:lnTo>
                <a:lnTo>
                  <a:pt x="10195" y="15960"/>
                </a:lnTo>
                <a:cubicBezTo>
                  <a:pt x="10070" y="16110"/>
                  <a:pt x="9911" y="16183"/>
                  <a:pt x="9720" y="16183"/>
                </a:cubicBezTo>
                <a:cubicBezTo>
                  <a:pt x="9529" y="16183"/>
                  <a:pt x="9365" y="16113"/>
                  <a:pt x="9233" y="15960"/>
                </a:cubicBezTo>
                <a:lnTo>
                  <a:pt x="8307" y="14835"/>
                </a:lnTo>
                <a:cubicBezTo>
                  <a:pt x="8182" y="14682"/>
                  <a:pt x="8118" y="14492"/>
                  <a:pt x="8114" y="14259"/>
                </a:cubicBezTo>
                <a:cubicBezTo>
                  <a:pt x="8111" y="14025"/>
                  <a:pt x="8175" y="13831"/>
                  <a:pt x="8307" y="13684"/>
                </a:cubicBezTo>
                <a:lnTo>
                  <a:pt x="17332" y="2825"/>
                </a:lnTo>
                <a:lnTo>
                  <a:pt x="14181" y="2825"/>
                </a:lnTo>
                <a:cubicBezTo>
                  <a:pt x="13985" y="2825"/>
                  <a:pt x="13823" y="2749"/>
                  <a:pt x="13698" y="2593"/>
                </a:cubicBezTo>
                <a:cubicBezTo>
                  <a:pt x="13574" y="2440"/>
                  <a:pt x="13512" y="2246"/>
                  <a:pt x="13512" y="2011"/>
                </a:cubicBezTo>
                <a:lnTo>
                  <a:pt x="13512" y="801"/>
                </a:lnTo>
                <a:cubicBezTo>
                  <a:pt x="13495" y="587"/>
                  <a:pt x="13556" y="399"/>
                  <a:pt x="13694" y="237"/>
                </a:cubicBezTo>
                <a:cubicBezTo>
                  <a:pt x="13831" y="82"/>
                  <a:pt x="13992" y="0"/>
                  <a:pt x="14181" y="0"/>
                </a:cubicBezTo>
                <a:lnTo>
                  <a:pt x="20931" y="0"/>
                </a:lnTo>
                <a:cubicBezTo>
                  <a:pt x="21110" y="0"/>
                  <a:pt x="21267" y="82"/>
                  <a:pt x="21399" y="246"/>
                </a:cubicBezTo>
                <a:cubicBezTo>
                  <a:pt x="21533" y="411"/>
                  <a:pt x="21599" y="599"/>
                  <a:pt x="21599" y="801"/>
                </a:cubicBezTo>
                <a:lnTo>
                  <a:pt x="21599" y="201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22" name="AutoShape 23"/>
          <p:cNvSpPr>
            <a:spLocks/>
          </p:cNvSpPr>
          <p:nvPr/>
        </p:nvSpPr>
        <p:spPr bwMode="auto">
          <a:xfrm>
            <a:off x="4501565" y="2635550"/>
            <a:ext cx="299998" cy="265871"/>
          </a:xfrm>
          <a:custGeom>
            <a:avLst/>
            <a:gdLst>
              <a:gd name="T0" fmla="*/ 10799 w 21598"/>
              <a:gd name="T1" fmla="+- 0 10810 20"/>
              <a:gd name="T2" fmla="*/ 10810 h 21580"/>
              <a:gd name="T3" fmla="*/ 10799 w 21598"/>
              <a:gd name="T4" fmla="+- 0 10810 20"/>
              <a:gd name="T5" fmla="*/ 10810 h 21580"/>
              <a:gd name="T6" fmla="*/ 10799 w 21598"/>
              <a:gd name="T7" fmla="+- 0 10810 20"/>
              <a:gd name="T8" fmla="*/ 10810 h 21580"/>
              <a:gd name="T9" fmla="*/ 10799 w 21598"/>
              <a:gd name="T10" fmla="+- 0 10810 20"/>
              <a:gd name="T11" fmla="*/ 10810 h 21580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598" h="21580">
                <a:moveTo>
                  <a:pt x="7580" y="21301"/>
                </a:moveTo>
                <a:cubicBezTo>
                  <a:pt x="7531" y="21433"/>
                  <a:pt x="7446" y="21518"/>
                  <a:pt x="7321" y="21556"/>
                </a:cubicBezTo>
                <a:cubicBezTo>
                  <a:pt x="7289" y="21571"/>
                  <a:pt x="7248" y="21580"/>
                  <a:pt x="7191" y="21580"/>
                </a:cubicBezTo>
                <a:cubicBezTo>
                  <a:pt x="7145" y="21580"/>
                  <a:pt x="7074" y="21565"/>
                  <a:pt x="6981" y="21527"/>
                </a:cubicBezTo>
                <a:lnTo>
                  <a:pt x="5400" y="20459"/>
                </a:lnTo>
                <a:cubicBezTo>
                  <a:pt x="5290" y="20382"/>
                  <a:pt x="5219" y="20274"/>
                  <a:pt x="5185" y="20127"/>
                </a:cubicBezTo>
                <a:cubicBezTo>
                  <a:pt x="5148" y="19983"/>
                  <a:pt x="5163" y="19846"/>
                  <a:pt x="5224" y="19713"/>
                </a:cubicBezTo>
                <a:lnTo>
                  <a:pt x="5997" y="18100"/>
                </a:lnTo>
                <a:cubicBezTo>
                  <a:pt x="4867" y="17463"/>
                  <a:pt x="3814" y="16627"/>
                  <a:pt x="2845" y="15591"/>
                </a:cubicBezTo>
                <a:cubicBezTo>
                  <a:pt x="1876" y="14558"/>
                  <a:pt x="1027" y="13344"/>
                  <a:pt x="293" y="11944"/>
                </a:cubicBezTo>
                <a:cubicBezTo>
                  <a:pt x="97" y="11601"/>
                  <a:pt x="0" y="11220"/>
                  <a:pt x="0" y="10812"/>
                </a:cubicBezTo>
                <a:cubicBezTo>
                  <a:pt x="0" y="10398"/>
                  <a:pt x="97" y="10008"/>
                  <a:pt x="293" y="9644"/>
                </a:cubicBezTo>
                <a:cubicBezTo>
                  <a:pt x="902" y="8473"/>
                  <a:pt x="1597" y="7420"/>
                  <a:pt x="2378" y="6490"/>
                </a:cubicBezTo>
                <a:cubicBezTo>
                  <a:pt x="3159" y="5557"/>
                  <a:pt x="4003" y="4771"/>
                  <a:pt x="4908" y="4128"/>
                </a:cubicBezTo>
                <a:cubicBezTo>
                  <a:pt x="5814" y="3489"/>
                  <a:pt x="6761" y="3001"/>
                  <a:pt x="7749" y="2670"/>
                </a:cubicBezTo>
                <a:cubicBezTo>
                  <a:pt x="8738" y="2338"/>
                  <a:pt x="9753" y="2171"/>
                  <a:pt x="10801" y="2171"/>
                </a:cubicBezTo>
                <a:cubicBezTo>
                  <a:pt x="11214" y="2171"/>
                  <a:pt x="11625" y="2203"/>
                  <a:pt x="12032" y="2268"/>
                </a:cubicBezTo>
                <a:cubicBezTo>
                  <a:pt x="12435" y="2335"/>
                  <a:pt x="12839" y="2415"/>
                  <a:pt x="13238" y="2506"/>
                </a:cubicBezTo>
                <a:lnTo>
                  <a:pt x="14280" y="290"/>
                </a:lnTo>
                <a:cubicBezTo>
                  <a:pt x="14342" y="158"/>
                  <a:pt x="14437" y="73"/>
                  <a:pt x="14562" y="38"/>
                </a:cubicBezTo>
                <a:cubicBezTo>
                  <a:pt x="14655" y="-20"/>
                  <a:pt x="14767" y="-12"/>
                  <a:pt x="14902" y="62"/>
                </a:cubicBezTo>
                <a:lnTo>
                  <a:pt x="16458" y="1133"/>
                </a:lnTo>
                <a:cubicBezTo>
                  <a:pt x="16568" y="1206"/>
                  <a:pt x="16644" y="1314"/>
                  <a:pt x="16688" y="1461"/>
                </a:cubicBezTo>
                <a:cubicBezTo>
                  <a:pt x="16730" y="1608"/>
                  <a:pt x="16715" y="1746"/>
                  <a:pt x="16647" y="1878"/>
                </a:cubicBezTo>
                <a:lnTo>
                  <a:pt x="7580" y="21301"/>
                </a:lnTo>
                <a:close/>
                <a:moveTo>
                  <a:pt x="7531" y="14770"/>
                </a:moveTo>
                <a:cubicBezTo>
                  <a:pt x="6861" y="14180"/>
                  <a:pt x="6323" y="13432"/>
                  <a:pt x="5916" y="12528"/>
                </a:cubicBezTo>
                <a:cubicBezTo>
                  <a:pt x="5510" y="11627"/>
                  <a:pt x="5307" y="10627"/>
                  <a:pt x="5307" y="9530"/>
                </a:cubicBezTo>
                <a:cubicBezTo>
                  <a:pt x="5307" y="8799"/>
                  <a:pt x="5405" y="8107"/>
                  <a:pt x="5606" y="7444"/>
                </a:cubicBezTo>
                <a:cubicBezTo>
                  <a:pt x="5804" y="6783"/>
                  <a:pt x="6071" y="6173"/>
                  <a:pt x="6408" y="5613"/>
                </a:cubicBezTo>
                <a:cubicBezTo>
                  <a:pt x="5493" y="6182"/>
                  <a:pt x="4644" y="6901"/>
                  <a:pt x="3861" y="7766"/>
                </a:cubicBezTo>
                <a:cubicBezTo>
                  <a:pt x="3075" y="8632"/>
                  <a:pt x="2390" y="9644"/>
                  <a:pt x="1803" y="10797"/>
                </a:cubicBezTo>
                <a:cubicBezTo>
                  <a:pt x="2444" y="12024"/>
                  <a:pt x="3193" y="13097"/>
                  <a:pt x="4047" y="14019"/>
                </a:cubicBezTo>
                <a:cubicBezTo>
                  <a:pt x="4903" y="14943"/>
                  <a:pt x="5843" y="15679"/>
                  <a:pt x="6866" y="16231"/>
                </a:cubicBezTo>
                <a:lnTo>
                  <a:pt x="7531" y="14770"/>
                </a:lnTo>
                <a:close/>
                <a:moveTo>
                  <a:pt x="7191" y="9530"/>
                </a:moveTo>
                <a:cubicBezTo>
                  <a:pt x="7191" y="9747"/>
                  <a:pt x="7257" y="9935"/>
                  <a:pt x="7385" y="10093"/>
                </a:cubicBezTo>
                <a:cubicBezTo>
                  <a:pt x="7514" y="10251"/>
                  <a:pt x="7678" y="10331"/>
                  <a:pt x="7872" y="10331"/>
                </a:cubicBezTo>
                <a:cubicBezTo>
                  <a:pt x="8067" y="10331"/>
                  <a:pt x="8226" y="10248"/>
                  <a:pt x="8351" y="10084"/>
                </a:cubicBezTo>
                <a:cubicBezTo>
                  <a:pt x="8478" y="9923"/>
                  <a:pt x="8540" y="9735"/>
                  <a:pt x="8540" y="9530"/>
                </a:cubicBezTo>
                <a:cubicBezTo>
                  <a:pt x="8540" y="8799"/>
                  <a:pt x="8750" y="8186"/>
                  <a:pt x="9166" y="7690"/>
                </a:cubicBezTo>
                <a:cubicBezTo>
                  <a:pt x="9585" y="7194"/>
                  <a:pt x="10094" y="6945"/>
                  <a:pt x="10695" y="6945"/>
                </a:cubicBezTo>
                <a:cubicBezTo>
                  <a:pt x="10891" y="6945"/>
                  <a:pt x="11053" y="6866"/>
                  <a:pt x="11182" y="6701"/>
                </a:cubicBezTo>
                <a:cubicBezTo>
                  <a:pt x="11310" y="6534"/>
                  <a:pt x="11376" y="6346"/>
                  <a:pt x="11376" y="6132"/>
                </a:cubicBezTo>
                <a:cubicBezTo>
                  <a:pt x="11376" y="5897"/>
                  <a:pt x="11310" y="5704"/>
                  <a:pt x="11182" y="5557"/>
                </a:cubicBezTo>
                <a:cubicBezTo>
                  <a:pt x="11053" y="5407"/>
                  <a:pt x="10891" y="5331"/>
                  <a:pt x="10695" y="5331"/>
                </a:cubicBezTo>
                <a:cubicBezTo>
                  <a:pt x="10218" y="5331"/>
                  <a:pt x="9763" y="5440"/>
                  <a:pt x="9330" y="5663"/>
                </a:cubicBezTo>
                <a:cubicBezTo>
                  <a:pt x="8897" y="5883"/>
                  <a:pt x="8525" y="6179"/>
                  <a:pt x="8217" y="6552"/>
                </a:cubicBezTo>
                <a:cubicBezTo>
                  <a:pt x="7908" y="6927"/>
                  <a:pt x="7661" y="7376"/>
                  <a:pt x="7475" y="7892"/>
                </a:cubicBezTo>
                <a:cubicBezTo>
                  <a:pt x="7287" y="8415"/>
                  <a:pt x="7191" y="8960"/>
                  <a:pt x="7191" y="9530"/>
                </a:cubicBezTo>
                <a:moveTo>
                  <a:pt x="21333" y="9644"/>
                </a:moveTo>
                <a:cubicBezTo>
                  <a:pt x="21511" y="10008"/>
                  <a:pt x="21600" y="10398"/>
                  <a:pt x="21597" y="10812"/>
                </a:cubicBezTo>
                <a:cubicBezTo>
                  <a:pt x="21592" y="11220"/>
                  <a:pt x="21504" y="11601"/>
                  <a:pt x="21333" y="11944"/>
                </a:cubicBezTo>
                <a:cubicBezTo>
                  <a:pt x="20082" y="14327"/>
                  <a:pt x="18550" y="16163"/>
                  <a:pt x="16735" y="17451"/>
                </a:cubicBezTo>
                <a:cubicBezTo>
                  <a:pt x="14919" y="18745"/>
                  <a:pt x="12964" y="19400"/>
                  <a:pt x="10872" y="19417"/>
                </a:cubicBezTo>
                <a:lnTo>
                  <a:pt x="11902" y="17184"/>
                </a:lnTo>
                <a:cubicBezTo>
                  <a:pt x="13534" y="16950"/>
                  <a:pt x="15024" y="16272"/>
                  <a:pt x="16378" y="15148"/>
                </a:cubicBezTo>
                <a:cubicBezTo>
                  <a:pt x="17728" y="14024"/>
                  <a:pt x="18869" y="12575"/>
                  <a:pt x="19798" y="10797"/>
                </a:cubicBezTo>
                <a:cubicBezTo>
                  <a:pt x="18947" y="9204"/>
                  <a:pt x="17919" y="7878"/>
                  <a:pt x="16715" y="6819"/>
                </a:cubicBezTo>
                <a:lnTo>
                  <a:pt x="17606" y="4897"/>
                </a:lnTo>
                <a:cubicBezTo>
                  <a:pt x="18325" y="5513"/>
                  <a:pt x="18998" y="6214"/>
                  <a:pt x="19622" y="7003"/>
                </a:cubicBezTo>
                <a:cubicBezTo>
                  <a:pt x="20246" y="7790"/>
                  <a:pt x="20816" y="8670"/>
                  <a:pt x="21333" y="9644"/>
                </a:cubicBezTo>
                <a:moveTo>
                  <a:pt x="16096" y="9530"/>
                </a:moveTo>
                <a:cubicBezTo>
                  <a:pt x="16096" y="10222"/>
                  <a:pt x="16010" y="10882"/>
                  <a:pt x="15844" y="11504"/>
                </a:cubicBezTo>
                <a:cubicBezTo>
                  <a:pt x="15675" y="12129"/>
                  <a:pt x="15440" y="12695"/>
                  <a:pt x="15134" y="13212"/>
                </a:cubicBezTo>
                <a:cubicBezTo>
                  <a:pt x="14831" y="13728"/>
                  <a:pt x="14466" y="14186"/>
                  <a:pt x="14045" y="14588"/>
                </a:cubicBezTo>
                <a:cubicBezTo>
                  <a:pt x="13625" y="14990"/>
                  <a:pt x="13162" y="15310"/>
                  <a:pt x="12663" y="15544"/>
                </a:cubicBezTo>
                <a:lnTo>
                  <a:pt x="16001" y="8377"/>
                </a:lnTo>
                <a:cubicBezTo>
                  <a:pt x="16032" y="8567"/>
                  <a:pt x="16057" y="8749"/>
                  <a:pt x="16072" y="8934"/>
                </a:cubicBezTo>
                <a:cubicBezTo>
                  <a:pt x="16089" y="9116"/>
                  <a:pt x="16096" y="9315"/>
                  <a:pt x="16096" y="953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23" name="AutoShape 24"/>
          <p:cNvSpPr>
            <a:spLocks/>
          </p:cNvSpPr>
          <p:nvPr/>
        </p:nvSpPr>
        <p:spPr bwMode="auto">
          <a:xfrm>
            <a:off x="5074577" y="2634753"/>
            <a:ext cx="363490" cy="265872"/>
          </a:xfrm>
          <a:custGeom>
            <a:avLst/>
            <a:gdLst>
              <a:gd name="T0" fmla="*/ 10799 w 21598"/>
              <a:gd name="T1" fmla="*/ 10800 h 21600"/>
              <a:gd name="T2" fmla="*/ 10799 w 21598"/>
              <a:gd name="T3" fmla="*/ 10800 h 21600"/>
              <a:gd name="T4" fmla="*/ 10799 w 21598"/>
              <a:gd name="T5" fmla="*/ 10800 h 21600"/>
              <a:gd name="T6" fmla="*/ 10799 w 21598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98" h="21600">
                <a:moveTo>
                  <a:pt x="21333" y="9359"/>
                </a:moveTo>
                <a:cubicBezTo>
                  <a:pt x="21511" y="9815"/>
                  <a:pt x="21599" y="10303"/>
                  <a:pt x="21597" y="10814"/>
                </a:cubicBezTo>
                <a:cubicBezTo>
                  <a:pt x="21592" y="11336"/>
                  <a:pt x="21504" y="11810"/>
                  <a:pt x="21333" y="12240"/>
                </a:cubicBezTo>
                <a:cubicBezTo>
                  <a:pt x="20706" y="13728"/>
                  <a:pt x="20002" y="15055"/>
                  <a:pt x="19216" y="16223"/>
                </a:cubicBezTo>
                <a:cubicBezTo>
                  <a:pt x="18433" y="17388"/>
                  <a:pt x="17594" y="18369"/>
                  <a:pt x="16701" y="19163"/>
                </a:cubicBezTo>
                <a:cubicBezTo>
                  <a:pt x="15805" y="19953"/>
                  <a:pt x="14863" y="20560"/>
                  <a:pt x="13869" y="20975"/>
                </a:cubicBezTo>
                <a:cubicBezTo>
                  <a:pt x="12878" y="21390"/>
                  <a:pt x="11855" y="21599"/>
                  <a:pt x="10801" y="21599"/>
                </a:cubicBezTo>
                <a:cubicBezTo>
                  <a:pt x="9763" y="21599"/>
                  <a:pt x="8748" y="21390"/>
                  <a:pt x="7754" y="20975"/>
                </a:cubicBezTo>
                <a:cubicBezTo>
                  <a:pt x="6763" y="20560"/>
                  <a:pt x="5814" y="19950"/>
                  <a:pt x="4908" y="19145"/>
                </a:cubicBezTo>
                <a:cubicBezTo>
                  <a:pt x="4003" y="18340"/>
                  <a:pt x="3156" y="17355"/>
                  <a:pt x="2373" y="16190"/>
                </a:cubicBezTo>
                <a:cubicBezTo>
                  <a:pt x="1588" y="15022"/>
                  <a:pt x="895" y="13706"/>
                  <a:pt x="293" y="12240"/>
                </a:cubicBezTo>
                <a:cubicBezTo>
                  <a:pt x="97" y="11806"/>
                  <a:pt x="0" y="11332"/>
                  <a:pt x="0" y="10814"/>
                </a:cubicBezTo>
                <a:cubicBezTo>
                  <a:pt x="0" y="10300"/>
                  <a:pt x="97" y="9815"/>
                  <a:pt x="293" y="9359"/>
                </a:cubicBezTo>
                <a:cubicBezTo>
                  <a:pt x="902" y="7889"/>
                  <a:pt x="1597" y="6577"/>
                  <a:pt x="2378" y="5416"/>
                </a:cubicBezTo>
                <a:cubicBezTo>
                  <a:pt x="3159" y="4255"/>
                  <a:pt x="4003" y="3270"/>
                  <a:pt x="4908" y="2462"/>
                </a:cubicBezTo>
                <a:cubicBezTo>
                  <a:pt x="5814" y="1653"/>
                  <a:pt x="6761" y="1039"/>
                  <a:pt x="7749" y="624"/>
                </a:cubicBezTo>
                <a:cubicBezTo>
                  <a:pt x="8738" y="205"/>
                  <a:pt x="9753" y="0"/>
                  <a:pt x="10801" y="0"/>
                </a:cubicBezTo>
                <a:cubicBezTo>
                  <a:pt x="11855" y="0"/>
                  <a:pt x="12878" y="205"/>
                  <a:pt x="13869" y="624"/>
                </a:cubicBezTo>
                <a:cubicBezTo>
                  <a:pt x="14863" y="1039"/>
                  <a:pt x="15805" y="1646"/>
                  <a:pt x="16701" y="2443"/>
                </a:cubicBezTo>
                <a:cubicBezTo>
                  <a:pt x="17594" y="3244"/>
                  <a:pt x="18433" y="4222"/>
                  <a:pt x="19216" y="5383"/>
                </a:cubicBezTo>
                <a:cubicBezTo>
                  <a:pt x="20002" y="6544"/>
                  <a:pt x="20706" y="7863"/>
                  <a:pt x="21333" y="9359"/>
                </a:cubicBezTo>
                <a:moveTo>
                  <a:pt x="10801" y="18906"/>
                </a:moveTo>
                <a:cubicBezTo>
                  <a:pt x="11731" y="18906"/>
                  <a:pt x="12624" y="18715"/>
                  <a:pt x="13478" y="18325"/>
                </a:cubicBezTo>
                <a:cubicBezTo>
                  <a:pt x="14332" y="17939"/>
                  <a:pt x="15142" y="17399"/>
                  <a:pt x="15908" y="16708"/>
                </a:cubicBezTo>
                <a:cubicBezTo>
                  <a:pt x="16674" y="16014"/>
                  <a:pt x="17383" y="15165"/>
                  <a:pt x="18039" y="14155"/>
                </a:cubicBezTo>
                <a:cubicBezTo>
                  <a:pt x="18697" y="13148"/>
                  <a:pt x="19282" y="12027"/>
                  <a:pt x="19798" y="10796"/>
                </a:cubicBezTo>
                <a:cubicBezTo>
                  <a:pt x="19172" y="9282"/>
                  <a:pt x="18440" y="7955"/>
                  <a:pt x="17601" y="6812"/>
                </a:cubicBezTo>
                <a:cubicBezTo>
                  <a:pt x="16762" y="5670"/>
                  <a:pt x="15839" y="4751"/>
                  <a:pt x="14831" y="4060"/>
                </a:cubicBezTo>
                <a:cubicBezTo>
                  <a:pt x="15230" y="4751"/>
                  <a:pt x="15538" y="5534"/>
                  <a:pt x="15761" y="6401"/>
                </a:cubicBezTo>
                <a:cubicBezTo>
                  <a:pt x="15984" y="7264"/>
                  <a:pt x="16096" y="8205"/>
                  <a:pt x="16096" y="9216"/>
                </a:cubicBezTo>
                <a:cubicBezTo>
                  <a:pt x="16096" y="10340"/>
                  <a:pt x="15957" y="11387"/>
                  <a:pt x="15680" y="12361"/>
                </a:cubicBezTo>
                <a:cubicBezTo>
                  <a:pt x="15404" y="13339"/>
                  <a:pt x="15017" y="14195"/>
                  <a:pt x="14520" y="14941"/>
                </a:cubicBezTo>
                <a:cubicBezTo>
                  <a:pt x="14023" y="15683"/>
                  <a:pt x="13448" y="16271"/>
                  <a:pt x="12793" y="16690"/>
                </a:cubicBezTo>
                <a:cubicBezTo>
                  <a:pt x="12137" y="17113"/>
                  <a:pt x="11437" y="17326"/>
                  <a:pt x="10696" y="17326"/>
                </a:cubicBezTo>
                <a:cubicBezTo>
                  <a:pt x="9944" y="17326"/>
                  <a:pt x="9247" y="17113"/>
                  <a:pt x="8598" y="16690"/>
                </a:cubicBezTo>
                <a:cubicBezTo>
                  <a:pt x="7950" y="16271"/>
                  <a:pt x="7380" y="15683"/>
                  <a:pt x="6883" y="14941"/>
                </a:cubicBezTo>
                <a:cubicBezTo>
                  <a:pt x="6386" y="14195"/>
                  <a:pt x="6000" y="13339"/>
                  <a:pt x="5723" y="12361"/>
                </a:cubicBezTo>
                <a:cubicBezTo>
                  <a:pt x="5444" y="11387"/>
                  <a:pt x="5307" y="10340"/>
                  <a:pt x="5307" y="9216"/>
                </a:cubicBezTo>
                <a:cubicBezTo>
                  <a:pt x="5307" y="8301"/>
                  <a:pt x="5405" y="7426"/>
                  <a:pt x="5606" y="6603"/>
                </a:cubicBezTo>
                <a:cubicBezTo>
                  <a:pt x="5804" y="5776"/>
                  <a:pt x="6071" y="5023"/>
                  <a:pt x="6408" y="4339"/>
                </a:cubicBezTo>
                <a:cubicBezTo>
                  <a:pt x="5496" y="5034"/>
                  <a:pt x="4644" y="5927"/>
                  <a:pt x="3861" y="7026"/>
                </a:cubicBezTo>
                <a:cubicBezTo>
                  <a:pt x="3075" y="8121"/>
                  <a:pt x="2390" y="9381"/>
                  <a:pt x="1803" y="10796"/>
                </a:cubicBezTo>
                <a:cubicBezTo>
                  <a:pt x="2319" y="12016"/>
                  <a:pt x="2902" y="13133"/>
                  <a:pt x="3555" y="14147"/>
                </a:cubicBezTo>
                <a:cubicBezTo>
                  <a:pt x="4208" y="15165"/>
                  <a:pt x="4918" y="16014"/>
                  <a:pt x="5689" y="16708"/>
                </a:cubicBezTo>
                <a:cubicBezTo>
                  <a:pt x="6457" y="17399"/>
                  <a:pt x="7270" y="17940"/>
                  <a:pt x="8124" y="18325"/>
                </a:cubicBezTo>
                <a:cubicBezTo>
                  <a:pt x="8980" y="18719"/>
                  <a:pt x="9871" y="18906"/>
                  <a:pt x="10801" y="18906"/>
                </a:cubicBezTo>
                <a:moveTo>
                  <a:pt x="10695" y="3953"/>
                </a:moveTo>
                <a:cubicBezTo>
                  <a:pt x="10218" y="3953"/>
                  <a:pt x="9763" y="4089"/>
                  <a:pt x="9330" y="4365"/>
                </a:cubicBezTo>
                <a:cubicBezTo>
                  <a:pt x="8897" y="4644"/>
                  <a:pt x="8525" y="5015"/>
                  <a:pt x="8217" y="5486"/>
                </a:cubicBezTo>
                <a:cubicBezTo>
                  <a:pt x="7908" y="5953"/>
                  <a:pt x="7661" y="6511"/>
                  <a:pt x="7475" y="7165"/>
                </a:cubicBezTo>
                <a:cubicBezTo>
                  <a:pt x="7287" y="7816"/>
                  <a:pt x="7191" y="8495"/>
                  <a:pt x="7191" y="9216"/>
                </a:cubicBezTo>
                <a:cubicBezTo>
                  <a:pt x="7191" y="9484"/>
                  <a:pt x="7257" y="9715"/>
                  <a:pt x="7385" y="9918"/>
                </a:cubicBezTo>
                <a:cubicBezTo>
                  <a:pt x="7514" y="10120"/>
                  <a:pt x="7678" y="10215"/>
                  <a:pt x="7872" y="10215"/>
                </a:cubicBezTo>
                <a:cubicBezTo>
                  <a:pt x="8067" y="10215"/>
                  <a:pt x="8226" y="10116"/>
                  <a:pt x="8351" y="9910"/>
                </a:cubicBezTo>
                <a:cubicBezTo>
                  <a:pt x="8478" y="9701"/>
                  <a:pt x="8540" y="9473"/>
                  <a:pt x="8540" y="9216"/>
                </a:cubicBezTo>
                <a:cubicBezTo>
                  <a:pt x="8540" y="8301"/>
                  <a:pt x="8750" y="7533"/>
                  <a:pt x="9166" y="6912"/>
                </a:cubicBezTo>
                <a:cubicBezTo>
                  <a:pt x="9585" y="6287"/>
                  <a:pt x="10094" y="5978"/>
                  <a:pt x="10695" y="5978"/>
                </a:cubicBezTo>
                <a:cubicBezTo>
                  <a:pt x="10891" y="5978"/>
                  <a:pt x="11053" y="5872"/>
                  <a:pt x="11182" y="5670"/>
                </a:cubicBezTo>
                <a:cubicBezTo>
                  <a:pt x="11310" y="5464"/>
                  <a:pt x="11376" y="5229"/>
                  <a:pt x="11376" y="4957"/>
                </a:cubicBezTo>
                <a:cubicBezTo>
                  <a:pt x="11376" y="4663"/>
                  <a:pt x="11310" y="4424"/>
                  <a:pt x="11182" y="4233"/>
                </a:cubicBezTo>
                <a:cubicBezTo>
                  <a:pt x="11053" y="4045"/>
                  <a:pt x="10891" y="3953"/>
                  <a:pt x="10695" y="3953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24" name="AutoShape 25"/>
          <p:cNvSpPr>
            <a:spLocks/>
          </p:cNvSpPr>
          <p:nvPr/>
        </p:nvSpPr>
        <p:spPr bwMode="auto">
          <a:xfrm>
            <a:off x="5707120" y="2657768"/>
            <a:ext cx="315871" cy="21984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708" y="0"/>
                </a:moveTo>
                <a:cubicBezTo>
                  <a:pt x="20811" y="10"/>
                  <a:pt x="20921" y="52"/>
                  <a:pt x="21049" y="116"/>
                </a:cubicBezTo>
                <a:cubicBezTo>
                  <a:pt x="21416" y="342"/>
                  <a:pt x="21599" y="730"/>
                  <a:pt x="21599" y="1281"/>
                </a:cubicBezTo>
                <a:lnTo>
                  <a:pt x="21599" y="20332"/>
                </a:lnTo>
                <a:cubicBezTo>
                  <a:pt x="21599" y="20883"/>
                  <a:pt x="21416" y="21271"/>
                  <a:pt x="21049" y="21497"/>
                </a:cubicBezTo>
                <a:cubicBezTo>
                  <a:pt x="20921" y="21564"/>
                  <a:pt x="20811" y="21599"/>
                  <a:pt x="20708" y="21599"/>
                </a:cubicBezTo>
                <a:cubicBezTo>
                  <a:pt x="20451" y="21599"/>
                  <a:pt x="20236" y="21476"/>
                  <a:pt x="20065" y="21229"/>
                </a:cubicBezTo>
                <a:lnTo>
                  <a:pt x="14402" y="13267"/>
                </a:lnTo>
                <a:lnTo>
                  <a:pt x="14402" y="17275"/>
                </a:lnTo>
                <a:cubicBezTo>
                  <a:pt x="14402" y="17801"/>
                  <a:pt x="14331" y="18305"/>
                  <a:pt x="14187" y="18775"/>
                </a:cubicBezTo>
                <a:cubicBezTo>
                  <a:pt x="14042" y="19248"/>
                  <a:pt x="13849" y="19665"/>
                  <a:pt x="13606" y="20028"/>
                </a:cubicBezTo>
                <a:cubicBezTo>
                  <a:pt x="13364" y="20385"/>
                  <a:pt x="13080" y="20671"/>
                  <a:pt x="12757" y="20879"/>
                </a:cubicBezTo>
                <a:cubicBezTo>
                  <a:pt x="12431" y="21091"/>
                  <a:pt x="12084" y="21193"/>
                  <a:pt x="11707" y="21193"/>
                </a:cubicBezTo>
                <a:lnTo>
                  <a:pt x="2705" y="21193"/>
                </a:lnTo>
                <a:cubicBezTo>
                  <a:pt x="2340" y="21193"/>
                  <a:pt x="1990" y="21091"/>
                  <a:pt x="1664" y="20879"/>
                </a:cubicBezTo>
                <a:cubicBezTo>
                  <a:pt x="1334" y="20671"/>
                  <a:pt x="1047" y="20385"/>
                  <a:pt x="802" y="20028"/>
                </a:cubicBezTo>
                <a:cubicBezTo>
                  <a:pt x="555" y="19665"/>
                  <a:pt x="359" y="19252"/>
                  <a:pt x="215" y="18786"/>
                </a:cubicBezTo>
                <a:cubicBezTo>
                  <a:pt x="71" y="18316"/>
                  <a:pt x="0" y="17815"/>
                  <a:pt x="0" y="17275"/>
                </a:cubicBezTo>
                <a:lnTo>
                  <a:pt x="0" y="4293"/>
                </a:lnTo>
                <a:cubicBezTo>
                  <a:pt x="0" y="3760"/>
                  <a:pt x="70" y="3262"/>
                  <a:pt x="215" y="2789"/>
                </a:cubicBezTo>
                <a:cubicBezTo>
                  <a:pt x="359" y="2312"/>
                  <a:pt x="555" y="1906"/>
                  <a:pt x="802" y="1560"/>
                </a:cubicBezTo>
                <a:cubicBezTo>
                  <a:pt x="1047" y="1221"/>
                  <a:pt x="1334" y="946"/>
                  <a:pt x="1664" y="734"/>
                </a:cubicBezTo>
                <a:cubicBezTo>
                  <a:pt x="1990" y="526"/>
                  <a:pt x="2340" y="420"/>
                  <a:pt x="2705" y="420"/>
                </a:cubicBezTo>
                <a:lnTo>
                  <a:pt x="11707" y="420"/>
                </a:lnTo>
                <a:cubicBezTo>
                  <a:pt x="12074" y="420"/>
                  <a:pt x="12421" y="526"/>
                  <a:pt x="12752" y="734"/>
                </a:cubicBezTo>
                <a:cubicBezTo>
                  <a:pt x="13078" y="946"/>
                  <a:pt x="13364" y="1221"/>
                  <a:pt x="13606" y="1560"/>
                </a:cubicBezTo>
                <a:cubicBezTo>
                  <a:pt x="13849" y="1906"/>
                  <a:pt x="14042" y="2312"/>
                  <a:pt x="14187" y="2789"/>
                </a:cubicBezTo>
                <a:cubicBezTo>
                  <a:pt x="14331" y="3262"/>
                  <a:pt x="14402" y="3760"/>
                  <a:pt x="14402" y="4293"/>
                </a:cubicBezTo>
                <a:lnTo>
                  <a:pt x="14402" y="8346"/>
                </a:lnTo>
                <a:lnTo>
                  <a:pt x="20065" y="388"/>
                </a:lnTo>
                <a:cubicBezTo>
                  <a:pt x="20243" y="127"/>
                  <a:pt x="20456" y="0"/>
                  <a:pt x="20708" y="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25" name="AutoShape 26"/>
          <p:cNvSpPr>
            <a:spLocks/>
          </p:cNvSpPr>
          <p:nvPr/>
        </p:nvSpPr>
        <p:spPr bwMode="auto">
          <a:xfrm>
            <a:off x="8462655" y="2642693"/>
            <a:ext cx="24761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0" y="0"/>
                  <a:pt x="20943" y="161"/>
                  <a:pt x="21205" y="478"/>
                </a:cubicBezTo>
                <a:cubicBezTo>
                  <a:pt x="21467" y="798"/>
                  <a:pt x="21599" y="1177"/>
                  <a:pt x="21599" y="1618"/>
                </a:cubicBezTo>
                <a:lnTo>
                  <a:pt x="21599" y="19981"/>
                </a:lnTo>
                <a:cubicBezTo>
                  <a:pt x="21599" y="20422"/>
                  <a:pt x="21467" y="20801"/>
                  <a:pt x="21205" y="21121"/>
                </a:cubicBezTo>
                <a:cubicBezTo>
                  <a:pt x="20943" y="21438"/>
                  <a:pt x="20630" y="21599"/>
                  <a:pt x="20263" y="21599"/>
                </a:cubicBezTo>
                <a:lnTo>
                  <a:pt x="1346" y="21599"/>
                </a:lnTo>
                <a:cubicBezTo>
                  <a:pt x="981" y="21599"/>
                  <a:pt x="663" y="21438"/>
                  <a:pt x="399" y="21121"/>
                </a:cubicBezTo>
                <a:cubicBezTo>
                  <a:pt x="132" y="20801"/>
                  <a:pt x="0" y="20422"/>
                  <a:pt x="0" y="19981"/>
                </a:cubicBezTo>
                <a:lnTo>
                  <a:pt x="0" y="1618"/>
                </a:lnTo>
                <a:cubicBezTo>
                  <a:pt x="0" y="1177"/>
                  <a:pt x="132" y="798"/>
                  <a:pt x="399" y="478"/>
                </a:cubicBezTo>
                <a:cubicBezTo>
                  <a:pt x="663" y="161"/>
                  <a:pt x="981" y="0"/>
                  <a:pt x="1346" y="0"/>
                </a:cubicBezTo>
                <a:lnTo>
                  <a:pt x="20263" y="0"/>
                </a:lnTo>
                <a:close/>
                <a:moveTo>
                  <a:pt x="4051" y="2170"/>
                </a:moveTo>
                <a:cubicBezTo>
                  <a:pt x="4051" y="2020"/>
                  <a:pt x="4010" y="1891"/>
                  <a:pt x="3924" y="1782"/>
                </a:cubicBezTo>
                <a:cubicBezTo>
                  <a:pt x="3838" y="1677"/>
                  <a:pt x="3728" y="1621"/>
                  <a:pt x="3593" y="1621"/>
                </a:cubicBezTo>
                <a:lnTo>
                  <a:pt x="1801" y="1621"/>
                </a:lnTo>
                <a:cubicBezTo>
                  <a:pt x="1676" y="1621"/>
                  <a:pt x="1569" y="1674"/>
                  <a:pt x="1481" y="1776"/>
                </a:cubicBezTo>
                <a:cubicBezTo>
                  <a:pt x="1390" y="1879"/>
                  <a:pt x="1344" y="2011"/>
                  <a:pt x="1344" y="2170"/>
                </a:cubicBezTo>
                <a:lnTo>
                  <a:pt x="1344" y="4320"/>
                </a:lnTo>
                <a:cubicBezTo>
                  <a:pt x="1344" y="4470"/>
                  <a:pt x="1388" y="4602"/>
                  <a:pt x="1473" y="4708"/>
                </a:cubicBezTo>
                <a:cubicBezTo>
                  <a:pt x="1559" y="4816"/>
                  <a:pt x="1669" y="4866"/>
                  <a:pt x="1801" y="4866"/>
                </a:cubicBezTo>
                <a:lnTo>
                  <a:pt x="3593" y="4866"/>
                </a:lnTo>
                <a:cubicBezTo>
                  <a:pt x="3721" y="4866"/>
                  <a:pt x="3828" y="4819"/>
                  <a:pt x="3917" y="4717"/>
                </a:cubicBezTo>
                <a:cubicBezTo>
                  <a:pt x="4007" y="4614"/>
                  <a:pt x="4051" y="4482"/>
                  <a:pt x="4051" y="4320"/>
                </a:cubicBezTo>
                <a:lnTo>
                  <a:pt x="4051" y="2170"/>
                </a:lnTo>
                <a:close/>
                <a:moveTo>
                  <a:pt x="4051" y="7201"/>
                </a:moveTo>
                <a:cubicBezTo>
                  <a:pt x="4051" y="7055"/>
                  <a:pt x="4010" y="6925"/>
                  <a:pt x="3924" y="6817"/>
                </a:cubicBezTo>
                <a:cubicBezTo>
                  <a:pt x="3838" y="6708"/>
                  <a:pt x="3728" y="6655"/>
                  <a:pt x="3593" y="6655"/>
                </a:cubicBezTo>
                <a:lnTo>
                  <a:pt x="1801" y="6655"/>
                </a:lnTo>
                <a:cubicBezTo>
                  <a:pt x="1676" y="6655"/>
                  <a:pt x="1569" y="6708"/>
                  <a:pt x="1481" y="6817"/>
                </a:cubicBezTo>
                <a:cubicBezTo>
                  <a:pt x="1390" y="6925"/>
                  <a:pt x="1344" y="7055"/>
                  <a:pt x="1344" y="7201"/>
                </a:cubicBezTo>
                <a:lnTo>
                  <a:pt x="1344" y="9369"/>
                </a:lnTo>
                <a:cubicBezTo>
                  <a:pt x="1344" y="9516"/>
                  <a:pt x="1388" y="9645"/>
                  <a:pt x="1473" y="9757"/>
                </a:cubicBezTo>
                <a:cubicBezTo>
                  <a:pt x="1559" y="9863"/>
                  <a:pt x="1669" y="9915"/>
                  <a:pt x="1801" y="9915"/>
                </a:cubicBezTo>
                <a:lnTo>
                  <a:pt x="3593" y="9915"/>
                </a:lnTo>
                <a:cubicBezTo>
                  <a:pt x="3721" y="9915"/>
                  <a:pt x="3828" y="9863"/>
                  <a:pt x="3917" y="9757"/>
                </a:cubicBezTo>
                <a:cubicBezTo>
                  <a:pt x="4007" y="9645"/>
                  <a:pt x="4051" y="9516"/>
                  <a:pt x="4051" y="9369"/>
                </a:cubicBezTo>
                <a:lnTo>
                  <a:pt x="4051" y="7201"/>
                </a:lnTo>
                <a:close/>
                <a:moveTo>
                  <a:pt x="4051" y="12233"/>
                </a:moveTo>
                <a:cubicBezTo>
                  <a:pt x="4051" y="12083"/>
                  <a:pt x="4010" y="11957"/>
                  <a:pt x="3924" y="11845"/>
                </a:cubicBezTo>
                <a:cubicBezTo>
                  <a:pt x="3838" y="11739"/>
                  <a:pt x="3728" y="11687"/>
                  <a:pt x="3593" y="11687"/>
                </a:cubicBezTo>
                <a:lnTo>
                  <a:pt x="1801" y="11687"/>
                </a:lnTo>
                <a:cubicBezTo>
                  <a:pt x="1676" y="11687"/>
                  <a:pt x="1569" y="11739"/>
                  <a:pt x="1481" y="11845"/>
                </a:cubicBezTo>
                <a:cubicBezTo>
                  <a:pt x="1390" y="11957"/>
                  <a:pt x="1344" y="12083"/>
                  <a:pt x="1344" y="12233"/>
                </a:cubicBezTo>
                <a:lnTo>
                  <a:pt x="1344" y="14401"/>
                </a:lnTo>
                <a:cubicBezTo>
                  <a:pt x="1344" y="14547"/>
                  <a:pt x="1388" y="14677"/>
                  <a:pt x="1473" y="14785"/>
                </a:cubicBezTo>
                <a:cubicBezTo>
                  <a:pt x="1559" y="14894"/>
                  <a:pt x="1669" y="14947"/>
                  <a:pt x="1801" y="14947"/>
                </a:cubicBezTo>
                <a:lnTo>
                  <a:pt x="3593" y="14947"/>
                </a:lnTo>
                <a:cubicBezTo>
                  <a:pt x="3721" y="14947"/>
                  <a:pt x="3828" y="14894"/>
                  <a:pt x="3917" y="14785"/>
                </a:cubicBezTo>
                <a:cubicBezTo>
                  <a:pt x="4007" y="14677"/>
                  <a:pt x="4051" y="14547"/>
                  <a:pt x="4051" y="14401"/>
                </a:cubicBezTo>
                <a:lnTo>
                  <a:pt x="4051" y="12233"/>
                </a:lnTo>
                <a:close/>
                <a:moveTo>
                  <a:pt x="4051" y="17285"/>
                </a:moveTo>
                <a:cubicBezTo>
                  <a:pt x="4051" y="17135"/>
                  <a:pt x="4010" y="17006"/>
                  <a:pt x="3924" y="16897"/>
                </a:cubicBezTo>
                <a:cubicBezTo>
                  <a:pt x="3838" y="16791"/>
                  <a:pt x="3728" y="16736"/>
                  <a:pt x="3593" y="16736"/>
                </a:cubicBezTo>
                <a:lnTo>
                  <a:pt x="1801" y="16736"/>
                </a:lnTo>
                <a:cubicBezTo>
                  <a:pt x="1676" y="16736"/>
                  <a:pt x="1569" y="16788"/>
                  <a:pt x="1481" y="16891"/>
                </a:cubicBezTo>
                <a:cubicBezTo>
                  <a:pt x="1390" y="16994"/>
                  <a:pt x="1344" y="17123"/>
                  <a:pt x="1344" y="17285"/>
                </a:cubicBezTo>
                <a:lnTo>
                  <a:pt x="1344" y="19435"/>
                </a:lnTo>
                <a:cubicBezTo>
                  <a:pt x="1344" y="19585"/>
                  <a:pt x="1388" y="19714"/>
                  <a:pt x="1473" y="19823"/>
                </a:cubicBezTo>
                <a:cubicBezTo>
                  <a:pt x="1559" y="19928"/>
                  <a:pt x="1669" y="19984"/>
                  <a:pt x="1801" y="19984"/>
                </a:cubicBezTo>
                <a:lnTo>
                  <a:pt x="3593" y="19984"/>
                </a:lnTo>
                <a:cubicBezTo>
                  <a:pt x="3721" y="19984"/>
                  <a:pt x="3828" y="19931"/>
                  <a:pt x="3917" y="19828"/>
                </a:cubicBezTo>
                <a:cubicBezTo>
                  <a:pt x="4007" y="19726"/>
                  <a:pt x="4051" y="19596"/>
                  <a:pt x="4051" y="19435"/>
                </a:cubicBezTo>
                <a:lnTo>
                  <a:pt x="4051" y="17285"/>
                </a:lnTo>
                <a:close/>
                <a:moveTo>
                  <a:pt x="16194" y="2170"/>
                </a:moveTo>
                <a:cubicBezTo>
                  <a:pt x="16194" y="2020"/>
                  <a:pt x="16150" y="1891"/>
                  <a:pt x="16064" y="1782"/>
                </a:cubicBezTo>
                <a:cubicBezTo>
                  <a:pt x="15979" y="1677"/>
                  <a:pt x="15871" y="1621"/>
                  <a:pt x="15736" y="1621"/>
                </a:cubicBezTo>
                <a:lnTo>
                  <a:pt x="5858" y="1621"/>
                </a:lnTo>
                <a:cubicBezTo>
                  <a:pt x="5731" y="1621"/>
                  <a:pt x="5623" y="1674"/>
                  <a:pt x="5535" y="1776"/>
                </a:cubicBezTo>
                <a:cubicBezTo>
                  <a:pt x="5444" y="1879"/>
                  <a:pt x="5400" y="2011"/>
                  <a:pt x="5400" y="2170"/>
                </a:cubicBezTo>
                <a:lnTo>
                  <a:pt x="5400" y="9369"/>
                </a:lnTo>
                <a:cubicBezTo>
                  <a:pt x="5400" y="9516"/>
                  <a:pt x="5442" y="9645"/>
                  <a:pt x="5527" y="9757"/>
                </a:cubicBezTo>
                <a:cubicBezTo>
                  <a:pt x="5616" y="9863"/>
                  <a:pt x="5723" y="9915"/>
                  <a:pt x="5858" y="9915"/>
                </a:cubicBezTo>
                <a:lnTo>
                  <a:pt x="15736" y="9915"/>
                </a:lnTo>
                <a:cubicBezTo>
                  <a:pt x="15861" y="9915"/>
                  <a:pt x="15969" y="9863"/>
                  <a:pt x="16059" y="9757"/>
                </a:cubicBezTo>
                <a:cubicBezTo>
                  <a:pt x="16147" y="9645"/>
                  <a:pt x="16194" y="9516"/>
                  <a:pt x="16194" y="9369"/>
                </a:cubicBezTo>
                <a:lnTo>
                  <a:pt x="16194" y="2170"/>
                </a:lnTo>
                <a:close/>
                <a:moveTo>
                  <a:pt x="16194" y="12233"/>
                </a:moveTo>
                <a:cubicBezTo>
                  <a:pt x="16194" y="12083"/>
                  <a:pt x="16150" y="11957"/>
                  <a:pt x="16064" y="11845"/>
                </a:cubicBezTo>
                <a:cubicBezTo>
                  <a:pt x="15979" y="11739"/>
                  <a:pt x="15871" y="11687"/>
                  <a:pt x="15736" y="11687"/>
                </a:cubicBezTo>
                <a:lnTo>
                  <a:pt x="5858" y="11687"/>
                </a:lnTo>
                <a:cubicBezTo>
                  <a:pt x="5731" y="11687"/>
                  <a:pt x="5623" y="11739"/>
                  <a:pt x="5535" y="11845"/>
                </a:cubicBezTo>
                <a:cubicBezTo>
                  <a:pt x="5444" y="11957"/>
                  <a:pt x="5400" y="12083"/>
                  <a:pt x="5400" y="12233"/>
                </a:cubicBezTo>
                <a:lnTo>
                  <a:pt x="5400" y="19432"/>
                </a:lnTo>
                <a:cubicBezTo>
                  <a:pt x="5400" y="19582"/>
                  <a:pt x="5442" y="19711"/>
                  <a:pt x="5527" y="19820"/>
                </a:cubicBezTo>
                <a:cubicBezTo>
                  <a:pt x="5616" y="19925"/>
                  <a:pt x="5723" y="19981"/>
                  <a:pt x="5858" y="19981"/>
                </a:cubicBezTo>
                <a:lnTo>
                  <a:pt x="15736" y="19981"/>
                </a:lnTo>
                <a:cubicBezTo>
                  <a:pt x="15861" y="19981"/>
                  <a:pt x="15969" y="19928"/>
                  <a:pt x="16059" y="19826"/>
                </a:cubicBezTo>
                <a:cubicBezTo>
                  <a:pt x="16147" y="19723"/>
                  <a:pt x="16194" y="19594"/>
                  <a:pt x="16194" y="19432"/>
                </a:cubicBezTo>
                <a:lnTo>
                  <a:pt x="16194" y="12233"/>
                </a:lnTo>
                <a:close/>
                <a:moveTo>
                  <a:pt x="20263" y="2170"/>
                </a:moveTo>
                <a:cubicBezTo>
                  <a:pt x="20263" y="2020"/>
                  <a:pt x="20216" y="1891"/>
                  <a:pt x="20128" y="1782"/>
                </a:cubicBezTo>
                <a:cubicBezTo>
                  <a:pt x="20038" y="1677"/>
                  <a:pt x="19930" y="1621"/>
                  <a:pt x="19805" y="1621"/>
                </a:cubicBezTo>
                <a:lnTo>
                  <a:pt x="18001" y="1621"/>
                </a:lnTo>
                <a:cubicBezTo>
                  <a:pt x="17876" y="1621"/>
                  <a:pt x="17768" y="1674"/>
                  <a:pt x="17678" y="1776"/>
                </a:cubicBezTo>
                <a:cubicBezTo>
                  <a:pt x="17589" y="1879"/>
                  <a:pt x="17545" y="2011"/>
                  <a:pt x="17545" y="2170"/>
                </a:cubicBezTo>
                <a:lnTo>
                  <a:pt x="17545" y="4320"/>
                </a:lnTo>
                <a:cubicBezTo>
                  <a:pt x="17545" y="4470"/>
                  <a:pt x="17589" y="4602"/>
                  <a:pt x="17678" y="4708"/>
                </a:cubicBezTo>
                <a:cubicBezTo>
                  <a:pt x="17768" y="4816"/>
                  <a:pt x="17876" y="4866"/>
                  <a:pt x="18001" y="4866"/>
                </a:cubicBezTo>
                <a:lnTo>
                  <a:pt x="19805" y="4866"/>
                </a:lnTo>
                <a:cubicBezTo>
                  <a:pt x="19930" y="4866"/>
                  <a:pt x="20038" y="4819"/>
                  <a:pt x="20128" y="4717"/>
                </a:cubicBezTo>
                <a:cubicBezTo>
                  <a:pt x="20216" y="4614"/>
                  <a:pt x="20263" y="4482"/>
                  <a:pt x="20263" y="4320"/>
                </a:cubicBezTo>
                <a:lnTo>
                  <a:pt x="20263" y="2170"/>
                </a:lnTo>
                <a:close/>
                <a:moveTo>
                  <a:pt x="20263" y="7201"/>
                </a:moveTo>
                <a:cubicBezTo>
                  <a:pt x="20263" y="7055"/>
                  <a:pt x="20216" y="6925"/>
                  <a:pt x="20128" y="6817"/>
                </a:cubicBezTo>
                <a:cubicBezTo>
                  <a:pt x="20038" y="6708"/>
                  <a:pt x="19930" y="6655"/>
                  <a:pt x="19805" y="6655"/>
                </a:cubicBezTo>
                <a:lnTo>
                  <a:pt x="18001" y="6655"/>
                </a:lnTo>
                <a:cubicBezTo>
                  <a:pt x="17876" y="6655"/>
                  <a:pt x="17768" y="6708"/>
                  <a:pt x="17678" y="6817"/>
                </a:cubicBezTo>
                <a:cubicBezTo>
                  <a:pt x="17589" y="6925"/>
                  <a:pt x="17545" y="7055"/>
                  <a:pt x="17545" y="7201"/>
                </a:cubicBezTo>
                <a:lnTo>
                  <a:pt x="17545" y="9369"/>
                </a:lnTo>
                <a:cubicBezTo>
                  <a:pt x="17545" y="9516"/>
                  <a:pt x="17589" y="9645"/>
                  <a:pt x="17678" y="9757"/>
                </a:cubicBezTo>
                <a:cubicBezTo>
                  <a:pt x="17768" y="9863"/>
                  <a:pt x="17876" y="9915"/>
                  <a:pt x="18001" y="9915"/>
                </a:cubicBezTo>
                <a:lnTo>
                  <a:pt x="19805" y="9915"/>
                </a:lnTo>
                <a:cubicBezTo>
                  <a:pt x="19930" y="9915"/>
                  <a:pt x="20038" y="9863"/>
                  <a:pt x="20128" y="9757"/>
                </a:cubicBezTo>
                <a:cubicBezTo>
                  <a:pt x="20216" y="9645"/>
                  <a:pt x="20263" y="9516"/>
                  <a:pt x="20263" y="9369"/>
                </a:cubicBezTo>
                <a:lnTo>
                  <a:pt x="20263" y="7201"/>
                </a:lnTo>
                <a:close/>
                <a:moveTo>
                  <a:pt x="20263" y="12233"/>
                </a:moveTo>
                <a:cubicBezTo>
                  <a:pt x="20263" y="12083"/>
                  <a:pt x="20216" y="11957"/>
                  <a:pt x="20128" y="11845"/>
                </a:cubicBezTo>
                <a:cubicBezTo>
                  <a:pt x="20038" y="11739"/>
                  <a:pt x="19930" y="11687"/>
                  <a:pt x="19805" y="11687"/>
                </a:cubicBezTo>
                <a:lnTo>
                  <a:pt x="18001" y="11687"/>
                </a:lnTo>
                <a:cubicBezTo>
                  <a:pt x="17876" y="11687"/>
                  <a:pt x="17768" y="11739"/>
                  <a:pt x="17678" y="11845"/>
                </a:cubicBezTo>
                <a:cubicBezTo>
                  <a:pt x="17589" y="11957"/>
                  <a:pt x="17545" y="12083"/>
                  <a:pt x="17545" y="12233"/>
                </a:cubicBezTo>
                <a:lnTo>
                  <a:pt x="17545" y="14401"/>
                </a:lnTo>
                <a:cubicBezTo>
                  <a:pt x="17545" y="14547"/>
                  <a:pt x="17589" y="14677"/>
                  <a:pt x="17678" y="14785"/>
                </a:cubicBezTo>
                <a:cubicBezTo>
                  <a:pt x="17768" y="14894"/>
                  <a:pt x="17876" y="14947"/>
                  <a:pt x="18001" y="14947"/>
                </a:cubicBezTo>
                <a:lnTo>
                  <a:pt x="19805" y="14947"/>
                </a:lnTo>
                <a:cubicBezTo>
                  <a:pt x="19930" y="14947"/>
                  <a:pt x="20038" y="14894"/>
                  <a:pt x="20128" y="14785"/>
                </a:cubicBezTo>
                <a:cubicBezTo>
                  <a:pt x="20216" y="14677"/>
                  <a:pt x="20263" y="14547"/>
                  <a:pt x="20263" y="14401"/>
                </a:cubicBezTo>
                <a:lnTo>
                  <a:pt x="20263" y="12233"/>
                </a:lnTo>
                <a:close/>
                <a:moveTo>
                  <a:pt x="20263" y="17285"/>
                </a:moveTo>
                <a:cubicBezTo>
                  <a:pt x="20263" y="17135"/>
                  <a:pt x="20216" y="17006"/>
                  <a:pt x="20128" y="16897"/>
                </a:cubicBezTo>
                <a:cubicBezTo>
                  <a:pt x="20038" y="16791"/>
                  <a:pt x="19930" y="16736"/>
                  <a:pt x="19805" y="16736"/>
                </a:cubicBezTo>
                <a:lnTo>
                  <a:pt x="18001" y="16736"/>
                </a:lnTo>
                <a:cubicBezTo>
                  <a:pt x="17876" y="16736"/>
                  <a:pt x="17768" y="16788"/>
                  <a:pt x="17678" y="16891"/>
                </a:cubicBezTo>
                <a:cubicBezTo>
                  <a:pt x="17589" y="16994"/>
                  <a:pt x="17545" y="17123"/>
                  <a:pt x="17545" y="17285"/>
                </a:cubicBezTo>
                <a:lnTo>
                  <a:pt x="17545" y="19435"/>
                </a:lnTo>
                <a:cubicBezTo>
                  <a:pt x="17545" y="19585"/>
                  <a:pt x="17589" y="19714"/>
                  <a:pt x="17678" y="19823"/>
                </a:cubicBezTo>
                <a:cubicBezTo>
                  <a:pt x="17768" y="19928"/>
                  <a:pt x="17876" y="19984"/>
                  <a:pt x="18001" y="19984"/>
                </a:cubicBezTo>
                <a:lnTo>
                  <a:pt x="19805" y="19984"/>
                </a:lnTo>
                <a:cubicBezTo>
                  <a:pt x="19930" y="19984"/>
                  <a:pt x="20038" y="19931"/>
                  <a:pt x="20128" y="19828"/>
                </a:cubicBezTo>
                <a:cubicBezTo>
                  <a:pt x="20216" y="19726"/>
                  <a:pt x="20263" y="19596"/>
                  <a:pt x="20263" y="19435"/>
                </a:cubicBezTo>
                <a:lnTo>
                  <a:pt x="20263" y="1728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26" name="AutoShape 27"/>
          <p:cNvSpPr>
            <a:spLocks/>
          </p:cNvSpPr>
          <p:nvPr/>
        </p:nvSpPr>
        <p:spPr bwMode="auto">
          <a:xfrm>
            <a:off x="8995192" y="2643487"/>
            <a:ext cx="248412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523" y="0"/>
                </a:moveTo>
                <a:cubicBezTo>
                  <a:pt x="20825" y="0"/>
                  <a:pt x="21081" y="103"/>
                  <a:pt x="21289" y="308"/>
                </a:cubicBezTo>
                <a:cubicBezTo>
                  <a:pt x="21493" y="518"/>
                  <a:pt x="21599" y="774"/>
                  <a:pt x="21599" y="1076"/>
                </a:cubicBezTo>
                <a:cubicBezTo>
                  <a:pt x="21599" y="1379"/>
                  <a:pt x="21493" y="1629"/>
                  <a:pt x="21280" y="1834"/>
                </a:cubicBezTo>
                <a:lnTo>
                  <a:pt x="13494" y="9622"/>
                </a:lnTo>
                <a:lnTo>
                  <a:pt x="13494" y="20523"/>
                </a:lnTo>
                <a:cubicBezTo>
                  <a:pt x="13494" y="20825"/>
                  <a:pt x="13388" y="21081"/>
                  <a:pt x="13184" y="21289"/>
                </a:cubicBezTo>
                <a:cubicBezTo>
                  <a:pt x="12976" y="21496"/>
                  <a:pt x="12723" y="21599"/>
                  <a:pt x="12418" y="21599"/>
                </a:cubicBezTo>
                <a:cubicBezTo>
                  <a:pt x="12115" y="21599"/>
                  <a:pt x="11862" y="21493"/>
                  <a:pt x="11660" y="21283"/>
                </a:cubicBezTo>
                <a:lnTo>
                  <a:pt x="8407" y="18044"/>
                </a:lnTo>
                <a:cubicBezTo>
                  <a:pt x="8197" y="17831"/>
                  <a:pt x="8096" y="17574"/>
                  <a:pt x="8105" y="17272"/>
                </a:cubicBezTo>
                <a:lnTo>
                  <a:pt x="8105" y="9622"/>
                </a:lnTo>
                <a:lnTo>
                  <a:pt x="316" y="1834"/>
                </a:lnTo>
                <a:cubicBezTo>
                  <a:pt x="106" y="1620"/>
                  <a:pt x="0" y="1370"/>
                  <a:pt x="0" y="1076"/>
                </a:cubicBezTo>
                <a:cubicBezTo>
                  <a:pt x="0" y="774"/>
                  <a:pt x="103" y="518"/>
                  <a:pt x="308" y="308"/>
                </a:cubicBezTo>
                <a:cubicBezTo>
                  <a:pt x="515" y="103"/>
                  <a:pt x="771" y="0"/>
                  <a:pt x="1073" y="0"/>
                </a:cubicBezTo>
                <a:lnTo>
                  <a:pt x="20523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27" name="AutoShape 28"/>
          <p:cNvSpPr>
            <a:spLocks/>
          </p:cNvSpPr>
          <p:nvPr/>
        </p:nvSpPr>
        <p:spPr bwMode="auto">
          <a:xfrm>
            <a:off x="959523" y="3053800"/>
            <a:ext cx="249205" cy="241269"/>
          </a:xfrm>
          <a:custGeom>
            <a:avLst/>
            <a:gdLst>
              <a:gd name="T0" fmla="*/ 10800 w 21600"/>
              <a:gd name="T1" fmla="+- 0 10821 42"/>
              <a:gd name="T2" fmla="*/ 10821 h 21558"/>
              <a:gd name="T3" fmla="*/ 10800 w 21600"/>
              <a:gd name="T4" fmla="+- 0 10821 42"/>
              <a:gd name="T5" fmla="*/ 10821 h 21558"/>
              <a:gd name="T6" fmla="*/ 10800 w 21600"/>
              <a:gd name="T7" fmla="+- 0 10821 42"/>
              <a:gd name="T8" fmla="*/ 10821 h 21558"/>
              <a:gd name="T9" fmla="*/ 10800 w 21600"/>
              <a:gd name="T10" fmla="+- 0 10821 42"/>
              <a:gd name="T11" fmla="*/ 10821 h 21558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600" h="21558">
                <a:moveTo>
                  <a:pt x="18076" y="8547"/>
                </a:moveTo>
                <a:cubicBezTo>
                  <a:pt x="19181" y="9499"/>
                  <a:pt x="20046" y="10569"/>
                  <a:pt x="20670" y="11749"/>
                </a:cubicBezTo>
                <a:cubicBezTo>
                  <a:pt x="21291" y="12932"/>
                  <a:pt x="21599" y="14075"/>
                  <a:pt x="21599" y="15179"/>
                </a:cubicBezTo>
                <a:cubicBezTo>
                  <a:pt x="21599" y="16159"/>
                  <a:pt x="21344" y="17040"/>
                  <a:pt x="20832" y="17815"/>
                </a:cubicBezTo>
                <a:cubicBezTo>
                  <a:pt x="20320" y="18592"/>
                  <a:pt x="19593" y="19260"/>
                  <a:pt x="18660" y="19812"/>
                </a:cubicBezTo>
                <a:cubicBezTo>
                  <a:pt x="17724" y="20363"/>
                  <a:pt x="16585" y="20794"/>
                  <a:pt x="15252" y="21098"/>
                </a:cubicBezTo>
                <a:cubicBezTo>
                  <a:pt x="13917" y="21403"/>
                  <a:pt x="12435" y="21558"/>
                  <a:pt x="10800" y="21558"/>
                </a:cubicBezTo>
                <a:cubicBezTo>
                  <a:pt x="9168" y="21558"/>
                  <a:pt x="7682" y="21403"/>
                  <a:pt x="6350" y="21098"/>
                </a:cubicBezTo>
                <a:cubicBezTo>
                  <a:pt x="5014" y="20794"/>
                  <a:pt x="3878" y="20363"/>
                  <a:pt x="2936" y="19812"/>
                </a:cubicBezTo>
                <a:cubicBezTo>
                  <a:pt x="1993" y="19260"/>
                  <a:pt x="1270" y="18589"/>
                  <a:pt x="761" y="17809"/>
                </a:cubicBezTo>
                <a:cubicBezTo>
                  <a:pt x="255" y="17029"/>
                  <a:pt x="0" y="16150"/>
                  <a:pt x="0" y="15179"/>
                </a:cubicBezTo>
                <a:cubicBezTo>
                  <a:pt x="0" y="14075"/>
                  <a:pt x="318" y="12934"/>
                  <a:pt x="948" y="11757"/>
                </a:cubicBezTo>
                <a:cubicBezTo>
                  <a:pt x="1582" y="10580"/>
                  <a:pt x="2449" y="9510"/>
                  <a:pt x="3557" y="8547"/>
                </a:cubicBezTo>
                <a:cubicBezTo>
                  <a:pt x="3654" y="8403"/>
                  <a:pt x="3822" y="8344"/>
                  <a:pt x="4056" y="8369"/>
                </a:cubicBezTo>
                <a:cubicBezTo>
                  <a:pt x="4290" y="8398"/>
                  <a:pt x="4446" y="8491"/>
                  <a:pt x="4527" y="8654"/>
                </a:cubicBezTo>
                <a:cubicBezTo>
                  <a:pt x="4565" y="8800"/>
                  <a:pt x="4565" y="8930"/>
                  <a:pt x="4527" y="9045"/>
                </a:cubicBezTo>
                <a:cubicBezTo>
                  <a:pt x="4446" y="9361"/>
                  <a:pt x="4378" y="9738"/>
                  <a:pt x="4318" y="10177"/>
                </a:cubicBezTo>
                <a:cubicBezTo>
                  <a:pt x="4259" y="10617"/>
                  <a:pt x="4237" y="11073"/>
                  <a:pt x="4259" y="11546"/>
                </a:cubicBezTo>
                <a:cubicBezTo>
                  <a:pt x="4278" y="12016"/>
                  <a:pt x="4343" y="12475"/>
                  <a:pt x="4452" y="12915"/>
                </a:cubicBezTo>
                <a:cubicBezTo>
                  <a:pt x="4562" y="13354"/>
                  <a:pt x="4749" y="13734"/>
                  <a:pt x="5020" y="14047"/>
                </a:cubicBezTo>
                <a:cubicBezTo>
                  <a:pt x="5329" y="14379"/>
                  <a:pt x="5716" y="14599"/>
                  <a:pt x="6184" y="14709"/>
                </a:cubicBezTo>
                <a:cubicBezTo>
                  <a:pt x="5698" y="13323"/>
                  <a:pt x="5498" y="12008"/>
                  <a:pt x="5588" y="10757"/>
                </a:cubicBezTo>
                <a:cubicBezTo>
                  <a:pt x="5676" y="9510"/>
                  <a:pt x="5919" y="8344"/>
                  <a:pt x="6318" y="7265"/>
                </a:cubicBezTo>
                <a:cubicBezTo>
                  <a:pt x="6718" y="6187"/>
                  <a:pt x="7223" y="5212"/>
                  <a:pt x="7835" y="4339"/>
                </a:cubicBezTo>
                <a:cubicBezTo>
                  <a:pt x="8450" y="3469"/>
                  <a:pt x="9040" y="2720"/>
                  <a:pt x="9607" y="2089"/>
                </a:cubicBezTo>
                <a:cubicBezTo>
                  <a:pt x="10172" y="1459"/>
                  <a:pt x="10662" y="980"/>
                  <a:pt x="11068" y="653"/>
                </a:cubicBezTo>
                <a:cubicBezTo>
                  <a:pt x="11477" y="326"/>
                  <a:pt x="11692" y="149"/>
                  <a:pt x="11711" y="124"/>
                </a:cubicBezTo>
                <a:cubicBezTo>
                  <a:pt x="11960" y="-42"/>
                  <a:pt x="12194" y="-42"/>
                  <a:pt x="12416" y="124"/>
                </a:cubicBezTo>
                <a:cubicBezTo>
                  <a:pt x="12513" y="191"/>
                  <a:pt x="12581" y="293"/>
                  <a:pt x="12616" y="414"/>
                </a:cubicBezTo>
                <a:cubicBezTo>
                  <a:pt x="12650" y="535"/>
                  <a:pt x="12647" y="645"/>
                  <a:pt x="12609" y="746"/>
                </a:cubicBezTo>
                <a:cubicBezTo>
                  <a:pt x="12609" y="760"/>
                  <a:pt x="12531" y="954"/>
                  <a:pt x="12375" y="1318"/>
                </a:cubicBezTo>
                <a:cubicBezTo>
                  <a:pt x="12222" y="1681"/>
                  <a:pt x="12116" y="2140"/>
                  <a:pt x="12057" y="2692"/>
                </a:cubicBezTo>
                <a:cubicBezTo>
                  <a:pt x="11995" y="3244"/>
                  <a:pt x="12029" y="3849"/>
                  <a:pt x="12160" y="4503"/>
                </a:cubicBezTo>
                <a:cubicBezTo>
                  <a:pt x="12291" y="5162"/>
                  <a:pt x="12644" y="5773"/>
                  <a:pt x="13221" y="6339"/>
                </a:cubicBezTo>
                <a:cubicBezTo>
                  <a:pt x="13589" y="6728"/>
                  <a:pt x="13926" y="7108"/>
                  <a:pt x="14229" y="7485"/>
                </a:cubicBezTo>
                <a:cubicBezTo>
                  <a:pt x="14532" y="7862"/>
                  <a:pt x="14791" y="8282"/>
                  <a:pt x="15006" y="8744"/>
                </a:cubicBezTo>
                <a:cubicBezTo>
                  <a:pt x="15218" y="9209"/>
                  <a:pt x="15390" y="9749"/>
                  <a:pt x="15515" y="10363"/>
                </a:cubicBezTo>
                <a:cubicBezTo>
                  <a:pt x="15639" y="10977"/>
                  <a:pt x="15702" y="11709"/>
                  <a:pt x="15702" y="12554"/>
                </a:cubicBezTo>
                <a:cubicBezTo>
                  <a:pt x="15702" y="12850"/>
                  <a:pt x="15546" y="13027"/>
                  <a:pt x="15237" y="13078"/>
                </a:cubicBezTo>
                <a:cubicBezTo>
                  <a:pt x="15118" y="13098"/>
                  <a:pt x="14997" y="13078"/>
                  <a:pt x="14872" y="13027"/>
                </a:cubicBezTo>
                <a:cubicBezTo>
                  <a:pt x="14747" y="12971"/>
                  <a:pt x="14666" y="12886"/>
                  <a:pt x="14625" y="12768"/>
                </a:cubicBezTo>
                <a:cubicBezTo>
                  <a:pt x="14485" y="12489"/>
                  <a:pt x="14276" y="12270"/>
                  <a:pt x="13998" y="12109"/>
                </a:cubicBezTo>
                <a:cubicBezTo>
                  <a:pt x="13720" y="11946"/>
                  <a:pt x="13405" y="11867"/>
                  <a:pt x="13056" y="11867"/>
                </a:cubicBezTo>
                <a:cubicBezTo>
                  <a:pt x="12588" y="11867"/>
                  <a:pt x="12191" y="12016"/>
                  <a:pt x="11870" y="12318"/>
                </a:cubicBezTo>
                <a:cubicBezTo>
                  <a:pt x="11545" y="12619"/>
                  <a:pt x="11383" y="12985"/>
                  <a:pt x="11383" y="13419"/>
                </a:cubicBezTo>
                <a:cubicBezTo>
                  <a:pt x="11383" y="14503"/>
                  <a:pt x="12160" y="15044"/>
                  <a:pt x="13714" y="15035"/>
                </a:cubicBezTo>
                <a:cubicBezTo>
                  <a:pt x="14691" y="15035"/>
                  <a:pt x="15452" y="14751"/>
                  <a:pt x="15998" y="14185"/>
                </a:cubicBezTo>
                <a:cubicBezTo>
                  <a:pt x="16370" y="13799"/>
                  <a:pt x="16635" y="13343"/>
                  <a:pt x="16797" y="12819"/>
                </a:cubicBezTo>
                <a:cubicBezTo>
                  <a:pt x="16963" y="12290"/>
                  <a:pt x="17065" y="11777"/>
                  <a:pt x="17103" y="11273"/>
                </a:cubicBezTo>
                <a:cubicBezTo>
                  <a:pt x="17143" y="10769"/>
                  <a:pt x="17156" y="10310"/>
                  <a:pt x="17134" y="9893"/>
                </a:cubicBezTo>
                <a:cubicBezTo>
                  <a:pt x="17115" y="9473"/>
                  <a:pt x="17097" y="9195"/>
                  <a:pt x="17075" y="9048"/>
                </a:cubicBezTo>
                <a:cubicBezTo>
                  <a:pt x="17016" y="8941"/>
                  <a:pt x="17016" y="8812"/>
                  <a:pt x="17075" y="8657"/>
                </a:cubicBezTo>
                <a:cubicBezTo>
                  <a:pt x="17156" y="8493"/>
                  <a:pt x="17312" y="8400"/>
                  <a:pt x="17546" y="8372"/>
                </a:cubicBezTo>
                <a:cubicBezTo>
                  <a:pt x="17780" y="8347"/>
                  <a:pt x="17955" y="8403"/>
                  <a:pt x="18076" y="8547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28" name="AutoShape 29"/>
          <p:cNvSpPr>
            <a:spLocks/>
          </p:cNvSpPr>
          <p:nvPr/>
        </p:nvSpPr>
        <p:spPr bwMode="auto">
          <a:xfrm>
            <a:off x="1537299" y="3060150"/>
            <a:ext cx="249205" cy="2428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3598" y="2167"/>
                </a:moveTo>
                <a:cubicBezTo>
                  <a:pt x="3598" y="2549"/>
                  <a:pt x="3517" y="2902"/>
                  <a:pt x="3358" y="3213"/>
                </a:cubicBezTo>
                <a:cubicBezTo>
                  <a:pt x="3197" y="3525"/>
                  <a:pt x="2981" y="3792"/>
                  <a:pt x="2707" y="4006"/>
                </a:cubicBezTo>
                <a:lnTo>
                  <a:pt x="2707" y="21050"/>
                </a:lnTo>
                <a:cubicBezTo>
                  <a:pt x="2707" y="21203"/>
                  <a:pt x="2663" y="21329"/>
                  <a:pt x="2580" y="21438"/>
                </a:cubicBezTo>
                <a:cubicBezTo>
                  <a:pt x="2492" y="21547"/>
                  <a:pt x="2386" y="21599"/>
                  <a:pt x="2262" y="21599"/>
                </a:cubicBezTo>
                <a:lnTo>
                  <a:pt x="1348" y="21599"/>
                </a:lnTo>
                <a:cubicBezTo>
                  <a:pt x="1221" y="21599"/>
                  <a:pt x="1118" y="21544"/>
                  <a:pt x="1038" y="21438"/>
                </a:cubicBezTo>
                <a:cubicBezTo>
                  <a:pt x="954" y="21329"/>
                  <a:pt x="913" y="21203"/>
                  <a:pt x="913" y="21050"/>
                </a:cubicBezTo>
                <a:lnTo>
                  <a:pt x="913" y="4006"/>
                </a:lnTo>
                <a:cubicBezTo>
                  <a:pt x="641" y="3792"/>
                  <a:pt x="421" y="3525"/>
                  <a:pt x="252" y="3213"/>
                </a:cubicBezTo>
                <a:cubicBezTo>
                  <a:pt x="83" y="2902"/>
                  <a:pt x="0" y="2549"/>
                  <a:pt x="0" y="2167"/>
                </a:cubicBezTo>
                <a:cubicBezTo>
                  <a:pt x="0" y="1574"/>
                  <a:pt x="176" y="1069"/>
                  <a:pt x="528" y="640"/>
                </a:cubicBezTo>
                <a:cubicBezTo>
                  <a:pt x="878" y="211"/>
                  <a:pt x="1304" y="0"/>
                  <a:pt x="1804" y="0"/>
                </a:cubicBezTo>
                <a:cubicBezTo>
                  <a:pt x="2296" y="0"/>
                  <a:pt x="2719" y="211"/>
                  <a:pt x="3069" y="640"/>
                </a:cubicBezTo>
                <a:cubicBezTo>
                  <a:pt x="3422" y="1069"/>
                  <a:pt x="3598" y="1571"/>
                  <a:pt x="3598" y="2167"/>
                </a:cubicBezTo>
                <a:moveTo>
                  <a:pt x="20838" y="2476"/>
                </a:moveTo>
                <a:cubicBezTo>
                  <a:pt x="21063" y="2323"/>
                  <a:pt x="21247" y="2297"/>
                  <a:pt x="21389" y="2391"/>
                </a:cubicBezTo>
                <a:cubicBezTo>
                  <a:pt x="21529" y="2485"/>
                  <a:pt x="21599" y="2684"/>
                  <a:pt x="21599" y="2996"/>
                </a:cubicBezTo>
                <a:lnTo>
                  <a:pt x="21599" y="13515"/>
                </a:lnTo>
                <a:cubicBezTo>
                  <a:pt x="21599" y="13803"/>
                  <a:pt x="21526" y="14106"/>
                  <a:pt x="21382" y="14420"/>
                </a:cubicBezTo>
                <a:cubicBezTo>
                  <a:pt x="21237" y="14737"/>
                  <a:pt x="21056" y="14966"/>
                  <a:pt x="20838" y="15119"/>
                </a:cubicBezTo>
                <a:cubicBezTo>
                  <a:pt x="19954" y="15757"/>
                  <a:pt x="19146" y="16165"/>
                  <a:pt x="18412" y="16350"/>
                </a:cubicBezTo>
                <a:cubicBezTo>
                  <a:pt x="17678" y="16529"/>
                  <a:pt x="17036" y="16606"/>
                  <a:pt x="16490" y="16567"/>
                </a:cubicBezTo>
                <a:cubicBezTo>
                  <a:pt x="15849" y="16526"/>
                  <a:pt x="15281" y="16371"/>
                  <a:pt x="14791" y="16103"/>
                </a:cubicBezTo>
                <a:cubicBezTo>
                  <a:pt x="14392" y="15851"/>
                  <a:pt x="14003" y="15607"/>
                  <a:pt x="13623" y="15378"/>
                </a:cubicBezTo>
                <a:cubicBezTo>
                  <a:pt x="13244" y="15146"/>
                  <a:pt x="12857" y="14946"/>
                  <a:pt x="12458" y="14773"/>
                </a:cubicBezTo>
                <a:cubicBezTo>
                  <a:pt x="12059" y="14599"/>
                  <a:pt x="11640" y="14461"/>
                  <a:pt x="11197" y="14358"/>
                </a:cubicBezTo>
                <a:cubicBezTo>
                  <a:pt x="10757" y="14256"/>
                  <a:pt x="10269" y="14203"/>
                  <a:pt x="9738" y="14203"/>
                </a:cubicBezTo>
                <a:cubicBezTo>
                  <a:pt x="9310" y="14220"/>
                  <a:pt x="8825" y="14306"/>
                  <a:pt x="8286" y="14455"/>
                </a:cubicBezTo>
                <a:cubicBezTo>
                  <a:pt x="7824" y="14588"/>
                  <a:pt x="7266" y="14799"/>
                  <a:pt x="6605" y="15090"/>
                </a:cubicBezTo>
                <a:cubicBezTo>
                  <a:pt x="5944" y="15381"/>
                  <a:pt x="5207" y="15792"/>
                  <a:pt x="4394" y="16327"/>
                </a:cubicBezTo>
                <a:cubicBezTo>
                  <a:pt x="4169" y="16476"/>
                  <a:pt x="3978" y="16494"/>
                  <a:pt x="3826" y="16382"/>
                </a:cubicBezTo>
                <a:cubicBezTo>
                  <a:pt x="3674" y="16268"/>
                  <a:pt x="3598" y="16059"/>
                  <a:pt x="3598" y="15751"/>
                </a:cubicBezTo>
                <a:lnTo>
                  <a:pt x="3598" y="5273"/>
                </a:lnTo>
                <a:cubicBezTo>
                  <a:pt x="3598" y="4964"/>
                  <a:pt x="3674" y="4653"/>
                  <a:pt x="3826" y="4347"/>
                </a:cubicBezTo>
                <a:cubicBezTo>
                  <a:pt x="3978" y="4036"/>
                  <a:pt x="4169" y="3807"/>
                  <a:pt x="4394" y="3654"/>
                </a:cubicBezTo>
                <a:cubicBezTo>
                  <a:pt x="5207" y="3143"/>
                  <a:pt x="5941" y="2737"/>
                  <a:pt x="6597" y="2447"/>
                </a:cubicBezTo>
                <a:cubicBezTo>
                  <a:pt x="7253" y="2156"/>
                  <a:pt x="7816" y="1944"/>
                  <a:pt x="8286" y="1812"/>
                </a:cubicBezTo>
                <a:cubicBezTo>
                  <a:pt x="8832" y="1665"/>
                  <a:pt x="9317" y="1580"/>
                  <a:pt x="9738" y="1559"/>
                </a:cubicBezTo>
                <a:cubicBezTo>
                  <a:pt x="10269" y="1559"/>
                  <a:pt x="10757" y="1612"/>
                  <a:pt x="11197" y="1715"/>
                </a:cubicBezTo>
                <a:cubicBezTo>
                  <a:pt x="11640" y="1818"/>
                  <a:pt x="12059" y="1956"/>
                  <a:pt x="12458" y="2135"/>
                </a:cubicBezTo>
                <a:cubicBezTo>
                  <a:pt x="12857" y="2306"/>
                  <a:pt x="13242" y="2508"/>
                  <a:pt x="13619" y="2737"/>
                </a:cubicBezTo>
                <a:cubicBezTo>
                  <a:pt x="13993" y="2967"/>
                  <a:pt x="14385" y="3207"/>
                  <a:pt x="14791" y="3463"/>
                </a:cubicBezTo>
                <a:cubicBezTo>
                  <a:pt x="15281" y="3736"/>
                  <a:pt x="15849" y="3889"/>
                  <a:pt x="16490" y="3924"/>
                </a:cubicBezTo>
                <a:cubicBezTo>
                  <a:pt x="17036" y="3965"/>
                  <a:pt x="17678" y="3889"/>
                  <a:pt x="18412" y="3707"/>
                </a:cubicBezTo>
                <a:cubicBezTo>
                  <a:pt x="19146" y="3522"/>
                  <a:pt x="19957" y="3113"/>
                  <a:pt x="20838" y="2476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29" name="AutoShape 30"/>
          <p:cNvSpPr>
            <a:spLocks/>
          </p:cNvSpPr>
          <p:nvPr/>
        </p:nvSpPr>
        <p:spPr bwMode="auto">
          <a:xfrm>
            <a:off x="2121422" y="3053802"/>
            <a:ext cx="300793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3219"/>
                </a:moveTo>
                <a:cubicBezTo>
                  <a:pt x="20630" y="3219"/>
                  <a:pt x="20943" y="3384"/>
                  <a:pt x="21205" y="3713"/>
                </a:cubicBezTo>
                <a:cubicBezTo>
                  <a:pt x="21467" y="4039"/>
                  <a:pt x="21599" y="4424"/>
                  <a:pt x="21599" y="4867"/>
                </a:cubicBezTo>
                <a:lnTo>
                  <a:pt x="21599" y="19981"/>
                </a:lnTo>
                <a:cubicBezTo>
                  <a:pt x="21599" y="20422"/>
                  <a:pt x="21467" y="20800"/>
                  <a:pt x="21205" y="21124"/>
                </a:cubicBezTo>
                <a:cubicBezTo>
                  <a:pt x="20943" y="21441"/>
                  <a:pt x="20630" y="21599"/>
                  <a:pt x="20263" y="21599"/>
                </a:cubicBezTo>
                <a:lnTo>
                  <a:pt x="1346" y="21599"/>
                </a:lnTo>
                <a:cubicBezTo>
                  <a:pt x="981" y="21599"/>
                  <a:pt x="663" y="21441"/>
                  <a:pt x="399" y="21124"/>
                </a:cubicBezTo>
                <a:cubicBezTo>
                  <a:pt x="132" y="20801"/>
                  <a:pt x="0" y="20422"/>
                  <a:pt x="0" y="19981"/>
                </a:cubicBezTo>
                <a:lnTo>
                  <a:pt x="0" y="1615"/>
                </a:lnTo>
                <a:cubicBezTo>
                  <a:pt x="0" y="1177"/>
                  <a:pt x="132" y="796"/>
                  <a:pt x="399" y="475"/>
                </a:cubicBezTo>
                <a:cubicBezTo>
                  <a:pt x="663" y="158"/>
                  <a:pt x="981" y="0"/>
                  <a:pt x="1346" y="0"/>
                </a:cubicBezTo>
                <a:lnTo>
                  <a:pt x="9457" y="0"/>
                </a:lnTo>
                <a:cubicBezTo>
                  <a:pt x="9824" y="0"/>
                  <a:pt x="10140" y="158"/>
                  <a:pt x="10407" y="475"/>
                </a:cubicBezTo>
                <a:cubicBezTo>
                  <a:pt x="10673" y="796"/>
                  <a:pt x="10806" y="1177"/>
                  <a:pt x="10806" y="1615"/>
                </a:cubicBezTo>
                <a:cubicBezTo>
                  <a:pt x="10806" y="2056"/>
                  <a:pt x="10935" y="2435"/>
                  <a:pt x="11197" y="2749"/>
                </a:cubicBezTo>
                <a:cubicBezTo>
                  <a:pt x="11459" y="3060"/>
                  <a:pt x="11773" y="3219"/>
                  <a:pt x="12142" y="3219"/>
                </a:cubicBezTo>
                <a:lnTo>
                  <a:pt x="20263" y="321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30" name="AutoShape 31"/>
          <p:cNvSpPr>
            <a:spLocks/>
          </p:cNvSpPr>
          <p:nvPr/>
        </p:nvSpPr>
        <p:spPr bwMode="auto">
          <a:xfrm>
            <a:off x="2746019" y="3053802"/>
            <a:ext cx="273014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4276" y="7975"/>
                </a:moveTo>
                <a:cubicBezTo>
                  <a:pt x="3988" y="7975"/>
                  <a:pt x="3706" y="8031"/>
                  <a:pt x="3434" y="8148"/>
                </a:cubicBezTo>
                <a:cubicBezTo>
                  <a:pt x="3160" y="8266"/>
                  <a:pt x="2903" y="8427"/>
                  <a:pt x="2666" y="8627"/>
                </a:cubicBezTo>
                <a:cubicBezTo>
                  <a:pt x="2428" y="8830"/>
                  <a:pt x="2220" y="9071"/>
                  <a:pt x="2044" y="9344"/>
                </a:cubicBezTo>
                <a:cubicBezTo>
                  <a:pt x="1867" y="9620"/>
                  <a:pt x="1730" y="9926"/>
                  <a:pt x="1628" y="10252"/>
                </a:cubicBezTo>
                <a:lnTo>
                  <a:pt x="0" y="16271"/>
                </a:lnTo>
                <a:lnTo>
                  <a:pt x="0" y="1618"/>
                </a:lnTo>
                <a:cubicBezTo>
                  <a:pt x="0" y="1177"/>
                  <a:pt x="132" y="796"/>
                  <a:pt x="399" y="478"/>
                </a:cubicBezTo>
                <a:cubicBezTo>
                  <a:pt x="663" y="161"/>
                  <a:pt x="981" y="0"/>
                  <a:pt x="1348" y="0"/>
                </a:cubicBezTo>
                <a:lnTo>
                  <a:pt x="9459" y="0"/>
                </a:lnTo>
                <a:cubicBezTo>
                  <a:pt x="9824" y="0"/>
                  <a:pt x="10140" y="161"/>
                  <a:pt x="10407" y="478"/>
                </a:cubicBezTo>
                <a:cubicBezTo>
                  <a:pt x="10673" y="796"/>
                  <a:pt x="10806" y="1177"/>
                  <a:pt x="10806" y="1618"/>
                </a:cubicBezTo>
                <a:cubicBezTo>
                  <a:pt x="10806" y="2059"/>
                  <a:pt x="10938" y="2438"/>
                  <a:pt x="11197" y="2749"/>
                </a:cubicBezTo>
                <a:cubicBezTo>
                  <a:pt x="11459" y="3063"/>
                  <a:pt x="11773" y="3222"/>
                  <a:pt x="12142" y="3222"/>
                </a:cubicBezTo>
                <a:lnTo>
                  <a:pt x="17332" y="3222"/>
                </a:lnTo>
                <a:cubicBezTo>
                  <a:pt x="17700" y="3222"/>
                  <a:pt x="18015" y="3384"/>
                  <a:pt x="18277" y="3713"/>
                </a:cubicBezTo>
                <a:cubicBezTo>
                  <a:pt x="18539" y="4042"/>
                  <a:pt x="18669" y="4426"/>
                  <a:pt x="18669" y="4867"/>
                </a:cubicBezTo>
                <a:lnTo>
                  <a:pt x="18669" y="7975"/>
                </a:lnTo>
                <a:lnTo>
                  <a:pt x="4276" y="7975"/>
                </a:lnTo>
                <a:close/>
                <a:moveTo>
                  <a:pt x="21599" y="10140"/>
                </a:moveTo>
                <a:lnTo>
                  <a:pt x="18552" y="20800"/>
                </a:lnTo>
                <a:cubicBezTo>
                  <a:pt x="18505" y="21015"/>
                  <a:pt x="18385" y="21203"/>
                  <a:pt x="18194" y="21362"/>
                </a:cubicBezTo>
                <a:cubicBezTo>
                  <a:pt x="18003" y="21520"/>
                  <a:pt x="17817" y="21599"/>
                  <a:pt x="17638" y="21599"/>
                </a:cubicBezTo>
                <a:lnTo>
                  <a:pt x="504" y="21599"/>
                </a:lnTo>
                <a:lnTo>
                  <a:pt x="3388" y="10913"/>
                </a:lnTo>
                <a:cubicBezTo>
                  <a:pt x="3434" y="10698"/>
                  <a:pt x="3552" y="10516"/>
                  <a:pt x="3745" y="10363"/>
                </a:cubicBezTo>
                <a:cubicBezTo>
                  <a:pt x="3936" y="10213"/>
                  <a:pt x="4120" y="10140"/>
                  <a:pt x="4301" y="10140"/>
                </a:cubicBezTo>
                <a:lnTo>
                  <a:pt x="21599" y="1014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31" name="AutoShape 32"/>
          <p:cNvSpPr>
            <a:spLocks/>
          </p:cNvSpPr>
          <p:nvPr/>
        </p:nvSpPr>
        <p:spPr bwMode="auto">
          <a:xfrm>
            <a:off x="9545982" y="3062529"/>
            <a:ext cx="247618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151" y="7569"/>
                </a:moveTo>
                <a:cubicBezTo>
                  <a:pt x="21273" y="7569"/>
                  <a:pt x="21379" y="7618"/>
                  <a:pt x="21468" y="7727"/>
                </a:cubicBezTo>
                <a:cubicBezTo>
                  <a:pt x="21554" y="7834"/>
                  <a:pt x="21599" y="7958"/>
                  <a:pt x="21599" y="8105"/>
                </a:cubicBezTo>
                <a:lnTo>
                  <a:pt x="21599" y="13494"/>
                </a:lnTo>
                <a:cubicBezTo>
                  <a:pt x="21599" y="13641"/>
                  <a:pt x="21556" y="13768"/>
                  <a:pt x="21472" y="13872"/>
                </a:cubicBezTo>
                <a:cubicBezTo>
                  <a:pt x="21388" y="13978"/>
                  <a:pt x="21280" y="14033"/>
                  <a:pt x="21151" y="14033"/>
                </a:cubicBezTo>
                <a:lnTo>
                  <a:pt x="19807" y="14033"/>
                </a:lnTo>
                <a:lnTo>
                  <a:pt x="19807" y="19984"/>
                </a:lnTo>
                <a:cubicBezTo>
                  <a:pt x="19807" y="20419"/>
                  <a:pt x="19675" y="20796"/>
                  <a:pt x="19411" y="21116"/>
                </a:cubicBezTo>
                <a:cubicBezTo>
                  <a:pt x="19144" y="21438"/>
                  <a:pt x="18825" y="21599"/>
                  <a:pt x="18451" y="21599"/>
                </a:cubicBezTo>
                <a:lnTo>
                  <a:pt x="3146" y="21599"/>
                </a:lnTo>
                <a:cubicBezTo>
                  <a:pt x="2772" y="21599"/>
                  <a:pt x="2455" y="21438"/>
                  <a:pt x="2198" y="21116"/>
                </a:cubicBezTo>
                <a:cubicBezTo>
                  <a:pt x="1941" y="20796"/>
                  <a:pt x="1814" y="20419"/>
                  <a:pt x="1814" y="19984"/>
                </a:cubicBezTo>
                <a:lnTo>
                  <a:pt x="1814" y="14033"/>
                </a:lnTo>
                <a:lnTo>
                  <a:pt x="446" y="14033"/>
                </a:lnTo>
                <a:cubicBezTo>
                  <a:pt x="324" y="14033"/>
                  <a:pt x="218" y="13981"/>
                  <a:pt x="132" y="13880"/>
                </a:cubicBezTo>
                <a:cubicBezTo>
                  <a:pt x="43" y="13780"/>
                  <a:pt x="0" y="13650"/>
                  <a:pt x="0" y="13494"/>
                </a:cubicBezTo>
                <a:lnTo>
                  <a:pt x="0" y="8105"/>
                </a:lnTo>
                <a:cubicBezTo>
                  <a:pt x="0" y="7958"/>
                  <a:pt x="43" y="7834"/>
                  <a:pt x="132" y="7727"/>
                </a:cubicBezTo>
                <a:cubicBezTo>
                  <a:pt x="218" y="7618"/>
                  <a:pt x="324" y="7569"/>
                  <a:pt x="446" y="7569"/>
                </a:cubicBezTo>
                <a:lnTo>
                  <a:pt x="6638" y="7569"/>
                </a:lnTo>
                <a:cubicBezTo>
                  <a:pt x="6203" y="7569"/>
                  <a:pt x="5791" y="7468"/>
                  <a:pt x="5404" y="7270"/>
                </a:cubicBezTo>
                <a:cubicBezTo>
                  <a:pt x="5018" y="7074"/>
                  <a:pt x="4682" y="6803"/>
                  <a:pt x="4399" y="6466"/>
                </a:cubicBezTo>
                <a:cubicBezTo>
                  <a:pt x="4116" y="6126"/>
                  <a:pt x="3892" y="5723"/>
                  <a:pt x="3727" y="5266"/>
                </a:cubicBezTo>
                <a:cubicBezTo>
                  <a:pt x="3561" y="4808"/>
                  <a:pt x="3480" y="4316"/>
                  <a:pt x="3480" y="3789"/>
                </a:cubicBezTo>
                <a:cubicBezTo>
                  <a:pt x="3480" y="3267"/>
                  <a:pt x="3561" y="2775"/>
                  <a:pt x="3727" y="2312"/>
                </a:cubicBezTo>
                <a:cubicBezTo>
                  <a:pt x="3892" y="1845"/>
                  <a:pt x="4116" y="1445"/>
                  <a:pt x="4399" y="1102"/>
                </a:cubicBezTo>
                <a:cubicBezTo>
                  <a:pt x="4682" y="765"/>
                  <a:pt x="5016" y="495"/>
                  <a:pt x="5399" y="296"/>
                </a:cubicBezTo>
                <a:cubicBezTo>
                  <a:pt x="5781" y="100"/>
                  <a:pt x="6194" y="0"/>
                  <a:pt x="6638" y="0"/>
                </a:cubicBezTo>
                <a:cubicBezTo>
                  <a:pt x="7106" y="0"/>
                  <a:pt x="7550" y="112"/>
                  <a:pt x="7967" y="336"/>
                </a:cubicBezTo>
                <a:cubicBezTo>
                  <a:pt x="8385" y="561"/>
                  <a:pt x="8723" y="883"/>
                  <a:pt x="8985" y="1295"/>
                </a:cubicBezTo>
                <a:lnTo>
                  <a:pt x="10799" y="4094"/>
                </a:lnTo>
                <a:lnTo>
                  <a:pt x="12614" y="1295"/>
                </a:lnTo>
                <a:cubicBezTo>
                  <a:pt x="12883" y="883"/>
                  <a:pt x="13224" y="561"/>
                  <a:pt x="13636" y="336"/>
                </a:cubicBezTo>
                <a:cubicBezTo>
                  <a:pt x="14049" y="112"/>
                  <a:pt x="14493" y="0"/>
                  <a:pt x="14971" y="0"/>
                </a:cubicBezTo>
                <a:cubicBezTo>
                  <a:pt x="15405" y="0"/>
                  <a:pt x="15815" y="100"/>
                  <a:pt x="16199" y="296"/>
                </a:cubicBezTo>
                <a:cubicBezTo>
                  <a:pt x="16581" y="495"/>
                  <a:pt x="16915" y="765"/>
                  <a:pt x="17198" y="1102"/>
                </a:cubicBezTo>
                <a:cubicBezTo>
                  <a:pt x="17481" y="1445"/>
                  <a:pt x="17704" y="1845"/>
                  <a:pt x="17870" y="2303"/>
                </a:cubicBezTo>
                <a:cubicBezTo>
                  <a:pt x="18036" y="2761"/>
                  <a:pt x="18117" y="3259"/>
                  <a:pt x="18117" y="3789"/>
                </a:cubicBezTo>
                <a:cubicBezTo>
                  <a:pt x="18117" y="4315"/>
                  <a:pt x="18036" y="4808"/>
                  <a:pt x="17870" y="5266"/>
                </a:cubicBezTo>
                <a:cubicBezTo>
                  <a:pt x="17704" y="5723"/>
                  <a:pt x="17481" y="6126"/>
                  <a:pt x="17198" y="6466"/>
                </a:cubicBezTo>
                <a:cubicBezTo>
                  <a:pt x="16915" y="6803"/>
                  <a:pt x="16581" y="7074"/>
                  <a:pt x="16199" y="7269"/>
                </a:cubicBezTo>
                <a:cubicBezTo>
                  <a:pt x="15815" y="7468"/>
                  <a:pt x="15405" y="7569"/>
                  <a:pt x="14971" y="7569"/>
                </a:cubicBezTo>
                <a:lnTo>
                  <a:pt x="21151" y="7569"/>
                </a:lnTo>
                <a:close/>
                <a:moveTo>
                  <a:pt x="5294" y="3789"/>
                </a:moveTo>
                <a:cubicBezTo>
                  <a:pt x="5294" y="4243"/>
                  <a:pt x="5424" y="4621"/>
                  <a:pt x="5680" y="4929"/>
                </a:cubicBezTo>
                <a:cubicBezTo>
                  <a:pt x="5937" y="5234"/>
                  <a:pt x="6256" y="5389"/>
                  <a:pt x="6638" y="5389"/>
                </a:cubicBezTo>
                <a:lnTo>
                  <a:pt x="9362" y="5389"/>
                </a:lnTo>
                <a:lnTo>
                  <a:pt x="7629" y="2689"/>
                </a:lnTo>
                <a:cubicBezTo>
                  <a:pt x="7550" y="2597"/>
                  <a:pt x="7430" y="2484"/>
                  <a:pt x="7260" y="2349"/>
                </a:cubicBezTo>
                <a:cubicBezTo>
                  <a:pt x="7092" y="2217"/>
                  <a:pt x="6885" y="2150"/>
                  <a:pt x="6638" y="2150"/>
                </a:cubicBezTo>
                <a:cubicBezTo>
                  <a:pt x="6264" y="2150"/>
                  <a:pt x="5947" y="2312"/>
                  <a:pt x="5685" y="2634"/>
                </a:cubicBezTo>
                <a:cubicBezTo>
                  <a:pt x="5426" y="2954"/>
                  <a:pt x="5294" y="3342"/>
                  <a:pt x="5294" y="3789"/>
                </a:cubicBezTo>
                <a:moveTo>
                  <a:pt x="13063" y="7569"/>
                </a:moveTo>
                <a:lnTo>
                  <a:pt x="8534" y="7569"/>
                </a:lnTo>
                <a:lnTo>
                  <a:pt x="8534" y="18553"/>
                </a:lnTo>
                <a:cubicBezTo>
                  <a:pt x="8534" y="18856"/>
                  <a:pt x="8628" y="19118"/>
                  <a:pt x="8810" y="19334"/>
                </a:cubicBezTo>
                <a:cubicBezTo>
                  <a:pt x="8995" y="19547"/>
                  <a:pt x="9208" y="19656"/>
                  <a:pt x="9456" y="19656"/>
                </a:cubicBezTo>
                <a:lnTo>
                  <a:pt x="12144" y="19656"/>
                </a:lnTo>
                <a:cubicBezTo>
                  <a:pt x="12396" y="19656"/>
                  <a:pt x="12612" y="19547"/>
                  <a:pt x="12792" y="19334"/>
                </a:cubicBezTo>
                <a:cubicBezTo>
                  <a:pt x="12972" y="19118"/>
                  <a:pt x="13063" y="18856"/>
                  <a:pt x="13063" y="18553"/>
                </a:cubicBezTo>
                <a:lnTo>
                  <a:pt x="13063" y="7569"/>
                </a:lnTo>
                <a:close/>
                <a:moveTo>
                  <a:pt x="12235" y="5389"/>
                </a:moveTo>
                <a:lnTo>
                  <a:pt x="14971" y="5389"/>
                </a:lnTo>
                <a:cubicBezTo>
                  <a:pt x="15345" y="5389"/>
                  <a:pt x="15660" y="5234"/>
                  <a:pt x="15916" y="4929"/>
                </a:cubicBezTo>
                <a:cubicBezTo>
                  <a:pt x="16173" y="4621"/>
                  <a:pt x="16303" y="4243"/>
                  <a:pt x="16303" y="3789"/>
                </a:cubicBezTo>
                <a:cubicBezTo>
                  <a:pt x="16303" y="3339"/>
                  <a:pt x="16173" y="2954"/>
                  <a:pt x="15916" y="2634"/>
                </a:cubicBezTo>
                <a:cubicBezTo>
                  <a:pt x="15660" y="2312"/>
                  <a:pt x="15345" y="2150"/>
                  <a:pt x="14971" y="2150"/>
                </a:cubicBezTo>
                <a:cubicBezTo>
                  <a:pt x="14716" y="2150"/>
                  <a:pt x="14507" y="2217"/>
                  <a:pt x="14342" y="2349"/>
                </a:cubicBezTo>
                <a:cubicBezTo>
                  <a:pt x="14179" y="2484"/>
                  <a:pt x="14059" y="2597"/>
                  <a:pt x="13982" y="2689"/>
                </a:cubicBezTo>
                <a:lnTo>
                  <a:pt x="12235" y="538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32" name="AutoShape 33"/>
          <p:cNvSpPr>
            <a:spLocks/>
          </p:cNvSpPr>
          <p:nvPr/>
        </p:nvSpPr>
        <p:spPr bwMode="auto">
          <a:xfrm>
            <a:off x="10144392" y="3062529"/>
            <a:ext cx="247618" cy="242062"/>
          </a:xfrm>
          <a:custGeom>
            <a:avLst/>
            <a:gdLst>
              <a:gd name="T0" fmla="+- 0 10800 88"/>
              <a:gd name="T1" fmla="*/ T0 w 21424"/>
              <a:gd name="T2" fmla="*/ 10800 h 21600"/>
              <a:gd name="T3" fmla="+- 0 10800 88"/>
              <a:gd name="T4" fmla="*/ T3 w 21424"/>
              <a:gd name="T5" fmla="*/ 10800 h 21600"/>
              <a:gd name="T6" fmla="+- 0 10800 88"/>
              <a:gd name="T7" fmla="*/ T6 w 21424"/>
              <a:gd name="T8" fmla="*/ 10800 h 21600"/>
              <a:gd name="T9" fmla="+- 0 10800 88"/>
              <a:gd name="T10" fmla="*/ T9 w 21424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424" h="21600">
                <a:moveTo>
                  <a:pt x="12593" y="10421"/>
                </a:moveTo>
                <a:lnTo>
                  <a:pt x="12593" y="19432"/>
                </a:lnTo>
                <a:lnTo>
                  <a:pt x="16047" y="19432"/>
                </a:lnTo>
                <a:cubicBezTo>
                  <a:pt x="16352" y="19432"/>
                  <a:pt x="16611" y="19538"/>
                  <a:pt x="16821" y="19749"/>
                </a:cubicBezTo>
                <a:cubicBezTo>
                  <a:pt x="17027" y="19961"/>
                  <a:pt x="17135" y="20210"/>
                  <a:pt x="17135" y="20504"/>
                </a:cubicBezTo>
                <a:cubicBezTo>
                  <a:pt x="17135" y="20809"/>
                  <a:pt x="17027" y="21071"/>
                  <a:pt x="16821" y="21282"/>
                </a:cubicBezTo>
                <a:cubicBezTo>
                  <a:pt x="16611" y="21494"/>
                  <a:pt x="16352" y="21599"/>
                  <a:pt x="16047" y="21599"/>
                </a:cubicBezTo>
                <a:lnTo>
                  <a:pt x="5350" y="21599"/>
                </a:lnTo>
                <a:cubicBezTo>
                  <a:pt x="5062" y="21599"/>
                  <a:pt x="4812" y="21494"/>
                  <a:pt x="4602" y="21282"/>
                </a:cubicBezTo>
                <a:cubicBezTo>
                  <a:pt x="4396" y="21071"/>
                  <a:pt x="4288" y="20809"/>
                  <a:pt x="4288" y="20504"/>
                </a:cubicBezTo>
                <a:cubicBezTo>
                  <a:pt x="4288" y="20210"/>
                  <a:pt x="4396" y="19961"/>
                  <a:pt x="4602" y="19749"/>
                </a:cubicBezTo>
                <a:cubicBezTo>
                  <a:pt x="4812" y="19538"/>
                  <a:pt x="5062" y="19432"/>
                  <a:pt x="5350" y="19432"/>
                </a:cubicBezTo>
                <a:lnTo>
                  <a:pt x="8833" y="19432"/>
                </a:lnTo>
                <a:lnTo>
                  <a:pt x="8833" y="10421"/>
                </a:lnTo>
                <a:lnTo>
                  <a:pt x="333" y="1841"/>
                </a:lnTo>
                <a:cubicBezTo>
                  <a:pt x="-10" y="1497"/>
                  <a:pt x="-88" y="1101"/>
                  <a:pt x="98" y="660"/>
                </a:cubicBezTo>
                <a:cubicBezTo>
                  <a:pt x="284" y="220"/>
                  <a:pt x="607" y="0"/>
                  <a:pt x="1073" y="0"/>
                </a:cubicBezTo>
                <a:lnTo>
                  <a:pt x="20324" y="0"/>
                </a:lnTo>
                <a:cubicBezTo>
                  <a:pt x="20799" y="0"/>
                  <a:pt x="21133" y="220"/>
                  <a:pt x="21325" y="660"/>
                </a:cubicBezTo>
                <a:cubicBezTo>
                  <a:pt x="21512" y="1101"/>
                  <a:pt x="21433" y="1497"/>
                  <a:pt x="21090" y="1841"/>
                </a:cubicBezTo>
                <a:lnTo>
                  <a:pt x="12593" y="1042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33" name="AutoShape 34"/>
          <p:cNvSpPr>
            <a:spLocks/>
          </p:cNvSpPr>
          <p:nvPr/>
        </p:nvSpPr>
        <p:spPr bwMode="auto">
          <a:xfrm>
            <a:off x="10753912" y="3062529"/>
            <a:ext cx="247618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4" y="0"/>
                </a:moveTo>
                <a:cubicBezTo>
                  <a:pt x="12264" y="0"/>
                  <a:pt x="13649" y="287"/>
                  <a:pt x="14957" y="861"/>
                </a:cubicBezTo>
                <a:cubicBezTo>
                  <a:pt x="16265" y="1434"/>
                  <a:pt x="17412" y="2210"/>
                  <a:pt x="18398" y="3198"/>
                </a:cubicBezTo>
                <a:cubicBezTo>
                  <a:pt x="19387" y="4186"/>
                  <a:pt x="20167" y="5332"/>
                  <a:pt x="20738" y="6645"/>
                </a:cubicBezTo>
                <a:cubicBezTo>
                  <a:pt x="21311" y="7958"/>
                  <a:pt x="21599" y="9341"/>
                  <a:pt x="21599" y="10801"/>
                </a:cubicBezTo>
                <a:cubicBezTo>
                  <a:pt x="21599" y="12280"/>
                  <a:pt x="21311" y="13669"/>
                  <a:pt x="20738" y="14971"/>
                </a:cubicBezTo>
                <a:cubicBezTo>
                  <a:pt x="20167" y="16272"/>
                  <a:pt x="19387" y="17413"/>
                  <a:pt x="18398" y="18401"/>
                </a:cubicBezTo>
                <a:cubicBezTo>
                  <a:pt x="17412" y="19386"/>
                  <a:pt x="16265" y="20171"/>
                  <a:pt x="14957" y="20738"/>
                </a:cubicBezTo>
                <a:cubicBezTo>
                  <a:pt x="13649" y="21312"/>
                  <a:pt x="12264" y="21599"/>
                  <a:pt x="10804" y="21599"/>
                </a:cubicBezTo>
                <a:cubicBezTo>
                  <a:pt x="9326" y="21599"/>
                  <a:pt x="7936" y="21312"/>
                  <a:pt x="6633" y="20738"/>
                </a:cubicBezTo>
                <a:cubicBezTo>
                  <a:pt x="5328" y="20171"/>
                  <a:pt x="4184" y="19386"/>
                  <a:pt x="3195" y="18401"/>
                </a:cubicBezTo>
                <a:cubicBezTo>
                  <a:pt x="2209" y="17413"/>
                  <a:pt x="1429" y="16272"/>
                  <a:pt x="856" y="14971"/>
                </a:cubicBezTo>
                <a:cubicBezTo>
                  <a:pt x="285" y="13669"/>
                  <a:pt x="0" y="12280"/>
                  <a:pt x="0" y="10801"/>
                </a:cubicBezTo>
                <a:cubicBezTo>
                  <a:pt x="0" y="9341"/>
                  <a:pt x="285" y="7958"/>
                  <a:pt x="856" y="6645"/>
                </a:cubicBezTo>
                <a:cubicBezTo>
                  <a:pt x="1429" y="5332"/>
                  <a:pt x="2209" y="4186"/>
                  <a:pt x="3195" y="3198"/>
                </a:cubicBezTo>
                <a:cubicBezTo>
                  <a:pt x="4184" y="2210"/>
                  <a:pt x="5328" y="1434"/>
                  <a:pt x="6633" y="861"/>
                </a:cubicBezTo>
                <a:cubicBezTo>
                  <a:pt x="7936" y="285"/>
                  <a:pt x="9326" y="0"/>
                  <a:pt x="10804" y="0"/>
                </a:cubicBezTo>
                <a:moveTo>
                  <a:pt x="6450" y="2241"/>
                </a:moveTo>
                <a:cubicBezTo>
                  <a:pt x="6133" y="2258"/>
                  <a:pt x="5783" y="2408"/>
                  <a:pt x="5393" y="2687"/>
                </a:cubicBezTo>
                <a:cubicBezTo>
                  <a:pt x="5006" y="2969"/>
                  <a:pt x="4627" y="3294"/>
                  <a:pt x="4257" y="3658"/>
                </a:cubicBezTo>
                <a:cubicBezTo>
                  <a:pt x="3890" y="4028"/>
                  <a:pt x="3548" y="4409"/>
                  <a:pt x="3237" y="4793"/>
                </a:cubicBezTo>
                <a:cubicBezTo>
                  <a:pt x="2927" y="5186"/>
                  <a:pt x="2684" y="5505"/>
                  <a:pt x="2514" y="5753"/>
                </a:cubicBezTo>
                <a:lnTo>
                  <a:pt x="2568" y="5753"/>
                </a:lnTo>
                <a:cubicBezTo>
                  <a:pt x="2604" y="5753"/>
                  <a:pt x="2661" y="5742"/>
                  <a:pt x="2737" y="5716"/>
                </a:cubicBezTo>
                <a:cubicBezTo>
                  <a:pt x="2814" y="5688"/>
                  <a:pt x="2850" y="5728"/>
                  <a:pt x="2850" y="5838"/>
                </a:cubicBezTo>
                <a:cubicBezTo>
                  <a:pt x="2850" y="5875"/>
                  <a:pt x="2839" y="5920"/>
                  <a:pt x="2811" y="5979"/>
                </a:cubicBezTo>
                <a:cubicBezTo>
                  <a:pt x="2783" y="6035"/>
                  <a:pt x="2833" y="6069"/>
                  <a:pt x="2961" y="6069"/>
                </a:cubicBezTo>
                <a:cubicBezTo>
                  <a:pt x="2997" y="6069"/>
                  <a:pt x="3020" y="6041"/>
                  <a:pt x="3028" y="5985"/>
                </a:cubicBezTo>
                <a:cubicBezTo>
                  <a:pt x="3037" y="5931"/>
                  <a:pt x="3051" y="5931"/>
                  <a:pt x="3068" y="5985"/>
                </a:cubicBezTo>
                <a:lnTo>
                  <a:pt x="3122" y="6199"/>
                </a:lnTo>
                <a:lnTo>
                  <a:pt x="3122" y="6227"/>
                </a:lnTo>
                <a:cubicBezTo>
                  <a:pt x="3122" y="6267"/>
                  <a:pt x="3099" y="6295"/>
                  <a:pt x="3054" y="6312"/>
                </a:cubicBezTo>
                <a:cubicBezTo>
                  <a:pt x="3011" y="6326"/>
                  <a:pt x="2997" y="6354"/>
                  <a:pt x="3014" y="6394"/>
                </a:cubicBezTo>
                <a:cubicBezTo>
                  <a:pt x="3051" y="6428"/>
                  <a:pt x="3093" y="6442"/>
                  <a:pt x="3141" y="6442"/>
                </a:cubicBezTo>
                <a:lnTo>
                  <a:pt x="3271" y="6442"/>
                </a:lnTo>
                <a:lnTo>
                  <a:pt x="3325" y="6417"/>
                </a:lnTo>
                <a:lnTo>
                  <a:pt x="3353" y="6394"/>
                </a:lnTo>
                <a:cubicBezTo>
                  <a:pt x="3353" y="6442"/>
                  <a:pt x="3379" y="6481"/>
                  <a:pt x="3432" y="6504"/>
                </a:cubicBezTo>
                <a:cubicBezTo>
                  <a:pt x="3489" y="6532"/>
                  <a:pt x="3534" y="6544"/>
                  <a:pt x="3568" y="6544"/>
                </a:cubicBezTo>
                <a:lnTo>
                  <a:pt x="3596" y="6544"/>
                </a:lnTo>
                <a:cubicBezTo>
                  <a:pt x="3596" y="6558"/>
                  <a:pt x="3576" y="6575"/>
                  <a:pt x="3543" y="6592"/>
                </a:cubicBezTo>
                <a:cubicBezTo>
                  <a:pt x="3506" y="6614"/>
                  <a:pt x="3506" y="6642"/>
                  <a:pt x="3543" y="6673"/>
                </a:cubicBezTo>
                <a:lnTo>
                  <a:pt x="3853" y="6730"/>
                </a:lnTo>
                <a:lnTo>
                  <a:pt x="3853" y="6758"/>
                </a:lnTo>
                <a:lnTo>
                  <a:pt x="4043" y="7148"/>
                </a:lnTo>
                <a:cubicBezTo>
                  <a:pt x="4043" y="7182"/>
                  <a:pt x="4028" y="7232"/>
                  <a:pt x="4003" y="7280"/>
                </a:cubicBezTo>
                <a:cubicBezTo>
                  <a:pt x="3975" y="7337"/>
                  <a:pt x="3944" y="7365"/>
                  <a:pt x="3907" y="7365"/>
                </a:cubicBezTo>
                <a:cubicBezTo>
                  <a:pt x="3870" y="7365"/>
                  <a:pt x="3856" y="7354"/>
                  <a:pt x="3867" y="7326"/>
                </a:cubicBezTo>
                <a:cubicBezTo>
                  <a:pt x="3876" y="7297"/>
                  <a:pt x="3879" y="7263"/>
                  <a:pt x="3879" y="7232"/>
                </a:cubicBezTo>
                <a:cubicBezTo>
                  <a:pt x="3879" y="7193"/>
                  <a:pt x="3870" y="7159"/>
                  <a:pt x="3853" y="7134"/>
                </a:cubicBezTo>
                <a:cubicBezTo>
                  <a:pt x="3836" y="7105"/>
                  <a:pt x="3769" y="7094"/>
                  <a:pt x="3650" y="7094"/>
                </a:cubicBezTo>
                <a:cubicBezTo>
                  <a:pt x="3633" y="7094"/>
                  <a:pt x="3608" y="7100"/>
                  <a:pt x="3582" y="7105"/>
                </a:cubicBezTo>
                <a:cubicBezTo>
                  <a:pt x="3554" y="7117"/>
                  <a:pt x="3551" y="7139"/>
                  <a:pt x="3568" y="7176"/>
                </a:cubicBezTo>
                <a:lnTo>
                  <a:pt x="3732" y="7523"/>
                </a:lnTo>
                <a:lnTo>
                  <a:pt x="3771" y="7551"/>
                </a:lnTo>
                <a:lnTo>
                  <a:pt x="3800" y="7580"/>
                </a:lnTo>
                <a:cubicBezTo>
                  <a:pt x="3709" y="7580"/>
                  <a:pt x="3647" y="7690"/>
                  <a:pt x="3616" y="7904"/>
                </a:cubicBezTo>
                <a:cubicBezTo>
                  <a:pt x="3585" y="8119"/>
                  <a:pt x="3568" y="8274"/>
                  <a:pt x="3568" y="8362"/>
                </a:cubicBezTo>
                <a:lnTo>
                  <a:pt x="3622" y="8610"/>
                </a:lnTo>
                <a:lnTo>
                  <a:pt x="3650" y="8686"/>
                </a:lnTo>
                <a:lnTo>
                  <a:pt x="3650" y="8743"/>
                </a:lnTo>
                <a:lnTo>
                  <a:pt x="3596" y="9002"/>
                </a:lnTo>
                <a:lnTo>
                  <a:pt x="3989" y="9581"/>
                </a:lnTo>
                <a:lnTo>
                  <a:pt x="4071" y="9581"/>
                </a:lnTo>
                <a:cubicBezTo>
                  <a:pt x="4088" y="9618"/>
                  <a:pt x="4079" y="9652"/>
                  <a:pt x="4043" y="9691"/>
                </a:cubicBezTo>
                <a:cubicBezTo>
                  <a:pt x="4006" y="9725"/>
                  <a:pt x="3997" y="9762"/>
                  <a:pt x="4014" y="9796"/>
                </a:cubicBezTo>
                <a:lnTo>
                  <a:pt x="4125" y="9906"/>
                </a:lnTo>
                <a:cubicBezTo>
                  <a:pt x="4125" y="9993"/>
                  <a:pt x="4142" y="10061"/>
                  <a:pt x="4178" y="10098"/>
                </a:cubicBezTo>
                <a:cubicBezTo>
                  <a:pt x="4212" y="10143"/>
                  <a:pt x="4272" y="10197"/>
                  <a:pt x="4353" y="10270"/>
                </a:cubicBezTo>
                <a:cubicBezTo>
                  <a:pt x="4334" y="10380"/>
                  <a:pt x="4427" y="10479"/>
                  <a:pt x="4630" y="10572"/>
                </a:cubicBezTo>
                <a:cubicBezTo>
                  <a:pt x="4834" y="10668"/>
                  <a:pt x="4961" y="10733"/>
                  <a:pt x="5017" y="10773"/>
                </a:cubicBezTo>
                <a:cubicBezTo>
                  <a:pt x="5088" y="10976"/>
                  <a:pt x="5178" y="11179"/>
                  <a:pt x="5286" y="11382"/>
                </a:cubicBezTo>
                <a:cubicBezTo>
                  <a:pt x="5393" y="11588"/>
                  <a:pt x="5526" y="11758"/>
                  <a:pt x="5679" y="11908"/>
                </a:cubicBezTo>
                <a:lnTo>
                  <a:pt x="5707" y="12094"/>
                </a:lnTo>
                <a:cubicBezTo>
                  <a:pt x="5707" y="12111"/>
                  <a:pt x="5684" y="12133"/>
                  <a:pt x="5639" y="12150"/>
                </a:cubicBezTo>
                <a:cubicBezTo>
                  <a:pt x="5594" y="12167"/>
                  <a:pt x="5588" y="12195"/>
                  <a:pt x="5625" y="12227"/>
                </a:cubicBezTo>
                <a:lnTo>
                  <a:pt x="5842" y="12325"/>
                </a:lnTo>
                <a:cubicBezTo>
                  <a:pt x="5876" y="12289"/>
                  <a:pt x="5924" y="12325"/>
                  <a:pt x="5984" y="12433"/>
                </a:cubicBezTo>
                <a:cubicBezTo>
                  <a:pt x="6040" y="12543"/>
                  <a:pt x="6088" y="12613"/>
                  <a:pt x="6125" y="12647"/>
                </a:cubicBezTo>
                <a:lnTo>
                  <a:pt x="6097" y="12729"/>
                </a:lnTo>
                <a:lnTo>
                  <a:pt x="6261" y="12961"/>
                </a:lnTo>
                <a:lnTo>
                  <a:pt x="6342" y="12989"/>
                </a:lnTo>
                <a:lnTo>
                  <a:pt x="6396" y="12879"/>
                </a:lnTo>
                <a:cubicBezTo>
                  <a:pt x="6359" y="12788"/>
                  <a:pt x="6297" y="12667"/>
                  <a:pt x="6207" y="12520"/>
                </a:cubicBezTo>
                <a:cubicBezTo>
                  <a:pt x="6116" y="12370"/>
                  <a:pt x="6023" y="12226"/>
                  <a:pt x="5930" y="12088"/>
                </a:cubicBezTo>
                <a:cubicBezTo>
                  <a:pt x="5834" y="11947"/>
                  <a:pt x="5755" y="11826"/>
                  <a:pt x="5693" y="11710"/>
                </a:cubicBezTo>
                <a:cubicBezTo>
                  <a:pt x="5628" y="11600"/>
                  <a:pt x="5597" y="11532"/>
                  <a:pt x="5597" y="11515"/>
                </a:cubicBezTo>
                <a:cubicBezTo>
                  <a:pt x="5597" y="11492"/>
                  <a:pt x="5588" y="11422"/>
                  <a:pt x="5571" y="11295"/>
                </a:cubicBezTo>
                <a:cubicBezTo>
                  <a:pt x="5551" y="11168"/>
                  <a:pt x="5534" y="11097"/>
                  <a:pt x="5517" y="11069"/>
                </a:cubicBezTo>
                <a:cubicBezTo>
                  <a:pt x="5571" y="11103"/>
                  <a:pt x="5639" y="11137"/>
                  <a:pt x="5721" y="11168"/>
                </a:cubicBezTo>
                <a:cubicBezTo>
                  <a:pt x="5800" y="11202"/>
                  <a:pt x="5868" y="11235"/>
                  <a:pt x="5922" y="11267"/>
                </a:cubicBezTo>
                <a:cubicBezTo>
                  <a:pt x="5958" y="11492"/>
                  <a:pt x="6046" y="11676"/>
                  <a:pt x="6187" y="11809"/>
                </a:cubicBezTo>
                <a:cubicBezTo>
                  <a:pt x="6326" y="11947"/>
                  <a:pt x="6450" y="12099"/>
                  <a:pt x="6557" y="12272"/>
                </a:cubicBezTo>
                <a:cubicBezTo>
                  <a:pt x="6520" y="12305"/>
                  <a:pt x="6520" y="12325"/>
                  <a:pt x="6557" y="12337"/>
                </a:cubicBezTo>
                <a:cubicBezTo>
                  <a:pt x="6594" y="12348"/>
                  <a:pt x="6625" y="12354"/>
                  <a:pt x="6653" y="12354"/>
                </a:cubicBezTo>
                <a:cubicBezTo>
                  <a:pt x="6687" y="12387"/>
                  <a:pt x="6707" y="12452"/>
                  <a:pt x="6707" y="12543"/>
                </a:cubicBezTo>
                <a:cubicBezTo>
                  <a:pt x="6834" y="12684"/>
                  <a:pt x="6998" y="12884"/>
                  <a:pt x="7199" y="13138"/>
                </a:cubicBezTo>
                <a:cubicBezTo>
                  <a:pt x="7402" y="13384"/>
                  <a:pt x="7504" y="13584"/>
                  <a:pt x="7504" y="13731"/>
                </a:cubicBezTo>
                <a:lnTo>
                  <a:pt x="7504" y="13754"/>
                </a:lnTo>
                <a:lnTo>
                  <a:pt x="7450" y="13949"/>
                </a:lnTo>
                <a:cubicBezTo>
                  <a:pt x="7504" y="14090"/>
                  <a:pt x="7597" y="14205"/>
                  <a:pt x="7727" y="14290"/>
                </a:cubicBezTo>
                <a:cubicBezTo>
                  <a:pt x="7857" y="14378"/>
                  <a:pt x="7987" y="14443"/>
                  <a:pt x="8114" y="14499"/>
                </a:cubicBezTo>
                <a:lnTo>
                  <a:pt x="8168" y="14499"/>
                </a:lnTo>
                <a:cubicBezTo>
                  <a:pt x="8349" y="14592"/>
                  <a:pt x="8532" y="14685"/>
                  <a:pt x="8721" y="14790"/>
                </a:cubicBezTo>
                <a:cubicBezTo>
                  <a:pt x="8911" y="14897"/>
                  <a:pt x="9106" y="14985"/>
                  <a:pt x="9304" y="15055"/>
                </a:cubicBezTo>
                <a:lnTo>
                  <a:pt x="9614" y="14863"/>
                </a:lnTo>
                <a:cubicBezTo>
                  <a:pt x="9688" y="14886"/>
                  <a:pt x="9764" y="14928"/>
                  <a:pt x="9846" y="15002"/>
                </a:cubicBezTo>
                <a:cubicBezTo>
                  <a:pt x="9925" y="15072"/>
                  <a:pt x="10018" y="15154"/>
                  <a:pt x="10123" y="15250"/>
                </a:cubicBezTo>
                <a:cubicBezTo>
                  <a:pt x="10225" y="15343"/>
                  <a:pt x="10346" y="15431"/>
                  <a:pt x="10487" y="15513"/>
                </a:cubicBezTo>
                <a:cubicBezTo>
                  <a:pt x="10626" y="15597"/>
                  <a:pt x="10787" y="15645"/>
                  <a:pt x="10968" y="15662"/>
                </a:cubicBezTo>
                <a:cubicBezTo>
                  <a:pt x="11092" y="15575"/>
                  <a:pt x="11157" y="15597"/>
                  <a:pt x="11157" y="15727"/>
                </a:cubicBezTo>
                <a:lnTo>
                  <a:pt x="11157" y="15784"/>
                </a:lnTo>
                <a:lnTo>
                  <a:pt x="11496" y="16193"/>
                </a:lnTo>
                <a:lnTo>
                  <a:pt x="11550" y="16391"/>
                </a:lnTo>
                <a:cubicBezTo>
                  <a:pt x="11640" y="16444"/>
                  <a:pt x="11731" y="16512"/>
                  <a:pt x="11827" y="16594"/>
                </a:cubicBezTo>
                <a:cubicBezTo>
                  <a:pt x="11920" y="16676"/>
                  <a:pt x="11996" y="16766"/>
                  <a:pt x="12050" y="16865"/>
                </a:cubicBezTo>
                <a:lnTo>
                  <a:pt x="12103" y="16865"/>
                </a:lnTo>
                <a:cubicBezTo>
                  <a:pt x="12194" y="16865"/>
                  <a:pt x="12267" y="16907"/>
                  <a:pt x="12327" y="16986"/>
                </a:cubicBezTo>
                <a:cubicBezTo>
                  <a:pt x="12386" y="17068"/>
                  <a:pt x="12459" y="17108"/>
                  <a:pt x="12550" y="17108"/>
                </a:cubicBezTo>
                <a:cubicBezTo>
                  <a:pt x="12604" y="17108"/>
                  <a:pt x="12632" y="17079"/>
                  <a:pt x="12632" y="17029"/>
                </a:cubicBezTo>
                <a:cubicBezTo>
                  <a:pt x="12632" y="16902"/>
                  <a:pt x="12640" y="16820"/>
                  <a:pt x="12657" y="16777"/>
                </a:cubicBezTo>
                <a:cubicBezTo>
                  <a:pt x="12674" y="16738"/>
                  <a:pt x="12700" y="16710"/>
                  <a:pt x="12725" y="16704"/>
                </a:cubicBezTo>
                <a:cubicBezTo>
                  <a:pt x="12753" y="16693"/>
                  <a:pt x="12782" y="16687"/>
                  <a:pt x="12807" y="16687"/>
                </a:cubicBezTo>
                <a:cubicBezTo>
                  <a:pt x="12835" y="16687"/>
                  <a:pt x="12849" y="16670"/>
                  <a:pt x="12849" y="16633"/>
                </a:cubicBezTo>
                <a:lnTo>
                  <a:pt x="12793" y="16554"/>
                </a:lnTo>
                <a:cubicBezTo>
                  <a:pt x="12756" y="16554"/>
                  <a:pt x="12731" y="16577"/>
                  <a:pt x="12714" y="16622"/>
                </a:cubicBezTo>
                <a:cubicBezTo>
                  <a:pt x="12694" y="16667"/>
                  <a:pt x="12669" y="16670"/>
                  <a:pt x="12632" y="16633"/>
                </a:cubicBezTo>
                <a:lnTo>
                  <a:pt x="12440" y="16743"/>
                </a:lnTo>
                <a:lnTo>
                  <a:pt x="12211" y="16687"/>
                </a:lnTo>
                <a:lnTo>
                  <a:pt x="11889" y="16136"/>
                </a:lnTo>
                <a:lnTo>
                  <a:pt x="11996" y="15366"/>
                </a:lnTo>
                <a:cubicBezTo>
                  <a:pt x="12013" y="15332"/>
                  <a:pt x="11979" y="15287"/>
                  <a:pt x="11894" y="15244"/>
                </a:cubicBezTo>
                <a:cubicBezTo>
                  <a:pt x="11807" y="15199"/>
                  <a:pt x="11784" y="15154"/>
                  <a:pt x="11818" y="15112"/>
                </a:cubicBezTo>
                <a:cubicBezTo>
                  <a:pt x="11694" y="15032"/>
                  <a:pt x="11541" y="15001"/>
                  <a:pt x="11360" y="15001"/>
                </a:cubicBezTo>
                <a:cubicBezTo>
                  <a:pt x="11324" y="15001"/>
                  <a:pt x="11230" y="15013"/>
                  <a:pt x="11083" y="15038"/>
                </a:cubicBezTo>
                <a:cubicBezTo>
                  <a:pt x="10934" y="15066"/>
                  <a:pt x="10857" y="15055"/>
                  <a:pt x="10857" y="15001"/>
                </a:cubicBezTo>
                <a:cubicBezTo>
                  <a:pt x="10857" y="14945"/>
                  <a:pt x="10872" y="14874"/>
                  <a:pt x="10900" y="14784"/>
                </a:cubicBezTo>
                <a:cubicBezTo>
                  <a:pt x="10925" y="14691"/>
                  <a:pt x="10959" y="14598"/>
                  <a:pt x="10993" y="14493"/>
                </a:cubicBezTo>
                <a:cubicBezTo>
                  <a:pt x="11030" y="14389"/>
                  <a:pt x="11058" y="14301"/>
                  <a:pt x="11075" y="14228"/>
                </a:cubicBezTo>
                <a:cubicBezTo>
                  <a:pt x="11092" y="14157"/>
                  <a:pt x="11103" y="14112"/>
                  <a:pt x="11103" y="14095"/>
                </a:cubicBezTo>
                <a:lnTo>
                  <a:pt x="11278" y="13731"/>
                </a:lnTo>
                <a:lnTo>
                  <a:pt x="11239" y="13677"/>
                </a:lnTo>
                <a:lnTo>
                  <a:pt x="11021" y="13621"/>
                </a:lnTo>
                <a:cubicBezTo>
                  <a:pt x="10985" y="13621"/>
                  <a:pt x="10925" y="13649"/>
                  <a:pt x="10846" y="13706"/>
                </a:cubicBezTo>
                <a:cubicBezTo>
                  <a:pt x="10764" y="13754"/>
                  <a:pt x="10685" y="13821"/>
                  <a:pt x="10609" y="13898"/>
                </a:cubicBezTo>
                <a:cubicBezTo>
                  <a:pt x="10533" y="13974"/>
                  <a:pt x="10468" y="14053"/>
                  <a:pt x="10414" y="14123"/>
                </a:cubicBezTo>
                <a:cubicBezTo>
                  <a:pt x="10360" y="14197"/>
                  <a:pt x="10332" y="14256"/>
                  <a:pt x="10332" y="14313"/>
                </a:cubicBezTo>
                <a:lnTo>
                  <a:pt x="9724" y="14442"/>
                </a:lnTo>
                <a:cubicBezTo>
                  <a:pt x="9597" y="14442"/>
                  <a:pt x="9493" y="14394"/>
                  <a:pt x="9411" y="14284"/>
                </a:cubicBezTo>
                <a:cubicBezTo>
                  <a:pt x="9377" y="14140"/>
                  <a:pt x="9301" y="13979"/>
                  <a:pt x="9182" y="13804"/>
                </a:cubicBezTo>
                <a:cubicBezTo>
                  <a:pt x="9066" y="13627"/>
                  <a:pt x="9007" y="13474"/>
                  <a:pt x="9007" y="13336"/>
                </a:cubicBezTo>
                <a:cubicBezTo>
                  <a:pt x="9007" y="13132"/>
                  <a:pt x="9041" y="12938"/>
                  <a:pt x="9114" y="12757"/>
                </a:cubicBezTo>
                <a:cubicBezTo>
                  <a:pt x="9188" y="12576"/>
                  <a:pt x="9159" y="12382"/>
                  <a:pt x="9032" y="12178"/>
                </a:cubicBezTo>
                <a:cubicBezTo>
                  <a:pt x="9052" y="12178"/>
                  <a:pt x="9075" y="12167"/>
                  <a:pt x="9100" y="12150"/>
                </a:cubicBezTo>
                <a:cubicBezTo>
                  <a:pt x="9128" y="12133"/>
                  <a:pt x="9134" y="12105"/>
                  <a:pt x="9114" y="12068"/>
                </a:cubicBezTo>
                <a:lnTo>
                  <a:pt x="9275" y="11879"/>
                </a:lnTo>
                <a:lnTo>
                  <a:pt x="9303" y="11851"/>
                </a:lnTo>
                <a:lnTo>
                  <a:pt x="9329" y="11879"/>
                </a:lnTo>
                <a:cubicBezTo>
                  <a:pt x="9456" y="11786"/>
                  <a:pt x="9623" y="11758"/>
                  <a:pt x="9832" y="11786"/>
                </a:cubicBezTo>
                <a:cubicBezTo>
                  <a:pt x="10038" y="11809"/>
                  <a:pt x="10168" y="11746"/>
                  <a:pt x="10225" y="11594"/>
                </a:cubicBezTo>
                <a:lnTo>
                  <a:pt x="10439" y="11769"/>
                </a:lnTo>
                <a:cubicBezTo>
                  <a:pt x="10476" y="11786"/>
                  <a:pt x="10516" y="11769"/>
                  <a:pt x="10561" y="11710"/>
                </a:cubicBezTo>
                <a:cubicBezTo>
                  <a:pt x="10606" y="11653"/>
                  <a:pt x="10629" y="11605"/>
                  <a:pt x="10629" y="11566"/>
                </a:cubicBezTo>
                <a:lnTo>
                  <a:pt x="10521" y="11515"/>
                </a:lnTo>
                <a:lnTo>
                  <a:pt x="11050" y="11377"/>
                </a:lnTo>
                <a:lnTo>
                  <a:pt x="11075" y="11461"/>
                </a:lnTo>
                <a:lnTo>
                  <a:pt x="11332" y="11433"/>
                </a:lnTo>
                <a:lnTo>
                  <a:pt x="11629" y="11619"/>
                </a:lnTo>
                <a:cubicBezTo>
                  <a:pt x="11665" y="11619"/>
                  <a:pt x="11702" y="11600"/>
                  <a:pt x="11739" y="11554"/>
                </a:cubicBezTo>
                <a:cubicBezTo>
                  <a:pt x="11776" y="11509"/>
                  <a:pt x="11815" y="11504"/>
                  <a:pt x="11860" y="11537"/>
                </a:cubicBezTo>
                <a:lnTo>
                  <a:pt x="12132" y="11825"/>
                </a:lnTo>
                <a:cubicBezTo>
                  <a:pt x="12095" y="11896"/>
                  <a:pt x="12089" y="11952"/>
                  <a:pt x="12118" y="11984"/>
                </a:cubicBezTo>
                <a:cubicBezTo>
                  <a:pt x="12143" y="12023"/>
                  <a:pt x="12157" y="12057"/>
                  <a:pt x="12157" y="12094"/>
                </a:cubicBezTo>
                <a:cubicBezTo>
                  <a:pt x="12157" y="12150"/>
                  <a:pt x="12205" y="12271"/>
                  <a:pt x="12298" y="12463"/>
                </a:cubicBezTo>
                <a:cubicBezTo>
                  <a:pt x="12394" y="12658"/>
                  <a:pt x="12479" y="12757"/>
                  <a:pt x="12550" y="12757"/>
                </a:cubicBezTo>
                <a:cubicBezTo>
                  <a:pt x="12640" y="12757"/>
                  <a:pt x="12680" y="12698"/>
                  <a:pt x="12671" y="12582"/>
                </a:cubicBezTo>
                <a:cubicBezTo>
                  <a:pt x="12663" y="12466"/>
                  <a:pt x="12657" y="12390"/>
                  <a:pt x="12657" y="12356"/>
                </a:cubicBezTo>
                <a:cubicBezTo>
                  <a:pt x="12657" y="12176"/>
                  <a:pt x="12620" y="11998"/>
                  <a:pt x="12550" y="11828"/>
                </a:cubicBezTo>
                <a:cubicBezTo>
                  <a:pt x="12479" y="11656"/>
                  <a:pt x="12409" y="11481"/>
                  <a:pt x="12346" y="11298"/>
                </a:cubicBezTo>
                <a:lnTo>
                  <a:pt x="12346" y="11221"/>
                </a:lnTo>
                <a:cubicBezTo>
                  <a:pt x="12346" y="11128"/>
                  <a:pt x="12403" y="11049"/>
                  <a:pt x="12516" y="10984"/>
                </a:cubicBezTo>
                <a:cubicBezTo>
                  <a:pt x="12629" y="10911"/>
                  <a:pt x="12685" y="10874"/>
                  <a:pt x="12685" y="10851"/>
                </a:cubicBezTo>
                <a:cubicBezTo>
                  <a:pt x="12776" y="10781"/>
                  <a:pt x="12878" y="10707"/>
                  <a:pt x="12991" y="10637"/>
                </a:cubicBezTo>
                <a:cubicBezTo>
                  <a:pt x="13101" y="10563"/>
                  <a:pt x="13186" y="10482"/>
                  <a:pt x="13239" y="10383"/>
                </a:cubicBezTo>
                <a:lnTo>
                  <a:pt x="13347" y="10163"/>
                </a:lnTo>
                <a:lnTo>
                  <a:pt x="13347" y="10030"/>
                </a:lnTo>
                <a:lnTo>
                  <a:pt x="13429" y="10030"/>
                </a:lnTo>
                <a:cubicBezTo>
                  <a:pt x="13465" y="10030"/>
                  <a:pt x="13482" y="10002"/>
                  <a:pt x="13482" y="9948"/>
                </a:cubicBezTo>
                <a:cubicBezTo>
                  <a:pt x="13482" y="9931"/>
                  <a:pt x="13471" y="9914"/>
                  <a:pt x="13443" y="9903"/>
                </a:cubicBezTo>
                <a:cubicBezTo>
                  <a:pt x="13414" y="9886"/>
                  <a:pt x="13383" y="9863"/>
                  <a:pt x="13347" y="9827"/>
                </a:cubicBezTo>
                <a:cubicBezTo>
                  <a:pt x="13313" y="9810"/>
                  <a:pt x="13276" y="9782"/>
                  <a:pt x="13239" y="9742"/>
                </a:cubicBezTo>
                <a:lnTo>
                  <a:pt x="13321" y="9694"/>
                </a:lnTo>
                <a:cubicBezTo>
                  <a:pt x="13358" y="9638"/>
                  <a:pt x="13383" y="9573"/>
                  <a:pt x="13403" y="9491"/>
                </a:cubicBezTo>
                <a:cubicBezTo>
                  <a:pt x="13420" y="9406"/>
                  <a:pt x="13412" y="9335"/>
                  <a:pt x="13375" y="9273"/>
                </a:cubicBezTo>
                <a:lnTo>
                  <a:pt x="13578" y="9163"/>
                </a:lnTo>
                <a:cubicBezTo>
                  <a:pt x="13558" y="9220"/>
                  <a:pt x="13578" y="9254"/>
                  <a:pt x="13632" y="9273"/>
                </a:cubicBezTo>
                <a:cubicBezTo>
                  <a:pt x="13686" y="9290"/>
                  <a:pt x="13731" y="9290"/>
                  <a:pt x="13768" y="9273"/>
                </a:cubicBezTo>
                <a:lnTo>
                  <a:pt x="13903" y="9053"/>
                </a:lnTo>
                <a:cubicBezTo>
                  <a:pt x="13866" y="8966"/>
                  <a:pt x="13844" y="8932"/>
                  <a:pt x="13835" y="8960"/>
                </a:cubicBezTo>
                <a:cubicBezTo>
                  <a:pt x="13827" y="8988"/>
                  <a:pt x="13850" y="8960"/>
                  <a:pt x="13903" y="8867"/>
                </a:cubicBezTo>
                <a:cubicBezTo>
                  <a:pt x="13994" y="8833"/>
                  <a:pt x="14081" y="8788"/>
                  <a:pt x="14166" y="8740"/>
                </a:cubicBezTo>
                <a:cubicBezTo>
                  <a:pt x="14254" y="8689"/>
                  <a:pt x="14338" y="8664"/>
                  <a:pt x="14432" y="8664"/>
                </a:cubicBezTo>
                <a:cubicBezTo>
                  <a:pt x="14448" y="8683"/>
                  <a:pt x="14465" y="8689"/>
                  <a:pt x="14485" y="8689"/>
                </a:cubicBezTo>
                <a:cubicBezTo>
                  <a:pt x="14539" y="8689"/>
                  <a:pt x="14564" y="8683"/>
                  <a:pt x="14564" y="8664"/>
                </a:cubicBezTo>
                <a:cubicBezTo>
                  <a:pt x="14564" y="8573"/>
                  <a:pt x="14547" y="8520"/>
                  <a:pt x="14511" y="8503"/>
                </a:cubicBezTo>
                <a:lnTo>
                  <a:pt x="14675" y="8167"/>
                </a:lnTo>
                <a:cubicBezTo>
                  <a:pt x="14799" y="8167"/>
                  <a:pt x="14895" y="8110"/>
                  <a:pt x="14957" y="8000"/>
                </a:cubicBezTo>
                <a:lnTo>
                  <a:pt x="15203" y="7972"/>
                </a:lnTo>
                <a:cubicBezTo>
                  <a:pt x="15257" y="7958"/>
                  <a:pt x="15282" y="7924"/>
                  <a:pt x="15282" y="7867"/>
                </a:cubicBezTo>
                <a:lnTo>
                  <a:pt x="15282" y="7842"/>
                </a:lnTo>
                <a:lnTo>
                  <a:pt x="15757" y="7704"/>
                </a:lnTo>
                <a:lnTo>
                  <a:pt x="15810" y="7554"/>
                </a:lnTo>
                <a:lnTo>
                  <a:pt x="15675" y="7368"/>
                </a:lnTo>
                <a:cubicBezTo>
                  <a:pt x="15692" y="7368"/>
                  <a:pt x="15700" y="7351"/>
                  <a:pt x="15700" y="7311"/>
                </a:cubicBezTo>
                <a:cubicBezTo>
                  <a:pt x="15700" y="7277"/>
                  <a:pt x="15683" y="7252"/>
                  <a:pt x="15646" y="7235"/>
                </a:cubicBezTo>
                <a:cubicBezTo>
                  <a:pt x="15613" y="7212"/>
                  <a:pt x="15579" y="7195"/>
                  <a:pt x="15553" y="7179"/>
                </a:cubicBezTo>
                <a:cubicBezTo>
                  <a:pt x="15525" y="7162"/>
                  <a:pt x="15494" y="7142"/>
                  <a:pt x="15457" y="7125"/>
                </a:cubicBezTo>
                <a:lnTo>
                  <a:pt x="15403" y="7150"/>
                </a:lnTo>
                <a:lnTo>
                  <a:pt x="15457" y="7125"/>
                </a:lnTo>
                <a:lnTo>
                  <a:pt x="15539" y="7125"/>
                </a:lnTo>
                <a:lnTo>
                  <a:pt x="15714" y="7125"/>
                </a:lnTo>
                <a:cubicBezTo>
                  <a:pt x="15796" y="7125"/>
                  <a:pt x="15836" y="7085"/>
                  <a:pt x="15836" y="7003"/>
                </a:cubicBezTo>
                <a:cubicBezTo>
                  <a:pt x="15836" y="6893"/>
                  <a:pt x="15774" y="6837"/>
                  <a:pt x="15646" y="6837"/>
                </a:cubicBezTo>
                <a:cubicBezTo>
                  <a:pt x="15485" y="6837"/>
                  <a:pt x="15299" y="6877"/>
                  <a:pt x="15087" y="6953"/>
                </a:cubicBezTo>
                <a:cubicBezTo>
                  <a:pt x="14875" y="7029"/>
                  <a:pt x="14728" y="7162"/>
                  <a:pt x="14646" y="7339"/>
                </a:cubicBezTo>
                <a:lnTo>
                  <a:pt x="14457" y="7450"/>
                </a:lnTo>
                <a:lnTo>
                  <a:pt x="14700" y="7207"/>
                </a:lnTo>
                <a:lnTo>
                  <a:pt x="14739" y="7125"/>
                </a:lnTo>
                <a:cubicBezTo>
                  <a:pt x="14739" y="7085"/>
                  <a:pt x="14697" y="7063"/>
                  <a:pt x="14612" y="7046"/>
                </a:cubicBezTo>
                <a:cubicBezTo>
                  <a:pt x="14528" y="7035"/>
                  <a:pt x="14502" y="7029"/>
                  <a:pt x="14539" y="7029"/>
                </a:cubicBezTo>
                <a:cubicBezTo>
                  <a:pt x="14700" y="7029"/>
                  <a:pt x="14824" y="7015"/>
                  <a:pt x="14909" y="6975"/>
                </a:cubicBezTo>
                <a:cubicBezTo>
                  <a:pt x="14997" y="6936"/>
                  <a:pt x="15067" y="6899"/>
                  <a:pt x="15121" y="6854"/>
                </a:cubicBezTo>
                <a:cubicBezTo>
                  <a:pt x="15175" y="6809"/>
                  <a:pt x="15231" y="6766"/>
                  <a:pt x="15288" y="6715"/>
                </a:cubicBezTo>
                <a:cubicBezTo>
                  <a:pt x="15347" y="6670"/>
                  <a:pt x="15432" y="6634"/>
                  <a:pt x="15539" y="6594"/>
                </a:cubicBezTo>
                <a:cubicBezTo>
                  <a:pt x="15745" y="6634"/>
                  <a:pt x="15946" y="6645"/>
                  <a:pt x="16135" y="6622"/>
                </a:cubicBezTo>
                <a:cubicBezTo>
                  <a:pt x="16322" y="6605"/>
                  <a:pt x="16522" y="6594"/>
                  <a:pt x="16729" y="6594"/>
                </a:cubicBezTo>
                <a:cubicBezTo>
                  <a:pt x="16785" y="6560"/>
                  <a:pt x="16839" y="6523"/>
                  <a:pt x="16892" y="6484"/>
                </a:cubicBezTo>
                <a:cubicBezTo>
                  <a:pt x="16946" y="6439"/>
                  <a:pt x="16980" y="6396"/>
                  <a:pt x="17000" y="6340"/>
                </a:cubicBezTo>
                <a:lnTo>
                  <a:pt x="17311" y="6286"/>
                </a:lnTo>
                <a:cubicBezTo>
                  <a:pt x="17347" y="6323"/>
                  <a:pt x="17401" y="6315"/>
                  <a:pt x="17474" y="6258"/>
                </a:cubicBezTo>
                <a:cubicBezTo>
                  <a:pt x="17545" y="6202"/>
                  <a:pt x="17582" y="6159"/>
                  <a:pt x="17582" y="6125"/>
                </a:cubicBezTo>
                <a:cubicBezTo>
                  <a:pt x="17582" y="6032"/>
                  <a:pt x="17531" y="5976"/>
                  <a:pt x="17432" y="5950"/>
                </a:cubicBezTo>
                <a:cubicBezTo>
                  <a:pt x="17333" y="5922"/>
                  <a:pt x="17282" y="5854"/>
                  <a:pt x="17282" y="5755"/>
                </a:cubicBezTo>
                <a:cubicBezTo>
                  <a:pt x="17282" y="5738"/>
                  <a:pt x="17288" y="5713"/>
                  <a:pt x="17296" y="5679"/>
                </a:cubicBezTo>
                <a:cubicBezTo>
                  <a:pt x="17308" y="5640"/>
                  <a:pt x="17294" y="5623"/>
                  <a:pt x="17257" y="5623"/>
                </a:cubicBezTo>
                <a:cubicBezTo>
                  <a:pt x="17203" y="5623"/>
                  <a:pt x="17116" y="5651"/>
                  <a:pt x="16994" y="5707"/>
                </a:cubicBezTo>
                <a:cubicBezTo>
                  <a:pt x="16870" y="5758"/>
                  <a:pt x="16785" y="5806"/>
                  <a:pt x="16729" y="5840"/>
                </a:cubicBezTo>
                <a:cubicBezTo>
                  <a:pt x="16692" y="5854"/>
                  <a:pt x="16672" y="5854"/>
                  <a:pt x="16661" y="5829"/>
                </a:cubicBezTo>
                <a:cubicBezTo>
                  <a:pt x="16652" y="5801"/>
                  <a:pt x="16649" y="5767"/>
                  <a:pt x="16649" y="5730"/>
                </a:cubicBezTo>
                <a:lnTo>
                  <a:pt x="16675" y="5755"/>
                </a:lnTo>
                <a:lnTo>
                  <a:pt x="16785" y="5705"/>
                </a:lnTo>
                <a:lnTo>
                  <a:pt x="17093" y="5594"/>
                </a:lnTo>
                <a:lnTo>
                  <a:pt x="17147" y="5538"/>
                </a:lnTo>
                <a:cubicBezTo>
                  <a:pt x="17147" y="5484"/>
                  <a:pt x="17116" y="5451"/>
                  <a:pt x="17048" y="5434"/>
                </a:cubicBezTo>
                <a:cubicBezTo>
                  <a:pt x="16980" y="5411"/>
                  <a:pt x="16926" y="5405"/>
                  <a:pt x="16892" y="5405"/>
                </a:cubicBezTo>
                <a:cubicBezTo>
                  <a:pt x="16856" y="5405"/>
                  <a:pt x="16802" y="5417"/>
                  <a:pt x="16729" y="5445"/>
                </a:cubicBezTo>
                <a:cubicBezTo>
                  <a:pt x="16658" y="5473"/>
                  <a:pt x="16621" y="5456"/>
                  <a:pt x="16621" y="5405"/>
                </a:cubicBezTo>
                <a:lnTo>
                  <a:pt x="16649" y="5349"/>
                </a:lnTo>
                <a:cubicBezTo>
                  <a:pt x="16539" y="5259"/>
                  <a:pt x="16443" y="5154"/>
                  <a:pt x="16358" y="5047"/>
                </a:cubicBezTo>
                <a:cubicBezTo>
                  <a:pt x="16271" y="4931"/>
                  <a:pt x="16228" y="4861"/>
                  <a:pt x="16228" y="4821"/>
                </a:cubicBezTo>
                <a:cubicBezTo>
                  <a:pt x="16228" y="4787"/>
                  <a:pt x="16234" y="4751"/>
                  <a:pt x="16243" y="4705"/>
                </a:cubicBezTo>
                <a:cubicBezTo>
                  <a:pt x="16251" y="4669"/>
                  <a:pt x="16228" y="4646"/>
                  <a:pt x="16175" y="4646"/>
                </a:cubicBezTo>
                <a:cubicBezTo>
                  <a:pt x="16138" y="4646"/>
                  <a:pt x="16107" y="4652"/>
                  <a:pt x="16082" y="4663"/>
                </a:cubicBezTo>
                <a:cubicBezTo>
                  <a:pt x="16053" y="4672"/>
                  <a:pt x="16039" y="4646"/>
                  <a:pt x="16039" y="4595"/>
                </a:cubicBezTo>
                <a:cubicBezTo>
                  <a:pt x="16039" y="4556"/>
                  <a:pt x="16017" y="4480"/>
                  <a:pt x="15971" y="4364"/>
                </a:cubicBezTo>
                <a:cubicBezTo>
                  <a:pt x="15926" y="4248"/>
                  <a:pt x="15864" y="4189"/>
                  <a:pt x="15782" y="4189"/>
                </a:cubicBezTo>
                <a:lnTo>
                  <a:pt x="15675" y="4299"/>
                </a:lnTo>
                <a:cubicBezTo>
                  <a:pt x="15675" y="4347"/>
                  <a:pt x="15646" y="4392"/>
                  <a:pt x="15593" y="4420"/>
                </a:cubicBezTo>
                <a:cubicBezTo>
                  <a:pt x="15539" y="4446"/>
                  <a:pt x="15511" y="4474"/>
                  <a:pt x="15511" y="4513"/>
                </a:cubicBezTo>
                <a:lnTo>
                  <a:pt x="15457" y="4513"/>
                </a:lnTo>
                <a:lnTo>
                  <a:pt x="15175" y="4672"/>
                </a:lnTo>
                <a:cubicBezTo>
                  <a:pt x="15155" y="4640"/>
                  <a:pt x="15132" y="4629"/>
                  <a:pt x="15107" y="4646"/>
                </a:cubicBezTo>
                <a:cubicBezTo>
                  <a:pt x="15079" y="4669"/>
                  <a:pt x="15047" y="4672"/>
                  <a:pt x="15011" y="4672"/>
                </a:cubicBezTo>
                <a:lnTo>
                  <a:pt x="14985" y="4672"/>
                </a:lnTo>
                <a:lnTo>
                  <a:pt x="14957" y="4700"/>
                </a:lnTo>
                <a:cubicBezTo>
                  <a:pt x="15028" y="4700"/>
                  <a:pt x="15062" y="4663"/>
                  <a:pt x="15053" y="4578"/>
                </a:cubicBezTo>
                <a:cubicBezTo>
                  <a:pt x="15042" y="4497"/>
                  <a:pt x="15011" y="4457"/>
                  <a:pt x="14957" y="4457"/>
                </a:cubicBezTo>
                <a:lnTo>
                  <a:pt x="14739" y="4513"/>
                </a:lnTo>
                <a:cubicBezTo>
                  <a:pt x="14706" y="4513"/>
                  <a:pt x="14683" y="4508"/>
                  <a:pt x="14680" y="4496"/>
                </a:cubicBezTo>
                <a:cubicBezTo>
                  <a:pt x="14675" y="4491"/>
                  <a:pt x="14683" y="4474"/>
                  <a:pt x="14708" y="4446"/>
                </a:cubicBezTo>
                <a:cubicBezTo>
                  <a:pt x="14731" y="4420"/>
                  <a:pt x="14751" y="4386"/>
                  <a:pt x="14768" y="4347"/>
                </a:cubicBezTo>
                <a:cubicBezTo>
                  <a:pt x="14788" y="4316"/>
                  <a:pt x="14788" y="4276"/>
                  <a:pt x="14768" y="4242"/>
                </a:cubicBezTo>
                <a:cubicBezTo>
                  <a:pt x="14751" y="4203"/>
                  <a:pt x="14720" y="4203"/>
                  <a:pt x="14680" y="4225"/>
                </a:cubicBezTo>
                <a:cubicBezTo>
                  <a:pt x="14641" y="4254"/>
                  <a:pt x="14618" y="4254"/>
                  <a:pt x="14618" y="4214"/>
                </a:cubicBezTo>
                <a:lnTo>
                  <a:pt x="14700" y="4214"/>
                </a:lnTo>
                <a:lnTo>
                  <a:pt x="14768" y="4149"/>
                </a:lnTo>
                <a:cubicBezTo>
                  <a:pt x="14788" y="4127"/>
                  <a:pt x="14779" y="4098"/>
                  <a:pt x="14748" y="4056"/>
                </a:cubicBezTo>
                <a:cubicBezTo>
                  <a:pt x="14717" y="4005"/>
                  <a:pt x="14691" y="3977"/>
                  <a:pt x="14674" y="3957"/>
                </a:cubicBezTo>
                <a:lnTo>
                  <a:pt x="14375" y="3906"/>
                </a:lnTo>
                <a:lnTo>
                  <a:pt x="14186" y="3740"/>
                </a:lnTo>
                <a:cubicBezTo>
                  <a:pt x="14169" y="3757"/>
                  <a:pt x="14135" y="3745"/>
                  <a:pt x="14087" y="3703"/>
                </a:cubicBezTo>
                <a:cubicBezTo>
                  <a:pt x="14036" y="3658"/>
                  <a:pt x="13994" y="3624"/>
                  <a:pt x="13957" y="3610"/>
                </a:cubicBezTo>
                <a:lnTo>
                  <a:pt x="13739" y="3686"/>
                </a:lnTo>
                <a:lnTo>
                  <a:pt x="13211" y="3565"/>
                </a:lnTo>
                <a:cubicBezTo>
                  <a:pt x="13177" y="3565"/>
                  <a:pt x="13140" y="3576"/>
                  <a:pt x="13104" y="3599"/>
                </a:cubicBezTo>
                <a:cubicBezTo>
                  <a:pt x="13070" y="3624"/>
                  <a:pt x="13050" y="3652"/>
                  <a:pt x="13050" y="3686"/>
                </a:cubicBezTo>
                <a:cubicBezTo>
                  <a:pt x="13050" y="3726"/>
                  <a:pt x="13070" y="3751"/>
                  <a:pt x="13104" y="3768"/>
                </a:cubicBezTo>
                <a:cubicBezTo>
                  <a:pt x="13140" y="3785"/>
                  <a:pt x="13157" y="3813"/>
                  <a:pt x="13157" y="3850"/>
                </a:cubicBezTo>
                <a:cubicBezTo>
                  <a:pt x="13157" y="3884"/>
                  <a:pt x="13171" y="3983"/>
                  <a:pt x="13200" y="4138"/>
                </a:cubicBezTo>
                <a:cubicBezTo>
                  <a:pt x="13225" y="4299"/>
                  <a:pt x="13202" y="4358"/>
                  <a:pt x="13132" y="4324"/>
                </a:cubicBezTo>
                <a:lnTo>
                  <a:pt x="12996" y="4513"/>
                </a:lnTo>
                <a:cubicBezTo>
                  <a:pt x="13013" y="4547"/>
                  <a:pt x="13044" y="4578"/>
                  <a:pt x="13089" y="4606"/>
                </a:cubicBezTo>
                <a:cubicBezTo>
                  <a:pt x="13137" y="4635"/>
                  <a:pt x="13180" y="4669"/>
                  <a:pt x="13225" y="4705"/>
                </a:cubicBezTo>
                <a:cubicBezTo>
                  <a:pt x="13270" y="4750"/>
                  <a:pt x="13313" y="4793"/>
                  <a:pt x="13347" y="4849"/>
                </a:cubicBezTo>
                <a:cubicBezTo>
                  <a:pt x="13383" y="4903"/>
                  <a:pt x="13392" y="4988"/>
                  <a:pt x="13375" y="5092"/>
                </a:cubicBezTo>
                <a:lnTo>
                  <a:pt x="12767" y="5510"/>
                </a:lnTo>
                <a:lnTo>
                  <a:pt x="12767" y="5566"/>
                </a:lnTo>
                <a:cubicBezTo>
                  <a:pt x="12767" y="5637"/>
                  <a:pt x="12784" y="5705"/>
                  <a:pt x="12821" y="5770"/>
                </a:cubicBezTo>
                <a:cubicBezTo>
                  <a:pt x="12855" y="5832"/>
                  <a:pt x="12892" y="5914"/>
                  <a:pt x="12928" y="6012"/>
                </a:cubicBezTo>
                <a:cubicBezTo>
                  <a:pt x="13019" y="6052"/>
                  <a:pt x="13061" y="6080"/>
                  <a:pt x="13058" y="6105"/>
                </a:cubicBezTo>
                <a:cubicBezTo>
                  <a:pt x="13053" y="6134"/>
                  <a:pt x="13022" y="6162"/>
                  <a:pt x="12962" y="6190"/>
                </a:cubicBezTo>
                <a:cubicBezTo>
                  <a:pt x="12903" y="6216"/>
                  <a:pt x="12849" y="6244"/>
                  <a:pt x="12793" y="6272"/>
                </a:cubicBezTo>
                <a:cubicBezTo>
                  <a:pt x="12739" y="6295"/>
                  <a:pt x="12714" y="6320"/>
                  <a:pt x="12714" y="6337"/>
                </a:cubicBezTo>
                <a:cubicBezTo>
                  <a:pt x="12714" y="6354"/>
                  <a:pt x="12694" y="6365"/>
                  <a:pt x="12657" y="6365"/>
                </a:cubicBezTo>
                <a:lnTo>
                  <a:pt x="12550" y="6365"/>
                </a:lnTo>
                <a:lnTo>
                  <a:pt x="12496" y="6365"/>
                </a:lnTo>
                <a:cubicBezTo>
                  <a:pt x="12496" y="6343"/>
                  <a:pt x="12505" y="6331"/>
                  <a:pt x="12522" y="6320"/>
                </a:cubicBezTo>
                <a:cubicBezTo>
                  <a:pt x="12541" y="6314"/>
                  <a:pt x="12550" y="6295"/>
                  <a:pt x="12550" y="6255"/>
                </a:cubicBezTo>
                <a:lnTo>
                  <a:pt x="12293" y="6094"/>
                </a:lnTo>
                <a:lnTo>
                  <a:pt x="12293" y="6122"/>
                </a:lnTo>
                <a:lnTo>
                  <a:pt x="12185" y="5902"/>
                </a:lnTo>
                <a:cubicBezTo>
                  <a:pt x="12219" y="5815"/>
                  <a:pt x="12225" y="5747"/>
                  <a:pt x="12199" y="5710"/>
                </a:cubicBezTo>
                <a:cubicBezTo>
                  <a:pt x="12171" y="5665"/>
                  <a:pt x="12157" y="5620"/>
                  <a:pt x="12157" y="5566"/>
                </a:cubicBezTo>
                <a:cubicBezTo>
                  <a:pt x="12157" y="5422"/>
                  <a:pt x="12092" y="5352"/>
                  <a:pt x="11962" y="5352"/>
                </a:cubicBezTo>
                <a:cubicBezTo>
                  <a:pt x="11832" y="5352"/>
                  <a:pt x="11694" y="5369"/>
                  <a:pt x="11550" y="5408"/>
                </a:cubicBezTo>
                <a:cubicBezTo>
                  <a:pt x="11584" y="5386"/>
                  <a:pt x="11581" y="5360"/>
                  <a:pt x="11536" y="5321"/>
                </a:cubicBezTo>
                <a:cubicBezTo>
                  <a:pt x="11490" y="5276"/>
                  <a:pt x="11459" y="5259"/>
                  <a:pt x="11439" y="5259"/>
                </a:cubicBezTo>
                <a:cubicBezTo>
                  <a:pt x="11295" y="5259"/>
                  <a:pt x="11126" y="5194"/>
                  <a:pt x="10925" y="5067"/>
                </a:cubicBezTo>
                <a:cubicBezTo>
                  <a:pt x="10730" y="4945"/>
                  <a:pt x="10566" y="4880"/>
                  <a:pt x="10439" y="4880"/>
                </a:cubicBezTo>
                <a:cubicBezTo>
                  <a:pt x="10386" y="4880"/>
                  <a:pt x="10321" y="4892"/>
                  <a:pt x="10250" y="4906"/>
                </a:cubicBezTo>
                <a:cubicBezTo>
                  <a:pt x="10179" y="4923"/>
                  <a:pt x="10112" y="4945"/>
                  <a:pt x="10047" y="4962"/>
                </a:cubicBezTo>
                <a:cubicBezTo>
                  <a:pt x="10083" y="4945"/>
                  <a:pt x="10106" y="4897"/>
                  <a:pt x="10114" y="4824"/>
                </a:cubicBezTo>
                <a:lnTo>
                  <a:pt x="9939" y="4516"/>
                </a:lnTo>
                <a:lnTo>
                  <a:pt x="9911" y="4488"/>
                </a:lnTo>
                <a:cubicBezTo>
                  <a:pt x="9857" y="4488"/>
                  <a:pt x="9795" y="4510"/>
                  <a:pt x="9724" y="4553"/>
                </a:cubicBezTo>
                <a:cubicBezTo>
                  <a:pt x="9651" y="4598"/>
                  <a:pt x="9614" y="4558"/>
                  <a:pt x="9614" y="4434"/>
                </a:cubicBezTo>
                <a:cubicBezTo>
                  <a:pt x="9614" y="4417"/>
                  <a:pt x="9623" y="4400"/>
                  <a:pt x="9642" y="4378"/>
                </a:cubicBezTo>
                <a:cubicBezTo>
                  <a:pt x="9659" y="4361"/>
                  <a:pt x="9659" y="4344"/>
                  <a:pt x="9642" y="4327"/>
                </a:cubicBezTo>
                <a:cubicBezTo>
                  <a:pt x="9623" y="4217"/>
                  <a:pt x="9645" y="4124"/>
                  <a:pt x="9710" y="4047"/>
                </a:cubicBezTo>
                <a:cubicBezTo>
                  <a:pt x="9772" y="3968"/>
                  <a:pt x="9823" y="3886"/>
                  <a:pt x="9857" y="3799"/>
                </a:cubicBezTo>
                <a:cubicBezTo>
                  <a:pt x="9894" y="3759"/>
                  <a:pt x="9911" y="3728"/>
                  <a:pt x="9911" y="3689"/>
                </a:cubicBezTo>
                <a:cubicBezTo>
                  <a:pt x="9911" y="3655"/>
                  <a:pt x="9931" y="3638"/>
                  <a:pt x="9965" y="3638"/>
                </a:cubicBezTo>
                <a:cubicBezTo>
                  <a:pt x="10038" y="3638"/>
                  <a:pt x="10109" y="3615"/>
                  <a:pt x="10176" y="3579"/>
                </a:cubicBezTo>
                <a:cubicBezTo>
                  <a:pt x="10244" y="3534"/>
                  <a:pt x="10321" y="3505"/>
                  <a:pt x="10414" y="3491"/>
                </a:cubicBezTo>
                <a:lnTo>
                  <a:pt x="10439" y="3406"/>
                </a:lnTo>
                <a:cubicBezTo>
                  <a:pt x="10439" y="3370"/>
                  <a:pt x="10343" y="3342"/>
                  <a:pt x="10148" y="3313"/>
                </a:cubicBezTo>
                <a:cubicBezTo>
                  <a:pt x="9956" y="3285"/>
                  <a:pt x="9857" y="3254"/>
                  <a:pt x="9857" y="3220"/>
                </a:cubicBezTo>
                <a:lnTo>
                  <a:pt x="9885" y="3192"/>
                </a:lnTo>
                <a:cubicBezTo>
                  <a:pt x="10066" y="3243"/>
                  <a:pt x="10202" y="3274"/>
                  <a:pt x="10298" y="3285"/>
                </a:cubicBezTo>
                <a:cubicBezTo>
                  <a:pt x="10391" y="3296"/>
                  <a:pt x="10470" y="3285"/>
                  <a:pt x="10535" y="3260"/>
                </a:cubicBezTo>
                <a:cubicBezTo>
                  <a:pt x="10597" y="3231"/>
                  <a:pt x="10671" y="3198"/>
                  <a:pt x="10758" y="3147"/>
                </a:cubicBezTo>
                <a:cubicBezTo>
                  <a:pt x="10843" y="3104"/>
                  <a:pt x="10976" y="3042"/>
                  <a:pt x="11157" y="2960"/>
                </a:cubicBezTo>
                <a:cubicBezTo>
                  <a:pt x="11157" y="2926"/>
                  <a:pt x="11061" y="2890"/>
                  <a:pt x="10866" y="2850"/>
                </a:cubicBezTo>
                <a:cubicBezTo>
                  <a:pt x="10671" y="2816"/>
                  <a:pt x="10549" y="2780"/>
                  <a:pt x="10496" y="2746"/>
                </a:cubicBezTo>
                <a:lnTo>
                  <a:pt x="10657" y="2746"/>
                </a:lnTo>
                <a:cubicBezTo>
                  <a:pt x="10691" y="2746"/>
                  <a:pt x="10739" y="2752"/>
                  <a:pt x="10798" y="2774"/>
                </a:cubicBezTo>
                <a:cubicBezTo>
                  <a:pt x="10857" y="2788"/>
                  <a:pt x="10905" y="2805"/>
                  <a:pt x="10939" y="2828"/>
                </a:cubicBezTo>
                <a:cubicBezTo>
                  <a:pt x="10939" y="2862"/>
                  <a:pt x="10968" y="2884"/>
                  <a:pt x="11021" y="2895"/>
                </a:cubicBezTo>
                <a:cubicBezTo>
                  <a:pt x="11075" y="2901"/>
                  <a:pt x="11120" y="2907"/>
                  <a:pt x="11157" y="2907"/>
                </a:cubicBezTo>
                <a:lnTo>
                  <a:pt x="11360" y="2774"/>
                </a:lnTo>
                <a:lnTo>
                  <a:pt x="11360" y="2689"/>
                </a:lnTo>
                <a:lnTo>
                  <a:pt x="11307" y="2608"/>
                </a:lnTo>
                <a:lnTo>
                  <a:pt x="11603" y="2554"/>
                </a:lnTo>
                <a:cubicBezTo>
                  <a:pt x="11583" y="2537"/>
                  <a:pt x="11589" y="2520"/>
                  <a:pt x="11615" y="2503"/>
                </a:cubicBezTo>
                <a:cubicBezTo>
                  <a:pt x="11643" y="2480"/>
                  <a:pt x="11665" y="2475"/>
                  <a:pt x="11682" y="2475"/>
                </a:cubicBezTo>
                <a:cubicBezTo>
                  <a:pt x="11739" y="2475"/>
                  <a:pt x="11793" y="2503"/>
                  <a:pt x="11852" y="2554"/>
                </a:cubicBezTo>
                <a:cubicBezTo>
                  <a:pt x="11911" y="2608"/>
                  <a:pt x="11951" y="2636"/>
                  <a:pt x="11968" y="2636"/>
                </a:cubicBezTo>
                <a:lnTo>
                  <a:pt x="12239" y="2531"/>
                </a:lnTo>
                <a:cubicBezTo>
                  <a:pt x="12219" y="2509"/>
                  <a:pt x="12245" y="2497"/>
                  <a:pt x="12312" y="2486"/>
                </a:cubicBezTo>
                <a:cubicBezTo>
                  <a:pt x="12380" y="2480"/>
                  <a:pt x="12400" y="2452"/>
                  <a:pt x="12375" y="2410"/>
                </a:cubicBezTo>
                <a:lnTo>
                  <a:pt x="12185" y="2190"/>
                </a:lnTo>
                <a:cubicBezTo>
                  <a:pt x="12166" y="2190"/>
                  <a:pt x="12151" y="2178"/>
                  <a:pt x="12143" y="2150"/>
                </a:cubicBezTo>
                <a:cubicBezTo>
                  <a:pt x="12134" y="2122"/>
                  <a:pt x="12140" y="2111"/>
                  <a:pt x="12157" y="2111"/>
                </a:cubicBezTo>
                <a:cubicBezTo>
                  <a:pt x="12247" y="2111"/>
                  <a:pt x="12273" y="2063"/>
                  <a:pt x="12239" y="1972"/>
                </a:cubicBezTo>
                <a:cubicBezTo>
                  <a:pt x="12166" y="1941"/>
                  <a:pt x="12089" y="1896"/>
                  <a:pt x="12010" y="1848"/>
                </a:cubicBezTo>
                <a:cubicBezTo>
                  <a:pt x="11928" y="1797"/>
                  <a:pt x="11838" y="1769"/>
                  <a:pt x="11739" y="1769"/>
                </a:cubicBezTo>
                <a:cubicBezTo>
                  <a:pt x="11702" y="1769"/>
                  <a:pt x="11663" y="1780"/>
                  <a:pt x="11615" y="1797"/>
                </a:cubicBezTo>
                <a:cubicBezTo>
                  <a:pt x="11572" y="1820"/>
                  <a:pt x="11550" y="1848"/>
                  <a:pt x="11550" y="1890"/>
                </a:cubicBezTo>
                <a:cubicBezTo>
                  <a:pt x="11550" y="1930"/>
                  <a:pt x="11572" y="1947"/>
                  <a:pt x="11615" y="1947"/>
                </a:cubicBezTo>
                <a:cubicBezTo>
                  <a:pt x="11663" y="1947"/>
                  <a:pt x="11694" y="1964"/>
                  <a:pt x="11711" y="2000"/>
                </a:cubicBezTo>
                <a:cubicBezTo>
                  <a:pt x="11747" y="2040"/>
                  <a:pt x="11739" y="2057"/>
                  <a:pt x="11682" y="2057"/>
                </a:cubicBezTo>
                <a:cubicBezTo>
                  <a:pt x="11629" y="2057"/>
                  <a:pt x="11603" y="2063"/>
                  <a:pt x="11603" y="2082"/>
                </a:cubicBezTo>
                <a:cubicBezTo>
                  <a:pt x="11530" y="2082"/>
                  <a:pt x="11462" y="2133"/>
                  <a:pt x="11400" y="2243"/>
                </a:cubicBezTo>
                <a:cubicBezTo>
                  <a:pt x="11338" y="2353"/>
                  <a:pt x="11256" y="2432"/>
                  <a:pt x="11157" y="2475"/>
                </a:cubicBezTo>
                <a:cubicBezTo>
                  <a:pt x="11120" y="2475"/>
                  <a:pt x="11106" y="2463"/>
                  <a:pt x="11117" y="2441"/>
                </a:cubicBezTo>
                <a:cubicBezTo>
                  <a:pt x="11126" y="2421"/>
                  <a:pt x="11120" y="2398"/>
                  <a:pt x="11103" y="2382"/>
                </a:cubicBezTo>
                <a:cubicBezTo>
                  <a:pt x="11083" y="2342"/>
                  <a:pt x="11052" y="2319"/>
                  <a:pt x="11007" y="2311"/>
                </a:cubicBezTo>
                <a:cubicBezTo>
                  <a:pt x="10962" y="2305"/>
                  <a:pt x="10939" y="2283"/>
                  <a:pt x="10939" y="2243"/>
                </a:cubicBezTo>
                <a:cubicBezTo>
                  <a:pt x="10939" y="2209"/>
                  <a:pt x="10962" y="2150"/>
                  <a:pt x="11007" y="2068"/>
                </a:cubicBezTo>
                <a:cubicBezTo>
                  <a:pt x="11052" y="1989"/>
                  <a:pt x="10993" y="1947"/>
                  <a:pt x="10832" y="1947"/>
                </a:cubicBezTo>
                <a:cubicBezTo>
                  <a:pt x="10758" y="1947"/>
                  <a:pt x="10708" y="1972"/>
                  <a:pt x="10677" y="2029"/>
                </a:cubicBezTo>
                <a:cubicBezTo>
                  <a:pt x="10645" y="2082"/>
                  <a:pt x="10612" y="2133"/>
                  <a:pt x="10575" y="2190"/>
                </a:cubicBezTo>
                <a:lnTo>
                  <a:pt x="10278" y="1851"/>
                </a:lnTo>
                <a:lnTo>
                  <a:pt x="10046" y="1825"/>
                </a:lnTo>
                <a:cubicBezTo>
                  <a:pt x="10046" y="1752"/>
                  <a:pt x="10063" y="1693"/>
                  <a:pt x="10095" y="1639"/>
                </a:cubicBezTo>
                <a:cubicBezTo>
                  <a:pt x="10126" y="1583"/>
                  <a:pt x="10083" y="1512"/>
                  <a:pt x="9965" y="1425"/>
                </a:cubicBezTo>
                <a:cubicBezTo>
                  <a:pt x="9911" y="1385"/>
                  <a:pt x="9863" y="1354"/>
                  <a:pt x="9818" y="1320"/>
                </a:cubicBezTo>
                <a:cubicBezTo>
                  <a:pt x="9772" y="1292"/>
                  <a:pt x="9724" y="1275"/>
                  <a:pt x="9671" y="1275"/>
                </a:cubicBezTo>
                <a:cubicBezTo>
                  <a:pt x="9651" y="1275"/>
                  <a:pt x="9609" y="1292"/>
                  <a:pt x="9541" y="1337"/>
                </a:cubicBezTo>
                <a:cubicBezTo>
                  <a:pt x="9473" y="1377"/>
                  <a:pt x="9411" y="1413"/>
                  <a:pt x="9357" y="1447"/>
                </a:cubicBezTo>
                <a:cubicBezTo>
                  <a:pt x="9303" y="1487"/>
                  <a:pt x="9275" y="1523"/>
                  <a:pt x="9275" y="1557"/>
                </a:cubicBezTo>
                <a:cubicBezTo>
                  <a:pt x="9275" y="1597"/>
                  <a:pt x="9320" y="1614"/>
                  <a:pt x="9411" y="1614"/>
                </a:cubicBezTo>
                <a:lnTo>
                  <a:pt x="9385" y="1614"/>
                </a:lnTo>
                <a:cubicBezTo>
                  <a:pt x="9329" y="1614"/>
                  <a:pt x="9303" y="1645"/>
                  <a:pt x="9303" y="1724"/>
                </a:cubicBezTo>
                <a:cubicBezTo>
                  <a:pt x="9303" y="1738"/>
                  <a:pt x="9346" y="1761"/>
                  <a:pt x="9433" y="1789"/>
                </a:cubicBezTo>
                <a:cubicBezTo>
                  <a:pt x="9518" y="1817"/>
                  <a:pt x="9577" y="1828"/>
                  <a:pt x="9614" y="1828"/>
                </a:cubicBezTo>
                <a:cubicBezTo>
                  <a:pt x="9651" y="1811"/>
                  <a:pt x="9676" y="1817"/>
                  <a:pt x="9696" y="1851"/>
                </a:cubicBezTo>
                <a:cubicBezTo>
                  <a:pt x="9713" y="1882"/>
                  <a:pt x="9741" y="1893"/>
                  <a:pt x="9778" y="1893"/>
                </a:cubicBezTo>
                <a:lnTo>
                  <a:pt x="9885" y="1854"/>
                </a:lnTo>
                <a:lnTo>
                  <a:pt x="9885" y="1921"/>
                </a:lnTo>
                <a:cubicBezTo>
                  <a:pt x="9866" y="1944"/>
                  <a:pt x="9857" y="1961"/>
                  <a:pt x="9857" y="1975"/>
                </a:cubicBezTo>
                <a:lnTo>
                  <a:pt x="9885" y="2085"/>
                </a:lnTo>
                <a:lnTo>
                  <a:pt x="9614" y="2218"/>
                </a:lnTo>
                <a:cubicBezTo>
                  <a:pt x="9597" y="2235"/>
                  <a:pt x="9577" y="2246"/>
                  <a:pt x="9561" y="2246"/>
                </a:cubicBezTo>
                <a:cubicBezTo>
                  <a:pt x="9544" y="2246"/>
                  <a:pt x="9521" y="2257"/>
                  <a:pt x="9493" y="2274"/>
                </a:cubicBezTo>
                <a:cubicBezTo>
                  <a:pt x="9493" y="2328"/>
                  <a:pt x="9518" y="2385"/>
                  <a:pt x="9566" y="2444"/>
                </a:cubicBezTo>
                <a:cubicBezTo>
                  <a:pt x="9617" y="2500"/>
                  <a:pt x="9563" y="2534"/>
                  <a:pt x="9411" y="2534"/>
                </a:cubicBezTo>
                <a:lnTo>
                  <a:pt x="9329" y="2478"/>
                </a:lnTo>
                <a:cubicBezTo>
                  <a:pt x="9329" y="2407"/>
                  <a:pt x="9258" y="2345"/>
                  <a:pt x="9108" y="2297"/>
                </a:cubicBezTo>
                <a:cubicBezTo>
                  <a:pt x="8959" y="2246"/>
                  <a:pt x="8778" y="2212"/>
                  <a:pt x="8566" y="2193"/>
                </a:cubicBezTo>
                <a:cubicBezTo>
                  <a:pt x="8354" y="2176"/>
                  <a:pt x="8142" y="2164"/>
                  <a:pt x="7930" y="2153"/>
                </a:cubicBezTo>
                <a:cubicBezTo>
                  <a:pt x="7718" y="2142"/>
                  <a:pt x="7557" y="2136"/>
                  <a:pt x="7450" y="2136"/>
                </a:cubicBezTo>
                <a:lnTo>
                  <a:pt x="7004" y="2275"/>
                </a:lnTo>
                <a:lnTo>
                  <a:pt x="7114" y="2534"/>
                </a:lnTo>
                <a:cubicBezTo>
                  <a:pt x="7077" y="2534"/>
                  <a:pt x="7054" y="2546"/>
                  <a:pt x="7046" y="2571"/>
                </a:cubicBezTo>
                <a:cubicBezTo>
                  <a:pt x="7035" y="2599"/>
                  <a:pt x="7049" y="2622"/>
                  <a:pt x="7086" y="2639"/>
                </a:cubicBezTo>
                <a:cubicBezTo>
                  <a:pt x="7049" y="2605"/>
                  <a:pt x="6981" y="2540"/>
                  <a:pt x="6882" y="2444"/>
                </a:cubicBezTo>
                <a:cubicBezTo>
                  <a:pt x="6783" y="2345"/>
                  <a:pt x="6715" y="2303"/>
                  <a:pt x="6679" y="2303"/>
                </a:cubicBezTo>
                <a:lnTo>
                  <a:pt x="6450" y="2241"/>
                </a:lnTo>
                <a:close/>
                <a:moveTo>
                  <a:pt x="8114" y="1662"/>
                </a:moveTo>
                <a:cubicBezTo>
                  <a:pt x="8077" y="1640"/>
                  <a:pt x="8032" y="1623"/>
                  <a:pt x="7978" y="1609"/>
                </a:cubicBezTo>
                <a:cubicBezTo>
                  <a:pt x="7925" y="1592"/>
                  <a:pt x="7879" y="1580"/>
                  <a:pt x="7843" y="1580"/>
                </a:cubicBezTo>
                <a:cubicBezTo>
                  <a:pt x="7806" y="1580"/>
                  <a:pt x="7733" y="1603"/>
                  <a:pt x="7620" y="1645"/>
                </a:cubicBezTo>
                <a:cubicBezTo>
                  <a:pt x="7507" y="1691"/>
                  <a:pt x="7379" y="1744"/>
                  <a:pt x="7241" y="1801"/>
                </a:cubicBezTo>
                <a:cubicBezTo>
                  <a:pt x="7100" y="1860"/>
                  <a:pt x="6967" y="1916"/>
                  <a:pt x="6843" y="1970"/>
                </a:cubicBezTo>
                <a:cubicBezTo>
                  <a:pt x="6715" y="2027"/>
                  <a:pt x="6631" y="2060"/>
                  <a:pt x="6585" y="2080"/>
                </a:cubicBezTo>
                <a:cubicBezTo>
                  <a:pt x="6713" y="2060"/>
                  <a:pt x="6826" y="2027"/>
                  <a:pt x="6930" y="1970"/>
                </a:cubicBezTo>
                <a:cubicBezTo>
                  <a:pt x="7032" y="1916"/>
                  <a:pt x="7142" y="1888"/>
                  <a:pt x="7261" y="1888"/>
                </a:cubicBezTo>
                <a:lnTo>
                  <a:pt x="7343" y="1945"/>
                </a:lnTo>
                <a:cubicBezTo>
                  <a:pt x="7396" y="1962"/>
                  <a:pt x="7444" y="1970"/>
                  <a:pt x="7492" y="1970"/>
                </a:cubicBezTo>
                <a:cubicBezTo>
                  <a:pt x="7538" y="1970"/>
                  <a:pt x="7577" y="1987"/>
                  <a:pt x="7611" y="2027"/>
                </a:cubicBezTo>
                <a:cubicBezTo>
                  <a:pt x="7685" y="2010"/>
                  <a:pt x="7761" y="2015"/>
                  <a:pt x="7843" y="2055"/>
                </a:cubicBezTo>
                <a:lnTo>
                  <a:pt x="7925" y="1998"/>
                </a:lnTo>
                <a:lnTo>
                  <a:pt x="7925" y="1888"/>
                </a:lnTo>
                <a:lnTo>
                  <a:pt x="7896" y="1823"/>
                </a:lnTo>
                <a:lnTo>
                  <a:pt x="7978" y="1849"/>
                </a:lnTo>
                <a:cubicBezTo>
                  <a:pt x="8032" y="1849"/>
                  <a:pt x="8086" y="1806"/>
                  <a:pt x="8139" y="1719"/>
                </a:cubicBezTo>
                <a:lnTo>
                  <a:pt x="8114" y="1662"/>
                </a:lnTo>
                <a:close/>
                <a:moveTo>
                  <a:pt x="12496" y="20256"/>
                </a:moveTo>
                <a:cubicBezTo>
                  <a:pt x="12496" y="20307"/>
                  <a:pt x="12488" y="20332"/>
                  <a:pt x="12468" y="20355"/>
                </a:cubicBezTo>
                <a:cubicBezTo>
                  <a:pt x="13505" y="20174"/>
                  <a:pt x="14485" y="19838"/>
                  <a:pt x="15403" y="19347"/>
                </a:cubicBezTo>
                <a:cubicBezTo>
                  <a:pt x="16322" y="18856"/>
                  <a:pt x="17144" y="18223"/>
                  <a:pt x="17864" y="17450"/>
                </a:cubicBezTo>
                <a:lnTo>
                  <a:pt x="17839" y="17450"/>
                </a:lnTo>
                <a:cubicBezTo>
                  <a:pt x="17765" y="17483"/>
                  <a:pt x="17703" y="17483"/>
                  <a:pt x="17650" y="17450"/>
                </a:cubicBezTo>
                <a:lnTo>
                  <a:pt x="17582" y="17498"/>
                </a:lnTo>
                <a:lnTo>
                  <a:pt x="17418" y="17450"/>
                </a:lnTo>
                <a:lnTo>
                  <a:pt x="17364" y="17450"/>
                </a:lnTo>
                <a:lnTo>
                  <a:pt x="17311" y="17554"/>
                </a:lnTo>
                <a:lnTo>
                  <a:pt x="17339" y="17450"/>
                </a:lnTo>
                <a:cubicBezTo>
                  <a:pt x="17282" y="17376"/>
                  <a:pt x="17220" y="17306"/>
                  <a:pt x="17147" y="17246"/>
                </a:cubicBezTo>
                <a:lnTo>
                  <a:pt x="17093" y="17218"/>
                </a:lnTo>
                <a:cubicBezTo>
                  <a:pt x="17059" y="17218"/>
                  <a:pt x="17039" y="17252"/>
                  <a:pt x="17039" y="17323"/>
                </a:cubicBezTo>
                <a:cubicBezTo>
                  <a:pt x="17059" y="17179"/>
                  <a:pt x="17020" y="17057"/>
                  <a:pt x="16926" y="16953"/>
                </a:cubicBezTo>
                <a:cubicBezTo>
                  <a:pt x="16830" y="16848"/>
                  <a:pt x="16712" y="16797"/>
                  <a:pt x="16567" y="16797"/>
                </a:cubicBezTo>
                <a:cubicBezTo>
                  <a:pt x="16567" y="16814"/>
                  <a:pt x="16559" y="16826"/>
                  <a:pt x="16539" y="16826"/>
                </a:cubicBezTo>
                <a:lnTo>
                  <a:pt x="16486" y="16826"/>
                </a:lnTo>
                <a:lnTo>
                  <a:pt x="16418" y="16772"/>
                </a:lnTo>
                <a:lnTo>
                  <a:pt x="16514" y="16772"/>
                </a:lnTo>
                <a:lnTo>
                  <a:pt x="16568" y="16611"/>
                </a:lnTo>
                <a:lnTo>
                  <a:pt x="16418" y="16501"/>
                </a:lnTo>
                <a:lnTo>
                  <a:pt x="16390" y="16529"/>
                </a:lnTo>
                <a:cubicBezTo>
                  <a:pt x="16265" y="16512"/>
                  <a:pt x="16175" y="16439"/>
                  <a:pt x="16121" y="16315"/>
                </a:cubicBezTo>
                <a:lnTo>
                  <a:pt x="16067" y="16286"/>
                </a:lnTo>
                <a:lnTo>
                  <a:pt x="16039" y="16315"/>
                </a:lnTo>
                <a:lnTo>
                  <a:pt x="15985" y="16340"/>
                </a:lnTo>
                <a:cubicBezTo>
                  <a:pt x="15878" y="16374"/>
                  <a:pt x="15782" y="16413"/>
                  <a:pt x="15700" y="16445"/>
                </a:cubicBezTo>
                <a:cubicBezTo>
                  <a:pt x="15593" y="16413"/>
                  <a:pt x="15511" y="16363"/>
                  <a:pt x="15457" y="16315"/>
                </a:cubicBezTo>
                <a:lnTo>
                  <a:pt x="15093" y="16340"/>
                </a:lnTo>
                <a:cubicBezTo>
                  <a:pt x="15093" y="16284"/>
                  <a:pt x="15076" y="16230"/>
                  <a:pt x="15039" y="16168"/>
                </a:cubicBezTo>
                <a:cubicBezTo>
                  <a:pt x="15002" y="16109"/>
                  <a:pt x="14949" y="16077"/>
                  <a:pt x="14875" y="16077"/>
                </a:cubicBezTo>
                <a:cubicBezTo>
                  <a:pt x="14788" y="16077"/>
                  <a:pt x="14694" y="16089"/>
                  <a:pt x="14598" y="16106"/>
                </a:cubicBezTo>
                <a:cubicBezTo>
                  <a:pt x="14505" y="16123"/>
                  <a:pt x="14440" y="16185"/>
                  <a:pt x="14403" y="16281"/>
                </a:cubicBezTo>
                <a:cubicBezTo>
                  <a:pt x="14403" y="16312"/>
                  <a:pt x="14412" y="16351"/>
                  <a:pt x="14432" y="16385"/>
                </a:cubicBezTo>
                <a:cubicBezTo>
                  <a:pt x="14448" y="16425"/>
                  <a:pt x="14465" y="16450"/>
                  <a:pt x="14485" y="16467"/>
                </a:cubicBezTo>
                <a:lnTo>
                  <a:pt x="14485" y="16577"/>
                </a:lnTo>
                <a:lnTo>
                  <a:pt x="14457" y="16656"/>
                </a:lnTo>
                <a:lnTo>
                  <a:pt x="14403" y="16682"/>
                </a:lnTo>
                <a:lnTo>
                  <a:pt x="14375" y="16682"/>
                </a:lnTo>
                <a:lnTo>
                  <a:pt x="14296" y="16467"/>
                </a:lnTo>
                <a:lnTo>
                  <a:pt x="14375" y="16334"/>
                </a:lnTo>
                <a:cubicBezTo>
                  <a:pt x="14358" y="16298"/>
                  <a:pt x="14350" y="16247"/>
                  <a:pt x="14350" y="16191"/>
                </a:cubicBezTo>
                <a:cubicBezTo>
                  <a:pt x="14350" y="16131"/>
                  <a:pt x="14338" y="16086"/>
                  <a:pt x="14321" y="16049"/>
                </a:cubicBezTo>
                <a:lnTo>
                  <a:pt x="14296" y="15993"/>
                </a:lnTo>
                <a:lnTo>
                  <a:pt x="14214" y="15993"/>
                </a:lnTo>
                <a:lnTo>
                  <a:pt x="14011" y="16131"/>
                </a:lnTo>
                <a:lnTo>
                  <a:pt x="13903" y="16131"/>
                </a:lnTo>
                <a:lnTo>
                  <a:pt x="13850" y="16188"/>
                </a:lnTo>
                <a:cubicBezTo>
                  <a:pt x="13830" y="16202"/>
                  <a:pt x="13821" y="16219"/>
                  <a:pt x="13821" y="16236"/>
                </a:cubicBezTo>
                <a:cubicBezTo>
                  <a:pt x="13821" y="16258"/>
                  <a:pt x="13813" y="16270"/>
                  <a:pt x="13793" y="16281"/>
                </a:cubicBezTo>
                <a:lnTo>
                  <a:pt x="13768" y="16236"/>
                </a:lnTo>
                <a:lnTo>
                  <a:pt x="13660" y="16236"/>
                </a:lnTo>
                <a:cubicBezTo>
                  <a:pt x="13587" y="16312"/>
                  <a:pt x="13547" y="16397"/>
                  <a:pt x="13539" y="16496"/>
                </a:cubicBezTo>
                <a:lnTo>
                  <a:pt x="13578" y="16549"/>
                </a:lnTo>
                <a:lnTo>
                  <a:pt x="13457" y="16628"/>
                </a:lnTo>
                <a:lnTo>
                  <a:pt x="13429" y="16682"/>
                </a:lnTo>
                <a:lnTo>
                  <a:pt x="13347" y="16738"/>
                </a:lnTo>
                <a:cubicBezTo>
                  <a:pt x="13347" y="16755"/>
                  <a:pt x="13344" y="16767"/>
                  <a:pt x="13335" y="16767"/>
                </a:cubicBezTo>
                <a:cubicBezTo>
                  <a:pt x="13324" y="16767"/>
                  <a:pt x="13321" y="16778"/>
                  <a:pt x="13321" y="16792"/>
                </a:cubicBezTo>
                <a:lnTo>
                  <a:pt x="13321" y="16820"/>
                </a:lnTo>
                <a:lnTo>
                  <a:pt x="13321" y="16942"/>
                </a:lnTo>
                <a:lnTo>
                  <a:pt x="13293" y="16970"/>
                </a:lnTo>
                <a:lnTo>
                  <a:pt x="13293" y="16914"/>
                </a:lnTo>
                <a:lnTo>
                  <a:pt x="13268" y="16888"/>
                </a:lnTo>
                <a:cubicBezTo>
                  <a:pt x="13248" y="16778"/>
                  <a:pt x="13143" y="16682"/>
                  <a:pt x="12957" y="16606"/>
                </a:cubicBezTo>
                <a:lnTo>
                  <a:pt x="12875" y="16606"/>
                </a:lnTo>
                <a:lnTo>
                  <a:pt x="12875" y="16657"/>
                </a:lnTo>
                <a:cubicBezTo>
                  <a:pt x="12892" y="16710"/>
                  <a:pt x="12931" y="16761"/>
                  <a:pt x="12991" y="16798"/>
                </a:cubicBezTo>
                <a:cubicBezTo>
                  <a:pt x="13047" y="16837"/>
                  <a:pt x="13095" y="16877"/>
                  <a:pt x="13132" y="16913"/>
                </a:cubicBezTo>
                <a:cubicBezTo>
                  <a:pt x="13112" y="16896"/>
                  <a:pt x="13090" y="16894"/>
                  <a:pt x="13064" y="16902"/>
                </a:cubicBezTo>
                <a:cubicBezTo>
                  <a:pt x="13036" y="16908"/>
                  <a:pt x="13025" y="16925"/>
                  <a:pt x="13025" y="16942"/>
                </a:cubicBezTo>
                <a:lnTo>
                  <a:pt x="13025" y="16998"/>
                </a:lnTo>
                <a:lnTo>
                  <a:pt x="13211" y="17266"/>
                </a:lnTo>
                <a:lnTo>
                  <a:pt x="13211" y="17791"/>
                </a:lnTo>
                <a:lnTo>
                  <a:pt x="13268" y="17930"/>
                </a:lnTo>
                <a:cubicBezTo>
                  <a:pt x="13231" y="18074"/>
                  <a:pt x="13157" y="18192"/>
                  <a:pt x="13050" y="18294"/>
                </a:cubicBezTo>
                <a:lnTo>
                  <a:pt x="13050" y="18266"/>
                </a:lnTo>
                <a:lnTo>
                  <a:pt x="12996" y="18294"/>
                </a:lnTo>
                <a:lnTo>
                  <a:pt x="12957" y="18319"/>
                </a:lnTo>
                <a:lnTo>
                  <a:pt x="12928" y="18452"/>
                </a:lnTo>
                <a:lnTo>
                  <a:pt x="12957" y="18480"/>
                </a:lnTo>
                <a:lnTo>
                  <a:pt x="12957" y="18509"/>
                </a:lnTo>
                <a:lnTo>
                  <a:pt x="12903" y="18452"/>
                </a:lnTo>
                <a:lnTo>
                  <a:pt x="12875" y="18627"/>
                </a:lnTo>
                <a:lnTo>
                  <a:pt x="12714" y="18681"/>
                </a:lnTo>
                <a:cubicBezTo>
                  <a:pt x="12657" y="18720"/>
                  <a:pt x="12635" y="18771"/>
                  <a:pt x="12646" y="18831"/>
                </a:cubicBezTo>
                <a:cubicBezTo>
                  <a:pt x="12654" y="18896"/>
                  <a:pt x="12632" y="18941"/>
                  <a:pt x="12578" y="18980"/>
                </a:cubicBezTo>
                <a:lnTo>
                  <a:pt x="12604" y="19034"/>
                </a:lnTo>
                <a:lnTo>
                  <a:pt x="12522" y="19113"/>
                </a:lnTo>
                <a:cubicBezTo>
                  <a:pt x="12522" y="19150"/>
                  <a:pt x="12519" y="19178"/>
                  <a:pt x="12508" y="19201"/>
                </a:cubicBezTo>
                <a:cubicBezTo>
                  <a:pt x="12499" y="19229"/>
                  <a:pt x="12496" y="19254"/>
                  <a:pt x="12496" y="19288"/>
                </a:cubicBezTo>
                <a:lnTo>
                  <a:pt x="12522" y="19483"/>
                </a:lnTo>
                <a:lnTo>
                  <a:pt x="12604" y="19531"/>
                </a:lnTo>
                <a:lnTo>
                  <a:pt x="12657" y="19483"/>
                </a:lnTo>
                <a:lnTo>
                  <a:pt x="12685" y="19398"/>
                </a:lnTo>
                <a:lnTo>
                  <a:pt x="12714" y="19559"/>
                </a:lnTo>
                <a:cubicBezTo>
                  <a:pt x="12714" y="19599"/>
                  <a:pt x="12694" y="19630"/>
                  <a:pt x="12657" y="19669"/>
                </a:cubicBezTo>
                <a:cubicBezTo>
                  <a:pt x="12604" y="19709"/>
                  <a:pt x="12550" y="19746"/>
                  <a:pt x="12496" y="19796"/>
                </a:cubicBezTo>
                <a:cubicBezTo>
                  <a:pt x="12440" y="19844"/>
                  <a:pt x="12414" y="19918"/>
                  <a:pt x="12414" y="20005"/>
                </a:cubicBezTo>
                <a:cubicBezTo>
                  <a:pt x="12414" y="20045"/>
                  <a:pt x="12428" y="20082"/>
                  <a:pt x="12454" y="20127"/>
                </a:cubicBezTo>
                <a:cubicBezTo>
                  <a:pt x="12482" y="20185"/>
                  <a:pt x="12496" y="20225"/>
                  <a:pt x="12496" y="20256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34" name="AutoShape 35"/>
          <p:cNvSpPr>
            <a:spLocks/>
          </p:cNvSpPr>
          <p:nvPr/>
        </p:nvSpPr>
        <p:spPr bwMode="auto">
          <a:xfrm>
            <a:off x="10694395" y="3503800"/>
            <a:ext cx="362697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708" y="0"/>
                </a:moveTo>
                <a:cubicBezTo>
                  <a:pt x="20951" y="0"/>
                  <a:pt x="21159" y="105"/>
                  <a:pt x="21335" y="317"/>
                </a:cubicBezTo>
                <a:cubicBezTo>
                  <a:pt x="21511" y="528"/>
                  <a:pt x="21599" y="778"/>
                  <a:pt x="21599" y="1069"/>
                </a:cubicBezTo>
                <a:lnTo>
                  <a:pt x="21599" y="20501"/>
                </a:lnTo>
                <a:cubicBezTo>
                  <a:pt x="21599" y="20812"/>
                  <a:pt x="21511" y="21074"/>
                  <a:pt x="21335" y="21282"/>
                </a:cubicBezTo>
                <a:cubicBezTo>
                  <a:pt x="21159" y="21494"/>
                  <a:pt x="20951" y="21599"/>
                  <a:pt x="20708" y="21599"/>
                </a:cubicBezTo>
                <a:lnTo>
                  <a:pt x="913" y="21599"/>
                </a:lnTo>
                <a:cubicBezTo>
                  <a:pt x="656" y="21599"/>
                  <a:pt x="440" y="21494"/>
                  <a:pt x="261" y="21282"/>
                </a:cubicBezTo>
                <a:cubicBezTo>
                  <a:pt x="85" y="21074"/>
                  <a:pt x="0" y="20812"/>
                  <a:pt x="0" y="20501"/>
                </a:cubicBezTo>
                <a:lnTo>
                  <a:pt x="0" y="1069"/>
                </a:lnTo>
                <a:cubicBezTo>
                  <a:pt x="0" y="778"/>
                  <a:pt x="85" y="528"/>
                  <a:pt x="261" y="317"/>
                </a:cubicBezTo>
                <a:cubicBezTo>
                  <a:pt x="438" y="105"/>
                  <a:pt x="653" y="0"/>
                  <a:pt x="913" y="0"/>
                </a:cubicBezTo>
                <a:lnTo>
                  <a:pt x="20708" y="0"/>
                </a:lnTo>
                <a:close/>
                <a:moveTo>
                  <a:pt x="19805" y="6483"/>
                </a:moveTo>
                <a:cubicBezTo>
                  <a:pt x="19313" y="6483"/>
                  <a:pt x="18845" y="6368"/>
                  <a:pt x="18400" y="6139"/>
                </a:cubicBezTo>
                <a:cubicBezTo>
                  <a:pt x="17954" y="5910"/>
                  <a:pt x="17572" y="5601"/>
                  <a:pt x="17257" y="5217"/>
                </a:cubicBezTo>
                <a:cubicBezTo>
                  <a:pt x="16941" y="4832"/>
                  <a:pt x="16686" y="4376"/>
                  <a:pt x="16490" y="3845"/>
                </a:cubicBezTo>
                <a:cubicBezTo>
                  <a:pt x="16297" y="3316"/>
                  <a:pt x="16196" y="2755"/>
                  <a:pt x="16196" y="2164"/>
                </a:cubicBezTo>
                <a:lnTo>
                  <a:pt x="5405" y="2164"/>
                </a:lnTo>
                <a:cubicBezTo>
                  <a:pt x="5405" y="2755"/>
                  <a:pt x="5310" y="3316"/>
                  <a:pt x="5116" y="3845"/>
                </a:cubicBezTo>
                <a:cubicBezTo>
                  <a:pt x="4925" y="4376"/>
                  <a:pt x="4668" y="4832"/>
                  <a:pt x="4350" y="5217"/>
                </a:cubicBezTo>
                <a:cubicBezTo>
                  <a:pt x="4029" y="5601"/>
                  <a:pt x="3650" y="5910"/>
                  <a:pt x="3207" y="6139"/>
                </a:cubicBezTo>
                <a:cubicBezTo>
                  <a:pt x="2766" y="6368"/>
                  <a:pt x="2298" y="6483"/>
                  <a:pt x="1811" y="6483"/>
                </a:cubicBezTo>
                <a:lnTo>
                  <a:pt x="1811" y="15116"/>
                </a:lnTo>
                <a:cubicBezTo>
                  <a:pt x="2298" y="15116"/>
                  <a:pt x="2768" y="15231"/>
                  <a:pt x="3207" y="15463"/>
                </a:cubicBezTo>
                <a:cubicBezTo>
                  <a:pt x="3650" y="15692"/>
                  <a:pt x="4029" y="15998"/>
                  <a:pt x="4350" y="16382"/>
                </a:cubicBezTo>
                <a:cubicBezTo>
                  <a:pt x="4671" y="16767"/>
                  <a:pt x="4925" y="17223"/>
                  <a:pt x="5116" y="17754"/>
                </a:cubicBezTo>
                <a:cubicBezTo>
                  <a:pt x="5310" y="18283"/>
                  <a:pt x="5405" y="18844"/>
                  <a:pt x="5405" y="19434"/>
                </a:cubicBezTo>
                <a:lnTo>
                  <a:pt x="16196" y="19434"/>
                </a:lnTo>
                <a:cubicBezTo>
                  <a:pt x="16196" y="18844"/>
                  <a:pt x="16297" y="18283"/>
                  <a:pt x="16490" y="17754"/>
                </a:cubicBezTo>
                <a:cubicBezTo>
                  <a:pt x="16686" y="17223"/>
                  <a:pt x="16943" y="16767"/>
                  <a:pt x="17257" y="16382"/>
                </a:cubicBezTo>
                <a:cubicBezTo>
                  <a:pt x="17570" y="15998"/>
                  <a:pt x="17952" y="15692"/>
                  <a:pt x="18395" y="15463"/>
                </a:cubicBezTo>
                <a:cubicBezTo>
                  <a:pt x="18836" y="15231"/>
                  <a:pt x="19306" y="15116"/>
                  <a:pt x="19805" y="15116"/>
                </a:cubicBezTo>
                <a:lnTo>
                  <a:pt x="19805" y="6483"/>
                </a:lnTo>
                <a:close/>
                <a:moveTo>
                  <a:pt x="10803" y="3768"/>
                </a:moveTo>
                <a:cubicBezTo>
                  <a:pt x="11430" y="3768"/>
                  <a:pt x="12013" y="3951"/>
                  <a:pt x="12556" y="4318"/>
                </a:cubicBezTo>
                <a:cubicBezTo>
                  <a:pt x="13100" y="4682"/>
                  <a:pt x="13574" y="5181"/>
                  <a:pt x="13981" y="5813"/>
                </a:cubicBezTo>
                <a:cubicBezTo>
                  <a:pt x="14387" y="6447"/>
                  <a:pt x="14710" y="7194"/>
                  <a:pt x="14953" y="8051"/>
                </a:cubicBezTo>
                <a:cubicBezTo>
                  <a:pt x="15195" y="8909"/>
                  <a:pt x="15315" y="9826"/>
                  <a:pt x="15315" y="10801"/>
                </a:cubicBezTo>
                <a:cubicBezTo>
                  <a:pt x="15315" y="11776"/>
                  <a:pt x="15193" y="12690"/>
                  <a:pt x="14953" y="13548"/>
                </a:cubicBezTo>
                <a:cubicBezTo>
                  <a:pt x="14708" y="14405"/>
                  <a:pt x="14387" y="15152"/>
                  <a:pt x="13981" y="15786"/>
                </a:cubicBezTo>
                <a:cubicBezTo>
                  <a:pt x="13574" y="16418"/>
                  <a:pt x="13100" y="16917"/>
                  <a:pt x="12551" y="17284"/>
                </a:cubicBezTo>
                <a:cubicBezTo>
                  <a:pt x="12005" y="17648"/>
                  <a:pt x="11423" y="17831"/>
                  <a:pt x="10803" y="17831"/>
                </a:cubicBezTo>
                <a:cubicBezTo>
                  <a:pt x="10179" y="17831"/>
                  <a:pt x="9594" y="17648"/>
                  <a:pt x="9045" y="17284"/>
                </a:cubicBezTo>
                <a:cubicBezTo>
                  <a:pt x="8497" y="16917"/>
                  <a:pt x="8022" y="16418"/>
                  <a:pt x="7616" y="15786"/>
                </a:cubicBezTo>
                <a:cubicBezTo>
                  <a:pt x="7209" y="15152"/>
                  <a:pt x="6891" y="14405"/>
                  <a:pt x="6661" y="13548"/>
                </a:cubicBezTo>
                <a:cubicBezTo>
                  <a:pt x="6428" y="12690"/>
                  <a:pt x="6313" y="11776"/>
                  <a:pt x="6313" y="10801"/>
                </a:cubicBezTo>
                <a:cubicBezTo>
                  <a:pt x="6313" y="9826"/>
                  <a:pt x="6428" y="8909"/>
                  <a:pt x="6661" y="8051"/>
                </a:cubicBezTo>
                <a:cubicBezTo>
                  <a:pt x="6891" y="7194"/>
                  <a:pt x="7209" y="6447"/>
                  <a:pt x="7616" y="5813"/>
                </a:cubicBezTo>
                <a:cubicBezTo>
                  <a:pt x="8022" y="5181"/>
                  <a:pt x="8497" y="4682"/>
                  <a:pt x="9045" y="4318"/>
                </a:cubicBezTo>
                <a:cubicBezTo>
                  <a:pt x="9594" y="3951"/>
                  <a:pt x="10179" y="3768"/>
                  <a:pt x="10803" y="3768"/>
                </a:cubicBezTo>
                <a:moveTo>
                  <a:pt x="13489" y="13078"/>
                </a:moveTo>
                <a:lnTo>
                  <a:pt x="11836" y="13078"/>
                </a:lnTo>
                <a:lnTo>
                  <a:pt x="11836" y="5640"/>
                </a:lnTo>
                <a:lnTo>
                  <a:pt x="10196" y="5640"/>
                </a:lnTo>
                <a:lnTo>
                  <a:pt x="8108" y="7972"/>
                </a:lnTo>
                <a:lnTo>
                  <a:pt x="9209" y="9365"/>
                </a:lnTo>
                <a:lnTo>
                  <a:pt x="9667" y="8871"/>
                </a:lnTo>
                <a:cubicBezTo>
                  <a:pt x="9728" y="8815"/>
                  <a:pt x="9775" y="8753"/>
                  <a:pt x="9802" y="8683"/>
                </a:cubicBezTo>
                <a:cubicBezTo>
                  <a:pt x="9831" y="8612"/>
                  <a:pt x="9858" y="8560"/>
                  <a:pt x="9890" y="8521"/>
                </a:cubicBezTo>
                <a:cubicBezTo>
                  <a:pt x="9922" y="8501"/>
                  <a:pt x="9951" y="8460"/>
                  <a:pt x="9983" y="8380"/>
                </a:cubicBezTo>
                <a:lnTo>
                  <a:pt x="10008" y="8380"/>
                </a:lnTo>
                <a:lnTo>
                  <a:pt x="10008" y="8607"/>
                </a:lnTo>
                <a:cubicBezTo>
                  <a:pt x="10008" y="8680"/>
                  <a:pt x="10003" y="8756"/>
                  <a:pt x="9995" y="8839"/>
                </a:cubicBezTo>
                <a:cubicBezTo>
                  <a:pt x="9988" y="8918"/>
                  <a:pt x="9983" y="9003"/>
                  <a:pt x="9983" y="9100"/>
                </a:cubicBezTo>
                <a:lnTo>
                  <a:pt x="9983" y="13078"/>
                </a:lnTo>
                <a:lnTo>
                  <a:pt x="8355" y="13078"/>
                </a:lnTo>
                <a:lnTo>
                  <a:pt x="8355" y="14890"/>
                </a:lnTo>
                <a:lnTo>
                  <a:pt x="13489" y="14890"/>
                </a:lnTo>
                <a:lnTo>
                  <a:pt x="13489" y="1307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35" name="AutoShape 36"/>
          <p:cNvSpPr>
            <a:spLocks/>
          </p:cNvSpPr>
          <p:nvPr/>
        </p:nvSpPr>
        <p:spPr bwMode="auto">
          <a:xfrm>
            <a:off x="11326925" y="3026817"/>
            <a:ext cx="248412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357" y="10218"/>
                </a:moveTo>
                <a:cubicBezTo>
                  <a:pt x="21518" y="10382"/>
                  <a:pt x="21599" y="10574"/>
                  <a:pt x="21599" y="10800"/>
                </a:cubicBezTo>
                <a:cubicBezTo>
                  <a:pt x="21599" y="11023"/>
                  <a:pt x="21518" y="11217"/>
                  <a:pt x="21357" y="11381"/>
                </a:cubicBezTo>
                <a:lnTo>
                  <a:pt x="17895" y="14840"/>
                </a:lnTo>
                <a:cubicBezTo>
                  <a:pt x="17649" y="15086"/>
                  <a:pt x="17448" y="15173"/>
                  <a:pt x="17285" y="15103"/>
                </a:cubicBezTo>
                <a:cubicBezTo>
                  <a:pt x="17121" y="15038"/>
                  <a:pt x="17042" y="14829"/>
                  <a:pt x="17042" y="14476"/>
                </a:cubicBezTo>
                <a:lnTo>
                  <a:pt x="17042" y="12096"/>
                </a:lnTo>
                <a:lnTo>
                  <a:pt x="12159" y="12096"/>
                </a:lnTo>
                <a:lnTo>
                  <a:pt x="12159" y="17031"/>
                </a:lnTo>
                <a:lnTo>
                  <a:pt x="14483" y="17031"/>
                </a:lnTo>
                <a:cubicBezTo>
                  <a:pt x="14836" y="17031"/>
                  <a:pt x="15048" y="17113"/>
                  <a:pt x="15121" y="17280"/>
                </a:cubicBezTo>
                <a:cubicBezTo>
                  <a:pt x="15192" y="17449"/>
                  <a:pt x="15102" y="17647"/>
                  <a:pt x="14850" y="17884"/>
                </a:cubicBezTo>
                <a:lnTo>
                  <a:pt x="11388" y="21340"/>
                </a:lnTo>
                <a:cubicBezTo>
                  <a:pt x="11225" y="21504"/>
                  <a:pt x="11032" y="21588"/>
                  <a:pt x="10807" y="21599"/>
                </a:cubicBezTo>
                <a:cubicBezTo>
                  <a:pt x="10581" y="21599"/>
                  <a:pt x="10389" y="21512"/>
                  <a:pt x="10225" y="21340"/>
                </a:cubicBezTo>
                <a:lnTo>
                  <a:pt x="6763" y="17884"/>
                </a:lnTo>
                <a:cubicBezTo>
                  <a:pt x="6520" y="17638"/>
                  <a:pt x="6430" y="17438"/>
                  <a:pt x="6492" y="17274"/>
                </a:cubicBezTo>
                <a:cubicBezTo>
                  <a:pt x="6554" y="17110"/>
                  <a:pt x="6763" y="17031"/>
                  <a:pt x="7116" y="17031"/>
                </a:cubicBezTo>
                <a:lnTo>
                  <a:pt x="9440" y="17031"/>
                </a:lnTo>
                <a:lnTo>
                  <a:pt x="9440" y="12096"/>
                </a:lnTo>
                <a:lnTo>
                  <a:pt x="4571" y="12096"/>
                </a:lnTo>
                <a:lnTo>
                  <a:pt x="4571" y="14476"/>
                </a:lnTo>
                <a:cubicBezTo>
                  <a:pt x="4571" y="14829"/>
                  <a:pt x="4489" y="15038"/>
                  <a:pt x="4320" y="15103"/>
                </a:cubicBezTo>
                <a:cubicBezTo>
                  <a:pt x="4153" y="15173"/>
                  <a:pt x="3950" y="15086"/>
                  <a:pt x="3704" y="14840"/>
                </a:cubicBezTo>
                <a:lnTo>
                  <a:pt x="242" y="11381"/>
                </a:lnTo>
                <a:cubicBezTo>
                  <a:pt x="81" y="11217"/>
                  <a:pt x="0" y="11023"/>
                  <a:pt x="0" y="10800"/>
                </a:cubicBezTo>
                <a:cubicBezTo>
                  <a:pt x="0" y="10574"/>
                  <a:pt x="81" y="10382"/>
                  <a:pt x="242" y="10218"/>
                </a:cubicBezTo>
                <a:lnTo>
                  <a:pt x="3704" y="6756"/>
                </a:lnTo>
                <a:cubicBezTo>
                  <a:pt x="3950" y="6513"/>
                  <a:pt x="4153" y="6426"/>
                  <a:pt x="4320" y="6494"/>
                </a:cubicBezTo>
                <a:cubicBezTo>
                  <a:pt x="4489" y="6561"/>
                  <a:pt x="4571" y="6770"/>
                  <a:pt x="4571" y="7120"/>
                </a:cubicBezTo>
                <a:lnTo>
                  <a:pt x="4571" y="9422"/>
                </a:lnTo>
                <a:lnTo>
                  <a:pt x="9440" y="9422"/>
                </a:lnTo>
                <a:lnTo>
                  <a:pt x="9440" y="4568"/>
                </a:lnTo>
                <a:lnTo>
                  <a:pt x="7116" y="4568"/>
                </a:lnTo>
                <a:cubicBezTo>
                  <a:pt x="6783" y="4568"/>
                  <a:pt x="6582" y="4486"/>
                  <a:pt x="6506" y="4317"/>
                </a:cubicBezTo>
                <a:cubicBezTo>
                  <a:pt x="6435" y="4153"/>
                  <a:pt x="6520" y="3950"/>
                  <a:pt x="6763" y="3715"/>
                </a:cubicBezTo>
                <a:lnTo>
                  <a:pt x="10225" y="256"/>
                </a:lnTo>
                <a:cubicBezTo>
                  <a:pt x="10389" y="93"/>
                  <a:pt x="10581" y="8"/>
                  <a:pt x="10807" y="0"/>
                </a:cubicBezTo>
                <a:cubicBezTo>
                  <a:pt x="11032" y="0"/>
                  <a:pt x="11225" y="84"/>
                  <a:pt x="11388" y="256"/>
                </a:cubicBezTo>
                <a:lnTo>
                  <a:pt x="14850" y="3715"/>
                </a:lnTo>
                <a:cubicBezTo>
                  <a:pt x="15093" y="3958"/>
                  <a:pt x="15181" y="4161"/>
                  <a:pt x="15113" y="4325"/>
                </a:cubicBezTo>
                <a:cubicBezTo>
                  <a:pt x="15048" y="4486"/>
                  <a:pt x="14836" y="4568"/>
                  <a:pt x="14483" y="4568"/>
                </a:cubicBezTo>
                <a:lnTo>
                  <a:pt x="12159" y="4568"/>
                </a:lnTo>
                <a:lnTo>
                  <a:pt x="12159" y="9422"/>
                </a:lnTo>
                <a:lnTo>
                  <a:pt x="17042" y="9422"/>
                </a:lnTo>
                <a:lnTo>
                  <a:pt x="17042" y="7120"/>
                </a:lnTo>
                <a:cubicBezTo>
                  <a:pt x="17042" y="6770"/>
                  <a:pt x="17121" y="6561"/>
                  <a:pt x="17285" y="6494"/>
                </a:cubicBezTo>
                <a:cubicBezTo>
                  <a:pt x="17448" y="6426"/>
                  <a:pt x="17649" y="6513"/>
                  <a:pt x="17895" y="6756"/>
                </a:cubicBezTo>
                <a:lnTo>
                  <a:pt x="21357" y="1021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36" name="AutoShape 37"/>
          <p:cNvSpPr>
            <a:spLocks/>
          </p:cNvSpPr>
          <p:nvPr/>
        </p:nvSpPr>
        <p:spPr bwMode="auto">
          <a:xfrm>
            <a:off x="9006302" y="4519667"/>
            <a:ext cx="24761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412" y="0"/>
                </a:moveTo>
                <a:cubicBezTo>
                  <a:pt x="20751" y="0"/>
                  <a:pt x="21033" y="104"/>
                  <a:pt x="21260" y="316"/>
                </a:cubicBezTo>
                <a:cubicBezTo>
                  <a:pt x="21487" y="530"/>
                  <a:pt x="21599" y="790"/>
                  <a:pt x="21599" y="1109"/>
                </a:cubicBezTo>
                <a:lnTo>
                  <a:pt x="21599" y="15003"/>
                </a:lnTo>
                <a:cubicBezTo>
                  <a:pt x="21599" y="15537"/>
                  <a:pt x="21466" y="16008"/>
                  <a:pt x="21203" y="16415"/>
                </a:cubicBezTo>
                <a:cubicBezTo>
                  <a:pt x="20936" y="16827"/>
                  <a:pt x="20582" y="17169"/>
                  <a:pt x="20143" y="17446"/>
                </a:cubicBezTo>
                <a:cubicBezTo>
                  <a:pt x="19700" y="17719"/>
                  <a:pt x="19219" y="17931"/>
                  <a:pt x="18701" y="18078"/>
                </a:cubicBezTo>
                <a:cubicBezTo>
                  <a:pt x="18177" y="18228"/>
                  <a:pt x="17668" y="18301"/>
                  <a:pt x="17174" y="18301"/>
                </a:cubicBezTo>
                <a:cubicBezTo>
                  <a:pt x="16686" y="18301"/>
                  <a:pt x="16172" y="18228"/>
                  <a:pt x="15644" y="18078"/>
                </a:cubicBezTo>
                <a:cubicBezTo>
                  <a:pt x="15117" y="17931"/>
                  <a:pt x="14642" y="17719"/>
                  <a:pt x="14215" y="17446"/>
                </a:cubicBezTo>
                <a:cubicBezTo>
                  <a:pt x="13788" y="17169"/>
                  <a:pt x="13445" y="16830"/>
                  <a:pt x="13179" y="16423"/>
                </a:cubicBezTo>
                <a:cubicBezTo>
                  <a:pt x="12912" y="16019"/>
                  <a:pt x="12779" y="15545"/>
                  <a:pt x="12779" y="15003"/>
                </a:cubicBezTo>
                <a:cubicBezTo>
                  <a:pt x="12779" y="14492"/>
                  <a:pt x="12912" y="14029"/>
                  <a:pt x="13179" y="13611"/>
                </a:cubicBezTo>
                <a:cubicBezTo>
                  <a:pt x="13445" y="13198"/>
                  <a:pt x="13788" y="12851"/>
                  <a:pt x="14215" y="12572"/>
                </a:cubicBezTo>
                <a:cubicBezTo>
                  <a:pt x="14642" y="12295"/>
                  <a:pt x="15117" y="12080"/>
                  <a:pt x="15644" y="11936"/>
                </a:cubicBezTo>
                <a:cubicBezTo>
                  <a:pt x="16172" y="11792"/>
                  <a:pt x="16686" y="11719"/>
                  <a:pt x="17174" y="11719"/>
                </a:cubicBezTo>
                <a:cubicBezTo>
                  <a:pt x="17441" y="11719"/>
                  <a:pt x="17692" y="11736"/>
                  <a:pt x="17940" y="11775"/>
                </a:cubicBezTo>
                <a:cubicBezTo>
                  <a:pt x="18183" y="11812"/>
                  <a:pt x="18422" y="11854"/>
                  <a:pt x="18652" y="11908"/>
                </a:cubicBezTo>
                <a:lnTo>
                  <a:pt x="18652" y="4648"/>
                </a:lnTo>
                <a:lnTo>
                  <a:pt x="8823" y="7285"/>
                </a:lnTo>
                <a:lnTo>
                  <a:pt x="8823" y="18301"/>
                </a:lnTo>
                <a:cubicBezTo>
                  <a:pt x="8823" y="18835"/>
                  <a:pt x="8690" y="19307"/>
                  <a:pt x="8423" y="19716"/>
                </a:cubicBezTo>
                <a:cubicBezTo>
                  <a:pt x="8157" y="20125"/>
                  <a:pt x="7811" y="20467"/>
                  <a:pt x="7384" y="20744"/>
                </a:cubicBezTo>
                <a:cubicBezTo>
                  <a:pt x="6960" y="21018"/>
                  <a:pt x="6485" y="21230"/>
                  <a:pt x="5955" y="21376"/>
                </a:cubicBezTo>
                <a:cubicBezTo>
                  <a:pt x="5428" y="21526"/>
                  <a:pt x="4919" y="21599"/>
                  <a:pt x="4425" y="21599"/>
                </a:cubicBezTo>
                <a:cubicBezTo>
                  <a:pt x="3913" y="21599"/>
                  <a:pt x="3398" y="21526"/>
                  <a:pt x="2880" y="21376"/>
                </a:cubicBezTo>
                <a:cubicBezTo>
                  <a:pt x="2362" y="21230"/>
                  <a:pt x="1887" y="21018"/>
                  <a:pt x="1450" y="20744"/>
                </a:cubicBezTo>
                <a:cubicBezTo>
                  <a:pt x="1014" y="20467"/>
                  <a:pt x="666" y="20125"/>
                  <a:pt x="399" y="19716"/>
                </a:cubicBezTo>
                <a:cubicBezTo>
                  <a:pt x="133" y="19307"/>
                  <a:pt x="0" y="18835"/>
                  <a:pt x="0" y="18301"/>
                </a:cubicBezTo>
                <a:cubicBezTo>
                  <a:pt x="0" y="17790"/>
                  <a:pt x="133" y="17327"/>
                  <a:pt x="399" y="16909"/>
                </a:cubicBezTo>
                <a:cubicBezTo>
                  <a:pt x="666" y="16497"/>
                  <a:pt x="1014" y="16149"/>
                  <a:pt x="1450" y="15870"/>
                </a:cubicBezTo>
                <a:cubicBezTo>
                  <a:pt x="1887" y="15590"/>
                  <a:pt x="2362" y="15376"/>
                  <a:pt x="2880" y="15229"/>
                </a:cubicBezTo>
                <a:cubicBezTo>
                  <a:pt x="3398" y="15079"/>
                  <a:pt x="3913" y="15003"/>
                  <a:pt x="4425" y="15003"/>
                </a:cubicBezTo>
                <a:cubicBezTo>
                  <a:pt x="4667" y="15003"/>
                  <a:pt x="4913" y="15023"/>
                  <a:pt x="5158" y="15059"/>
                </a:cubicBezTo>
                <a:cubicBezTo>
                  <a:pt x="5403" y="15096"/>
                  <a:pt x="5649" y="15144"/>
                  <a:pt x="5888" y="15209"/>
                </a:cubicBezTo>
                <a:lnTo>
                  <a:pt x="5888" y="4676"/>
                </a:lnTo>
                <a:cubicBezTo>
                  <a:pt x="5888" y="4433"/>
                  <a:pt x="5967" y="4216"/>
                  <a:pt x="6121" y="4029"/>
                </a:cubicBezTo>
                <a:cubicBezTo>
                  <a:pt x="6276" y="3837"/>
                  <a:pt x="6482" y="3707"/>
                  <a:pt x="6745" y="3634"/>
                </a:cubicBezTo>
                <a:cubicBezTo>
                  <a:pt x="6966" y="3583"/>
                  <a:pt x="7445" y="3453"/>
                  <a:pt x="8187" y="3241"/>
                </a:cubicBezTo>
                <a:cubicBezTo>
                  <a:pt x="8926" y="3035"/>
                  <a:pt x="9786" y="2798"/>
                  <a:pt x="10771" y="2533"/>
                </a:cubicBezTo>
                <a:cubicBezTo>
                  <a:pt x="11755" y="2267"/>
                  <a:pt x="12791" y="1985"/>
                  <a:pt x="13888" y="1688"/>
                </a:cubicBezTo>
                <a:cubicBezTo>
                  <a:pt x="14984" y="1392"/>
                  <a:pt x="16005" y="1118"/>
                  <a:pt x="16947" y="872"/>
                </a:cubicBezTo>
                <a:cubicBezTo>
                  <a:pt x="17892" y="624"/>
                  <a:pt x="18683" y="415"/>
                  <a:pt x="19328" y="248"/>
                </a:cubicBezTo>
                <a:cubicBezTo>
                  <a:pt x="19976" y="81"/>
                  <a:pt x="20336" y="0"/>
                  <a:pt x="20412" y="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37" name="AutoShape 38"/>
          <p:cNvSpPr>
            <a:spLocks/>
          </p:cNvSpPr>
          <p:nvPr/>
        </p:nvSpPr>
        <p:spPr bwMode="auto">
          <a:xfrm>
            <a:off x="6290445" y="3508561"/>
            <a:ext cx="247618" cy="2428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872" y="2850"/>
                </a:moveTo>
                <a:cubicBezTo>
                  <a:pt x="18363" y="3806"/>
                  <a:pt x="19524" y="5033"/>
                  <a:pt x="20354" y="6530"/>
                </a:cubicBezTo>
                <a:cubicBezTo>
                  <a:pt x="21184" y="8031"/>
                  <a:pt x="21599" y="9635"/>
                  <a:pt x="21599" y="11342"/>
                </a:cubicBezTo>
                <a:cubicBezTo>
                  <a:pt x="21599" y="12759"/>
                  <a:pt x="21318" y="14087"/>
                  <a:pt x="20754" y="15328"/>
                </a:cubicBezTo>
                <a:cubicBezTo>
                  <a:pt x="20184" y="16569"/>
                  <a:pt x="19415" y="17654"/>
                  <a:pt x="18433" y="18587"/>
                </a:cubicBezTo>
                <a:cubicBezTo>
                  <a:pt x="17451" y="19520"/>
                  <a:pt x="16300" y="20255"/>
                  <a:pt x="14984" y="20793"/>
                </a:cubicBezTo>
                <a:cubicBezTo>
                  <a:pt x="13669" y="21332"/>
                  <a:pt x="12269" y="21599"/>
                  <a:pt x="10775" y="21599"/>
                </a:cubicBezTo>
                <a:cubicBezTo>
                  <a:pt x="9287" y="21599"/>
                  <a:pt x="7890" y="21332"/>
                  <a:pt x="6584" y="20793"/>
                </a:cubicBezTo>
                <a:cubicBezTo>
                  <a:pt x="5278" y="20255"/>
                  <a:pt x="4136" y="19520"/>
                  <a:pt x="3160" y="18587"/>
                </a:cubicBezTo>
                <a:cubicBezTo>
                  <a:pt x="2184" y="17654"/>
                  <a:pt x="1412" y="16569"/>
                  <a:pt x="845" y="15328"/>
                </a:cubicBezTo>
                <a:cubicBezTo>
                  <a:pt x="278" y="14087"/>
                  <a:pt x="0" y="12759"/>
                  <a:pt x="0" y="11342"/>
                </a:cubicBezTo>
                <a:cubicBezTo>
                  <a:pt x="0" y="9635"/>
                  <a:pt x="415" y="8031"/>
                  <a:pt x="1245" y="6530"/>
                </a:cubicBezTo>
                <a:cubicBezTo>
                  <a:pt x="2075" y="5033"/>
                  <a:pt x="3236" y="3806"/>
                  <a:pt x="4724" y="2850"/>
                </a:cubicBezTo>
                <a:cubicBezTo>
                  <a:pt x="4839" y="2761"/>
                  <a:pt x="4975" y="2732"/>
                  <a:pt x="5130" y="2770"/>
                </a:cubicBezTo>
                <a:cubicBezTo>
                  <a:pt x="5306" y="2804"/>
                  <a:pt x="5430" y="2879"/>
                  <a:pt x="5493" y="2989"/>
                </a:cubicBezTo>
                <a:lnTo>
                  <a:pt x="6800" y="4797"/>
                </a:lnTo>
                <a:cubicBezTo>
                  <a:pt x="6896" y="4906"/>
                  <a:pt x="6927" y="5033"/>
                  <a:pt x="6887" y="5174"/>
                </a:cubicBezTo>
                <a:cubicBezTo>
                  <a:pt x="6848" y="5318"/>
                  <a:pt x="6769" y="5436"/>
                  <a:pt x="6654" y="5525"/>
                </a:cubicBezTo>
                <a:cubicBezTo>
                  <a:pt x="5630" y="6185"/>
                  <a:pt x="4833" y="7026"/>
                  <a:pt x="4269" y="8042"/>
                </a:cubicBezTo>
                <a:cubicBezTo>
                  <a:pt x="3703" y="9056"/>
                  <a:pt x="3421" y="10156"/>
                  <a:pt x="3421" y="11342"/>
                </a:cubicBezTo>
                <a:cubicBezTo>
                  <a:pt x="3421" y="12298"/>
                  <a:pt x="3612" y="13208"/>
                  <a:pt x="3993" y="14066"/>
                </a:cubicBezTo>
                <a:cubicBezTo>
                  <a:pt x="4375" y="14925"/>
                  <a:pt x="4900" y="15667"/>
                  <a:pt x="5569" y="16298"/>
                </a:cubicBezTo>
                <a:cubicBezTo>
                  <a:pt x="6236" y="16929"/>
                  <a:pt x="7021" y="17430"/>
                  <a:pt x="7918" y="17796"/>
                </a:cubicBezTo>
                <a:cubicBezTo>
                  <a:pt x="8815" y="18161"/>
                  <a:pt x="9769" y="18346"/>
                  <a:pt x="10772" y="18346"/>
                </a:cubicBezTo>
                <a:cubicBezTo>
                  <a:pt x="11778" y="18346"/>
                  <a:pt x="12733" y="18161"/>
                  <a:pt x="13639" y="17796"/>
                </a:cubicBezTo>
                <a:cubicBezTo>
                  <a:pt x="14542" y="17430"/>
                  <a:pt x="15333" y="16929"/>
                  <a:pt x="16009" y="16298"/>
                </a:cubicBezTo>
                <a:cubicBezTo>
                  <a:pt x="16684" y="15668"/>
                  <a:pt x="17215" y="14927"/>
                  <a:pt x="17596" y="14075"/>
                </a:cubicBezTo>
                <a:cubicBezTo>
                  <a:pt x="17978" y="13220"/>
                  <a:pt x="18169" y="12307"/>
                  <a:pt x="18169" y="11342"/>
                </a:cubicBezTo>
                <a:cubicBezTo>
                  <a:pt x="18169" y="10156"/>
                  <a:pt x="17881" y="9056"/>
                  <a:pt x="17312" y="8042"/>
                </a:cubicBezTo>
                <a:cubicBezTo>
                  <a:pt x="16742" y="7023"/>
                  <a:pt x="15951" y="6185"/>
                  <a:pt x="14933" y="5525"/>
                </a:cubicBezTo>
                <a:cubicBezTo>
                  <a:pt x="14800" y="5436"/>
                  <a:pt x="14721" y="5324"/>
                  <a:pt x="14703" y="5197"/>
                </a:cubicBezTo>
                <a:cubicBezTo>
                  <a:pt x="14663" y="5050"/>
                  <a:pt x="14693" y="4915"/>
                  <a:pt x="14787" y="4797"/>
                </a:cubicBezTo>
                <a:lnTo>
                  <a:pt x="16066" y="2989"/>
                </a:lnTo>
                <a:cubicBezTo>
                  <a:pt x="16160" y="2879"/>
                  <a:pt x="16284" y="2810"/>
                  <a:pt x="16436" y="2784"/>
                </a:cubicBezTo>
                <a:cubicBezTo>
                  <a:pt x="16593" y="2755"/>
                  <a:pt x="16739" y="2778"/>
                  <a:pt x="16872" y="2850"/>
                </a:cubicBezTo>
                <a:moveTo>
                  <a:pt x="9663" y="10778"/>
                </a:moveTo>
                <a:cubicBezTo>
                  <a:pt x="9509" y="10778"/>
                  <a:pt x="9375" y="10726"/>
                  <a:pt x="9263" y="10625"/>
                </a:cubicBezTo>
                <a:cubicBezTo>
                  <a:pt x="9154" y="10524"/>
                  <a:pt x="9096" y="10398"/>
                  <a:pt x="9096" y="10239"/>
                </a:cubicBezTo>
                <a:lnTo>
                  <a:pt x="9096" y="535"/>
                </a:lnTo>
                <a:cubicBezTo>
                  <a:pt x="9096" y="388"/>
                  <a:pt x="9151" y="264"/>
                  <a:pt x="9257" y="158"/>
                </a:cubicBezTo>
                <a:cubicBezTo>
                  <a:pt x="9363" y="48"/>
                  <a:pt x="9496" y="0"/>
                  <a:pt x="9663" y="0"/>
                </a:cubicBezTo>
                <a:lnTo>
                  <a:pt x="11942" y="0"/>
                </a:lnTo>
                <a:cubicBezTo>
                  <a:pt x="12096" y="0"/>
                  <a:pt x="12230" y="48"/>
                  <a:pt x="12339" y="158"/>
                </a:cubicBezTo>
                <a:cubicBezTo>
                  <a:pt x="12451" y="264"/>
                  <a:pt x="12509" y="388"/>
                  <a:pt x="12509" y="535"/>
                </a:cubicBezTo>
                <a:lnTo>
                  <a:pt x="12509" y="10239"/>
                </a:lnTo>
                <a:cubicBezTo>
                  <a:pt x="12509" y="10386"/>
                  <a:pt x="12454" y="10513"/>
                  <a:pt x="12348" y="10620"/>
                </a:cubicBezTo>
                <a:cubicBezTo>
                  <a:pt x="12242" y="10723"/>
                  <a:pt x="12106" y="10778"/>
                  <a:pt x="11942" y="10778"/>
                </a:cubicBezTo>
                <a:lnTo>
                  <a:pt x="9663" y="1077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38" name="AutoShape 39"/>
          <p:cNvSpPr>
            <a:spLocks/>
          </p:cNvSpPr>
          <p:nvPr/>
        </p:nvSpPr>
        <p:spPr bwMode="auto">
          <a:xfrm>
            <a:off x="6857901" y="3503006"/>
            <a:ext cx="247618" cy="241269"/>
          </a:xfrm>
          <a:custGeom>
            <a:avLst/>
            <a:gdLst>
              <a:gd name="T0" fmla="*/ 10797 w 21595"/>
              <a:gd name="T1" fmla="*/ 10800 h 21600"/>
              <a:gd name="T2" fmla="*/ 10797 w 21595"/>
              <a:gd name="T3" fmla="*/ 10800 h 21600"/>
              <a:gd name="T4" fmla="*/ 10797 w 21595"/>
              <a:gd name="T5" fmla="*/ 10800 h 21600"/>
              <a:gd name="T6" fmla="*/ 10797 w 21595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95" h="21600">
                <a:moveTo>
                  <a:pt x="8043" y="21599"/>
                </a:moveTo>
                <a:cubicBezTo>
                  <a:pt x="7769" y="21599"/>
                  <a:pt x="7477" y="21507"/>
                  <a:pt x="7164" y="21320"/>
                </a:cubicBezTo>
                <a:cubicBezTo>
                  <a:pt x="6850" y="21132"/>
                  <a:pt x="6608" y="20916"/>
                  <a:pt x="6436" y="20665"/>
                </a:cubicBezTo>
                <a:lnTo>
                  <a:pt x="266" y="11697"/>
                </a:lnTo>
                <a:cubicBezTo>
                  <a:pt x="88" y="11439"/>
                  <a:pt x="0" y="11120"/>
                  <a:pt x="0" y="10741"/>
                </a:cubicBezTo>
                <a:cubicBezTo>
                  <a:pt x="0" y="10362"/>
                  <a:pt x="88" y="10047"/>
                  <a:pt x="266" y="9799"/>
                </a:cubicBezTo>
                <a:lnTo>
                  <a:pt x="2307" y="6831"/>
                </a:lnTo>
                <a:cubicBezTo>
                  <a:pt x="2488" y="6573"/>
                  <a:pt x="2708" y="6445"/>
                  <a:pt x="2970" y="6452"/>
                </a:cubicBezTo>
                <a:cubicBezTo>
                  <a:pt x="3233" y="6459"/>
                  <a:pt x="3448" y="6583"/>
                  <a:pt x="3622" y="6831"/>
                </a:cubicBezTo>
                <a:lnTo>
                  <a:pt x="7903" y="13022"/>
                </a:lnTo>
                <a:cubicBezTo>
                  <a:pt x="8082" y="13280"/>
                  <a:pt x="8302" y="13408"/>
                  <a:pt x="8567" y="13408"/>
                </a:cubicBezTo>
                <a:cubicBezTo>
                  <a:pt x="8827" y="13408"/>
                  <a:pt x="9045" y="13280"/>
                  <a:pt x="9221" y="13022"/>
                </a:cubicBezTo>
                <a:lnTo>
                  <a:pt x="17965" y="393"/>
                </a:lnTo>
                <a:cubicBezTo>
                  <a:pt x="18144" y="127"/>
                  <a:pt x="18364" y="0"/>
                  <a:pt x="18629" y="0"/>
                </a:cubicBezTo>
                <a:cubicBezTo>
                  <a:pt x="18888" y="0"/>
                  <a:pt x="19109" y="127"/>
                  <a:pt x="19292" y="393"/>
                </a:cubicBezTo>
                <a:lnTo>
                  <a:pt x="21333" y="3339"/>
                </a:lnTo>
                <a:cubicBezTo>
                  <a:pt x="21511" y="3601"/>
                  <a:pt x="21600" y="3920"/>
                  <a:pt x="21595" y="4299"/>
                </a:cubicBezTo>
                <a:cubicBezTo>
                  <a:pt x="21590" y="4678"/>
                  <a:pt x="21502" y="4993"/>
                  <a:pt x="21333" y="5241"/>
                </a:cubicBezTo>
                <a:lnTo>
                  <a:pt x="10664" y="20665"/>
                </a:lnTo>
                <a:cubicBezTo>
                  <a:pt x="10482" y="20930"/>
                  <a:pt x="10237" y="21146"/>
                  <a:pt x="9929" y="21330"/>
                </a:cubicBezTo>
                <a:cubicBezTo>
                  <a:pt x="9620" y="21511"/>
                  <a:pt x="9339" y="21599"/>
                  <a:pt x="9079" y="21599"/>
                </a:cubicBezTo>
                <a:lnTo>
                  <a:pt x="8043" y="2159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39" name="AutoShape 40"/>
          <p:cNvSpPr>
            <a:spLocks/>
          </p:cNvSpPr>
          <p:nvPr/>
        </p:nvSpPr>
        <p:spPr bwMode="auto">
          <a:xfrm>
            <a:off x="7466628" y="3503006"/>
            <a:ext cx="24761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7" y="0"/>
                </a:moveTo>
                <a:cubicBezTo>
                  <a:pt x="12301" y="0"/>
                  <a:pt x="13705" y="282"/>
                  <a:pt x="15011" y="847"/>
                </a:cubicBezTo>
                <a:cubicBezTo>
                  <a:pt x="16319" y="1408"/>
                  <a:pt x="17463" y="2176"/>
                  <a:pt x="18449" y="3156"/>
                </a:cubicBezTo>
                <a:cubicBezTo>
                  <a:pt x="19432" y="4136"/>
                  <a:pt x="20201" y="5279"/>
                  <a:pt x="20760" y="6590"/>
                </a:cubicBezTo>
                <a:cubicBezTo>
                  <a:pt x="21317" y="7903"/>
                  <a:pt x="21599" y="9306"/>
                  <a:pt x="21599" y="10800"/>
                </a:cubicBezTo>
                <a:cubicBezTo>
                  <a:pt x="21599" y="12296"/>
                  <a:pt x="21317" y="13699"/>
                  <a:pt x="20760" y="15009"/>
                </a:cubicBezTo>
                <a:cubicBezTo>
                  <a:pt x="20201" y="16322"/>
                  <a:pt x="19430" y="17466"/>
                  <a:pt x="18449" y="18443"/>
                </a:cubicBezTo>
                <a:cubicBezTo>
                  <a:pt x="17463" y="19423"/>
                  <a:pt x="16319" y="20191"/>
                  <a:pt x="15011" y="20752"/>
                </a:cubicBezTo>
                <a:cubicBezTo>
                  <a:pt x="13705" y="21320"/>
                  <a:pt x="12301" y="21599"/>
                  <a:pt x="10807" y="21599"/>
                </a:cubicBezTo>
                <a:cubicBezTo>
                  <a:pt x="9309" y="21599"/>
                  <a:pt x="7905" y="21320"/>
                  <a:pt x="6594" y="20752"/>
                </a:cubicBezTo>
                <a:cubicBezTo>
                  <a:pt x="5280" y="20191"/>
                  <a:pt x="4136" y="19423"/>
                  <a:pt x="3158" y="18443"/>
                </a:cubicBezTo>
                <a:cubicBezTo>
                  <a:pt x="2178" y="17466"/>
                  <a:pt x="1409" y="16322"/>
                  <a:pt x="847" y="15009"/>
                </a:cubicBezTo>
                <a:cubicBezTo>
                  <a:pt x="282" y="13699"/>
                  <a:pt x="0" y="12296"/>
                  <a:pt x="0" y="10800"/>
                </a:cubicBezTo>
                <a:cubicBezTo>
                  <a:pt x="0" y="9306"/>
                  <a:pt x="282" y="7903"/>
                  <a:pt x="847" y="6590"/>
                </a:cubicBezTo>
                <a:cubicBezTo>
                  <a:pt x="1409" y="5279"/>
                  <a:pt x="2181" y="4136"/>
                  <a:pt x="3158" y="3156"/>
                </a:cubicBezTo>
                <a:cubicBezTo>
                  <a:pt x="4136" y="2176"/>
                  <a:pt x="5280" y="1408"/>
                  <a:pt x="6594" y="847"/>
                </a:cubicBezTo>
                <a:cubicBezTo>
                  <a:pt x="7902" y="282"/>
                  <a:pt x="9306" y="0"/>
                  <a:pt x="10807" y="0"/>
                </a:cubicBezTo>
                <a:moveTo>
                  <a:pt x="10807" y="18355"/>
                </a:moveTo>
                <a:cubicBezTo>
                  <a:pt x="11860" y="18355"/>
                  <a:pt x="12844" y="18158"/>
                  <a:pt x="13756" y="17762"/>
                </a:cubicBezTo>
                <a:cubicBezTo>
                  <a:pt x="14666" y="17364"/>
                  <a:pt x="15463" y="16825"/>
                  <a:pt x="16147" y="16139"/>
                </a:cubicBezTo>
                <a:cubicBezTo>
                  <a:pt x="16836" y="15453"/>
                  <a:pt x="17378" y="14656"/>
                  <a:pt x="17774" y="13747"/>
                </a:cubicBezTo>
                <a:cubicBezTo>
                  <a:pt x="18169" y="12838"/>
                  <a:pt x="18367" y="11853"/>
                  <a:pt x="18367" y="10799"/>
                </a:cubicBezTo>
                <a:cubicBezTo>
                  <a:pt x="18367" y="9746"/>
                  <a:pt x="18169" y="8764"/>
                  <a:pt x="17774" y="7852"/>
                </a:cubicBezTo>
                <a:cubicBezTo>
                  <a:pt x="17376" y="6942"/>
                  <a:pt x="16836" y="6146"/>
                  <a:pt x="16147" y="5460"/>
                </a:cubicBezTo>
                <a:cubicBezTo>
                  <a:pt x="15466" y="4774"/>
                  <a:pt x="14666" y="4235"/>
                  <a:pt x="13748" y="3839"/>
                </a:cubicBezTo>
                <a:cubicBezTo>
                  <a:pt x="12832" y="3444"/>
                  <a:pt x="11852" y="3244"/>
                  <a:pt x="10807" y="3244"/>
                </a:cubicBezTo>
                <a:cubicBezTo>
                  <a:pt x="9753" y="3244"/>
                  <a:pt x="8764" y="3444"/>
                  <a:pt x="7851" y="3839"/>
                </a:cubicBezTo>
                <a:cubicBezTo>
                  <a:pt x="6936" y="4235"/>
                  <a:pt x="6139" y="4774"/>
                  <a:pt x="5455" y="5460"/>
                </a:cubicBezTo>
                <a:cubicBezTo>
                  <a:pt x="4772" y="6146"/>
                  <a:pt x="4235" y="6942"/>
                  <a:pt x="3839" y="7852"/>
                </a:cubicBezTo>
                <a:cubicBezTo>
                  <a:pt x="3444" y="8764"/>
                  <a:pt x="3246" y="9746"/>
                  <a:pt x="3246" y="10799"/>
                </a:cubicBezTo>
                <a:cubicBezTo>
                  <a:pt x="3246" y="11853"/>
                  <a:pt x="3444" y="12838"/>
                  <a:pt x="3839" y="13747"/>
                </a:cubicBezTo>
                <a:cubicBezTo>
                  <a:pt x="4238" y="14656"/>
                  <a:pt x="4774" y="15453"/>
                  <a:pt x="5455" y="16139"/>
                </a:cubicBezTo>
                <a:cubicBezTo>
                  <a:pt x="6136" y="16825"/>
                  <a:pt x="6933" y="17364"/>
                  <a:pt x="7851" y="17762"/>
                </a:cubicBezTo>
                <a:cubicBezTo>
                  <a:pt x="8764" y="18160"/>
                  <a:pt x="9753" y="18355"/>
                  <a:pt x="10807" y="18355"/>
                </a:cubicBezTo>
                <a:moveTo>
                  <a:pt x="14674" y="7397"/>
                </a:moveTo>
                <a:cubicBezTo>
                  <a:pt x="14765" y="7307"/>
                  <a:pt x="14889" y="7262"/>
                  <a:pt x="15047" y="7262"/>
                </a:cubicBezTo>
                <a:cubicBezTo>
                  <a:pt x="15206" y="7262"/>
                  <a:pt x="15333" y="7307"/>
                  <a:pt x="15432" y="7397"/>
                </a:cubicBezTo>
                <a:lnTo>
                  <a:pt x="16972" y="8950"/>
                </a:lnTo>
                <a:cubicBezTo>
                  <a:pt x="17065" y="9040"/>
                  <a:pt x="17113" y="9165"/>
                  <a:pt x="17118" y="9323"/>
                </a:cubicBezTo>
                <a:cubicBezTo>
                  <a:pt x="17121" y="9478"/>
                  <a:pt x="17073" y="9605"/>
                  <a:pt x="16972" y="9693"/>
                </a:cubicBezTo>
                <a:lnTo>
                  <a:pt x="11442" y="15235"/>
                </a:lnTo>
                <a:cubicBezTo>
                  <a:pt x="11335" y="15343"/>
                  <a:pt x="11188" y="15436"/>
                  <a:pt x="11004" y="15506"/>
                </a:cubicBezTo>
                <a:cubicBezTo>
                  <a:pt x="10821" y="15577"/>
                  <a:pt x="10651" y="15614"/>
                  <a:pt x="10496" y="15614"/>
                </a:cubicBezTo>
                <a:lnTo>
                  <a:pt x="8953" y="15614"/>
                </a:lnTo>
                <a:cubicBezTo>
                  <a:pt x="8809" y="15614"/>
                  <a:pt x="8645" y="15577"/>
                  <a:pt x="8453" y="15506"/>
                </a:cubicBezTo>
                <a:cubicBezTo>
                  <a:pt x="8261" y="15436"/>
                  <a:pt x="8114" y="15343"/>
                  <a:pt x="8007" y="15235"/>
                </a:cubicBezTo>
                <a:lnTo>
                  <a:pt x="4627" y="11855"/>
                </a:lnTo>
                <a:cubicBezTo>
                  <a:pt x="4537" y="11768"/>
                  <a:pt x="4492" y="11644"/>
                  <a:pt x="4492" y="11486"/>
                </a:cubicBezTo>
                <a:cubicBezTo>
                  <a:pt x="4492" y="11327"/>
                  <a:pt x="4537" y="11206"/>
                  <a:pt x="4627" y="11113"/>
                </a:cubicBezTo>
                <a:lnTo>
                  <a:pt x="6181" y="9560"/>
                </a:lnTo>
                <a:cubicBezTo>
                  <a:pt x="6272" y="9467"/>
                  <a:pt x="6396" y="9424"/>
                  <a:pt x="6554" y="9424"/>
                </a:cubicBezTo>
                <a:cubicBezTo>
                  <a:pt x="6713" y="9424"/>
                  <a:pt x="6837" y="9467"/>
                  <a:pt x="6927" y="9560"/>
                </a:cubicBezTo>
                <a:lnTo>
                  <a:pt x="9337" y="11994"/>
                </a:lnTo>
                <a:cubicBezTo>
                  <a:pt x="9597" y="12217"/>
                  <a:pt x="9860" y="12217"/>
                  <a:pt x="10120" y="11994"/>
                </a:cubicBezTo>
                <a:lnTo>
                  <a:pt x="14674" y="739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40" name="AutoShape 41"/>
          <p:cNvSpPr>
            <a:spLocks/>
          </p:cNvSpPr>
          <p:nvPr/>
        </p:nvSpPr>
        <p:spPr bwMode="auto">
          <a:xfrm>
            <a:off x="7992023" y="3503006"/>
            <a:ext cx="248412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7" y="0"/>
                </a:moveTo>
                <a:cubicBezTo>
                  <a:pt x="12301" y="0"/>
                  <a:pt x="13705" y="282"/>
                  <a:pt x="15011" y="847"/>
                </a:cubicBezTo>
                <a:cubicBezTo>
                  <a:pt x="16319" y="1408"/>
                  <a:pt x="17463" y="2176"/>
                  <a:pt x="18449" y="3156"/>
                </a:cubicBezTo>
                <a:cubicBezTo>
                  <a:pt x="19432" y="4133"/>
                  <a:pt x="20201" y="5277"/>
                  <a:pt x="20760" y="6590"/>
                </a:cubicBezTo>
                <a:cubicBezTo>
                  <a:pt x="21317" y="7900"/>
                  <a:pt x="21599" y="9306"/>
                  <a:pt x="21599" y="10800"/>
                </a:cubicBezTo>
                <a:cubicBezTo>
                  <a:pt x="21599" y="12293"/>
                  <a:pt x="21317" y="13699"/>
                  <a:pt x="20760" y="15009"/>
                </a:cubicBezTo>
                <a:cubicBezTo>
                  <a:pt x="20201" y="16320"/>
                  <a:pt x="19430" y="17466"/>
                  <a:pt x="18449" y="18443"/>
                </a:cubicBezTo>
                <a:cubicBezTo>
                  <a:pt x="17463" y="19423"/>
                  <a:pt x="16319" y="20191"/>
                  <a:pt x="15011" y="20752"/>
                </a:cubicBezTo>
                <a:cubicBezTo>
                  <a:pt x="13705" y="21317"/>
                  <a:pt x="12301" y="21599"/>
                  <a:pt x="10807" y="21599"/>
                </a:cubicBezTo>
                <a:cubicBezTo>
                  <a:pt x="9309" y="21599"/>
                  <a:pt x="7905" y="21317"/>
                  <a:pt x="6594" y="20752"/>
                </a:cubicBezTo>
                <a:cubicBezTo>
                  <a:pt x="5280" y="20191"/>
                  <a:pt x="4136" y="19423"/>
                  <a:pt x="3158" y="18443"/>
                </a:cubicBezTo>
                <a:cubicBezTo>
                  <a:pt x="2178" y="17466"/>
                  <a:pt x="1409" y="16320"/>
                  <a:pt x="847" y="15009"/>
                </a:cubicBezTo>
                <a:cubicBezTo>
                  <a:pt x="282" y="13699"/>
                  <a:pt x="0" y="12293"/>
                  <a:pt x="0" y="10800"/>
                </a:cubicBezTo>
                <a:cubicBezTo>
                  <a:pt x="0" y="9306"/>
                  <a:pt x="282" y="7900"/>
                  <a:pt x="847" y="6590"/>
                </a:cubicBezTo>
                <a:cubicBezTo>
                  <a:pt x="1409" y="5277"/>
                  <a:pt x="2181" y="4133"/>
                  <a:pt x="3158" y="3156"/>
                </a:cubicBezTo>
                <a:cubicBezTo>
                  <a:pt x="4136" y="2176"/>
                  <a:pt x="5280" y="1408"/>
                  <a:pt x="6594" y="847"/>
                </a:cubicBezTo>
                <a:cubicBezTo>
                  <a:pt x="7902" y="282"/>
                  <a:pt x="9306" y="0"/>
                  <a:pt x="10807" y="0"/>
                </a:cubicBezTo>
                <a:moveTo>
                  <a:pt x="18164" y="8812"/>
                </a:moveTo>
                <a:cubicBezTo>
                  <a:pt x="18288" y="8688"/>
                  <a:pt x="18353" y="8532"/>
                  <a:pt x="18359" y="8354"/>
                </a:cubicBezTo>
                <a:cubicBezTo>
                  <a:pt x="18362" y="8171"/>
                  <a:pt x="18299" y="8021"/>
                  <a:pt x="18164" y="7894"/>
                </a:cubicBezTo>
                <a:lnTo>
                  <a:pt x="16757" y="6448"/>
                </a:lnTo>
                <a:cubicBezTo>
                  <a:pt x="16613" y="6321"/>
                  <a:pt x="16454" y="6259"/>
                  <a:pt x="16276" y="6259"/>
                </a:cubicBezTo>
                <a:cubicBezTo>
                  <a:pt x="16099" y="6259"/>
                  <a:pt x="15946" y="6321"/>
                  <a:pt x="15810" y="6448"/>
                </a:cubicBezTo>
                <a:lnTo>
                  <a:pt x="9696" y="12570"/>
                </a:lnTo>
                <a:cubicBezTo>
                  <a:pt x="9569" y="12697"/>
                  <a:pt x="9416" y="12759"/>
                  <a:pt x="9244" y="12759"/>
                </a:cubicBezTo>
                <a:cubicBezTo>
                  <a:pt x="9069" y="12759"/>
                  <a:pt x="8914" y="12697"/>
                  <a:pt x="8778" y="12570"/>
                </a:cubicBezTo>
                <a:lnTo>
                  <a:pt x="5786" y="9583"/>
                </a:lnTo>
                <a:cubicBezTo>
                  <a:pt x="5659" y="9458"/>
                  <a:pt x="5506" y="9393"/>
                  <a:pt x="5334" y="9393"/>
                </a:cubicBezTo>
                <a:cubicBezTo>
                  <a:pt x="5156" y="9393"/>
                  <a:pt x="4995" y="9458"/>
                  <a:pt x="4839" y="9583"/>
                </a:cubicBezTo>
                <a:lnTo>
                  <a:pt x="3432" y="11014"/>
                </a:lnTo>
                <a:cubicBezTo>
                  <a:pt x="3305" y="11141"/>
                  <a:pt x="3246" y="11297"/>
                  <a:pt x="3246" y="11474"/>
                </a:cubicBezTo>
                <a:cubicBezTo>
                  <a:pt x="3246" y="11655"/>
                  <a:pt x="3305" y="11810"/>
                  <a:pt x="3432" y="11935"/>
                </a:cubicBezTo>
                <a:lnTo>
                  <a:pt x="7747" y="16249"/>
                </a:lnTo>
                <a:cubicBezTo>
                  <a:pt x="7874" y="16373"/>
                  <a:pt x="8043" y="16483"/>
                  <a:pt x="8261" y="16579"/>
                </a:cubicBezTo>
                <a:cubicBezTo>
                  <a:pt x="8478" y="16673"/>
                  <a:pt x="8676" y="16720"/>
                  <a:pt x="8857" y="16720"/>
                </a:cubicBezTo>
                <a:lnTo>
                  <a:pt x="9617" y="16720"/>
                </a:lnTo>
                <a:cubicBezTo>
                  <a:pt x="9795" y="16720"/>
                  <a:pt x="9993" y="16675"/>
                  <a:pt x="10205" y="16585"/>
                </a:cubicBezTo>
                <a:cubicBezTo>
                  <a:pt x="10417" y="16495"/>
                  <a:pt x="10592" y="16382"/>
                  <a:pt x="10727" y="16249"/>
                </a:cubicBezTo>
                <a:lnTo>
                  <a:pt x="18164" y="881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41" name="AutoShape 42"/>
          <p:cNvSpPr>
            <a:spLocks/>
          </p:cNvSpPr>
          <p:nvPr/>
        </p:nvSpPr>
        <p:spPr bwMode="auto">
          <a:xfrm>
            <a:off x="3346021" y="3496657"/>
            <a:ext cx="249205" cy="2666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055" y="7482"/>
                </a:moveTo>
                <a:lnTo>
                  <a:pt x="5879" y="19672"/>
                </a:lnTo>
                <a:lnTo>
                  <a:pt x="0" y="21599"/>
                </a:lnTo>
                <a:lnTo>
                  <a:pt x="1929" y="15721"/>
                </a:lnTo>
                <a:lnTo>
                  <a:pt x="14117" y="3542"/>
                </a:lnTo>
                <a:lnTo>
                  <a:pt x="18055" y="7482"/>
                </a:lnTo>
                <a:close/>
                <a:moveTo>
                  <a:pt x="14484" y="6483"/>
                </a:moveTo>
                <a:cubicBezTo>
                  <a:pt x="14672" y="6295"/>
                  <a:pt x="14672" y="6092"/>
                  <a:pt x="14484" y="5878"/>
                </a:cubicBezTo>
                <a:cubicBezTo>
                  <a:pt x="14393" y="5784"/>
                  <a:pt x="14287" y="5737"/>
                  <a:pt x="14169" y="5737"/>
                </a:cubicBezTo>
                <a:cubicBezTo>
                  <a:pt x="14052" y="5737"/>
                  <a:pt x="13958" y="5784"/>
                  <a:pt x="13882" y="5878"/>
                </a:cubicBezTo>
                <a:lnTo>
                  <a:pt x="4179" y="15554"/>
                </a:lnTo>
                <a:cubicBezTo>
                  <a:pt x="4085" y="15648"/>
                  <a:pt x="4035" y="15751"/>
                  <a:pt x="4035" y="15868"/>
                </a:cubicBezTo>
                <a:cubicBezTo>
                  <a:pt x="4035" y="15986"/>
                  <a:pt x="4085" y="16092"/>
                  <a:pt x="4179" y="16186"/>
                </a:cubicBezTo>
                <a:cubicBezTo>
                  <a:pt x="4252" y="16262"/>
                  <a:pt x="4358" y="16297"/>
                  <a:pt x="4487" y="16297"/>
                </a:cubicBezTo>
                <a:cubicBezTo>
                  <a:pt x="4598" y="16297"/>
                  <a:pt x="4695" y="16262"/>
                  <a:pt x="4784" y="16186"/>
                </a:cubicBezTo>
                <a:lnTo>
                  <a:pt x="14484" y="6483"/>
                </a:lnTo>
                <a:close/>
                <a:moveTo>
                  <a:pt x="21106" y="2068"/>
                </a:moveTo>
                <a:cubicBezTo>
                  <a:pt x="21435" y="2394"/>
                  <a:pt x="21599" y="2790"/>
                  <a:pt x="21599" y="3254"/>
                </a:cubicBezTo>
                <a:cubicBezTo>
                  <a:pt x="21599" y="3721"/>
                  <a:pt x="21435" y="4109"/>
                  <a:pt x="21106" y="4429"/>
                </a:cubicBezTo>
                <a:lnTo>
                  <a:pt x="19435" y="6101"/>
                </a:lnTo>
                <a:lnTo>
                  <a:pt x="15497" y="2165"/>
                </a:lnTo>
                <a:lnTo>
                  <a:pt x="17171" y="490"/>
                </a:lnTo>
                <a:cubicBezTo>
                  <a:pt x="17494" y="164"/>
                  <a:pt x="17890" y="0"/>
                  <a:pt x="18348" y="0"/>
                </a:cubicBezTo>
                <a:cubicBezTo>
                  <a:pt x="18807" y="0"/>
                  <a:pt x="19203" y="164"/>
                  <a:pt x="19529" y="490"/>
                </a:cubicBezTo>
                <a:lnTo>
                  <a:pt x="20331" y="1266"/>
                </a:lnTo>
                <a:lnTo>
                  <a:pt x="21106" y="206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42" name="AutoShape 43"/>
          <p:cNvSpPr>
            <a:spLocks/>
          </p:cNvSpPr>
          <p:nvPr/>
        </p:nvSpPr>
        <p:spPr bwMode="auto">
          <a:xfrm>
            <a:off x="3883315" y="3495863"/>
            <a:ext cx="330950" cy="26587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0" y="0"/>
                  <a:pt x="20946" y="158"/>
                  <a:pt x="21208" y="478"/>
                </a:cubicBezTo>
                <a:cubicBezTo>
                  <a:pt x="21470" y="798"/>
                  <a:pt x="21599" y="1177"/>
                  <a:pt x="21599" y="1615"/>
                </a:cubicBezTo>
                <a:lnTo>
                  <a:pt x="21599" y="19984"/>
                </a:lnTo>
                <a:cubicBezTo>
                  <a:pt x="21599" y="20422"/>
                  <a:pt x="21470" y="20803"/>
                  <a:pt x="21208" y="21124"/>
                </a:cubicBezTo>
                <a:cubicBezTo>
                  <a:pt x="20948" y="21441"/>
                  <a:pt x="20632" y="21599"/>
                  <a:pt x="20263" y="21599"/>
                </a:cubicBezTo>
                <a:lnTo>
                  <a:pt x="1346" y="21599"/>
                </a:lnTo>
                <a:cubicBezTo>
                  <a:pt x="981" y="21599"/>
                  <a:pt x="663" y="21441"/>
                  <a:pt x="396" y="21124"/>
                </a:cubicBezTo>
                <a:cubicBezTo>
                  <a:pt x="132" y="20803"/>
                  <a:pt x="0" y="20422"/>
                  <a:pt x="0" y="19984"/>
                </a:cubicBezTo>
                <a:lnTo>
                  <a:pt x="0" y="1615"/>
                </a:lnTo>
                <a:cubicBezTo>
                  <a:pt x="0" y="1177"/>
                  <a:pt x="132" y="798"/>
                  <a:pt x="396" y="478"/>
                </a:cubicBezTo>
                <a:cubicBezTo>
                  <a:pt x="661" y="158"/>
                  <a:pt x="979" y="0"/>
                  <a:pt x="1346" y="0"/>
                </a:cubicBezTo>
                <a:lnTo>
                  <a:pt x="20263" y="0"/>
                </a:lnTo>
                <a:close/>
                <a:moveTo>
                  <a:pt x="19805" y="2170"/>
                </a:moveTo>
                <a:lnTo>
                  <a:pt x="1801" y="2170"/>
                </a:lnTo>
                <a:lnTo>
                  <a:pt x="1801" y="19440"/>
                </a:lnTo>
                <a:lnTo>
                  <a:pt x="19805" y="19440"/>
                </a:lnTo>
                <a:lnTo>
                  <a:pt x="19805" y="2170"/>
                </a:lnTo>
                <a:close/>
                <a:moveTo>
                  <a:pt x="5425" y="8662"/>
                </a:moveTo>
                <a:cubicBezTo>
                  <a:pt x="4910" y="8662"/>
                  <a:pt x="4475" y="8454"/>
                  <a:pt x="4125" y="8034"/>
                </a:cubicBezTo>
                <a:cubicBezTo>
                  <a:pt x="3770" y="7611"/>
                  <a:pt x="3598" y="7103"/>
                  <a:pt x="3598" y="6512"/>
                </a:cubicBezTo>
                <a:cubicBezTo>
                  <a:pt x="3598" y="5895"/>
                  <a:pt x="3770" y="5372"/>
                  <a:pt x="4125" y="4952"/>
                </a:cubicBezTo>
                <a:cubicBezTo>
                  <a:pt x="4477" y="4526"/>
                  <a:pt x="4910" y="4321"/>
                  <a:pt x="5425" y="4321"/>
                </a:cubicBezTo>
                <a:cubicBezTo>
                  <a:pt x="5914" y="4321"/>
                  <a:pt x="6340" y="4529"/>
                  <a:pt x="6693" y="4952"/>
                </a:cubicBezTo>
                <a:cubicBezTo>
                  <a:pt x="7045" y="5372"/>
                  <a:pt x="7219" y="5895"/>
                  <a:pt x="7219" y="6512"/>
                </a:cubicBezTo>
                <a:cubicBezTo>
                  <a:pt x="7219" y="7103"/>
                  <a:pt x="7045" y="7611"/>
                  <a:pt x="6693" y="8034"/>
                </a:cubicBezTo>
                <a:cubicBezTo>
                  <a:pt x="6340" y="8454"/>
                  <a:pt x="5914" y="8662"/>
                  <a:pt x="5425" y="8662"/>
                </a:cubicBezTo>
                <a:moveTo>
                  <a:pt x="18001" y="17287"/>
                </a:moveTo>
                <a:lnTo>
                  <a:pt x="3598" y="17287"/>
                </a:lnTo>
                <a:lnTo>
                  <a:pt x="3598" y="15810"/>
                </a:lnTo>
                <a:lnTo>
                  <a:pt x="6845" y="10745"/>
                </a:lnTo>
                <a:lnTo>
                  <a:pt x="9045" y="12942"/>
                </a:lnTo>
                <a:lnTo>
                  <a:pt x="13193" y="5387"/>
                </a:lnTo>
                <a:lnTo>
                  <a:pt x="17998" y="11350"/>
                </a:lnTo>
                <a:lnTo>
                  <a:pt x="17998" y="1728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43" name="AutoShape 44"/>
          <p:cNvSpPr>
            <a:spLocks/>
          </p:cNvSpPr>
          <p:nvPr/>
        </p:nvSpPr>
        <p:spPr bwMode="auto">
          <a:xfrm>
            <a:off x="1568473" y="4533091"/>
            <a:ext cx="248411" cy="2666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20" y="19326"/>
                </a:moveTo>
                <a:cubicBezTo>
                  <a:pt x="21574" y="19434"/>
                  <a:pt x="21599" y="19552"/>
                  <a:pt x="21599" y="19677"/>
                </a:cubicBezTo>
                <a:cubicBezTo>
                  <a:pt x="21599" y="19974"/>
                  <a:pt x="21492" y="20237"/>
                  <a:pt x="21274" y="20463"/>
                </a:cubicBezTo>
                <a:lnTo>
                  <a:pt x="20490" y="21235"/>
                </a:lnTo>
                <a:cubicBezTo>
                  <a:pt x="20281" y="21461"/>
                  <a:pt x="20026" y="21574"/>
                  <a:pt x="19720" y="21574"/>
                </a:cubicBezTo>
                <a:lnTo>
                  <a:pt x="19664" y="21574"/>
                </a:lnTo>
                <a:cubicBezTo>
                  <a:pt x="19350" y="21537"/>
                  <a:pt x="19081" y="21396"/>
                  <a:pt x="18866" y="21153"/>
                </a:cubicBezTo>
                <a:lnTo>
                  <a:pt x="12700" y="13222"/>
                </a:lnTo>
                <a:cubicBezTo>
                  <a:pt x="11958" y="13870"/>
                  <a:pt x="11265" y="14438"/>
                  <a:pt x="10623" y="14927"/>
                </a:cubicBezTo>
                <a:cubicBezTo>
                  <a:pt x="9975" y="15413"/>
                  <a:pt x="9366" y="15835"/>
                  <a:pt x="8789" y="16188"/>
                </a:cubicBezTo>
                <a:lnTo>
                  <a:pt x="9261" y="19988"/>
                </a:lnTo>
                <a:lnTo>
                  <a:pt x="9261" y="20124"/>
                </a:lnTo>
                <a:cubicBezTo>
                  <a:pt x="9261" y="20423"/>
                  <a:pt x="9162" y="20672"/>
                  <a:pt x="8964" y="20870"/>
                </a:cubicBezTo>
                <a:lnTo>
                  <a:pt x="8546" y="21289"/>
                </a:lnTo>
                <a:cubicBezTo>
                  <a:pt x="8339" y="21498"/>
                  <a:pt x="8076" y="21599"/>
                  <a:pt x="7762" y="21599"/>
                </a:cubicBezTo>
                <a:lnTo>
                  <a:pt x="7705" y="21599"/>
                </a:lnTo>
                <a:cubicBezTo>
                  <a:pt x="7354" y="21563"/>
                  <a:pt x="7088" y="21424"/>
                  <a:pt x="6907" y="21178"/>
                </a:cubicBezTo>
                <a:lnTo>
                  <a:pt x="4131" y="17500"/>
                </a:lnTo>
                <a:lnTo>
                  <a:pt x="418" y="14695"/>
                </a:lnTo>
                <a:cubicBezTo>
                  <a:pt x="155" y="14472"/>
                  <a:pt x="16" y="14201"/>
                  <a:pt x="0" y="13884"/>
                </a:cubicBezTo>
                <a:lnTo>
                  <a:pt x="0" y="13833"/>
                </a:lnTo>
                <a:cubicBezTo>
                  <a:pt x="0" y="13550"/>
                  <a:pt x="104" y="13293"/>
                  <a:pt x="311" y="13059"/>
                </a:cubicBezTo>
                <a:lnTo>
                  <a:pt x="715" y="12668"/>
                </a:lnTo>
                <a:cubicBezTo>
                  <a:pt x="897" y="12439"/>
                  <a:pt x="1151" y="12332"/>
                  <a:pt x="1477" y="12340"/>
                </a:cubicBezTo>
                <a:cubicBezTo>
                  <a:pt x="1550" y="12340"/>
                  <a:pt x="1596" y="12352"/>
                  <a:pt x="1612" y="12369"/>
                </a:cubicBezTo>
                <a:lnTo>
                  <a:pt x="5407" y="12801"/>
                </a:lnTo>
                <a:cubicBezTo>
                  <a:pt x="5761" y="12233"/>
                  <a:pt x="6180" y="11625"/>
                  <a:pt x="6672" y="10983"/>
                </a:cubicBezTo>
                <a:cubicBezTo>
                  <a:pt x="7167" y="10336"/>
                  <a:pt x="7733" y="9655"/>
                  <a:pt x="8376" y="8931"/>
                </a:cubicBezTo>
                <a:lnTo>
                  <a:pt x="478" y="2748"/>
                </a:lnTo>
                <a:cubicBezTo>
                  <a:pt x="195" y="2521"/>
                  <a:pt x="59" y="2256"/>
                  <a:pt x="59" y="1950"/>
                </a:cubicBezTo>
                <a:lnTo>
                  <a:pt x="59" y="1894"/>
                </a:lnTo>
                <a:cubicBezTo>
                  <a:pt x="59" y="1614"/>
                  <a:pt x="161" y="1354"/>
                  <a:pt x="370" y="1111"/>
                </a:cubicBezTo>
                <a:lnTo>
                  <a:pt x="1140" y="336"/>
                </a:lnTo>
                <a:cubicBezTo>
                  <a:pt x="1383" y="130"/>
                  <a:pt x="1641" y="25"/>
                  <a:pt x="1910" y="25"/>
                </a:cubicBezTo>
                <a:lnTo>
                  <a:pt x="2088" y="25"/>
                </a:lnTo>
                <a:cubicBezTo>
                  <a:pt x="2153" y="25"/>
                  <a:pt x="2215" y="45"/>
                  <a:pt x="2269" y="79"/>
                </a:cubicBezTo>
                <a:lnTo>
                  <a:pt x="13147" y="4045"/>
                </a:lnTo>
                <a:lnTo>
                  <a:pt x="15193" y="2030"/>
                </a:lnTo>
                <a:cubicBezTo>
                  <a:pt x="15827" y="1396"/>
                  <a:pt x="16551" y="901"/>
                  <a:pt x="17375" y="540"/>
                </a:cubicBezTo>
                <a:cubicBezTo>
                  <a:pt x="18195" y="180"/>
                  <a:pt x="18951" y="0"/>
                  <a:pt x="19636" y="0"/>
                </a:cubicBezTo>
                <a:cubicBezTo>
                  <a:pt x="20284" y="0"/>
                  <a:pt x="20779" y="166"/>
                  <a:pt x="21113" y="500"/>
                </a:cubicBezTo>
                <a:cubicBezTo>
                  <a:pt x="21291" y="661"/>
                  <a:pt x="21418" y="870"/>
                  <a:pt x="21492" y="1125"/>
                </a:cubicBezTo>
                <a:cubicBezTo>
                  <a:pt x="21563" y="1374"/>
                  <a:pt x="21599" y="1659"/>
                  <a:pt x="21599" y="1973"/>
                </a:cubicBezTo>
                <a:cubicBezTo>
                  <a:pt x="21599" y="2660"/>
                  <a:pt x="21424" y="3415"/>
                  <a:pt x="21076" y="4235"/>
                </a:cubicBezTo>
                <a:cubicBezTo>
                  <a:pt x="20728" y="5055"/>
                  <a:pt x="20230" y="5778"/>
                  <a:pt x="19582" y="6400"/>
                </a:cubicBezTo>
                <a:lnTo>
                  <a:pt x="17547" y="8456"/>
                </a:lnTo>
                <a:lnTo>
                  <a:pt x="21520" y="1932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44" name="AutoShape 45"/>
          <p:cNvSpPr>
            <a:spLocks/>
          </p:cNvSpPr>
          <p:nvPr/>
        </p:nvSpPr>
        <p:spPr bwMode="auto">
          <a:xfrm>
            <a:off x="5111880" y="3495863"/>
            <a:ext cx="247618" cy="26587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78" y="8467"/>
                </a:moveTo>
                <a:cubicBezTo>
                  <a:pt x="20642" y="8467"/>
                  <a:pt x="20953" y="8597"/>
                  <a:pt x="21212" y="8852"/>
                </a:cubicBezTo>
                <a:cubicBezTo>
                  <a:pt x="21470" y="9111"/>
                  <a:pt x="21599" y="9422"/>
                  <a:pt x="21599" y="9786"/>
                </a:cubicBezTo>
                <a:lnTo>
                  <a:pt x="21599" y="11813"/>
                </a:lnTo>
                <a:cubicBezTo>
                  <a:pt x="21599" y="12180"/>
                  <a:pt x="21470" y="12489"/>
                  <a:pt x="21212" y="12747"/>
                </a:cubicBezTo>
                <a:cubicBezTo>
                  <a:pt x="20953" y="13005"/>
                  <a:pt x="20642" y="13135"/>
                  <a:pt x="20278" y="13135"/>
                </a:cubicBezTo>
                <a:lnTo>
                  <a:pt x="13133" y="13135"/>
                </a:lnTo>
                <a:lnTo>
                  <a:pt x="13133" y="20251"/>
                </a:lnTo>
                <a:cubicBezTo>
                  <a:pt x="13133" y="20636"/>
                  <a:pt x="13004" y="20956"/>
                  <a:pt x="12746" y="21212"/>
                </a:cubicBezTo>
                <a:cubicBezTo>
                  <a:pt x="12487" y="21470"/>
                  <a:pt x="12176" y="21599"/>
                  <a:pt x="11811" y="21599"/>
                </a:cubicBezTo>
                <a:lnTo>
                  <a:pt x="9787" y="21599"/>
                </a:lnTo>
                <a:cubicBezTo>
                  <a:pt x="9423" y="21599"/>
                  <a:pt x="9112" y="21470"/>
                  <a:pt x="8853" y="21212"/>
                </a:cubicBezTo>
                <a:cubicBezTo>
                  <a:pt x="8592" y="20956"/>
                  <a:pt x="8466" y="20645"/>
                  <a:pt x="8466" y="20278"/>
                </a:cubicBezTo>
                <a:lnTo>
                  <a:pt x="8466" y="13135"/>
                </a:lnTo>
                <a:lnTo>
                  <a:pt x="1351" y="13135"/>
                </a:lnTo>
                <a:cubicBezTo>
                  <a:pt x="966" y="13135"/>
                  <a:pt x="646" y="13011"/>
                  <a:pt x="387" y="12762"/>
                </a:cubicBezTo>
                <a:cubicBezTo>
                  <a:pt x="129" y="12515"/>
                  <a:pt x="0" y="12198"/>
                  <a:pt x="0" y="11813"/>
                </a:cubicBezTo>
                <a:lnTo>
                  <a:pt x="0" y="9786"/>
                </a:lnTo>
                <a:cubicBezTo>
                  <a:pt x="0" y="9422"/>
                  <a:pt x="129" y="9114"/>
                  <a:pt x="387" y="8852"/>
                </a:cubicBezTo>
                <a:cubicBezTo>
                  <a:pt x="646" y="8597"/>
                  <a:pt x="954" y="8467"/>
                  <a:pt x="1321" y="8467"/>
                </a:cubicBezTo>
                <a:lnTo>
                  <a:pt x="8466" y="8467"/>
                </a:lnTo>
                <a:lnTo>
                  <a:pt x="8466" y="1351"/>
                </a:lnTo>
                <a:cubicBezTo>
                  <a:pt x="8466" y="966"/>
                  <a:pt x="8589" y="646"/>
                  <a:pt x="8839" y="387"/>
                </a:cubicBezTo>
                <a:cubicBezTo>
                  <a:pt x="9088" y="132"/>
                  <a:pt x="9403" y="0"/>
                  <a:pt x="9787" y="0"/>
                </a:cubicBezTo>
                <a:lnTo>
                  <a:pt x="11811" y="0"/>
                </a:lnTo>
                <a:cubicBezTo>
                  <a:pt x="12176" y="0"/>
                  <a:pt x="12487" y="132"/>
                  <a:pt x="12746" y="387"/>
                </a:cubicBezTo>
                <a:cubicBezTo>
                  <a:pt x="13004" y="646"/>
                  <a:pt x="13133" y="957"/>
                  <a:pt x="13133" y="1321"/>
                </a:cubicBezTo>
                <a:lnTo>
                  <a:pt x="13133" y="8467"/>
                </a:lnTo>
                <a:lnTo>
                  <a:pt x="20278" y="846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45" name="AutoShape 46"/>
          <p:cNvSpPr>
            <a:spLocks/>
          </p:cNvSpPr>
          <p:nvPr/>
        </p:nvSpPr>
        <p:spPr bwMode="auto">
          <a:xfrm>
            <a:off x="5711875" y="3495863"/>
            <a:ext cx="247618" cy="26587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7" y="0"/>
                </a:moveTo>
                <a:cubicBezTo>
                  <a:pt x="12301" y="0"/>
                  <a:pt x="13705" y="279"/>
                  <a:pt x="15011" y="847"/>
                </a:cubicBezTo>
                <a:cubicBezTo>
                  <a:pt x="16319" y="1408"/>
                  <a:pt x="17463" y="2176"/>
                  <a:pt x="18449" y="3156"/>
                </a:cubicBezTo>
                <a:cubicBezTo>
                  <a:pt x="19432" y="4136"/>
                  <a:pt x="20201" y="5279"/>
                  <a:pt x="20760" y="6590"/>
                </a:cubicBezTo>
                <a:cubicBezTo>
                  <a:pt x="21317" y="7903"/>
                  <a:pt x="21599" y="9306"/>
                  <a:pt x="21599" y="10799"/>
                </a:cubicBezTo>
                <a:cubicBezTo>
                  <a:pt x="21599" y="12296"/>
                  <a:pt x="21317" y="13699"/>
                  <a:pt x="20760" y="15009"/>
                </a:cubicBezTo>
                <a:cubicBezTo>
                  <a:pt x="20201" y="16322"/>
                  <a:pt x="19430" y="17466"/>
                  <a:pt x="18449" y="18443"/>
                </a:cubicBezTo>
                <a:cubicBezTo>
                  <a:pt x="17463" y="19422"/>
                  <a:pt x="16319" y="20191"/>
                  <a:pt x="15011" y="20755"/>
                </a:cubicBezTo>
                <a:cubicBezTo>
                  <a:pt x="13705" y="21320"/>
                  <a:pt x="12301" y="21599"/>
                  <a:pt x="10807" y="21599"/>
                </a:cubicBezTo>
                <a:cubicBezTo>
                  <a:pt x="9309" y="21599"/>
                  <a:pt x="7905" y="21320"/>
                  <a:pt x="6594" y="20755"/>
                </a:cubicBezTo>
                <a:cubicBezTo>
                  <a:pt x="5280" y="20191"/>
                  <a:pt x="4136" y="19423"/>
                  <a:pt x="3158" y="18443"/>
                </a:cubicBezTo>
                <a:cubicBezTo>
                  <a:pt x="2178" y="17466"/>
                  <a:pt x="1409" y="16322"/>
                  <a:pt x="847" y="15009"/>
                </a:cubicBezTo>
                <a:cubicBezTo>
                  <a:pt x="282" y="13699"/>
                  <a:pt x="0" y="12296"/>
                  <a:pt x="0" y="10799"/>
                </a:cubicBezTo>
                <a:cubicBezTo>
                  <a:pt x="0" y="9306"/>
                  <a:pt x="282" y="7903"/>
                  <a:pt x="847" y="6590"/>
                </a:cubicBezTo>
                <a:cubicBezTo>
                  <a:pt x="1409" y="5279"/>
                  <a:pt x="2181" y="4136"/>
                  <a:pt x="3158" y="3156"/>
                </a:cubicBezTo>
                <a:cubicBezTo>
                  <a:pt x="4136" y="2176"/>
                  <a:pt x="5280" y="1408"/>
                  <a:pt x="6594" y="847"/>
                </a:cubicBezTo>
                <a:cubicBezTo>
                  <a:pt x="7902" y="282"/>
                  <a:pt x="9306" y="0"/>
                  <a:pt x="10807" y="0"/>
                </a:cubicBezTo>
                <a:moveTo>
                  <a:pt x="17042" y="9749"/>
                </a:moveTo>
                <a:cubicBezTo>
                  <a:pt x="17042" y="9622"/>
                  <a:pt x="16994" y="9518"/>
                  <a:pt x="16898" y="9433"/>
                </a:cubicBezTo>
                <a:cubicBezTo>
                  <a:pt x="16805" y="9345"/>
                  <a:pt x="16703" y="9303"/>
                  <a:pt x="16596" y="9303"/>
                </a:cubicBezTo>
                <a:lnTo>
                  <a:pt x="12349" y="9303"/>
                </a:lnTo>
                <a:lnTo>
                  <a:pt x="12349" y="4627"/>
                </a:lnTo>
                <a:cubicBezTo>
                  <a:pt x="12349" y="4328"/>
                  <a:pt x="12202" y="4184"/>
                  <a:pt x="11917" y="4192"/>
                </a:cubicBezTo>
                <a:lnTo>
                  <a:pt x="9699" y="4192"/>
                </a:lnTo>
                <a:cubicBezTo>
                  <a:pt x="9402" y="4192"/>
                  <a:pt x="9253" y="4336"/>
                  <a:pt x="9253" y="4627"/>
                </a:cubicBezTo>
                <a:lnTo>
                  <a:pt x="9253" y="9303"/>
                </a:lnTo>
                <a:lnTo>
                  <a:pt x="5020" y="9303"/>
                </a:lnTo>
                <a:cubicBezTo>
                  <a:pt x="4724" y="9303"/>
                  <a:pt x="4574" y="9453"/>
                  <a:pt x="4574" y="9749"/>
                </a:cubicBezTo>
                <a:lnTo>
                  <a:pt x="4574" y="11884"/>
                </a:lnTo>
                <a:cubicBezTo>
                  <a:pt x="4574" y="12180"/>
                  <a:pt x="4724" y="12330"/>
                  <a:pt x="5020" y="12330"/>
                </a:cubicBezTo>
                <a:lnTo>
                  <a:pt x="9253" y="12330"/>
                </a:lnTo>
                <a:lnTo>
                  <a:pt x="9253" y="16980"/>
                </a:lnTo>
                <a:cubicBezTo>
                  <a:pt x="9253" y="17277"/>
                  <a:pt x="9402" y="17424"/>
                  <a:pt x="9699" y="17412"/>
                </a:cubicBezTo>
                <a:lnTo>
                  <a:pt x="11917" y="17412"/>
                </a:lnTo>
                <a:cubicBezTo>
                  <a:pt x="12214" y="17412"/>
                  <a:pt x="12358" y="17268"/>
                  <a:pt x="12349" y="16980"/>
                </a:cubicBezTo>
                <a:lnTo>
                  <a:pt x="12349" y="12330"/>
                </a:lnTo>
                <a:lnTo>
                  <a:pt x="16596" y="12330"/>
                </a:lnTo>
                <a:cubicBezTo>
                  <a:pt x="16703" y="12330"/>
                  <a:pt x="16805" y="12287"/>
                  <a:pt x="16898" y="12200"/>
                </a:cubicBezTo>
                <a:cubicBezTo>
                  <a:pt x="16994" y="12118"/>
                  <a:pt x="17042" y="12011"/>
                  <a:pt x="17042" y="11884"/>
                </a:cubicBezTo>
                <a:lnTo>
                  <a:pt x="17042" y="974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46" name="AutoShape 47"/>
          <p:cNvSpPr>
            <a:spLocks/>
          </p:cNvSpPr>
          <p:nvPr/>
        </p:nvSpPr>
        <p:spPr bwMode="auto">
          <a:xfrm>
            <a:off x="8460274" y="3503800"/>
            <a:ext cx="248412" cy="2428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916" y="12964"/>
                </a:moveTo>
                <a:cubicBezTo>
                  <a:pt x="19281" y="12964"/>
                  <a:pt x="19631" y="13046"/>
                  <a:pt x="19959" y="13217"/>
                </a:cubicBezTo>
                <a:cubicBezTo>
                  <a:pt x="20287" y="13387"/>
                  <a:pt x="20571" y="13616"/>
                  <a:pt x="20806" y="13904"/>
                </a:cubicBezTo>
                <a:cubicBezTo>
                  <a:pt x="21049" y="14198"/>
                  <a:pt x="21240" y="14539"/>
                  <a:pt x="21384" y="14932"/>
                </a:cubicBezTo>
                <a:cubicBezTo>
                  <a:pt x="21529" y="15329"/>
                  <a:pt x="21599" y="15743"/>
                  <a:pt x="21599" y="16183"/>
                </a:cubicBezTo>
                <a:lnTo>
                  <a:pt x="21599" y="21050"/>
                </a:lnTo>
                <a:cubicBezTo>
                  <a:pt x="21599" y="21414"/>
                  <a:pt x="21448" y="21599"/>
                  <a:pt x="21142" y="21599"/>
                </a:cubicBezTo>
                <a:lnTo>
                  <a:pt x="457" y="21599"/>
                </a:lnTo>
                <a:cubicBezTo>
                  <a:pt x="151" y="21599"/>
                  <a:pt x="0" y="21414"/>
                  <a:pt x="0" y="21050"/>
                </a:cubicBezTo>
                <a:lnTo>
                  <a:pt x="0" y="16183"/>
                </a:lnTo>
                <a:cubicBezTo>
                  <a:pt x="0" y="15743"/>
                  <a:pt x="70" y="15329"/>
                  <a:pt x="215" y="14932"/>
                </a:cubicBezTo>
                <a:cubicBezTo>
                  <a:pt x="362" y="14539"/>
                  <a:pt x="558" y="14198"/>
                  <a:pt x="800" y="13904"/>
                </a:cubicBezTo>
                <a:cubicBezTo>
                  <a:pt x="1047" y="13616"/>
                  <a:pt x="1336" y="13387"/>
                  <a:pt x="1664" y="13217"/>
                </a:cubicBezTo>
                <a:cubicBezTo>
                  <a:pt x="1992" y="13046"/>
                  <a:pt x="2337" y="12964"/>
                  <a:pt x="2707" y="12964"/>
                </a:cubicBezTo>
                <a:lnTo>
                  <a:pt x="18916" y="12964"/>
                </a:lnTo>
                <a:close/>
                <a:moveTo>
                  <a:pt x="18459" y="18348"/>
                </a:moveTo>
                <a:cubicBezTo>
                  <a:pt x="18459" y="18198"/>
                  <a:pt x="18412" y="18069"/>
                  <a:pt x="18321" y="17963"/>
                </a:cubicBezTo>
                <a:cubicBezTo>
                  <a:pt x="18233" y="17855"/>
                  <a:pt x="18126" y="17802"/>
                  <a:pt x="17998" y="17802"/>
                </a:cubicBezTo>
                <a:lnTo>
                  <a:pt x="3596" y="17802"/>
                </a:lnTo>
                <a:cubicBezTo>
                  <a:pt x="3468" y="17802"/>
                  <a:pt x="3358" y="17852"/>
                  <a:pt x="3273" y="17954"/>
                </a:cubicBezTo>
                <a:cubicBezTo>
                  <a:pt x="3182" y="18057"/>
                  <a:pt x="3136" y="18189"/>
                  <a:pt x="3136" y="18348"/>
                </a:cubicBezTo>
                <a:lnTo>
                  <a:pt x="3136" y="18886"/>
                </a:lnTo>
                <a:cubicBezTo>
                  <a:pt x="3136" y="19032"/>
                  <a:pt x="3182" y="19156"/>
                  <a:pt x="3273" y="19259"/>
                </a:cubicBezTo>
                <a:cubicBezTo>
                  <a:pt x="3358" y="19356"/>
                  <a:pt x="3468" y="19403"/>
                  <a:pt x="3596" y="19403"/>
                </a:cubicBezTo>
                <a:lnTo>
                  <a:pt x="18001" y="19403"/>
                </a:lnTo>
                <a:cubicBezTo>
                  <a:pt x="18128" y="19403"/>
                  <a:pt x="18236" y="19358"/>
                  <a:pt x="18324" y="19265"/>
                </a:cubicBezTo>
                <a:cubicBezTo>
                  <a:pt x="18414" y="19168"/>
                  <a:pt x="18461" y="19041"/>
                  <a:pt x="18461" y="18886"/>
                </a:cubicBezTo>
                <a:lnTo>
                  <a:pt x="18461" y="18348"/>
                </a:lnTo>
                <a:close/>
                <a:moveTo>
                  <a:pt x="18001" y="11346"/>
                </a:moveTo>
                <a:lnTo>
                  <a:pt x="3598" y="11346"/>
                </a:lnTo>
                <a:lnTo>
                  <a:pt x="3598" y="1069"/>
                </a:lnTo>
                <a:cubicBezTo>
                  <a:pt x="3598" y="781"/>
                  <a:pt x="3684" y="528"/>
                  <a:pt x="3860" y="314"/>
                </a:cubicBezTo>
                <a:cubicBezTo>
                  <a:pt x="4034" y="105"/>
                  <a:pt x="4252" y="0"/>
                  <a:pt x="4511" y="0"/>
                </a:cubicBezTo>
                <a:lnTo>
                  <a:pt x="12140" y="0"/>
                </a:lnTo>
                <a:lnTo>
                  <a:pt x="12140" y="5386"/>
                </a:lnTo>
                <a:cubicBezTo>
                  <a:pt x="12140" y="5845"/>
                  <a:pt x="12274" y="6235"/>
                  <a:pt x="12539" y="6550"/>
                </a:cubicBezTo>
                <a:cubicBezTo>
                  <a:pt x="12803" y="6873"/>
                  <a:pt x="13119" y="7031"/>
                  <a:pt x="13489" y="7031"/>
                </a:cubicBezTo>
                <a:lnTo>
                  <a:pt x="18001" y="7031"/>
                </a:lnTo>
                <a:lnTo>
                  <a:pt x="18001" y="11346"/>
                </a:lnTo>
                <a:close/>
                <a:moveTo>
                  <a:pt x="18001" y="5386"/>
                </a:moveTo>
                <a:lnTo>
                  <a:pt x="13489" y="5386"/>
                </a:lnTo>
                <a:lnTo>
                  <a:pt x="13489" y="0"/>
                </a:lnTo>
                <a:lnTo>
                  <a:pt x="18001" y="538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47" name="AutoShape 48"/>
          <p:cNvSpPr>
            <a:spLocks/>
          </p:cNvSpPr>
          <p:nvPr/>
        </p:nvSpPr>
        <p:spPr bwMode="auto">
          <a:xfrm>
            <a:off x="8995991" y="3503800"/>
            <a:ext cx="248411" cy="242857"/>
          </a:xfrm>
          <a:custGeom>
            <a:avLst/>
            <a:gdLst>
              <a:gd name="T0" fmla="+- 0 10794 37"/>
              <a:gd name="T1" fmla="*/ T0 w 21514"/>
              <a:gd name="T2" fmla="+- 0 10805 11"/>
              <a:gd name="T3" fmla="*/ 10805 h 21589"/>
              <a:gd name="T4" fmla="+- 0 10794 37"/>
              <a:gd name="T5" fmla="*/ T4 w 21514"/>
              <a:gd name="T6" fmla="+- 0 10805 11"/>
              <a:gd name="T7" fmla="*/ 10805 h 21589"/>
              <a:gd name="T8" fmla="+- 0 10794 37"/>
              <a:gd name="T9" fmla="*/ T8 w 21514"/>
              <a:gd name="T10" fmla="+- 0 10805 11"/>
              <a:gd name="T11" fmla="*/ 10805 h 21589"/>
              <a:gd name="T12" fmla="+- 0 10794 37"/>
              <a:gd name="T13" fmla="*/ T12 w 21514"/>
              <a:gd name="T14" fmla="+- 0 10805 11"/>
              <a:gd name="T15" fmla="*/ 10805 h 2158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514" h="21589">
                <a:moveTo>
                  <a:pt x="21361" y="20641"/>
                </a:moveTo>
                <a:cubicBezTo>
                  <a:pt x="21548" y="20866"/>
                  <a:pt x="21562" y="21109"/>
                  <a:pt x="21408" y="21357"/>
                </a:cubicBezTo>
                <a:cubicBezTo>
                  <a:pt x="21319" y="21501"/>
                  <a:pt x="21195" y="21577"/>
                  <a:pt x="21038" y="21589"/>
                </a:cubicBezTo>
                <a:cubicBezTo>
                  <a:pt x="20963" y="21589"/>
                  <a:pt x="20895" y="21560"/>
                  <a:pt x="20836" y="21507"/>
                </a:cubicBezTo>
                <a:lnTo>
                  <a:pt x="15037" y="17552"/>
                </a:lnTo>
                <a:cubicBezTo>
                  <a:pt x="14487" y="18272"/>
                  <a:pt x="13903" y="18878"/>
                  <a:pt x="13294" y="19374"/>
                </a:cubicBezTo>
                <a:cubicBezTo>
                  <a:pt x="12685" y="19871"/>
                  <a:pt x="12081" y="20235"/>
                  <a:pt x="11482" y="20460"/>
                </a:cubicBezTo>
                <a:cubicBezTo>
                  <a:pt x="10887" y="20692"/>
                  <a:pt x="10320" y="20779"/>
                  <a:pt x="9786" y="20725"/>
                </a:cubicBezTo>
                <a:cubicBezTo>
                  <a:pt x="9249" y="20669"/>
                  <a:pt x="8774" y="20460"/>
                  <a:pt x="8355" y="20091"/>
                </a:cubicBezTo>
                <a:cubicBezTo>
                  <a:pt x="7788" y="19594"/>
                  <a:pt x="7432" y="18884"/>
                  <a:pt x="7291" y="17947"/>
                </a:cubicBezTo>
                <a:cubicBezTo>
                  <a:pt x="7148" y="17016"/>
                  <a:pt x="7181" y="15992"/>
                  <a:pt x="7392" y="14861"/>
                </a:cubicBezTo>
                <a:lnTo>
                  <a:pt x="3996" y="11855"/>
                </a:lnTo>
                <a:cubicBezTo>
                  <a:pt x="3427" y="12151"/>
                  <a:pt x="2883" y="12295"/>
                  <a:pt x="2366" y="12283"/>
                </a:cubicBezTo>
                <a:cubicBezTo>
                  <a:pt x="1843" y="12278"/>
                  <a:pt x="1387" y="12097"/>
                  <a:pt x="991" y="11745"/>
                </a:cubicBezTo>
                <a:cubicBezTo>
                  <a:pt x="609" y="11392"/>
                  <a:pt x="340" y="10924"/>
                  <a:pt x="178" y="10334"/>
                </a:cubicBezTo>
                <a:cubicBezTo>
                  <a:pt x="16" y="9745"/>
                  <a:pt x="-37" y="9085"/>
                  <a:pt x="26" y="8346"/>
                </a:cubicBezTo>
                <a:cubicBezTo>
                  <a:pt x="87" y="7607"/>
                  <a:pt x="253" y="6831"/>
                  <a:pt x="532" y="6022"/>
                </a:cubicBezTo>
                <a:cubicBezTo>
                  <a:pt x="808" y="5212"/>
                  <a:pt x="1180" y="4417"/>
                  <a:pt x="1654" y="3647"/>
                </a:cubicBezTo>
                <a:cubicBezTo>
                  <a:pt x="2124" y="2868"/>
                  <a:pt x="2644" y="2208"/>
                  <a:pt x="3214" y="1653"/>
                </a:cubicBezTo>
                <a:cubicBezTo>
                  <a:pt x="3780" y="1100"/>
                  <a:pt x="4347" y="682"/>
                  <a:pt x="4919" y="400"/>
                </a:cubicBezTo>
                <a:cubicBezTo>
                  <a:pt x="5485" y="127"/>
                  <a:pt x="6031" y="-11"/>
                  <a:pt x="6549" y="0"/>
                </a:cubicBezTo>
                <a:cubicBezTo>
                  <a:pt x="7069" y="5"/>
                  <a:pt x="7523" y="186"/>
                  <a:pt x="7912" y="539"/>
                </a:cubicBezTo>
                <a:cubicBezTo>
                  <a:pt x="8308" y="908"/>
                  <a:pt x="8582" y="1393"/>
                  <a:pt x="8736" y="1988"/>
                </a:cubicBezTo>
                <a:cubicBezTo>
                  <a:pt x="8889" y="2589"/>
                  <a:pt x="8936" y="3255"/>
                  <a:pt x="8877" y="3994"/>
                </a:cubicBezTo>
                <a:lnTo>
                  <a:pt x="12252" y="7034"/>
                </a:lnTo>
                <a:cubicBezTo>
                  <a:pt x="13081" y="6467"/>
                  <a:pt x="13885" y="6137"/>
                  <a:pt x="14662" y="6047"/>
                </a:cubicBezTo>
                <a:cubicBezTo>
                  <a:pt x="15440" y="5960"/>
                  <a:pt x="16112" y="6168"/>
                  <a:pt x="16679" y="6682"/>
                </a:cubicBezTo>
                <a:cubicBezTo>
                  <a:pt x="17091" y="7051"/>
                  <a:pt x="17391" y="7542"/>
                  <a:pt x="17583" y="8148"/>
                </a:cubicBezTo>
                <a:cubicBezTo>
                  <a:pt x="17773" y="8752"/>
                  <a:pt x="17859" y="9432"/>
                  <a:pt x="17845" y="10179"/>
                </a:cubicBezTo>
                <a:cubicBezTo>
                  <a:pt x="17829" y="10929"/>
                  <a:pt x="17717" y="11722"/>
                  <a:pt x="17503" y="12571"/>
                </a:cubicBezTo>
                <a:cubicBezTo>
                  <a:pt x="17290" y="13414"/>
                  <a:pt x="16979" y="14263"/>
                  <a:pt x="16569" y="15110"/>
                </a:cubicBezTo>
                <a:lnTo>
                  <a:pt x="21361" y="20641"/>
                </a:lnTo>
                <a:close/>
                <a:moveTo>
                  <a:pt x="2087" y="9948"/>
                </a:moveTo>
                <a:cubicBezTo>
                  <a:pt x="2244" y="10075"/>
                  <a:pt x="2431" y="10143"/>
                  <a:pt x="2649" y="10143"/>
                </a:cubicBezTo>
                <a:cubicBezTo>
                  <a:pt x="2881" y="10143"/>
                  <a:pt x="3125" y="10058"/>
                  <a:pt x="3382" y="9906"/>
                </a:cubicBezTo>
                <a:cubicBezTo>
                  <a:pt x="3637" y="9745"/>
                  <a:pt x="3907" y="9536"/>
                  <a:pt x="4183" y="9282"/>
                </a:cubicBezTo>
                <a:cubicBezTo>
                  <a:pt x="4460" y="9023"/>
                  <a:pt x="4731" y="8727"/>
                  <a:pt x="4998" y="8385"/>
                </a:cubicBezTo>
                <a:cubicBezTo>
                  <a:pt x="5263" y="8041"/>
                  <a:pt x="5511" y="7683"/>
                  <a:pt x="5743" y="7316"/>
                </a:cubicBezTo>
                <a:cubicBezTo>
                  <a:pt x="5813" y="7189"/>
                  <a:pt x="5844" y="7051"/>
                  <a:pt x="5820" y="6902"/>
                </a:cubicBezTo>
                <a:cubicBezTo>
                  <a:pt x="5797" y="6758"/>
                  <a:pt x="5743" y="6637"/>
                  <a:pt x="5652" y="6549"/>
                </a:cubicBezTo>
                <a:cubicBezTo>
                  <a:pt x="5549" y="6456"/>
                  <a:pt x="5434" y="6417"/>
                  <a:pt x="5310" y="6434"/>
                </a:cubicBezTo>
                <a:cubicBezTo>
                  <a:pt x="5186" y="6445"/>
                  <a:pt x="5083" y="6521"/>
                  <a:pt x="5001" y="6654"/>
                </a:cubicBezTo>
                <a:cubicBezTo>
                  <a:pt x="4417" y="7590"/>
                  <a:pt x="3902" y="8236"/>
                  <a:pt x="3455" y="8588"/>
                </a:cubicBezTo>
                <a:cubicBezTo>
                  <a:pt x="3005" y="8935"/>
                  <a:pt x="2736" y="9093"/>
                  <a:pt x="2647" y="9057"/>
                </a:cubicBezTo>
                <a:cubicBezTo>
                  <a:pt x="2541" y="8969"/>
                  <a:pt x="2424" y="8935"/>
                  <a:pt x="2298" y="8964"/>
                </a:cubicBezTo>
                <a:cubicBezTo>
                  <a:pt x="2171" y="8989"/>
                  <a:pt x="2070" y="9057"/>
                  <a:pt x="1996" y="9167"/>
                </a:cubicBezTo>
                <a:cubicBezTo>
                  <a:pt x="1923" y="9294"/>
                  <a:pt x="1895" y="9432"/>
                  <a:pt x="1918" y="9578"/>
                </a:cubicBezTo>
                <a:cubicBezTo>
                  <a:pt x="1942" y="9728"/>
                  <a:pt x="1998" y="9849"/>
                  <a:pt x="2087" y="9948"/>
                </a:cubicBezTo>
                <a:moveTo>
                  <a:pt x="9299" y="14647"/>
                </a:moveTo>
                <a:cubicBezTo>
                  <a:pt x="9357" y="14720"/>
                  <a:pt x="9444" y="14757"/>
                  <a:pt x="9554" y="14757"/>
                </a:cubicBezTo>
                <a:cubicBezTo>
                  <a:pt x="9704" y="14757"/>
                  <a:pt x="9828" y="14681"/>
                  <a:pt x="9924" y="14526"/>
                </a:cubicBezTo>
                <a:cubicBezTo>
                  <a:pt x="9999" y="14399"/>
                  <a:pt x="10029" y="14266"/>
                  <a:pt x="10011" y="14131"/>
                </a:cubicBezTo>
                <a:cubicBezTo>
                  <a:pt x="9999" y="13993"/>
                  <a:pt x="9940" y="13877"/>
                  <a:pt x="9835" y="13784"/>
                </a:cubicBezTo>
                <a:lnTo>
                  <a:pt x="5945" y="10301"/>
                </a:lnTo>
                <a:cubicBezTo>
                  <a:pt x="5825" y="10428"/>
                  <a:pt x="5701" y="10549"/>
                  <a:pt x="5579" y="10670"/>
                </a:cubicBezTo>
                <a:cubicBezTo>
                  <a:pt x="5457" y="10791"/>
                  <a:pt x="5333" y="10901"/>
                  <a:pt x="5216" y="10989"/>
                </a:cubicBezTo>
                <a:lnTo>
                  <a:pt x="9299" y="14647"/>
                </a:lnTo>
                <a:close/>
                <a:moveTo>
                  <a:pt x="14353" y="15028"/>
                </a:moveTo>
                <a:cubicBezTo>
                  <a:pt x="14428" y="14918"/>
                  <a:pt x="14459" y="14791"/>
                  <a:pt x="14444" y="14641"/>
                </a:cubicBezTo>
                <a:cubicBezTo>
                  <a:pt x="14428" y="14495"/>
                  <a:pt x="14370" y="14373"/>
                  <a:pt x="14264" y="14283"/>
                </a:cubicBezTo>
                <a:cubicBezTo>
                  <a:pt x="14175" y="14196"/>
                  <a:pt x="14067" y="14156"/>
                  <a:pt x="13943" y="14173"/>
                </a:cubicBezTo>
                <a:cubicBezTo>
                  <a:pt x="13821" y="14196"/>
                  <a:pt x="13718" y="14266"/>
                  <a:pt x="13648" y="14393"/>
                </a:cubicBezTo>
                <a:cubicBezTo>
                  <a:pt x="13266" y="15005"/>
                  <a:pt x="12882" y="15530"/>
                  <a:pt x="12498" y="15959"/>
                </a:cubicBezTo>
                <a:cubicBezTo>
                  <a:pt x="12114" y="16387"/>
                  <a:pt x="11758" y="16731"/>
                  <a:pt x="11428" y="16977"/>
                </a:cubicBezTo>
                <a:cubicBezTo>
                  <a:pt x="11097" y="17225"/>
                  <a:pt x="10807" y="17386"/>
                  <a:pt x="10554" y="17462"/>
                </a:cubicBezTo>
                <a:cubicBezTo>
                  <a:pt x="10299" y="17541"/>
                  <a:pt x="10118" y="17518"/>
                  <a:pt x="10013" y="17403"/>
                </a:cubicBezTo>
                <a:cubicBezTo>
                  <a:pt x="9910" y="17315"/>
                  <a:pt x="9800" y="17281"/>
                  <a:pt x="9685" y="17310"/>
                </a:cubicBezTo>
                <a:cubicBezTo>
                  <a:pt x="9568" y="17335"/>
                  <a:pt x="9472" y="17420"/>
                  <a:pt x="9399" y="17552"/>
                </a:cubicBezTo>
                <a:cubicBezTo>
                  <a:pt x="9324" y="17662"/>
                  <a:pt x="9292" y="17789"/>
                  <a:pt x="9303" y="17936"/>
                </a:cubicBezTo>
                <a:cubicBezTo>
                  <a:pt x="9315" y="18085"/>
                  <a:pt x="9376" y="18207"/>
                  <a:pt x="9488" y="18294"/>
                </a:cubicBezTo>
                <a:cubicBezTo>
                  <a:pt x="9706" y="18503"/>
                  <a:pt x="9961" y="18604"/>
                  <a:pt x="10261" y="18604"/>
                </a:cubicBezTo>
                <a:cubicBezTo>
                  <a:pt x="10568" y="18604"/>
                  <a:pt x="10898" y="18508"/>
                  <a:pt x="11254" y="18317"/>
                </a:cubicBezTo>
                <a:cubicBezTo>
                  <a:pt x="11610" y="18125"/>
                  <a:pt x="11964" y="17865"/>
                  <a:pt x="12325" y="17541"/>
                </a:cubicBezTo>
                <a:cubicBezTo>
                  <a:pt x="12683" y="17214"/>
                  <a:pt x="13034" y="16836"/>
                  <a:pt x="13379" y="16399"/>
                </a:cubicBezTo>
                <a:cubicBezTo>
                  <a:pt x="13721" y="15959"/>
                  <a:pt x="14046" y="15502"/>
                  <a:pt x="14353" y="15028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48" name="AutoShape 49"/>
          <p:cNvSpPr>
            <a:spLocks/>
          </p:cNvSpPr>
          <p:nvPr/>
        </p:nvSpPr>
        <p:spPr bwMode="auto">
          <a:xfrm>
            <a:off x="8460274" y="1745074"/>
            <a:ext cx="248412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3143" y="21047"/>
                </a:moveTo>
                <a:cubicBezTo>
                  <a:pt x="3143" y="21200"/>
                  <a:pt x="3101" y="21329"/>
                  <a:pt x="3025" y="21435"/>
                </a:cubicBezTo>
                <a:cubicBezTo>
                  <a:pt x="2947" y="21544"/>
                  <a:pt x="2841" y="21599"/>
                  <a:pt x="2707" y="21599"/>
                </a:cubicBezTo>
                <a:lnTo>
                  <a:pt x="457" y="21599"/>
                </a:lnTo>
                <a:cubicBezTo>
                  <a:pt x="154" y="21599"/>
                  <a:pt x="0" y="21414"/>
                  <a:pt x="0" y="21047"/>
                </a:cubicBezTo>
                <a:lnTo>
                  <a:pt x="0" y="17393"/>
                </a:lnTo>
                <a:cubicBezTo>
                  <a:pt x="0" y="17244"/>
                  <a:pt x="46" y="17114"/>
                  <a:pt x="134" y="17006"/>
                </a:cubicBezTo>
                <a:cubicBezTo>
                  <a:pt x="225" y="16900"/>
                  <a:pt x="332" y="16844"/>
                  <a:pt x="457" y="16844"/>
                </a:cubicBezTo>
                <a:lnTo>
                  <a:pt x="2707" y="16844"/>
                </a:lnTo>
                <a:cubicBezTo>
                  <a:pt x="2834" y="16844"/>
                  <a:pt x="2937" y="16900"/>
                  <a:pt x="3018" y="17006"/>
                </a:cubicBezTo>
                <a:cubicBezTo>
                  <a:pt x="3101" y="17114"/>
                  <a:pt x="3143" y="17244"/>
                  <a:pt x="3143" y="17393"/>
                </a:cubicBezTo>
                <a:lnTo>
                  <a:pt x="3143" y="21047"/>
                </a:lnTo>
                <a:close/>
                <a:moveTo>
                  <a:pt x="7757" y="21047"/>
                </a:moveTo>
                <a:cubicBezTo>
                  <a:pt x="7757" y="21200"/>
                  <a:pt x="7715" y="21329"/>
                  <a:pt x="7634" y="21435"/>
                </a:cubicBezTo>
                <a:cubicBezTo>
                  <a:pt x="7551" y="21544"/>
                  <a:pt x="7448" y="21599"/>
                  <a:pt x="7324" y="21599"/>
                </a:cubicBezTo>
                <a:lnTo>
                  <a:pt x="5062" y="21599"/>
                </a:lnTo>
                <a:cubicBezTo>
                  <a:pt x="4934" y="21599"/>
                  <a:pt x="4829" y="21544"/>
                  <a:pt x="4739" y="21435"/>
                </a:cubicBezTo>
                <a:cubicBezTo>
                  <a:pt x="4648" y="21329"/>
                  <a:pt x="4604" y="21200"/>
                  <a:pt x="4604" y="21047"/>
                </a:cubicBezTo>
                <a:lnTo>
                  <a:pt x="4604" y="14947"/>
                </a:lnTo>
                <a:cubicBezTo>
                  <a:pt x="4604" y="14797"/>
                  <a:pt x="4648" y="14668"/>
                  <a:pt x="4739" y="14559"/>
                </a:cubicBezTo>
                <a:cubicBezTo>
                  <a:pt x="4829" y="14453"/>
                  <a:pt x="4934" y="14398"/>
                  <a:pt x="5062" y="14398"/>
                </a:cubicBezTo>
                <a:lnTo>
                  <a:pt x="7324" y="14398"/>
                </a:lnTo>
                <a:cubicBezTo>
                  <a:pt x="7448" y="14398"/>
                  <a:pt x="7551" y="14453"/>
                  <a:pt x="7634" y="14559"/>
                </a:cubicBezTo>
                <a:cubicBezTo>
                  <a:pt x="7715" y="14668"/>
                  <a:pt x="7757" y="14797"/>
                  <a:pt x="7757" y="14947"/>
                </a:cubicBezTo>
                <a:lnTo>
                  <a:pt x="7757" y="21047"/>
                </a:lnTo>
                <a:close/>
                <a:moveTo>
                  <a:pt x="12388" y="21047"/>
                </a:moveTo>
                <a:cubicBezTo>
                  <a:pt x="12388" y="21200"/>
                  <a:pt x="12342" y="21329"/>
                  <a:pt x="12251" y="21435"/>
                </a:cubicBezTo>
                <a:cubicBezTo>
                  <a:pt x="12165" y="21544"/>
                  <a:pt x="12055" y="21599"/>
                  <a:pt x="11928" y="21599"/>
                </a:cubicBezTo>
                <a:lnTo>
                  <a:pt x="9666" y="21599"/>
                </a:lnTo>
                <a:cubicBezTo>
                  <a:pt x="9541" y="21599"/>
                  <a:pt x="9434" y="21544"/>
                  <a:pt x="9343" y="21435"/>
                </a:cubicBezTo>
                <a:cubicBezTo>
                  <a:pt x="9255" y="21329"/>
                  <a:pt x="9208" y="21200"/>
                  <a:pt x="9208" y="21047"/>
                </a:cubicBezTo>
                <a:lnTo>
                  <a:pt x="9208" y="11546"/>
                </a:lnTo>
                <a:cubicBezTo>
                  <a:pt x="9208" y="11393"/>
                  <a:pt x="9255" y="11264"/>
                  <a:pt x="9343" y="11158"/>
                </a:cubicBezTo>
                <a:cubicBezTo>
                  <a:pt x="9434" y="11049"/>
                  <a:pt x="9541" y="10996"/>
                  <a:pt x="9666" y="10996"/>
                </a:cubicBezTo>
                <a:lnTo>
                  <a:pt x="11928" y="10996"/>
                </a:lnTo>
                <a:cubicBezTo>
                  <a:pt x="12055" y="10996"/>
                  <a:pt x="12165" y="11049"/>
                  <a:pt x="12251" y="11158"/>
                </a:cubicBezTo>
                <a:cubicBezTo>
                  <a:pt x="12342" y="11264"/>
                  <a:pt x="12388" y="11393"/>
                  <a:pt x="12388" y="11546"/>
                </a:cubicBezTo>
                <a:lnTo>
                  <a:pt x="12388" y="21047"/>
                </a:lnTo>
                <a:close/>
                <a:moveTo>
                  <a:pt x="16993" y="21047"/>
                </a:moveTo>
                <a:cubicBezTo>
                  <a:pt x="16993" y="21200"/>
                  <a:pt x="16946" y="21329"/>
                  <a:pt x="16856" y="21435"/>
                </a:cubicBezTo>
                <a:cubicBezTo>
                  <a:pt x="16767" y="21544"/>
                  <a:pt x="16660" y="21599"/>
                  <a:pt x="16535" y="21599"/>
                </a:cubicBezTo>
                <a:lnTo>
                  <a:pt x="14285" y="21599"/>
                </a:lnTo>
                <a:cubicBezTo>
                  <a:pt x="14158" y="21599"/>
                  <a:pt x="14055" y="21544"/>
                  <a:pt x="13974" y="21435"/>
                </a:cubicBezTo>
                <a:cubicBezTo>
                  <a:pt x="13894" y="21329"/>
                  <a:pt x="13850" y="21200"/>
                  <a:pt x="13850" y="21047"/>
                </a:cubicBezTo>
                <a:lnTo>
                  <a:pt x="13850" y="7058"/>
                </a:lnTo>
                <a:cubicBezTo>
                  <a:pt x="13850" y="6908"/>
                  <a:pt x="13891" y="6781"/>
                  <a:pt x="13967" y="6670"/>
                </a:cubicBezTo>
                <a:cubicBezTo>
                  <a:pt x="14045" y="6564"/>
                  <a:pt x="14151" y="6511"/>
                  <a:pt x="14285" y="6511"/>
                </a:cubicBezTo>
                <a:lnTo>
                  <a:pt x="16535" y="6511"/>
                </a:lnTo>
                <a:cubicBezTo>
                  <a:pt x="16660" y="6511"/>
                  <a:pt x="16767" y="6561"/>
                  <a:pt x="16855" y="6664"/>
                </a:cubicBezTo>
                <a:cubicBezTo>
                  <a:pt x="16946" y="6767"/>
                  <a:pt x="16993" y="6899"/>
                  <a:pt x="16993" y="7058"/>
                </a:cubicBezTo>
                <a:lnTo>
                  <a:pt x="16993" y="21047"/>
                </a:lnTo>
                <a:close/>
                <a:moveTo>
                  <a:pt x="21599" y="21047"/>
                </a:moveTo>
                <a:cubicBezTo>
                  <a:pt x="21599" y="21414"/>
                  <a:pt x="21448" y="21599"/>
                  <a:pt x="21139" y="21599"/>
                </a:cubicBezTo>
                <a:lnTo>
                  <a:pt x="18914" y="21599"/>
                </a:lnTo>
                <a:cubicBezTo>
                  <a:pt x="18611" y="21599"/>
                  <a:pt x="18456" y="21414"/>
                  <a:pt x="18456" y="21047"/>
                </a:cubicBezTo>
                <a:lnTo>
                  <a:pt x="18456" y="549"/>
                </a:lnTo>
                <a:cubicBezTo>
                  <a:pt x="18456" y="182"/>
                  <a:pt x="18608" y="0"/>
                  <a:pt x="18914" y="0"/>
                </a:cubicBezTo>
                <a:lnTo>
                  <a:pt x="21139" y="0"/>
                </a:lnTo>
                <a:cubicBezTo>
                  <a:pt x="21445" y="0"/>
                  <a:pt x="21599" y="182"/>
                  <a:pt x="21599" y="549"/>
                </a:cubicBezTo>
                <a:lnTo>
                  <a:pt x="21599" y="2104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49" name="AutoShape 50"/>
          <p:cNvSpPr>
            <a:spLocks/>
          </p:cNvSpPr>
          <p:nvPr/>
        </p:nvSpPr>
        <p:spPr bwMode="auto">
          <a:xfrm>
            <a:off x="8995192" y="1745074"/>
            <a:ext cx="248412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4865" y="10197"/>
                </a:moveTo>
                <a:cubicBezTo>
                  <a:pt x="15001" y="10365"/>
                  <a:pt x="15071" y="10573"/>
                  <a:pt x="15076" y="10817"/>
                </a:cubicBezTo>
                <a:cubicBezTo>
                  <a:pt x="15079" y="11061"/>
                  <a:pt x="15009" y="11255"/>
                  <a:pt x="14865" y="11407"/>
                </a:cubicBezTo>
                <a:lnTo>
                  <a:pt x="7797" y="19179"/>
                </a:lnTo>
                <a:cubicBezTo>
                  <a:pt x="7642" y="19350"/>
                  <a:pt x="7460" y="19435"/>
                  <a:pt x="7247" y="19435"/>
                </a:cubicBezTo>
                <a:cubicBezTo>
                  <a:pt x="7180" y="19435"/>
                  <a:pt x="7078" y="19414"/>
                  <a:pt x="6940" y="19379"/>
                </a:cubicBezTo>
                <a:cubicBezTo>
                  <a:pt x="6625" y="19229"/>
                  <a:pt x="6467" y="18962"/>
                  <a:pt x="6467" y="18577"/>
                </a:cubicBezTo>
                <a:lnTo>
                  <a:pt x="6467" y="14486"/>
                </a:lnTo>
                <a:lnTo>
                  <a:pt x="996" y="14486"/>
                </a:lnTo>
                <a:cubicBezTo>
                  <a:pt x="715" y="14486"/>
                  <a:pt x="477" y="14380"/>
                  <a:pt x="285" y="14168"/>
                </a:cubicBezTo>
                <a:cubicBezTo>
                  <a:pt x="93" y="13957"/>
                  <a:pt x="0" y="13698"/>
                  <a:pt x="0" y="13390"/>
                </a:cubicBezTo>
                <a:lnTo>
                  <a:pt x="0" y="8215"/>
                </a:lnTo>
                <a:cubicBezTo>
                  <a:pt x="0" y="7903"/>
                  <a:pt x="93" y="7651"/>
                  <a:pt x="285" y="7448"/>
                </a:cubicBezTo>
                <a:cubicBezTo>
                  <a:pt x="475" y="7245"/>
                  <a:pt x="712" y="7146"/>
                  <a:pt x="996" y="7146"/>
                </a:cubicBezTo>
                <a:lnTo>
                  <a:pt x="6467" y="7146"/>
                </a:lnTo>
                <a:lnTo>
                  <a:pt x="6467" y="3025"/>
                </a:lnTo>
                <a:cubicBezTo>
                  <a:pt x="6467" y="2640"/>
                  <a:pt x="6624" y="2376"/>
                  <a:pt x="6940" y="2223"/>
                </a:cubicBezTo>
                <a:cubicBezTo>
                  <a:pt x="7273" y="2094"/>
                  <a:pt x="7556" y="2158"/>
                  <a:pt x="7797" y="2420"/>
                </a:cubicBezTo>
                <a:lnTo>
                  <a:pt x="14865" y="10197"/>
                </a:lnTo>
                <a:close/>
                <a:moveTo>
                  <a:pt x="17663" y="0"/>
                </a:moveTo>
                <a:cubicBezTo>
                  <a:pt x="18200" y="0"/>
                  <a:pt x="18708" y="114"/>
                  <a:pt x="19178" y="343"/>
                </a:cubicBezTo>
                <a:cubicBezTo>
                  <a:pt x="19653" y="572"/>
                  <a:pt x="20067" y="884"/>
                  <a:pt x="20425" y="1265"/>
                </a:cubicBezTo>
                <a:cubicBezTo>
                  <a:pt x="20782" y="1647"/>
                  <a:pt x="21068" y="2105"/>
                  <a:pt x="21282" y="2634"/>
                </a:cubicBezTo>
                <a:cubicBezTo>
                  <a:pt x="21493" y="3166"/>
                  <a:pt x="21599" y="3727"/>
                  <a:pt x="21599" y="4317"/>
                </a:cubicBezTo>
                <a:lnTo>
                  <a:pt x="21599" y="17282"/>
                </a:lnTo>
                <a:cubicBezTo>
                  <a:pt x="21599" y="17869"/>
                  <a:pt x="21493" y="18424"/>
                  <a:pt x="21282" y="18947"/>
                </a:cubicBezTo>
                <a:cubicBezTo>
                  <a:pt x="21068" y="19467"/>
                  <a:pt x="20780" y="19922"/>
                  <a:pt x="20425" y="20319"/>
                </a:cubicBezTo>
                <a:cubicBezTo>
                  <a:pt x="20067" y="20712"/>
                  <a:pt x="19653" y="21021"/>
                  <a:pt x="19186" y="21253"/>
                </a:cubicBezTo>
                <a:cubicBezTo>
                  <a:pt x="18716" y="21482"/>
                  <a:pt x="18208" y="21599"/>
                  <a:pt x="17663" y="21599"/>
                </a:cubicBezTo>
                <a:lnTo>
                  <a:pt x="11784" y="21599"/>
                </a:lnTo>
                <a:lnTo>
                  <a:pt x="11784" y="18886"/>
                </a:lnTo>
                <a:lnTo>
                  <a:pt x="17663" y="18886"/>
                </a:lnTo>
                <a:cubicBezTo>
                  <a:pt x="18064" y="18886"/>
                  <a:pt x="18409" y="18727"/>
                  <a:pt x="18700" y="18413"/>
                </a:cubicBezTo>
                <a:cubicBezTo>
                  <a:pt x="18991" y="18098"/>
                  <a:pt x="19135" y="17720"/>
                  <a:pt x="19135" y="17282"/>
                </a:cubicBezTo>
                <a:lnTo>
                  <a:pt x="19135" y="4317"/>
                </a:lnTo>
                <a:cubicBezTo>
                  <a:pt x="19135" y="3874"/>
                  <a:pt x="18991" y="3498"/>
                  <a:pt x="18708" y="3183"/>
                </a:cubicBezTo>
                <a:cubicBezTo>
                  <a:pt x="18422" y="2872"/>
                  <a:pt x="18075" y="2713"/>
                  <a:pt x="17663" y="2713"/>
                </a:cubicBezTo>
                <a:lnTo>
                  <a:pt x="11784" y="2713"/>
                </a:lnTo>
                <a:lnTo>
                  <a:pt x="11784" y="0"/>
                </a:lnTo>
                <a:lnTo>
                  <a:pt x="17663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50" name="AutoShape 51"/>
          <p:cNvSpPr>
            <a:spLocks/>
          </p:cNvSpPr>
          <p:nvPr/>
        </p:nvSpPr>
        <p:spPr bwMode="auto">
          <a:xfrm>
            <a:off x="958726" y="2201421"/>
            <a:ext cx="248412" cy="242062"/>
          </a:xfrm>
          <a:custGeom>
            <a:avLst/>
            <a:gdLst>
              <a:gd name="T0" fmla="*/ 10798 w 21597"/>
              <a:gd name="T1" fmla="*/ 10800 h 21600"/>
              <a:gd name="T2" fmla="*/ 10798 w 21597"/>
              <a:gd name="T3" fmla="*/ 10800 h 21600"/>
              <a:gd name="T4" fmla="*/ 10798 w 21597"/>
              <a:gd name="T5" fmla="*/ 10800 h 21600"/>
              <a:gd name="T6" fmla="*/ 10798 w 21597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97" h="21600">
                <a:moveTo>
                  <a:pt x="3919" y="21599"/>
                </a:moveTo>
                <a:cubicBezTo>
                  <a:pt x="3385" y="21599"/>
                  <a:pt x="2878" y="21485"/>
                  <a:pt x="2408" y="21256"/>
                </a:cubicBezTo>
                <a:cubicBezTo>
                  <a:pt x="1933" y="21027"/>
                  <a:pt x="1519" y="20715"/>
                  <a:pt x="1164" y="20319"/>
                </a:cubicBezTo>
                <a:cubicBezTo>
                  <a:pt x="801" y="19928"/>
                  <a:pt x="520" y="19470"/>
                  <a:pt x="312" y="18947"/>
                </a:cubicBezTo>
                <a:cubicBezTo>
                  <a:pt x="101" y="18430"/>
                  <a:pt x="0" y="17872"/>
                  <a:pt x="0" y="17281"/>
                </a:cubicBezTo>
                <a:lnTo>
                  <a:pt x="0" y="4318"/>
                </a:lnTo>
                <a:cubicBezTo>
                  <a:pt x="0" y="3727"/>
                  <a:pt x="101" y="3169"/>
                  <a:pt x="312" y="2652"/>
                </a:cubicBezTo>
                <a:cubicBezTo>
                  <a:pt x="520" y="2129"/>
                  <a:pt x="803" y="1674"/>
                  <a:pt x="1164" y="1280"/>
                </a:cubicBezTo>
                <a:cubicBezTo>
                  <a:pt x="1519" y="887"/>
                  <a:pt x="1933" y="575"/>
                  <a:pt x="2408" y="343"/>
                </a:cubicBezTo>
                <a:cubicBezTo>
                  <a:pt x="2881" y="114"/>
                  <a:pt x="3385" y="0"/>
                  <a:pt x="3919" y="0"/>
                </a:cubicBezTo>
                <a:lnTo>
                  <a:pt x="9813" y="0"/>
                </a:lnTo>
                <a:lnTo>
                  <a:pt x="9813" y="2714"/>
                </a:lnTo>
                <a:lnTo>
                  <a:pt x="3919" y="2714"/>
                </a:lnTo>
                <a:cubicBezTo>
                  <a:pt x="3522" y="2714"/>
                  <a:pt x="3177" y="2872"/>
                  <a:pt x="2891" y="3184"/>
                </a:cubicBezTo>
                <a:cubicBezTo>
                  <a:pt x="2608" y="3501"/>
                  <a:pt x="2464" y="3877"/>
                  <a:pt x="2464" y="4318"/>
                </a:cubicBezTo>
                <a:lnTo>
                  <a:pt x="2464" y="17281"/>
                </a:lnTo>
                <a:cubicBezTo>
                  <a:pt x="2464" y="17725"/>
                  <a:pt x="2608" y="18101"/>
                  <a:pt x="2891" y="18415"/>
                </a:cubicBezTo>
                <a:cubicBezTo>
                  <a:pt x="3174" y="18729"/>
                  <a:pt x="3519" y="18885"/>
                  <a:pt x="3919" y="18885"/>
                </a:cubicBezTo>
                <a:lnTo>
                  <a:pt x="9813" y="18885"/>
                </a:lnTo>
                <a:lnTo>
                  <a:pt x="9813" y="21599"/>
                </a:lnTo>
                <a:lnTo>
                  <a:pt x="3919" y="21599"/>
                </a:lnTo>
                <a:close/>
                <a:moveTo>
                  <a:pt x="21359" y="10199"/>
                </a:moveTo>
                <a:cubicBezTo>
                  <a:pt x="21514" y="10369"/>
                  <a:pt x="21591" y="10572"/>
                  <a:pt x="21597" y="10819"/>
                </a:cubicBezTo>
                <a:cubicBezTo>
                  <a:pt x="21600" y="11059"/>
                  <a:pt x="21522" y="11256"/>
                  <a:pt x="21359" y="11406"/>
                </a:cubicBezTo>
                <a:lnTo>
                  <a:pt x="14294" y="19185"/>
                </a:lnTo>
                <a:cubicBezTo>
                  <a:pt x="14136" y="19352"/>
                  <a:pt x="13954" y="19437"/>
                  <a:pt x="13741" y="19437"/>
                </a:cubicBezTo>
                <a:cubicBezTo>
                  <a:pt x="13658" y="19437"/>
                  <a:pt x="13565" y="19420"/>
                  <a:pt x="13460" y="19382"/>
                </a:cubicBezTo>
                <a:cubicBezTo>
                  <a:pt x="13129" y="19232"/>
                  <a:pt x="12961" y="18964"/>
                  <a:pt x="12961" y="18583"/>
                </a:cubicBezTo>
                <a:lnTo>
                  <a:pt x="12961" y="14488"/>
                </a:lnTo>
                <a:lnTo>
                  <a:pt x="7490" y="14488"/>
                </a:lnTo>
                <a:cubicBezTo>
                  <a:pt x="7209" y="14488"/>
                  <a:pt x="6974" y="14382"/>
                  <a:pt x="6779" y="14173"/>
                </a:cubicBezTo>
                <a:cubicBezTo>
                  <a:pt x="6590" y="13959"/>
                  <a:pt x="6494" y="13697"/>
                  <a:pt x="6494" y="13389"/>
                </a:cubicBezTo>
                <a:lnTo>
                  <a:pt x="6494" y="8216"/>
                </a:lnTo>
                <a:cubicBezTo>
                  <a:pt x="6494" y="7910"/>
                  <a:pt x="6590" y="7655"/>
                  <a:pt x="6779" y="7446"/>
                </a:cubicBezTo>
                <a:cubicBezTo>
                  <a:pt x="6972" y="7246"/>
                  <a:pt x="7207" y="7147"/>
                  <a:pt x="7490" y="7147"/>
                </a:cubicBezTo>
                <a:lnTo>
                  <a:pt x="12961" y="7147"/>
                </a:lnTo>
                <a:lnTo>
                  <a:pt x="12961" y="3028"/>
                </a:lnTo>
                <a:cubicBezTo>
                  <a:pt x="12961" y="2643"/>
                  <a:pt x="13127" y="2376"/>
                  <a:pt x="13460" y="2223"/>
                </a:cubicBezTo>
                <a:cubicBezTo>
                  <a:pt x="13794" y="2091"/>
                  <a:pt x="14072" y="2162"/>
                  <a:pt x="14294" y="2423"/>
                </a:cubicBezTo>
                <a:lnTo>
                  <a:pt x="21359" y="1019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51" name="AutoShape 52"/>
          <p:cNvSpPr>
            <a:spLocks/>
          </p:cNvSpPr>
          <p:nvPr/>
        </p:nvSpPr>
        <p:spPr bwMode="auto">
          <a:xfrm>
            <a:off x="1537299" y="2195076"/>
            <a:ext cx="249205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708" y="14020"/>
                </a:moveTo>
                <a:cubicBezTo>
                  <a:pt x="20951" y="14020"/>
                  <a:pt x="21161" y="14125"/>
                  <a:pt x="21335" y="14334"/>
                </a:cubicBezTo>
                <a:cubicBezTo>
                  <a:pt x="21511" y="14548"/>
                  <a:pt x="21599" y="14810"/>
                  <a:pt x="21599" y="15115"/>
                </a:cubicBezTo>
                <a:lnTo>
                  <a:pt x="21599" y="20504"/>
                </a:lnTo>
                <a:cubicBezTo>
                  <a:pt x="21599" y="20815"/>
                  <a:pt x="21511" y="21071"/>
                  <a:pt x="21335" y="21285"/>
                </a:cubicBezTo>
                <a:cubicBezTo>
                  <a:pt x="21161" y="21494"/>
                  <a:pt x="20951" y="21599"/>
                  <a:pt x="20708" y="21599"/>
                </a:cubicBezTo>
                <a:lnTo>
                  <a:pt x="16197" y="21599"/>
                </a:lnTo>
                <a:cubicBezTo>
                  <a:pt x="15940" y="21599"/>
                  <a:pt x="15729" y="21494"/>
                  <a:pt x="15563" y="21285"/>
                </a:cubicBezTo>
                <a:cubicBezTo>
                  <a:pt x="15399" y="21071"/>
                  <a:pt x="15316" y="20815"/>
                  <a:pt x="15316" y="20504"/>
                </a:cubicBezTo>
                <a:lnTo>
                  <a:pt x="15316" y="15115"/>
                </a:lnTo>
                <a:cubicBezTo>
                  <a:pt x="15316" y="14810"/>
                  <a:pt x="15399" y="14548"/>
                  <a:pt x="15570" y="14334"/>
                </a:cubicBezTo>
                <a:cubicBezTo>
                  <a:pt x="15737" y="14125"/>
                  <a:pt x="15945" y="14020"/>
                  <a:pt x="16197" y="14020"/>
                </a:cubicBezTo>
                <a:lnTo>
                  <a:pt x="17788" y="14020"/>
                </a:lnTo>
                <a:lnTo>
                  <a:pt x="17788" y="11869"/>
                </a:lnTo>
                <a:cubicBezTo>
                  <a:pt x="17788" y="11699"/>
                  <a:pt x="17707" y="11610"/>
                  <a:pt x="17543" y="11602"/>
                </a:cubicBezTo>
                <a:lnTo>
                  <a:pt x="11473" y="11602"/>
                </a:lnTo>
                <a:lnTo>
                  <a:pt x="11473" y="14019"/>
                </a:lnTo>
                <a:lnTo>
                  <a:pt x="13054" y="14019"/>
                </a:lnTo>
                <a:cubicBezTo>
                  <a:pt x="13296" y="14019"/>
                  <a:pt x="13507" y="14125"/>
                  <a:pt x="13681" y="14334"/>
                </a:cubicBezTo>
                <a:cubicBezTo>
                  <a:pt x="13857" y="14548"/>
                  <a:pt x="13945" y="14810"/>
                  <a:pt x="13945" y="15115"/>
                </a:cubicBezTo>
                <a:lnTo>
                  <a:pt x="13945" y="20504"/>
                </a:lnTo>
                <a:cubicBezTo>
                  <a:pt x="13945" y="20815"/>
                  <a:pt x="13857" y="21071"/>
                  <a:pt x="13681" y="21285"/>
                </a:cubicBezTo>
                <a:cubicBezTo>
                  <a:pt x="13507" y="21494"/>
                  <a:pt x="13296" y="21599"/>
                  <a:pt x="13054" y="21599"/>
                </a:cubicBezTo>
                <a:lnTo>
                  <a:pt x="8543" y="21599"/>
                </a:lnTo>
                <a:cubicBezTo>
                  <a:pt x="8298" y="21599"/>
                  <a:pt x="8090" y="21494"/>
                  <a:pt x="7913" y="21285"/>
                </a:cubicBezTo>
                <a:cubicBezTo>
                  <a:pt x="7740" y="21071"/>
                  <a:pt x="7651" y="20815"/>
                  <a:pt x="7651" y="20504"/>
                </a:cubicBezTo>
                <a:lnTo>
                  <a:pt x="7651" y="15115"/>
                </a:lnTo>
                <a:cubicBezTo>
                  <a:pt x="7651" y="14810"/>
                  <a:pt x="7740" y="14548"/>
                  <a:pt x="7913" y="14334"/>
                </a:cubicBezTo>
                <a:cubicBezTo>
                  <a:pt x="8090" y="14125"/>
                  <a:pt x="8298" y="14019"/>
                  <a:pt x="8543" y="14019"/>
                </a:cubicBezTo>
                <a:lnTo>
                  <a:pt x="10124" y="14019"/>
                </a:lnTo>
                <a:lnTo>
                  <a:pt x="10124" y="11602"/>
                </a:lnTo>
                <a:lnTo>
                  <a:pt x="4056" y="11602"/>
                </a:lnTo>
                <a:cubicBezTo>
                  <a:pt x="3901" y="11602"/>
                  <a:pt x="3821" y="11690"/>
                  <a:pt x="3821" y="11869"/>
                </a:cubicBezTo>
                <a:lnTo>
                  <a:pt x="3821" y="14020"/>
                </a:lnTo>
                <a:lnTo>
                  <a:pt x="5402" y="14020"/>
                </a:lnTo>
                <a:cubicBezTo>
                  <a:pt x="5661" y="14020"/>
                  <a:pt x="5874" y="14125"/>
                  <a:pt x="6053" y="14334"/>
                </a:cubicBezTo>
                <a:cubicBezTo>
                  <a:pt x="6229" y="14548"/>
                  <a:pt x="6315" y="14810"/>
                  <a:pt x="6315" y="15115"/>
                </a:cubicBezTo>
                <a:lnTo>
                  <a:pt x="6315" y="20504"/>
                </a:lnTo>
                <a:cubicBezTo>
                  <a:pt x="6315" y="20815"/>
                  <a:pt x="6229" y="21071"/>
                  <a:pt x="6053" y="21285"/>
                </a:cubicBezTo>
                <a:cubicBezTo>
                  <a:pt x="5877" y="21494"/>
                  <a:pt x="5664" y="21599"/>
                  <a:pt x="5402" y="21599"/>
                </a:cubicBezTo>
                <a:lnTo>
                  <a:pt x="913" y="21599"/>
                </a:lnTo>
                <a:cubicBezTo>
                  <a:pt x="658" y="21599"/>
                  <a:pt x="440" y="21494"/>
                  <a:pt x="261" y="21285"/>
                </a:cubicBezTo>
                <a:cubicBezTo>
                  <a:pt x="88" y="21071"/>
                  <a:pt x="0" y="20815"/>
                  <a:pt x="0" y="20504"/>
                </a:cubicBezTo>
                <a:lnTo>
                  <a:pt x="0" y="15115"/>
                </a:lnTo>
                <a:cubicBezTo>
                  <a:pt x="0" y="14810"/>
                  <a:pt x="88" y="14548"/>
                  <a:pt x="261" y="14334"/>
                </a:cubicBezTo>
                <a:cubicBezTo>
                  <a:pt x="438" y="14125"/>
                  <a:pt x="656" y="14020"/>
                  <a:pt x="913" y="14020"/>
                </a:cubicBezTo>
                <a:lnTo>
                  <a:pt x="2472" y="14020"/>
                </a:lnTo>
                <a:lnTo>
                  <a:pt x="2472" y="11869"/>
                </a:lnTo>
                <a:cubicBezTo>
                  <a:pt x="2472" y="11352"/>
                  <a:pt x="2629" y="10911"/>
                  <a:pt x="2942" y="10544"/>
                </a:cubicBezTo>
                <a:cubicBezTo>
                  <a:pt x="3253" y="10180"/>
                  <a:pt x="3622" y="9997"/>
                  <a:pt x="4053" y="9997"/>
                </a:cubicBezTo>
                <a:lnTo>
                  <a:pt x="10121" y="9997"/>
                </a:lnTo>
                <a:lnTo>
                  <a:pt x="10121" y="7550"/>
                </a:lnTo>
                <a:lnTo>
                  <a:pt x="8540" y="7550"/>
                </a:lnTo>
                <a:cubicBezTo>
                  <a:pt x="8295" y="7550"/>
                  <a:pt x="8087" y="7450"/>
                  <a:pt x="7911" y="7248"/>
                </a:cubicBezTo>
                <a:cubicBezTo>
                  <a:pt x="7737" y="7045"/>
                  <a:pt x="7649" y="6789"/>
                  <a:pt x="7649" y="6484"/>
                </a:cubicBezTo>
                <a:lnTo>
                  <a:pt x="7649" y="1066"/>
                </a:lnTo>
                <a:cubicBezTo>
                  <a:pt x="7649" y="775"/>
                  <a:pt x="7737" y="522"/>
                  <a:pt x="7911" y="314"/>
                </a:cubicBezTo>
                <a:cubicBezTo>
                  <a:pt x="8087" y="102"/>
                  <a:pt x="8295" y="0"/>
                  <a:pt x="8540" y="0"/>
                </a:cubicBezTo>
                <a:lnTo>
                  <a:pt x="13052" y="0"/>
                </a:lnTo>
                <a:cubicBezTo>
                  <a:pt x="13294" y="0"/>
                  <a:pt x="13504" y="102"/>
                  <a:pt x="13678" y="314"/>
                </a:cubicBezTo>
                <a:cubicBezTo>
                  <a:pt x="13854" y="522"/>
                  <a:pt x="13943" y="775"/>
                  <a:pt x="13943" y="1066"/>
                </a:cubicBezTo>
                <a:lnTo>
                  <a:pt x="13943" y="6484"/>
                </a:lnTo>
                <a:cubicBezTo>
                  <a:pt x="13943" y="6789"/>
                  <a:pt x="13854" y="7045"/>
                  <a:pt x="13678" y="7248"/>
                </a:cubicBezTo>
                <a:cubicBezTo>
                  <a:pt x="13504" y="7450"/>
                  <a:pt x="13294" y="7550"/>
                  <a:pt x="13052" y="7550"/>
                </a:cubicBezTo>
                <a:lnTo>
                  <a:pt x="11470" y="7550"/>
                </a:lnTo>
                <a:lnTo>
                  <a:pt x="11470" y="9997"/>
                </a:lnTo>
                <a:lnTo>
                  <a:pt x="17541" y="9997"/>
                </a:lnTo>
                <a:cubicBezTo>
                  <a:pt x="17969" y="9997"/>
                  <a:pt x="18339" y="10177"/>
                  <a:pt x="18652" y="10538"/>
                </a:cubicBezTo>
                <a:cubicBezTo>
                  <a:pt x="18966" y="10899"/>
                  <a:pt x="19122" y="11343"/>
                  <a:pt x="19122" y="11869"/>
                </a:cubicBezTo>
                <a:lnTo>
                  <a:pt x="19122" y="14020"/>
                </a:lnTo>
                <a:lnTo>
                  <a:pt x="20708" y="1402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52" name="AutoShape 53"/>
          <p:cNvSpPr>
            <a:spLocks/>
          </p:cNvSpPr>
          <p:nvPr/>
        </p:nvSpPr>
        <p:spPr bwMode="auto">
          <a:xfrm>
            <a:off x="2145227" y="2201421"/>
            <a:ext cx="247618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332" y="9366"/>
                </a:moveTo>
                <a:cubicBezTo>
                  <a:pt x="969" y="9366"/>
                  <a:pt x="657" y="9262"/>
                  <a:pt x="392" y="9056"/>
                </a:cubicBezTo>
                <a:cubicBezTo>
                  <a:pt x="132" y="8850"/>
                  <a:pt x="0" y="8601"/>
                  <a:pt x="0" y="8310"/>
                </a:cubicBezTo>
                <a:cubicBezTo>
                  <a:pt x="0" y="8014"/>
                  <a:pt x="135" y="7762"/>
                  <a:pt x="403" y="7556"/>
                </a:cubicBezTo>
                <a:lnTo>
                  <a:pt x="9819" y="307"/>
                </a:lnTo>
                <a:cubicBezTo>
                  <a:pt x="10087" y="101"/>
                  <a:pt x="10410" y="0"/>
                  <a:pt x="10788" y="0"/>
                </a:cubicBezTo>
                <a:cubicBezTo>
                  <a:pt x="11174" y="0"/>
                  <a:pt x="11501" y="101"/>
                  <a:pt x="11772" y="307"/>
                </a:cubicBezTo>
                <a:lnTo>
                  <a:pt x="21192" y="7556"/>
                </a:lnTo>
                <a:cubicBezTo>
                  <a:pt x="21460" y="7762"/>
                  <a:pt x="21596" y="8014"/>
                  <a:pt x="21596" y="8310"/>
                </a:cubicBezTo>
                <a:cubicBezTo>
                  <a:pt x="21596" y="8593"/>
                  <a:pt x="21464" y="8838"/>
                  <a:pt x="21199" y="9047"/>
                </a:cubicBezTo>
                <a:cubicBezTo>
                  <a:pt x="20939" y="9259"/>
                  <a:pt x="20612" y="9366"/>
                  <a:pt x="20223" y="9366"/>
                </a:cubicBezTo>
                <a:lnTo>
                  <a:pt x="1332" y="9366"/>
                </a:lnTo>
                <a:close/>
                <a:moveTo>
                  <a:pt x="20227" y="12233"/>
                </a:moveTo>
                <a:cubicBezTo>
                  <a:pt x="20612" y="12233"/>
                  <a:pt x="20939" y="12337"/>
                  <a:pt x="21203" y="12543"/>
                </a:cubicBezTo>
                <a:cubicBezTo>
                  <a:pt x="21467" y="12752"/>
                  <a:pt x="21599" y="12998"/>
                  <a:pt x="21599" y="13286"/>
                </a:cubicBezTo>
                <a:cubicBezTo>
                  <a:pt x="21599" y="13585"/>
                  <a:pt x="21464" y="13837"/>
                  <a:pt x="21196" y="14046"/>
                </a:cubicBezTo>
                <a:lnTo>
                  <a:pt x="11776" y="21289"/>
                </a:lnTo>
                <a:cubicBezTo>
                  <a:pt x="11508" y="21498"/>
                  <a:pt x="11181" y="21599"/>
                  <a:pt x="10792" y="21599"/>
                </a:cubicBezTo>
                <a:cubicBezTo>
                  <a:pt x="10403" y="21599"/>
                  <a:pt x="10084" y="21498"/>
                  <a:pt x="9823" y="21289"/>
                </a:cubicBezTo>
                <a:lnTo>
                  <a:pt x="407" y="14046"/>
                </a:lnTo>
                <a:cubicBezTo>
                  <a:pt x="139" y="13837"/>
                  <a:pt x="3" y="13585"/>
                  <a:pt x="3" y="13286"/>
                </a:cubicBezTo>
                <a:cubicBezTo>
                  <a:pt x="3" y="13006"/>
                  <a:pt x="135" y="12764"/>
                  <a:pt x="396" y="12549"/>
                </a:cubicBezTo>
                <a:cubicBezTo>
                  <a:pt x="660" y="12337"/>
                  <a:pt x="972" y="12233"/>
                  <a:pt x="1336" y="12233"/>
                </a:cubicBezTo>
                <a:lnTo>
                  <a:pt x="20227" y="1223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53" name="AutoShape 54"/>
          <p:cNvSpPr>
            <a:spLocks/>
          </p:cNvSpPr>
          <p:nvPr/>
        </p:nvSpPr>
        <p:spPr bwMode="auto">
          <a:xfrm>
            <a:off x="2741256" y="2199838"/>
            <a:ext cx="272222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27" y="0"/>
                  <a:pt x="20942" y="234"/>
                  <a:pt x="21203" y="709"/>
                </a:cubicBezTo>
                <a:cubicBezTo>
                  <a:pt x="21467" y="1198"/>
                  <a:pt x="21599" y="1764"/>
                  <a:pt x="21599" y="2428"/>
                </a:cubicBezTo>
                <a:cubicBezTo>
                  <a:pt x="21599" y="3119"/>
                  <a:pt x="21464" y="3698"/>
                  <a:pt x="21196" y="4180"/>
                </a:cubicBezTo>
                <a:lnTo>
                  <a:pt x="11774" y="20883"/>
                </a:lnTo>
                <a:cubicBezTo>
                  <a:pt x="11506" y="21359"/>
                  <a:pt x="11179" y="21599"/>
                  <a:pt x="10790" y="21599"/>
                </a:cubicBezTo>
                <a:cubicBezTo>
                  <a:pt x="10379" y="21599"/>
                  <a:pt x="10071" y="21359"/>
                  <a:pt x="9858" y="20883"/>
                </a:cubicBezTo>
                <a:lnTo>
                  <a:pt x="403" y="4180"/>
                </a:lnTo>
                <a:cubicBezTo>
                  <a:pt x="135" y="3698"/>
                  <a:pt x="0" y="3119"/>
                  <a:pt x="0" y="2428"/>
                </a:cubicBezTo>
                <a:cubicBezTo>
                  <a:pt x="0" y="1784"/>
                  <a:pt x="132" y="1224"/>
                  <a:pt x="392" y="729"/>
                </a:cubicBezTo>
                <a:cubicBezTo>
                  <a:pt x="657" y="240"/>
                  <a:pt x="969" y="0"/>
                  <a:pt x="1336" y="0"/>
                </a:cubicBezTo>
                <a:lnTo>
                  <a:pt x="20263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54" name="AutoShape 55"/>
          <p:cNvSpPr>
            <a:spLocks/>
          </p:cNvSpPr>
          <p:nvPr/>
        </p:nvSpPr>
        <p:spPr bwMode="auto">
          <a:xfrm>
            <a:off x="9514242" y="2209361"/>
            <a:ext cx="249205" cy="2428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336" y="21599"/>
                </a:moveTo>
                <a:cubicBezTo>
                  <a:pt x="969" y="21599"/>
                  <a:pt x="657" y="21365"/>
                  <a:pt x="392" y="20890"/>
                </a:cubicBezTo>
                <a:cubicBezTo>
                  <a:pt x="132" y="20401"/>
                  <a:pt x="0" y="19835"/>
                  <a:pt x="0" y="19171"/>
                </a:cubicBezTo>
                <a:cubicBezTo>
                  <a:pt x="0" y="18480"/>
                  <a:pt x="135" y="17907"/>
                  <a:pt x="403" y="17419"/>
                </a:cubicBezTo>
                <a:lnTo>
                  <a:pt x="9821" y="716"/>
                </a:lnTo>
                <a:cubicBezTo>
                  <a:pt x="10089" y="240"/>
                  <a:pt x="10412" y="0"/>
                  <a:pt x="10790" y="0"/>
                </a:cubicBezTo>
                <a:cubicBezTo>
                  <a:pt x="11176" y="0"/>
                  <a:pt x="11503" y="240"/>
                  <a:pt x="11774" y="716"/>
                </a:cubicBezTo>
                <a:lnTo>
                  <a:pt x="21196" y="17419"/>
                </a:lnTo>
                <a:cubicBezTo>
                  <a:pt x="21464" y="17907"/>
                  <a:pt x="21599" y="18480"/>
                  <a:pt x="21599" y="19171"/>
                </a:cubicBezTo>
                <a:cubicBezTo>
                  <a:pt x="21599" y="19815"/>
                  <a:pt x="21467" y="20375"/>
                  <a:pt x="21203" y="20870"/>
                </a:cubicBezTo>
                <a:cubicBezTo>
                  <a:pt x="20942" y="21359"/>
                  <a:pt x="20627" y="21599"/>
                  <a:pt x="20263" y="21599"/>
                </a:cubicBezTo>
                <a:lnTo>
                  <a:pt x="1336" y="2159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55" name="AutoShape 56"/>
          <p:cNvSpPr>
            <a:spLocks/>
          </p:cNvSpPr>
          <p:nvPr/>
        </p:nvSpPr>
        <p:spPr bwMode="auto">
          <a:xfrm>
            <a:off x="10138044" y="2197453"/>
            <a:ext cx="248412" cy="242062"/>
          </a:xfrm>
          <a:custGeom>
            <a:avLst/>
            <a:gdLst>
              <a:gd name="T0" fmla="+- 0 10800 52"/>
              <a:gd name="T1" fmla="*/ T0 w 21497"/>
              <a:gd name="T2" fmla="*/ 10772 h 21544"/>
              <a:gd name="T3" fmla="+- 0 10800 52"/>
              <a:gd name="T4" fmla="*/ T3 w 21497"/>
              <a:gd name="T5" fmla="*/ 10772 h 21544"/>
              <a:gd name="T6" fmla="+- 0 10800 52"/>
              <a:gd name="T7" fmla="*/ T6 w 21497"/>
              <a:gd name="T8" fmla="*/ 10772 h 21544"/>
              <a:gd name="T9" fmla="+- 0 10800 52"/>
              <a:gd name="T10" fmla="*/ T9 w 21497"/>
              <a:gd name="T11" fmla="*/ 10772 h 21544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497" h="21544">
                <a:moveTo>
                  <a:pt x="357" y="9006"/>
                </a:moveTo>
                <a:cubicBezTo>
                  <a:pt x="57" y="8710"/>
                  <a:pt x="-52" y="8437"/>
                  <a:pt x="22" y="8189"/>
                </a:cubicBezTo>
                <a:cubicBezTo>
                  <a:pt x="100" y="7941"/>
                  <a:pt x="330" y="7789"/>
                  <a:pt x="716" y="7738"/>
                </a:cubicBezTo>
                <a:lnTo>
                  <a:pt x="7205" y="6739"/>
                </a:lnTo>
                <a:lnTo>
                  <a:pt x="10113" y="551"/>
                </a:lnTo>
                <a:cubicBezTo>
                  <a:pt x="10284" y="183"/>
                  <a:pt x="10496" y="0"/>
                  <a:pt x="10742" y="0"/>
                </a:cubicBezTo>
                <a:cubicBezTo>
                  <a:pt x="10989" y="0"/>
                  <a:pt x="11203" y="180"/>
                  <a:pt x="11382" y="551"/>
                </a:cubicBezTo>
                <a:lnTo>
                  <a:pt x="14293" y="6739"/>
                </a:lnTo>
                <a:lnTo>
                  <a:pt x="20779" y="7738"/>
                </a:lnTo>
                <a:cubicBezTo>
                  <a:pt x="21167" y="7789"/>
                  <a:pt x="21392" y="7941"/>
                  <a:pt x="21473" y="8189"/>
                </a:cubicBezTo>
                <a:cubicBezTo>
                  <a:pt x="21547" y="8437"/>
                  <a:pt x="21448" y="8710"/>
                  <a:pt x="21178" y="9006"/>
                </a:cubicBezTo>
                <a:lnTo>
                  <a:pt x="16473" y="13804"/>
                </a:lnTo>
                <a:lnTo>
                  <a:pt x="17574" y="20597"/>
                </a:lnTo>
                <a:cubicBezTo>
                  <a:pt x="17643" y="21005"/>
                  <a:pt x="17576" y="21281"/>
                  <a:pt x="17375" y="21442"/>
                </a:cubicBezTo>
                <a:cubicBezTo>
                  <a:pt x="17177" y="21599"/>
                  <a:pt x="16899" y="21574"/>
                  <a:pt x="16548" y="21369"/>
                </a:cubicBezTo>
                <a:lnTo>
                  <a:pt x="10753" y="18172"/>
                </a:lnTo>
                <a:lnTo>
                  <a:pt x="4947" y="21369"/>
                </a:lnTo>
                <a:cubicBezTo>
                  <a:pt x="4596" y="21574"/>
                  <a:pt x="4321" y="21599"/>
                  <a:pt x="4120" y="21442"/>
                </a:cubicBezTo>
                <a:cubicBezTo>
                  <a:pt x="3919" y="21281"/>
                  <a:pt x="3849" y="21002"/>
                  <a:pt x="3922" y="20597"/>
                </a:cubicBezTo>
                <a:lnTo>
                  <a:pt x="5022" y="13804"/>
                </a:lnTo>
                <a:lnTo>
                  <a:pt x="357" y="900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56" name="AutoShape 57"/>
          <p:cNvSpPr>
            <a:spLocks/>
          </p:cNvSpPr>
          <p:nvPr/>
        </p:nvSpPr>
        <p:spPr bwMode="auto">
          <a:xfrm>
            <a:off x="10757087" y="2197453"/>
            <a:ext cx="247618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10958" y="0"/>
                  <a:pt x="11088" y="62"/>
                  <a:pt x="11196" y="183"/>
                </a:cubicBezTo>
                <a:cubicBezTo>
                  <a:pt x="11303" y="304"/>
                  <a:pt x="11381" y="426"/>
                  <a:pt x="11435" y="553"/>
                </a:cubicBezTo>
                <a:lnTo>
                  <a:pt x="14364" y="6759"/>
                </a:lnTo>
                <a:lnTo>
                  <a:pt x="20888" y="7759"/>
                </a:lnTo>
                <a:cubicBezTo>
                  <a:pt x="21045" y="7795"/>
                  <a:pt x="21198" y="7852"/>
                  <a:pt x="21360" y="7934"/>
                </a:cubicBezTo>
                <a:cubicBezTo>
                  <a:pt x="21519" y="8016"/>
                  <a:pt x="21599" y="8160"/>
                  <a:pt x="21599" y="8366"/>
                </a:cubicBezTo>
                <a:cubicBezTo>
                  <a:pt x="21599" y="8493"/>
                  <a:pt x="21567" y="8611"/>
                  <a:pt x="21508" y="8724"/>
                </a:cubicBezTo>
                <a:cubicBezTo>
                  <a:pt x="21449" y="8837"/>
                  <a:pt x="21376" y="8939"/>
                  <a:pt x="21290" y="9026"/>
                </a:cubicBezTo>
                <a:lnTo>
                  <a:pt x="16556" y="13840"/>
                </a:lnTo>
                <a:lnTo>
                  <a:pt x="17664" y="20654"/>
                </a:lnTo>
                <a:cubicBezTo>
                  <a:pt x="17664" y="20687"/>
                  <a:pt x="17669" y="20730"/>
                  <a:pt x="17677" y="20775"/>
                </a:cubicBezTo>
                <a:cubicBezTo>
                  <a:pt x="17688" y="20820"/>
                  <a:pt x="17691" y="20874"/>
                  <a:pt x="17691" y="20936"/>
                </a:cubicBezTo>
                <a:cubicBezTo>
                  <a:pt x="17691" y="21120"/>
                  <a:pt x="17653" y="21272"/>
                  <a:pt x="17575" y="21402"/>
                </a:cubicBezTo>
                <a:cubicBezTo>
                  <a:pt x="17499" y="21535"/>
                  <a:pt x="17359" y="21599"/>
                  <a:pt x="17163" y="21599"/>
                </a:cubicBezTo>
                <a:cubicBezTo>
                  <a:pt x="16966" y="21599"/>
                  <a:pt x="16788" y="21540"/>
                  <a:pt x="16635" y="21424"/>
                </a:cubicBezTo>
                <a:lnTo>
                  <a:pt x="10802" y="18220"/>
                </a:lnTo>
                <a:lnTo>
                  <a:pt x="4964" y="21424"/>
                </a:lnTo>
                <a:cubicBezTo>
                  <a:pt x="4808" y="21532"/>
                  <a:pt x="4641" y="21591"/>
                  <a:pt x="4461" y="21599"/>
                </a:cubicBezTo>
                <a:cubicBezTo>
                  <a:pt x="4261" y="21599"/>
                  <a:pt x="4121" y="21535"/>
                  <a:pt x="4035" y="21402"/>
                </a:cubicBezTo>
                <a:cubicBezTo>
                  <a:pt x="3949" y="21272"/>
                  <a:pt x="3906" y="21119"/>
                  <a:pt x="3906" y="20936"/>
                </a:cubicBezTo>
                <a:cubicBezTo>
                  <a:pt x="3906" y="20885"/>
                  <a:pt x="3908" y="20831"/>
                  <a:pt x="3919" y="20781"/>
                </a:cubicBezTo>
                <a:cubicBezTo>
                  <a:pt x="3927" y="20733"/>
                  <a:pt x="3933" y="20688"/>
                  <a:pt x="3933" y="20654"/>
                </a:cubicBezTo>
                <a:lnTo>
                  <a:pt x="5040" y="13840"/>
                </a:lnTo>
                <a:lnTo>
                  <a:pt x="347" y="9026"/>
                </a:lnTo>
                <a:cubicBezTo>
                  <a:pt x="261" y="8939"/>
                  <a:pt x="180" y="8837"/>
                  <a:pt x="107" y="8724"/>
                </a:cubicBezTo>
                <a:cubicBezTo>
                  <a:pt x="35" y="8611"/>
                  <a:pt x="0" y="8493"/>
                  <a:pt x="0" y="8366"/>
                </a:cubicBezTo>
                <a:cubicBezTo>
                  <a:pt x="0" y="8160"/>
                  <a:pt x="78" y="8016"/>
                  <a:pt x="237" y="7934"/>
                </a:cubicBezTo>
                <a:cubicBezTo>
                  <a:pt x="398" y="7852"/>
                  <a:pt x="552" y="7795"/>
                  <a:pt x="708" y="7759"/>
                </a:cubicBezTo>
                <a:lnTo>
                  <a:pt x="7235" y="6759"/>
                </a:lnTo>
                <a:lnTo>
                  <a:pt x="10161" y="553"/>
                </a:lnTo>
                <a:cubicBezTo>
                  <a:pt x="10215" y="426"/>
                  <a:pt x="10301" y="304"/>
                  <a:pt x="10420" y="183"/>
                </a:cubicBezTo>
                <a:cubicBezTo>
                  <a:pt x="10538" y="62"/>
                  <a:pt x="10668" y="0"/>
                  <a:pt x="10800" y="0"/>
                </a:cubicBezTo>
                <a:moveTo>
                  <a:pt x="8612" y="8719"/>
                </a:moveTo>
                <a:lnTo>
                  <a:pt x="3725" y="9475"/>
                </a:lnTo>
                <a:lnTo>
                  <a:pt x="7260" y="13098"/>
                </a:lnTo>
                <a:lnTo>
                  <a:pt x="6422" y="18192"/>
                </a:lnTo>
                <a:lnTo>
                  <a:pt x="10802" y="15786"/>
                </a:lnTo>
                <a:lnTo>
                  <a:pt x="15191" y="18192"/>
                </a:lnTo>
                <a:lnTo>
                  <a:pt x="14342" y="13098"/>
                </a:lnTo>
                <a:lnTo>
                  <a:pt x="17876" y="9475"/>
                </a:lnTo>
                <a:lnTo>
                  <a:pt x="13000" y="8719"/>
                </a:lnTo>
                <a:lnTo>
                  <a:pt x="10805" y="4068"/>
                </a:lnTo>
                <a:lnTo>
                  <a:pt x="8612" y="871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57" name="AutoShape 59"/>
          <p:cNvSpPr>
            <a:spLocks/>
          </p:cNvSpPr>
          <p:nvPr/>
        </p:nvSpPr>
        <p:spPr bwMode="auto">
          <a:xfrm>
            <a:off x="7406312" y="4497442"/>
            <a:ext cx="248412" cy="242062"/>
          </a:xfrm>
          <a:custGeom>
            <a:avLst/>
            <a:gdLst>
              <a:gd name="T0" fmla="*/ 10795 w 21591"/>
              <a:gd name="T1" fmla="*/ 10796 h 21592"/>
              <a:gd name="T2" fmla="*/ 10795 w 21591"/>
              <a:gd name="T3" fmla="*/ 10796 h 21592"/>
              <a:gd name="T4" fmla="*/ 10795 w 21591"/>
              <a:gd name="T5" fmla="*/ 10796 h 21592"/>
              <a:gd name="T6" fmla="*/ 10795 w 21591"/>
              <a:gd name="T7" fmla="*/ 10796 h 215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91" h="21592">
                <a:moveTo>
                  <a:pt x="21096" y="11487"/>
                </a:moveTo>
                <a:cubicBezTo>
                  <a:pt x="21415" y="11843"/>
                  <a:pt x="21581" y="12246"/>
                  <a:pt x="21590" y="12695"/>
                </a:cubicBezTo>
                <a:cubicBezTo>
                  <a:pt x="21600" y="13146"/>
                  <a:pt x="21436" y="13532"/>
                  <a:pt x="21096" y="13854"/>
                </a:cubicBezTo>
                <a:lnTo>
                  <a:pt x="13464" y="21093"/>
                </a:lnTo>
                <a:cubicBezTo>
                  <a:pt x="13124" y="21418"/>
                  <a:pt x="12709" y="21582"/>
                  <a:pt x="12215" y="21591"/>
                </a:cubicBezTo>
                <a:cubicBezTo>
                  <a:pt x="11721" y="21600"/>
                  <a:pt x="11306" y="21436"/>
                  <a:pt x="10969" y="21093"/>
                </a:cubicBezTo>
                <a:lnTo>
                  <a:pt x="1245" y="10771"/>
                </a:lnTo>
                <a:cubicBezTo>
                  <a:pt x="909" y="10429"/>
                  <a:pt x="615" y="9988"/>
                  <a:pt x="369" y="9448"/>
                </a:cubicBezTo>
                <a:cubicBezTo>
                  <a:pt x="121" y="8907"/>
                  <a:pt x="0" y="8395"/>
                  <a:pt x="0" y="7918"/>
                </a:cubicBezTo>
                <a:lnTo>
                  <a:pt x="0" y="1668"/>
                </a:lnTo>
                <a:cubicBezTo>
                  <a:pt x="0" y="1219"/>
                  <a:pt x="169" y="828"/>
                  <a:pt x="506" y="497"/>
                </a:cubicBezTo>
                <a:cubicBezTo>
                  <a:pt x="842" y="166"/>
                  <a:pt x="1260" y="0"/>
                  <a:pt x="1755" y="0"/>
                </a:cubicBezTo>
                <a:lnTo>
                  <a:pt x="8341" y="0"/>
                </a:lnTo>
                <a:cubicBezTo>
                  <a:pt x="8835" y="0"/>
                  <a:pt x="9384" y="115"/>
                  <a:pt x="9981" y="342"/>
                </a:cubicBezTo>
                <a:cubicBezTo>
                  <a:pt x="10581" y="566"/>
                  <a:pt x="11036" y="845"/>
                  <a:pt x="11345" y="1187"/>
                </a:cubicBezTo>
                <a:lnTo>
                  <a:pt x="21096" y="11487"/>
                </a:lnTo>
                <a:close/>
                <a:moveTo>
                  <a:pt x="4540" y="5921"/>
                </a:moveTo>
                <a:cubicBezTo>
                  <a:pt x="5013" y="5921"/>
                  <a:pt x="5416" y="5766"/>
                  <a:pt x="5744" y="5456"/>
                </a:cubicBezTo>
                <a:cubicBezTo>
                  <a:pt x="6071" y="5142"/>
                  <a:pt x="6235" y="4762"/>
                  <a:pt x="6235" y="4311"/>
                </a:cubicBezTo>
                <a:cubicBezTo>
                  <a:pt x="6235" y="3862"/>
                  <a:pt x="6071" y="3483"/>
                  <a:pt x="5744" y="3175"/>
                </a:cubicBezTo>
                <a:cubicBezTo>
                  <a:pt x="5416" y="2867"/>
                  <a:pt x="5013" y="2715"/>
                  <a:pt x="4540" y="2715"/>
                </a:cubicBezTo>
                <a:cubicBezTo>
                  <a:pt x="4067" y="2715"/>
                  <a:pt x="3667" y="2867"/>
                  <a:pt x="3340" y="3175"/>
                </a:cubicBezTo>
                <a:cubicBezTo>
                  <a:pt x="3019" y="3483"/>
                  <a:pt x="2855" y="3862"/>
                  <a:pt x="2855" y="4311"/>
                </a:cubicBezTo>
                <a:cubicBezTo>
                  <a:pt x="2855" y="4762"/>
                  <a:pt x="3019" y="5142"/>
                  <a:pt x="3340" y="5456"/>
                </a:cubicBezTo>
                <a:cubicBezTo>
                  <a:pt x="3667" y="5766"/>
                  <a:pt x="4067" y="5921"/>
                  <a:pt x="4540" y="5921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58" name="AutoShape 60"/>
          <p:cNvSpPr>
            <a:spLocks/>
          </p:cNvSpPr>
          <p:nvPr/>
        </p:nvSpPr>
        <p:spPr bwMode="auto">
          <a:xfrm>
            <a:off x="6276951" y="2196664"/>
            <a:ext cx="273014" cy="241269"/>
          </a:xfrm>
          <a:custGeom>
            <a:avLst/>
            <a:gdLst>
              <a:gd name="T0" fmla="*/ 10800 w 21600"/>
              <a:gd name="T1" fmla="*/ 10796 h 21592"/>
              <a:gd name="T2" fmla="*/ 10800 w 21600"/>
              <a:gd name="T3" fmla="*/ 10796 h 21592"/>
              <a:gd name="T4" fmla="*/ 10800 w 21600"/>
              <a:gd name="T5" fmla="*/ 10796 h 21592"/>
              <a:gd name="T6" fmla="*/ 10800 w 21600"/>
              <a:gd name="T7" fmla="*/ 10796 h 215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92">
                <a:moveTo>
                  <a:pt x="16719" y="11484"/>
                </a:moveTo>
                <a:cubicBezTo>
                  <a:pt x="16972" y="11823"/>
                  <a:pt x="17102" y="12217"/>
                  <a:pt x="17111" y="12666"/>
                </a:cubicBezTo>
                <a:cubicBezTo>
                  <a:pt x="17118" y="13118"/>
                  <a:pt x="16986" y="13503"/>
                  <a:pt x="16719" y="13825"/>
                </a:cubicBezTo>
                <a:lnTo>
                  <a:pt x="10660" y="21039"/>
                </a:lnTo>
                <a:cubicBezTo>
                  <a:pt x="10393" y="21361"/>
                  <a:pt x="10061" y="21530"/>
                  <a:pt x="9664" y="21548"/>
                </a:cubicBezTo>
                <a:cubicBezTo>
                  <a:pt x="9270" y="21568"/>
                  <a:pt x="8950" y="21398"/>
                  <a:pt x="8704" y="21039"/>
                </a:cubicBezTo>
                <a:lnTo>
                  <a:pt x="991" y="10768"/>
                </a:lnTo>
                <a:cubicBezTo>
                  <a:pt x="721" y="10408"/>
                  <a:pt x="488" y="9960"/>
                  <a:pt x="293" y="9416"/>
                </a:cubicBezTo>
                <a:cubicBezTo>
                  <a:pt x="98" y="8878"/>
                  <a:pt x="0" y="8375"/>
                  <a:pt x="0" y="7918"/>
                </a:cubicBezTo>
                <a:lnTo>
                  <a:pt x="0" y="1668"/>
                </a:lnTo>
                <a:cubicBezTo>
                  <a:pt x="0" y="1216"/>
                  <a:pt x="134" y="825"/>
                  <a:pt x="401" y="497"/>
                </a:cubicBezTo>
                <a:cubicBezTo>
                  <a:pt x="671" y="166"/>
                  <a:pt x="1003" y="0"/>
                  <a:pt x="1392" y="0"/>
                </a:cubicBezTo>
                <a:lnTo>
                  <a:pt x="6619" y="0"/>
                </a:lnTo>
                <a:cubicBezTo>
                  <a:pt x="6811" y="0"/>
                  <a:pt x="7016" y="28"/>
                  <a:pt x="7237" y="83"/>
                </a:cubicBezTo>
                <a:cubicBezTo>
                  <a:pt x="7456" y="138"/>
                  <a:pt x="7677" y="224"/>
                  <a:pt x="7899" y="336"/>
                </a:cubicBezTo>
                <a:cubicBezTo>
                  <a:pt x="8120" y="451"/>
                  <a:pt x="8332" y="580"/>
                  <a:pt x="8524" y="724"/>
                </a:cubicBezTo>
                <a:cubicBezTo>
                  <a:pt x="8719" y="865"/>
                  <a:pt x="8880" y="1021"/>
                  <a:pt x="9005" y="1185"/>
                </a:cubicBezTo>
                <a:lnTo>
                  <a:pt x="16719" y="11484"/>
                </a:lnTo>
                <a:close/>
                <a:moveTo>
                  <a:pt x="3603" y="5922"/>
                </a:moveTo>
                <a:cubicBezTo>
                  <a:pt x="3964" y="5922"/>
                  <a:pt x="4279" y="5761"/>
                  <a:pt x="4548" y="5441"/>
                </a:cubicBezTo>
                <a:cubicBezTo>
                  <a:pt x="4815" y="5116"/>
                  <a:pt x="4952" y="4740"/>
                  <a:pt x="4952" y="4311"/>
                </a:cubicBezTo>
                <a:cubicBezTo>
                  <a:pt x="4952" y="3862"/>
                  <a:pt x="4815" y="3477"/>
                  <a:pt x="4548" y="3160"/>
                </a:cubicBezTo>
                <a:cubicBezTo>
                  <a:pt x="4281" y="2844"/>
                  <a:pt x="3966" y="2686"/>
                  <a:pt x="3603" y="2686"/>
                </a:cubicBezTo>
                <a:cubicBezTo>
                  <a:pt x="3227" y="2686"/>
                  <a:pt x="2908" y="2844"/>
                  <a:pt x="2643" y="3160"/>
                </a:cubicBezTo>
                <a:cubicBezTo>
                  <a:pt x="2378" y="3477"/>
                  <a:pt x="2246" y="3862"/>
                  <a:pt x="2246" y="4311"/>
                </a:cubicBezTo>
                <a:cubicBezTo>
                  <a:pt x="2246" y="4739"/>
                  <a:pt x="2378" y="5116"/>
                  <a:pt x="2643" y="5441"/>
                </a:cubicBezTo>
                <a:cubicBezTo>
                  <a:pt x="2905" y="5761"/>
                  <a:pt x="3225" y="5922"/>
                  <a:pt x="3603" y="5922"/>
                </a:cubicBezTo>
                <a:moveTo>
                  <a:pt x="21198" y="11510"/>
                </a:moveTo>
                <a:cubicBezTo>
                  <a:pt x="21465" y="11852"/>
                  <a:pt x="21599" y="12252"/>
                  <a:pt x="21599" y="12709"/>
                </a:cubicBezTo>
                <a:cubicBezTo>
                  <a:pt x="21599" y="13167"/>
                  <a:pt x="21465" y="13558"/>
                  <a:pt x="21198" y="13880"/>
                </a:cubicBezTo>
                <a:lnTo>
                  <a:pt x="15163" y="21093"/>
                </a:lnTo>
                <a:cubicBezTo>
                  <a:pt x="14896" y="21415"/>
                  <a:pt x="14564" y="21582"/>
                  <a:pt x="14174" y="21591"/>
                </a:cubicBezTo>
                <a:cubicBezTo>
                  <a:pt x="13782" y="21600"/>
                  <a:pt x="13450" y="21433"/>
                  <a:pt x="13183" y="21093"/>
                </a:cubicBezTo>
                <a:lnTo>
                  <a:pt x="13044" y="20903"/>
                </a:lnTo>
                <a:lnTo>
                  <a:pt x="18963" y="13825"/>
                </a:lnTo>
                <a:cubicBezTo>
                  <a:pt x="19230" y="13503"/>
                  <a:pt x="19365" y="13118"/>
                  <a:pt x="19360" y="12660"/>
                </a:cubicBezTo>
                <a:cubicBezTo>
                  <a:pt x="19355" y="12206"/>
                  <a:pt x="19223" y="11812"/>
                  <a:pt x="18963" y="11484"/>
                </a:cubicBezTo>
                <a:lnTo>
                  <a:pt x="11247" y="1185"/>
                </a:lnTo>
                <a:cubicBezTo>
                  <a:pt x="11009" y="865"/>
                  <a:pt x="10689" y="604"/>
                  <a:pt x="10282" y="408"/>
                </a:cubicBezTo>
                <a:cubicBezTo>
                  <a:pt x="9873" y="210"/>
                  <a:pt x="9484" y="83"/>
                  <a:pt x="9109" y="28"/>
                </a:cubicBezTo>
                <a:lnTo>
                  <a:pt x="11112" y="28"/>
                </a:lnTo>
                <a:cubicBezTo>
                  <a:pt x="11502" y="28"/>
                  <a:pt x="11935" y="141"/>
                  <a:pt x="12406" y="365"/>
                </a:cubicBezTo>
                <a:cubicBezTo>
                  <a:pt x="12878" y="589"/>
                  <a:pt x="13236" y="874"/>
                  <a:pt x="13481" y="1213"/>
                </a:cubicBezTo>
                <a:lnTo>
                  <a:pt x="21198" y="1151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59" name="AutoShape 61"/>
          <p:cNvSpPr>
            <a:spLocks/>
          </p:cNvSpPr>
          <p:nvPr/>
        </p:nvSpPr>
        <p:spPr bwMode="auto">
          <a:xfrm>
            <a:off x="6857901" y="2195870"/>
            <a:ext cx="24761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684" y="0"/>
                </a:moveTo>
                <a:cubicBezTo>
                  <a:pt x="20941" y="0"/>
                  <a:pt x="21159" y="105"/>
                  <a:pt x="21335" y="314"/>
                </a:cubicBezTo>
                <a:cubicBezTo>
                  <a:pt x="21511" y="528"/>
                  <a:pt x="21599" y="781"/>
                  <a:pt x="21599" y="1069"/>
                </a:cubicBezTo>
                <a:lnTo>
                  <a:pt x="21599" y="4117"/>
                </a:lnTo>
                <a:cubicBezTo>
                  <a:pt x="21599" y="4411"/>
                  <a:pt x="21511" y="4661"/>
                  <a:pt x="21335" y="4872"/>
                </a:cubicBezTo>
                <a:cubicBezTo>
                  <a:pt x="21161" y="5084"/>
                  <a:pt x="20943" y="5189"/>
                  <a:pt x="20684" y="5189"/>
                </a:cubicBezTo>
                <a:lnTo>
                  <a:pt x="891" y="5189"/>
                </a:lnTo>
                <a:cubicBezTo>
                  <a:pt x="646" y="5189"/>
                  <a:pt x="438" y="5084"/>
                  <a:pt x="261" y="4872"/>
                </a:cubicBezTo>
                <a:cubicBezTo>
                  <a:pt x="88" y="4661"/>
                  <a:pt x="0" y="4411"/>
                  <a:pt x="0" y="4117"/>
                </a:cubicBezTo>
                <a:lnTo>
                  <a:pt x="0" y="1069"/>
                </a:lnTo>
                <a:cubicBezTo>
                  <a:pt x="0" y="781"/>
                  <a:pt x="88" y="528"/>
                  <a:pt x="261" y="314"/>
                </a:cubicBezTo>
                <a:cubicBezTo>
                  <a:pt x="438" y="105"/>
                  <a:pt x="646" y="0"/>
                  <a:pt x="891" y="0"/>
                </a:cubicBezTo>
                <a:lnTo>
                  <a:pt x="20684" y="0"/>
                </a:lnTo>
                <a:close/>
                <a:moveTo>
                  <a:pt x="20684" y="8212"/>
                </a:moveTo>
                <a:cubicBezTo>
                  <a:pt x="20941" y="8212"/>
                  <a:pt x="21159" y="8318"/>
                  <a:pt x="21335" y="8526"/>
                </a:cubicBezTo>
                <a:cubicBezTo>
                  <a:pt x="21511" y="8741"/>
                  <a:pt x="21599" y="8987"/>
                  <a:pt x="21599" y="9266"/>
                </a:cubicBezTo>
                <a:lnTo>
                  <a:pt x="21599" y="12292"/>
                </a:lnTo>
                <a:cubicBezTo>
                  <a:pt x="21599" y="12597"/>
                  <a:pt x="21511" y="12858"/>
                  <a:pt x="21335" y="13070"/>
                </a:cubicBezTo>
                <a:cubicBezTo>
                  <a:pt x="21161" y="13281"/>
                  <a:pt x="20943" y="13387"/>
                  <a:pt x="20684" y="13387"/>
                </a:cubicBezTo>
                <a:lnTo>
                  <a:pt x="891" y="13387"/>
                </a:lnTo>
                <a:cubicBezTo>
                  <a:pt x="646" y="13387"/>
                  <a:pt x="438" y="13281"/>
                  <a:pt x="261" y="13070"/>
                </a:cubicBezTo>
                <a:cubicBezTo>
                  <a:pt x="88" y="12859"/>
                  <a:pt x="0" y="12597"/>
                  <a:pt x="0" y="12292"/>
                </a:cubicBezTo>
                <a:lnTo>
                  <a:pt x="0" y="9266"/>
                </a:lnTo>
                <a:cubicBezTo>
                  <a:pt x="0" y="8976"/>
                  <a:pt x="88" y="8729"/>
                  <a:pt x="261" y="8520"/>
                </a:cubicBezTo>
                <a:cubicBezTo>
                  <a:pt x="438" y="8315"/>
                  <a:pt x="646" y="8212"/>
                  <a:pt x="891" y="8212"/>
                </a:cubicBezTo>
                <a:lnTo>
                  <a:pt x="20684" y="8212"/>
                </a:lnTo>
                <a:close/>
                <a:moveTo>
                  <a:pt x="20684" y="16410"/>
                </a:moveTo>
                <a:cubicBezTo>
                  <a:pt x="20941" y="16410"/>
                  <a:pt x="21159" y="16515"/>
                  <a:pt x="21335" y="16724"/>
                </a:cubicBezTo>
                <a:cubicBezTo>
                  <a:pt x="21511" y="16938"/>
                  <a:pt x="21599" y="17188"/>
                  <a:pt x="21599" y="17479"/>
                </a:cubicBezTo>
                <a:lnTo>
                  <a:pt x="21599" y="20527"/>
                </a:lnTo>
                <a:cubicBezTo>
                  <a:pt x="21599" y="20821"/>
                  <a:pt x="21511" y="21071"/>
                  <a:pt x="21335" y="21282"/>
                </a:cubicBezTo>
                <a:cubicBezTo>
                  <a:pt x="21161" y="21491"/>
                  <a:pt x="20943" y="21599"/>
                  <a:pt x="20684" y="21599"/>
                </a:cubicBezTo>
                <a:lnTo>
                  <a:pt x="891" y="21599"/>
                </a:lnTo>
                <a:cubicBezTo>
                  <a:pt x="646" y="21599"/>
                  <a:pt x="438" y="21491"/>
                  <a:pt x="261" y="21282"/>
                </a:cubicBezTo>
                <a:cubicBezTo>
                  <a:pt x="88" y="21071"/>
                  <a:pt x="0" y="20821"/>
                  <a:pt x="0" y="20527"/>
                </a:cubicBezTo>
                <a:lnTo>
                  <a:pt x="0" y="17479"/>
                </a:lnTo>
                <a:cubicBezTo>
                  <a:pt x="0" y="17188"/>
                  <a:pt x="88" y="16938"/>
                  <a:pt x="261" y="16724"/>
                </a:cubicBezTo>
                <a:cubicBezTo>
                  <a:pt x="438" y="16515"/>
                  <a:pt x="646" y="16410"/>
                  <a:pt x="891" y="16410"/>
                </a:cubicBezTo>
                <a:lnTo>
                  <a:pt x="20684" y="16410"/>
                </a:lnTo>
                <a:close/>
                <a:moveTo>
                  <a:pt x="20520" y="9704"/>
                </a:moveTo>
                <a:lnTo>
                  <a:pt x="8810" y="9704"/>
                </a:lnTo>
                <a:lnTo>
                  <a:pt x="8810" y="11869"/>
                </a:lnTo>
                <a:lnTo>
                  <a:pt x="20520" y="11869"/>
                </a:lnTo>
                <a:lnTo>
                  <a:pt x="20520" y="9704"/>
                </a:lnTo>
                <a:close/>
                <a:moveTo>
                  <a:pt x="20520" y="17916"/>
                </a:moveTo>
                <a:lnTo>
                  <a:pt x="12409" y="17916"/>
                </a:lnTo>
                <a:lnTo>
                  <a:pt x="12409" y="20066"/>
                </a:lnTo>
                <a:lnTo>
                  <a:pt x="20520" y="20066"/>
                </a:lnTo>
                <a:lnTo>
                  <a:pt x="20520" y="17916"/>
                </a:lnTo>
                <a:close/>
                <a:moveTo>
                  <a:pt x="20520" y="1533"/>
                </a:moveTo>
                <a:lnTo>
                  <a:pt x="16003" y="1533"/>
                </a:lnTo>
                <a:lnTo>
                  <a:pt x="16003" y="3683"/>
                </a:lnTo>
                <a:lnTo>
                  <a:pt x="20520" y="3683"/>
                </a:lnTo>
                <a:lnTo>
                  <a:pt x="20520" y="153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60" name="AutoShape 62"/>
          <p:cNvSpPr>
            <a:spLocks/>
          </p:cNvSpPr>
          <p:nvPr/>
        </p:nvSpPr>
        <p:spPr bwMode="auto">
          <a:xfrm>
            <a:off x="7465835" y="2195870"/>
            <a:ext cx="24761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74" y="10049"/>
                </a:moveTo>
                <a:cubicBezTo>
                  <a:pt x="110" y="9662"/>
                  <a:pt x="28" y="9253"/>
                  <a:pt x="28" y="8829"/>
                </a:cubicBezTo>
                <a:cubicBezTo>
                  <a:pt x="28" y="8128"/>
                  <a:pt x="211" y="7492"/>
                  <a:pt x="582" y="6924"/>
                </a:cubicBezTo>
                <a:cubicBezTo>
                  <a:pt x="494" y="6390"/>
                  <a:pt x="525" y="5854"/>
                  <a:pt x="683" y="5314"/>
                </a:cubicBezTo>
                <a:cubicBezTo>
                  <a:pt x="842" y="4774"/>
                  <a:pt x="1104" y="4300"/>
                  <a:pt x="1475" y="3896"/>
                </a:cubicBezTo>
                <a:cubicBezTo>
                  <a:pt x="1511" y="3133"/>
                  <a:pt x="1712" y="2511"/>
                  <a:pt x="2082" y="2014"/>
                </a:cubicBezTo>
                <a:cubicBezTo>
                  <a:pt x="2452" y="1517"/>
                  <a:pt x="2913" y="1115"/>
                  <a:pt x="3461" y="810"/>
                </a:cubicBezTo>
                <a:cubicBezTo>
                  <a:pt x="4012" y="502"/>
                  <a:pt x="4620" y="293"/>
                  <a:pt x="5286" y="177"/>
                </a:cubicBezTo>
                <a:cubicBezTo>
                  <a:pt x="5953" y="56"/>
                  <a:pt x="6603" y="0"/>
                  <a:pt x="7233" y="0"/>
                </a:cubicBezTo>
                <a:cubicBezTo>
                  <a:pt x="7880" y="0"/>
                  <a:pt x="8536" y="45"/>
                  <a:pt x="9189" y="132"/>
                </a:cubicBezTo>
                <a:cubicBezTo>
                  <a:pt x="9839" y="225"/>
                  <a:pt x="10480" y="353"/>
                  <a:pt x="11102" y="525"/>
                </a:cubicBezTo>
                <a:cubicBezTo>
                  <a:pt x="11735" y="706"/>
                  <a:pt x="12362" y="898"/>
                  <a:pt x="12989" y="1099"/>
                </a:cubicBezTo>
                <a:cubicBezTo>
                  <a:pt x="13617" y="1302"/>
                  <a:pt x="14264" y="1407"/>
                  <a:pt x="14931" y="1407"/>
                </a:cubicBezTo>
                <a:lnTo>
                  <a:pt x="20006" y="1407"/>
                </a:lnTo>
                <a:cubicBezTo>
                  <a:pt x="20447" y="1407"/>
                  <a:pt x="20822" y="1562"/>
                  <a:pt x="21133" y="1876"/>
                </a:cubicBezTo>
                <a:cubicBezTo>
                  <a:pt x="21444" y="2195"/>
                  <a:pt x="21599" y="2571"/>
                  <a:pt x="21599" y="3011"/>
                </a:cubicBezTo>
                <a:lnTo>
                  <a:pt x="21599" y="11711"/>
                </a:lnTo>
                <a:cubicBezTo>
                  <a:pt x="21599" y="12151"/>
                  <a:pt x="21444" y="12533"/>
                  <a:pt x="21133" y="12847"/>
                </a:cubicBezTo>
                <a:cubicBezTo>
                  <a:pt x="20822" y="13160"/>
                  <a:pt x="20447" y="13321"/>
                  <a:pt x="20006" y="13321"/>
                </a:cubicBezTo>
                <a:lnTo>
                  <a:pt x="15284" y="13321"/>
                </a:lnTo>
                <a:cubicBezTo>
                  <a:pt x="15044" y="13448"/>
                  <a:pt x="14846" y="13587"/>
                  <a:pt x="14702" y="13734"/>
                </a:cubicBezTo>
                <a:cubicBezTo>
                  <a:pt x="14558" y="13883"/>
                  <a:pt x="14405" y="14056"/>
                  <a:pt x="14241" y="14254"/>
                </a:cubicBezTo>
                <a:cubicBezTo>
                  <a:pt x="14097" y="14434"/>
                  <a:pt x="13950" y="14612"/>
                  <a:pt x="13803" y="14782"/>
                </a:cubicBezTo>
                <a:cubicBezTo>
                  <a:pt x="13653" y="14954"/>
                  <a:pt x="13495" y="15121"/>
                  <a:pt x="13323" y="15279"/>
                </a:cubicBezTo>
                <a:cubicBezTo>
                  <a:pt x="13026" y="15601"/>
                  <a:pt x="12681" y="15909"/>
                  <a:pt x="12297" y="16211"/>
                </a:cubicBezTo>
                <a:cubicBezTo>
                  <a:pt x="11907" y="16522"/>
                  <a:pt x="11616" y="16853"/>
                  <a:pt x="11416" y="17217"/>
                </a:cubicBezTo>
                <a:cubicBezTo>
                  <a:pt x="11189" y="17604"/>
                  <a:pt x="11051" y="18051"/>
                  <a:pt x="10997" y="18562"/>
                </a:cubicBezTo>
                <a:cubicBezTo>
                  <a:pt x="10941" y="19071"/>
                  <a:pt x="10859" y="19551"/>
                  <a:pt x="10746" y="20003"/>
                </a:cubicBezTo>
                <a:cubicBezTo>
                  <a:pt x="10633" y="20450"/>
                  <a:pt x="10438" y="20831"/>
                  <a:pt x="10152" y="21139"/>
                </a:cubicBezTo>
                <a:cubicBezTo>
                  <a:pt x="9867" y="21444"/>
                  <a:pt x="9384" y="21599"/>
                  <a:pt x="8697" y="21599"/>
                </a:cubicBezTo>
                <a:cubicBezTo>
                  <a:pt x="8146" y="21599"/>
                  <a:pt x="7643" y="21484"/>
                  <a:pt x="7188" y="21258"/>
                </a:cubicBezTo>
                <a:cubicBezTo>
                  <a:pt x="6733" y="21023"/>
                  <a:pt x="6349" y="20715"/>
                  <a:pt x="6038" y="20328"/>
                </a:cubicBezTo>
                <a:cubicBezTo>
                  <a:pt x="5730" y="19938"/>
                  <a:pt x="5484" y="19495"/>
                  <a:pt x="5309" y="18995"/>
                </a:cubicBezTo>
                <a:cubicBezTo>
                  <a:pt x="5134" y="18492"/>
                  <a:pt x="5043" y="17991"/>
                  <a:pt x="5043" y="17472"/>
                </a:cubicBezTo>
                <a:cubicBezTo>
                  <a:pt x="5043" y="16941"/>
                  <a:pt x="5123" y="16432"/>
                  <a:pt x="5281" y="15954"/>
                </a:cubicBezTo>
                <a:cubicBezTo>
                  <a:pt x="5439" y="15469"/>
                  <a:pt x="5626" y="14988"/>
                  <a:pt x="5840" y="14513"/>
                </a:cubicBezTo>
                <a:cubicBezTo>
                  <a:pt x="5527" y="14530"/>
                  <a:pt x="5210" y="14547"/>
                  <a:pt x="4902" y="14562"/>
                </a:cubicBezTo>
                <a:cubicBezTo>
                  <a:pt x="4591" y="14584"/>
                  <a:pt x="4275" y="14590"/>
                  <a:pt x="3961" y="14590"/>
                </a:cubicBezTo>
                <a:cubicBezTo>
                  <a:pt x="3464" y="14590"/>
                  <a:pt x="2978" y="14547"/>
                  <a:pt x="2506" y="14451"/>
                </a:cubicBezTo>
                <a:cubicBezTo>
                  <a:pt x="2031" y="14352"/>
                  <a:pt x="1613" y="14197"/>
                  <a:pt x="1243" y="13977"/>
                </a:cubicBezTo>
                <a:cubicBezTo>
                  <a:pt x="870" y="13756"/>
                  <a:pt x="573" y="13454"/>
                  <a:pt x="344" y="13061"/>
                </a:cubicBezTo>
                <a:cubicBezTo>
                  <a:pt x="113" y="12674"/>
                  <a:pt x="0" y="12191"/>
                  <a:pt x="0" y="11603"/>
                </a:cubicBezTo>
                <a:cubicBezTo>
                  <a:pt x="0" y="11341"/>
                  <a:pt x="22" y="11081"/>
                  <a:pt x="64" y="10826"/>
                </a:cubicBezTo>
                <a:cubicBezTo>
                  <a:pt x="115" y="10569"/>
                  <a:pt x="183" y="10309"/>
                  <a:pt x="274" y="10049"/>
                </a:cubicBezTo>
                <a:moveTo>
                  <a:pt x="2438" y="7249"/>
                </a:moveTo>
                <a:cubicBezTo>
                  <a:pt x="1907" y="7696"/>
                  <a:pt x="1641" y="8247"/>
                  <a:pt x="1641" y="8914"/>
                </a:cubicBezTo>
                <a:cubicBezTo>
                  <a:pt x="1641" y="9125"/>
                  <a:pt x="1695" y="9318"/>
                  <a:pt x="1802" y="9504"/>
                </a:cubicBezTo>
                <a:cubicBezTo>
                  <a:pt x="1913" y="9688"/>
                  <a:pt x="2034" y="9840"/>
                  <a:pt x="2170" y="9967"/>
                </a:cubicBezTo>
                <a:cubicBezTo>
                  <a:pt x="2026" y="10233"/>
                  <a:pt x="1896" y="10487"/>
                  <a:pt x="1783" y="10747"/>
                </a:cubicBezTo>
                <a:cubicBezTo>
                  <a:pt x="1669" y="11007"/>
                  <a:pt x="1613" y="11293"/>
                  <a:pt x="1613" y="11606"/>
                </a:cubicBezTo>
                <a:cubicBezTo>
                  <a:pt x="1613" y="11923"/>
                  <a:pt x="1689" y="12171"/>
                  <a:pt x="1850" y="12358"/>
                </a:cubicBezTo>
                <a:cubicBezTo>
                  <a:pt x="2009" y="12541"/>
                  <a:pt x="2201" y="12677"/>
                  <a:pt x="2430" y="12767"/>
                </a:cubicBezTo>
                <a:cubicBezTo>
                  <a:pt x="2661" y="12860"/>
                  <a:pt x="2913" y="12914"/>
                  <a:pt x="3190" y="12931"/>
                </a:cubicBezTo>
                <a:cubicBezTo>
                  <a:pt x="3467" y="12948"/>
                  <a:pt x="3724" y="12959"/>
                  <a:pt x="3967" y="12959"/>
                </a:cubicBezTo>
                <a:cubicBezTo>
                  <a:pt x="4388" y="12959"/>
                  <a:pt x="4803" y="12943"/>
                  <a:pt x="5199" y="12914"/>
                </a:cubicBezTo>
                <a:cubicBezTo>
                  <a:pt x="5597" y="12895"/>
                  <a:pt x="5996" y="12878"/>
                  <a:pt x="6403" y="12878"/>
                </a:cubicBezTo>
                <a:cubicBezTo>
                  <a:pt x="6682" y="12878"/>
                  <a:pt x="6959" y="12895"/>
                  <a:pt x="7236" y="12914"/>
                </a:cubicBezTo>
                <a:cubicBezTo>
                  <a:pt x="7510" y="12943"/>
                  <a:pt x="7779" y="13016"/>
                  <a:pt x="8039" y="13121"/>
                </a:cubicBezTo>
                <a:cubicBezTo>
                  <a:pt x="8039" y="13491"/>
                  <a:pt x="7965" y="13844"/>
                  <a:pt x="7818" y="14174"/>
                </a:cubicBezTo>
                <a:cubicBezTo>
                  <a:pt x="7669" y="14511"/>
                  <a:pt x="7507" y="14847"/>
                  <a:pt x="7329" y="15189"/>
                </a:cubicBezTo>
                <a:cubicBezTo>
                  <a:pt x="7151" y="15531"/>
                  <a:pt x="6999" y="15889"/>
                  <a:pt x="6863" y="16260"/>
                </a:cubicBezTo>
                <a:cubicBezTo>
                  <a:pt x="6728" y="16630"/>
                  <a:pt x="6660" y="17031"/>
                  <a:pt x="6660" y="17474"/>
                </a:cubicBezTo>
                <a:cubicBezTo>
                  <a:pt x="6660" y="17771"/>
                  <a:pt x="6708" y="18071"/>
                  <a:pt x="6795" y="18362"/>
                </a:cubicBezTo>
                <a:cubicBezTo>
                  <a:pt x="6886" y="18655"/>
                  <a:pt x="7019" y="18918"/>
                  <a:pt x="7197" y="19161"/>
                </a:cubicBezTo>
                <a:cubicBezTo>
                  <a:pt x="7372" y="19398"/>
                  <a:pt x="7584" y="19593"/>
                  <a:pt x="7832" y="19740"/>
                </a:cubicBezTo>
                <a:cubicBezTo>
                  <a:pt x="8081" y="19890"/>
                  <a:pt x="8372" y="19964"/>
                  <a:pt x="8708" y="19964"/>
                </a:cubicBezTo>
                <a:cubicBezTo>
                  <a:pt x="8745" y="19964"/>
                  <a:pt x="8793" y="19966"/>
                  <a:pt x="8864" y="19978"/>
                </a:cubicBezTo>
                <a:cubicBezTo>
                  <a:pt x="8932" y="19983"/>
                  <a:pt x="8982" y="19983"/>
                  <a:pt x="9019" y="19964"/>
                </a:cubicBezTo>
                <a:cubicBezTo>
                  <a:pt x="9090" y="19930"/>
                  <a:pt x="9132" y="19890"/>
                  <a:pt x="9141" y="19856"/>
                </a:cubicBezTo>
                <a:cubicBezTo>
                  <a:pt x="9152" y="19819"/>
                  <a:pt x="9166" y="19763"/>
                  <a:pt x="9183" y="19692"/>
                </a:cubicBezTo>
                <a:cubicBezTo>
                  <a:pt x="9291" y="19161"/>
                  <a:pt x="9392" y="18604"/>
                  <a:pt x="9485" y="18014"/>
                </a:cubicBezTo>
                <a:cubicBezTo>
                  <a:pt x="9582" y="17429"/>
                  <a:pt x="9760" y="16901"/>
                  <a:pt x="10008" y="16420"/>
                </a:cubicBezTo>
                <a:cubicBezTo>
                  <a:pt x="10271" y="15963"/>
                  <a:pt x="10604" y="15564"/>
                  <a:pt x="11009" y="15234"/>
                </a:cubicBezTo>
                <a:cubicBezTo>
                  <a:pt x="11415" y="14898"/>
                  <a:pt x="11803" y="14544"/>
                  <a:pt x="12173" y="14174"/>
                </a:cubicBezTo>
                <a:cubicBezTo>
                  <a:pt x="12433" y="13897"/>
                  <a:pt x="12656" y="13643"/>
                  <a:pt x="12840" y="13411"/>
                </a:cubicBezTo>
                <a:cubicBezTo>
                  <a:pt x="13023" y="13180"/>
                  <a:pt x="13215" y="12965"/>
                  <a:pt x="13408" y="12762"/>
                </a:cubicBezTo>
                <a:cubicBezTo>
                  <a:pt x="13600" y="12555"/>
                  <a:pt x="13814" y="12369"/>
                  <a:pt x="14043" y="12194"/>
                </a:cubicBezTo>
                <a:cubicBezTo>
                  <a:pt x="14275" y="12016"/>
                  <a:pt x="14575" y="11855"/>
                  <a:pt x="14942" y="11713"/>
                </a:cubicBezTo>
                <a:lnTo>
                  <a:pt x="14970" y="11713"/>
                </a:lnTo>
                <a:lnTo>
                  <a:pt x="14970" y="3014"/>
                </a:lnTo>
                <a:cubicBezTo>
                  <a:pt x="14323" y="3014"/>
                  <a:pt x="13701" y="2943"/>
                  <a:pt x="13111" y="2794"/>
                </a:cubicBezTo>
                <a:cubicBezTo>
                  <a:pt x="12520" y="2647"/>
                  <a:pt x="11921" y="2480"/>
                  <a:pt x="11311" y="2308"/>
                </a:cubicBezTo>
                <a:cubicBezTo>
                  <a:pt x="10703" y="2132"/>
                  <a:pt x="10068" y="1966"/>
                  <a:pt x="9404" y="1819"/>
                </a:cubicBezTo>
                <a:cubicBezTo>
                  <a:pt x="8742" y="1669"/>
                  <a:pt x="8022" y="1599"/>
                  <a:pt x="7245" y="1599"/>
                </a:cubicBezTo>
                <a:cubicBezTo>
                  <a:pt x="6838" y="1599"/>
                  <a:pt x="6394" y="1630"/>
                  <a:pt x="5911" y="1697"/>
                </a:cubicBezTo>
                <a:cubicBezTo>
                  <a:pt x="5428" y="1768"/>
                  <a:pt x="4981" y="1890"/>
                  <a:pt x="4566" y="2062"/>
                </a:cubicBezTo>
                <a:cubicBezTo>
                  <a:pt x="4150" y="2237"/>
                  <a:pt x="3800" y="2491"/>
                  <a:pt x="3509" y="2822"/>
                </a:cubicBezTo>
                <a:cubicBezTo>
                  <a:pt x="3221" y="3147"/>
                  <a:pt x="3077" y="3585"/>
                  <a:pt x="3077" y="4124"/>
                </a:cubicBezTo>
                <a:cubicBezTo>
                  <a:pt x="3077" y="4218"/>
                  <a:pt x="3082" y="4297"/>
                  <a:pt x="3091" y="4367"/>
                </a:cubicBezTo>
                <a:cubicBezTo>
                  <a:pt x="3099" y="4438"/>
                  <a:pt x="3113" y="4528"/>
                  <a:pt x="3133" y="4627"/>
                </a:cubicBezTo>
                <a:cubicBezTo>
                  <a:pt x="2817" y="4771"/>
                  <a:pt x="2579" y="5009"/>
                  <a:pt x="2415" y="5345"/>
                </a:cubicBezTo>
                <a:cubicBezTo>
                  <a:pt x="2252" y="5676"/>
                  <a:pt x="2172" y="6012"/>
                  <a:pt x="2172" y="6342"/>
                </a:cubicBezTo>
                <a:cubicBezTo>
                  <a:pt x="2167" y="6696"/>
                  <a:pt x="2260" y="7001"/>
                  <a:pt x="2438" y="7249"/>
                </a:cubicBezTo>
                <a:moveTo>
                  <a:pt x="17344" y="3071"/>
                </a:moveTo>
                <a:cubicBezTo>
                  <a:pt x="17050" y="3071"/>
                  <a:pt x="16793" y="3170"/>
                  <a:pt x="16578" y="3373"/>
                </a:cubicBezTo>
                <a:cubicBezTo>
                  <a:pt x="16366" y="3579"/>
                  <a:pt x="16262" y="3836"/>
                  <a:pt x="16262" y="4153"/>
                </a:cubicBezTo>
                <a:cubicBezTo>
                  <a:pt x="16262" y="4449"/>
                  <a:pt x="16366" y="4704"/>
                  <a:pt x="16578" y="4918"/>
                </a:cubicBezTo>
                <a:cubicBezTo>
                  <a:pt x="16790" y="5130"/>
                  <a:pt x="17047" y="5235"/>
                  <a:pt x="17344" y="5235"/>
                </a:cubicBezTo>
                <a:cubicBezTo>
                  <a:pt x="17658" y="5235"/>
                  <a:pt x="17918" y="5130"/>
                  <a:pt x="18121" y="4918"/>
                </a:cubicBezTo>
                <a:cubicBezTo>
                  <a:pt x="18322" y="4704"/>
                  <a:pt x="18423" y="4449"/>
                  <a:pt x="18423" y="4153"/>
                </a:cubicBezTo>
                <a:cubicBezTo>
                  <a:pt x="18423" y="3836"/>
                  <a:pt x="18322" y="3579"/>
                  <a:pt x="18121" y="3373"/>
                </a:cubicBezTo>
                <a:cubicBezTo>
                  <a:pt x="17920" y="3170"/>
                  <a:pt x="17660" y="3071"/>
                  <a:pt x="17344" y="3071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61" name="AutoShape 63"/>
          <p:cNvSpPr>
            <a:spLocks/>
          </p:cNvSpPr>
          <p:nvPr/>
        </p:nvSpPr>
        <p:spPr bwMode="auto">
          <a:xfrm>
            <a:off x="3318240" y="4497442"/>
            <a:ext cx="300793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3222"/>
                </a:moveTo>
                <a:cubicBezTo>
                  <a:pt x="20632" y="3222"/>
                  <a:pt x="20946" y="3384"/>
                  <a:pt x="21208" y="3713"/>
                </a:cubicBezTo>
                <a:cubicBezTo>
                  <a:pt x="21470" y="4042"/>
                  <a:pt x="21599" y="4427"/>
                  <a:pt x="21599" y="4865"/>
                </a:cubicBezTo>
                <a:lnTo>
                  <a:pt x="21599" y="19984"/>
                </a:lnTo>
                <a:cubicBezTo>
                  <a:pt x="21599" y="20421"/>
                  <a:pt x="21470" y="20803"/>
                  <a:pt x="21208" y="21121"/>
                </a:cubicBezTo>
                <a:cubicBezTo>
                  <a:pt x="20946" y="21441"/>
                  <a:pt x="20632" y="21599"/>
                  <a:pt x="20263" y="21599"/>
                </a:cubicBezTo>
                <a:lnTo>
                  <a:pt x="1348" y="21599"/>
                </a:lnTo>
                <a:cubicBezTo>
                  <a:pt x="981" y="21599"/>
                  <a:pt x="663" y="21441"/>
                  <a:pt x="399" y="21121"/>
                </a:cubicBezTo>
                <a:cubicBezTo>
                  <a:pt x="134" y="20803"/>
                  <a:pt x="0" y="20421"/>
                  <a:pt x="0" y="19984"/>
                </a:cubicBezTo>
                <a:lnTo>
                  <a:pt x="0" y="4865"/>
                </a:lnTo>
                <a:cubicBezTo>
                  <a:pt x="0" y="4427"/>
                  <a:pt x="134" y="4042"/>
                  <a:pt x="399" y="3713"/>
                </a:cubicBezTo>
                <a:cubicBezTo>
                  <a:pt x="663" y="3384"/>
                  <a:pt x="981" y="3222"/>
                  <a:pt x="1348" y="3222"/>
                </a:cubicBezTo>
                <a:lnTo>
                  <a:pt x="5638" y="3222"/>
                </a:lnTo>
                <a:lnTo>
                  <a:pt x="6318" y="1460"/>
                </a:lnTo>
                <a:cubicBezTo>
                  <a:pt x="6458" y="1057"/>
                  <a:pt x="6717" y="713"/>
                  <a:pt x="7089" y="425"/>
                </a:cubicBezTo>
                <a:cubicBezTo>
                  <a:pt x="7466" y="143"/>
                  <a:pt x="7838" y="0"/>
                  <a:pt x="8203" y="0"/>
                </a:cubicBezTo>
                <a:lnTo>
                  <a:pt x="13396" y="0"/>
                </a:lnTo>
                <a:cubicBezTo>
                  <a:pt x="13763" y="0"/>
                  <a:pt x="14135" y="143"/>
                  <a:pt x="14510" y="425"/>
                </a:cubicBezTo>
                <a:cubicBezTo>
                  <a:pt x="14884" y="713"/>
                  <a:pt x="15146" y="1057"/>
                  <a:pt x="15293" y="1460"/>
                </a:cubicBezTo>
                <a:lnTo>
                  <a:pt x="15961" y="3222"/>
                </a:lnTo>
                <a:lnTo>
                  <a:pt x="20263" y="3222"/>
                </a:lnTo>
                <a:close/>
                <a:moveTo>
                  <a:pt x="10806" y="19185"/>
                </a:moveTo>
                <a:cubicBezTo>
                  <a:pt x="11572" y="19185"/>
                  <a:pt x="12299" y="19002"/>
                  <a:pt x="12987" y="18650"/>
                </a:cubicBezTo>
                <a:cubicBezTo>
                  <a:pt x="13672" y="18294"/>
                  <a:pt x="14270" y="17810"/>
                  <a:pt x="14774" y="17196"/>
                </a:cubicBezTo>
                <a:cubicBezTo>
                  <a:pt x="15278" y="16582"/>
                  <a:pt x="15677" y="15862"/>
                  <a:pt x="15974" y="15048"/>
                </a:cubicBezTo>
                <a:cubicBezTo>
                  <a:pt x="16270" y="14234"/>
                  <a:pt x="16419" y="13356"/>
                  <a:pt x="16419" y="12421"/>
                </a:cubicBezTo>
                <a:cubicBezTo>
                  <a:pt x="16419" y="11499"/>
                  <a:pt x="16270" y="10623"/>
                  <a:pt x="15974" y="9795"/>
                </a:cubicBezTo>
                <a:cubicBezTo>
                  <a:pt x="15677" y="8966"/>
                  <a:pt x="15278" y="8249"/>
                  <a:pt x="14774" y="7644"/>
                </a:cubicBezTo>
                <a:cubicBezTo>
                  <a:pt x="14270" y="7036"/>
                  <a:pt x="13672" y="6557"/>
                  <a:pt x="12987" y="6199"/>
                </a:cubicBezTo>
                <a:cubicBezTo>
                  <a:pt x="12299" y="5843"/>
                  <a:pt x="11572" y="5667"/>
                  <a:pt x="10806" y="5667"/>
                </a:cubicBezTo>
                <a:cubicBezTo>
                  <a:pt x="10039" y="5667"/>
                  <a:pt x="9312" y="5846"/>
                  <a:pt x="8619" y="6199"/>
                </a:cubicBezTo>
                <a:cubicBezTo>
                  <a:pt x="7929" y="6557"/>
                  <a:pt x="7332" y="7036"/>
                  <a:pt x="6827" y="7644"/>
                </a:cubicBezTo>
                <a:cubicBezTo>
                  <a:pt x="6323" y="8249"/>
                  <a:pt x="5922" y="8963"/>
                  <a:pt x="5625" y="9789"/>
                </a:cubicBezTo>
                <a:cubicBezTo>
                  <a:pt x="5329" y="10612"/>
                  <a:pt x="5180" y="11490"/>
                  <a:pt x="5180" y="12421"/>
                </a:cubicBezTo>
                <a:cubicBezTo>
                  <a:pt x="5180" y="13356"/>
                  <a:pt x="5329" y="14234"/>
                  <a:pt x="5625" y="15048"/>
                </a:cubicBezTo>
                <a:cubicBezTo>
                  <a:pt x="5922" y="15862"/>
                  <a:pt x="6323" y="16582"/>
                  <a:pt x="6827" y="17196"/>
                </a:cubicBezTo>
                <a:cubicBezTo>
                  <a:pt x="7332" y="17810"/>
                  <a:pt x="7929" y="18294"/>
                  <a:pt x="8619" y="18650"/>
                </a:cubicBezTo>
                <a:cubicBezTo>
                  <a:pt x="9312" y="19005"/>
                  <a:pt x="10039" y="19185"/>
                  <a:pt x="10806" y="19185"/>
                </a:cubicBezTo>
                <a:moveTo>
                  <a:pt x="10806" y="7832"/>
                </a:moveTo>
                <a:cubicBezTo>
                  <a:pt x="11337" y="7832"/>
                  <a:pt x="11834" y="7953"/>
                  <a:pt x="12294" y="8191"/>
                </a:cubicBezTo>
                <a:cubicBezTo>
                  <a:pt x="12754" y="8432"/>
                  <a:pt x="13158" y="8755"/>
                  <a:pt x="13501" y="9169"/>
                </a:cubicBezTo>
                <a:cubicBezTo>
                  <a:pt x="13846" y="9583"/>
                  <a:pt x="14118" y="10068"/>
                  <a:pt x="14316" y="10623"/>
                </a:cubicBezTo>
                <a:cubicBezTo>
                  <a:pt x="14515" y="11184"/>
                  <a:pt x="14615" y="11781"/>
                  <a:pt x="14615" y="12421"/>
                </a:cubicBezTo>
                <a:cubicBezTo>
                  <a:pt x="14615" y="13056"/>
                  <a:pt x="14515" y="13649"/>
                  <a:pt x="14316" y="14205"/>
                </a:cubicBezTo>
                <a:cubicBezTo>
                  <a:pt x="14118" y="14757"/>
                  <a:pt x="13846" y="15245"/>
                  <a:pt x="13501" y="15668"/>
                </a:cubicBezTo>
                <a:cubicBezTo>
                  <a:pt x="13158" y="16091"/>
                  <a:pt x="12752" y="16420"/>
                  <a:pt x="12289" y="16661"/>
                </a:cubicBezTo>
                <a:cubicBezTo>
                  <a:pt x="11824" y="16899"/>
                  <a:pt x="11330" y="17016"/>
                  <a:pt x="10806" y="17016"/>
                </a:cubicBezTo>
                <a:cubicBezTo>
                  <a:pt x="10274" y="17016"/>
                  <a:pt x="9777" y="16899"/>
                  <a:pt x="9312" y="16661"/>
                </a:cubicBezTo>
                <a:cubicBezTo>
                  <a:pt x="8847" y="16420"/>
                  <a:pt x="8443" y="16091"/>
                  <a:pt x="8100" y="15668"/>
                </a:cubicBezTo>
                <a:cubicBezTo>
                  <a:pt x="7755" y="15245"/>
                  <a:pt x="7483" y="14754"/>
                  <a:pt x="7285" y="14199"/>
                </a:cubicBezTo>
                <a:cubicBezTo>
                  <a:pt x="7084" y="13641"/>
                  <a:pt x="6984" y="13044"/>
                  <a:pt x="6984" y="12421"/>
                </a:cubicBezTo>
                <a:cubicBezTo>
                  <a:pt x="6984" y="11781"/>
                  <a:pt x="7084" y="11184"/>
                  <a:pt x="7285" y="10623"/>
                </a:cubicBezTo>
                <a:cubicBezTo>
                  <a:pt x="7483" y="10068"/>
                  <a:pt x="7755" y="9583"/>
                  <a:pt x="8100" y="9169"/>
                </a:cubicBezTo>
                <a:cubicBezTo>
                  <a:pt x="8443" y="8755"/>
                  <a:pt x="8847" y="8431"/>
                  <a:pt x="9312" y="8191"/>
                </a:cubicBezTo>
                <a:cubicBezTo>
                  <a:pt x="9777" y="7953"/>
                  <a:pt x="10274" y="7832"/>
                  <a:pt x="10806" y="7832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62" name="AutoShape 64"/>
          <p:cNvSpPr>
            <a:spLocks/>
          </p:cNvSpPr>
          <p:nvPr/>
        </p:nvSpPr>
        <p:spPr bwMode="auto">
          <a:xfrm>
            <a:off x="3954746" y="4497442"/>
            <a:ext cx="300793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0" y="0"/>
                  <a:pt x="20946" y="161"/>
                  <a:pt x="21208" y="481"/>
                </a:cubicBezTo>
                <a:cubicBezTo>
                  <a:pt x="21470" y="798"/>
                  <a:pt x="21599" y="1177"/>
                  <a:pt x="21599" y="1618"/>
                </a:cubicBezTo>
                <a:lnTo>
                  <a:pt x="21599" y="19981"/>
                </a:lnTo>
                <a:cubicBezTo>
                  <a:pt x="21599" y="20422"/>
                  <a:pt x="21470" y="20801"/>
                  <a:pt x="21208" y="21121"/>
                </a:cubicBezTo>
                <a:cubicBezTo>
                  <a:pt x="20946" y="21441"/>
                  <a:pt x="20630" y="21599"/>
                  <a:pt x="20263" y="21599"/>
                </a:cubicBezTo>
                <a:lnTo>
                  <a:pt x="1346" y="21599"/>
                </a:lnTo>
                <a:cubicBezTo>
                  <a:pt x="979" y="21599"/>
                  <a:pt x="663" y="21441"/>
                  <a:pt x="399" y="21121"/>
                </a:cubicBezTo>
                <a:cubicBezTo>
                  <a:pt x="132" y="20801"/>
                  <a:pt x="0" y="20422"/>
                  <a:pt x="0" y="19981"/>
                </a:cubicBezTo>
                <a:lnTo>
                  <a:pt x="0" y="1618"/>
                </a:lnTo>
                <a:cubicBezTo>
                  <a:pt x="0" y="1177"/>
                  <a:pt x="132" y="798"/>
                  <a:pt x="399" y="481"/>
                </a:cubicBezTo>
                <a:cubicBezTo>
                  <a:pt x="663" y="161"/>
                  <a:pt x="979" y="0"/>
                  <a:pt x="1346" y="0"/>
                </a:cubicBezTo>
                <a:lnTo>
                  <a:pt x="20263" y="0"/>
                </a:lnTo>
                <a:close/>
                <a:moveTo>
                  <a:pt x="19805" y="2252"/>
                </a:moveTo>
                <a:lnTo>
                  <a:pt x="8590" y="2252"/>
                </a:lnTo>
                <a:lnTo>
                  <a:pt x="8426" y="3545"/>
                </a:lnTo>
                <a:lnTo>
                  <a:pt x="1804" y="3545"/>
                </a:lnTo>
                <a:lnTo>
                  <a:pt x="1804" y="5501"/>
                </a:lnTo>
                <a:lnTo>
                  <a:pt x="19805" y="5501"/>
                </a:lnTo>
                <a:lnTo>
                  <a:pt x="19805" y="2252"/>
                </a:lnTo>
                <a:close/>
                <a:moveTo>
                  <a:pt x="19805" y="17746"/>
                </a:moveTo>
                <a:lnTo>
                  <a:pt x="1804" y="17746"/>
                </a:lnTo>
                <a:lnTo>
                  <a:pt x="1804" y="19350"/>
                </a:lnTo>
                <a:lnTo>
                  <a:pt x="19805" y="19350"/>
                </a:lnTo>
                <a:lnTo>
                  <a:pt x="19805" y="17746"/>
                </a:lnTo>
                <a:close/>
                <a:moveTo>
                  <a:pt x="3116" y="2743"/>
                </a:moveTo>
                <a:lnTo>
                  <a:pt x="6820" y="2743"/>
                </a:lnTo>
                <a:lnTo>
                  <a:pt x="6820" y="1436"/>
                </a:lnTo>
                <a:lnTo>
                  <a:pt x="3116" y="1436"/>
                </a:lnTo>
                <a:lnTo>
                  <a:pt x="3116" y="2743"/>
                </a:lnTo>
                <a:close/>
                <a:moveTo>
                  <a:pt x="6529" y="11631"/>
                </a:moveTo>
                <a:cubicBezTo>
                  <a:pt x="6529" y="12342"/>
                  <a:pt x="6639" y="13011"/>
                  <a:pt x="6862" y="13634"/>
                </a:cubicBezTo>
                <a:cubicBezTo>
                  <a:pt x="7084" y="14257"/>
                  <a:pt x="7388" y="14800"/>
                  <a:pt x="7775" y="15264"/>
                </a:cubicBezTo>
                <a:cubicBezTo>
                  <a:pt x="8162" y="15731"/>
                  <a:pt x="8617" y="16095"/>
                  <a:pt x="9134" y="16359"/>
                </a:cubicBezTo>
                <a:cubicBezTo>
                  <a:pt x="9655" y="16630"/>
                  <a:pt x="10211" y="16762"/>
                  <a:pt x="10806" y="16762"/>
                </a:cubicBezTo>
                <a:cubicBezTo>
                  <a:pt x="11398" y="16762"/>
                  <a:pt x="11954" y="16630"/>
                  <a:pt x="12470" y="16359"/>
                </a:cubicBezTo>
                <a:cubicBezTo>
                  <a:pt x="12984" y="16095"/>
                  <a:pt x="13435" y="15731"/>
                  <a:pt x="13824" y="15264"/>
                </a:cubicBezTo>
                <a:cubicBezTo>
                  <a:pt x="14211" y="14800"/>
                  <a:pt x="14515" y="14257"/>
                  <a:pt x="14737" y="13634"/>
                </a:cubicBezTo>
                <a:cubicBezTo>
                  <a:pt x="14960" y="13011"/>
                  <a:pt x="15070" y="12342"/>
                  <a:pt x="15070" y="11631"/>
                </a:cubicBezTo>
                <a:cubicBezTo>
                  <a:pt x="15070" y="10917"/>
                  <a:pt x="14960" y="10250"/>
                  <a:pt x="14737" y="9625"/>
                </a:cubicBezTo>
                <a:cubicBezTo>
                  <a:pt x="14515" y="9002"/>
                  <a:pt x="14211" y="8461"/>
                  <a:pt x="13824" y="8003"/>
                </a:cubicBezTo>
                <a:cubicBezTo>
                  <a:pt x="13435" y="7542"/>
                  <a:pt x="12982" y="7178"/>
                  <a:pt x="12463" y="6914"/>
                </a:cubicBezTo>
                <a:cubicBezTo>
                  <a:pt x="11944" y="6646"/>
                  <a:pt x="11391" y="6511"/>
                  <a:pt x="10806" y="6511"/>
                </a:cubicBezTo>
                <a:cubicBezTo>
                  <a:pt x="10211" y="6511"/>
                  <a:pt x="9655" y="6646"/>
                  <a:pt x="9134" y="6914"/>
                </a:cubicBezTo>
                <a:cubicBezTo>
                  <a:pt x="8617" y="7178"/>
                  <a:pt x="8162" y="7542"/>
                  <a:pt x="7775" y="8003"/>
                </a:cubicBezTo>
                <a:cubicBezTo>
                  <a:pt x="7388" y="8461"/>
                  <a:pt x="7084" y="9002"/>
                  <a:pt x="6862" y="9625"/>
                </a:cubicBezTo>
                <a:cubicBezTo>
                  <a:pt x="6639" y="10250"/>
                  <a:pt x="6529" y="10917"/>
                  <a:pt x="6529" y="11631"/>
                </a:cubicBezTo>
                <a:moveTo>
                  <a:pt x="13724" y="11631"/>
                </a:moveTo>
                <a:cubicBezTo>
                  <a:pt x="13724" y="12109"/>
                  <a:pt x="13648" y="12565"/>
                  <a:pt x="13501" y="12999"/>
                </a:cubicBezTo>
                <a:cubicBezTo>
                  <a:pt x="13352" y="13434"/>
                  <a:pt x="13146" y="13813"/>
                  <a:pt x="12879" y="14127"/>
                </a:cubicBezTo>
                <a:cubicBezTo>
                  <a:pt x="12612" y="14439"/>
                  <a:pt x="12301" y="14688"/>
                  <a:pt x="11942" y="14870"/>
                </a:cubicBezTo>
                <a:cubicBezTo>
                  <a:pt x="11582" y="15052"/>
                  <a:pt x="11205" y="15144"/>
                  <a:pt x="10806" y="15144"/>
                </a:cubicBezTo>
                <a:cubicBezTo>
                  <a:pt x="10407" y="15144"/>
                  <a:pt x="10025" y="15052"/>
                  <a:pt x="9662" y="14870"/>
                </a:cubicBezTo>
                <a:cubicBezTo>
                  <a:pt x="9300" y="14688"/>
                  <a:pt x="8987" y="14439"/>
                  <a:pt x="8725" y="14127"/>
                </a:cubicBezTo>
                <a:cubicBezTo>
                  <a:pt x="8463" y="13813"/>
                  <a:pt x="8257" y="13440"/>
                  <a:pt x="8103" y="13008"/>
                </a:cubicBezTo>
                <a:cubicBezTo>
                  <a:pt x="7951" y="12579"/>
                  <a:pt x="7875" y="12118"/>
                  <a:pt x="7875" y="11631"/>
                </a:cubicBezTo>
                <a:cubicBezTo>
                  <a:pt x="7875" y="11152"/>
                  <a:pt x="7951" y="10700"/>
                  <a:pt x="8103" y="10265"/>
                </a:cubicBezTo>
                <a:cubicBezTo>
                  <a:pt x="8257" y="9836"/>
                  <a:pt x="8463" y="9460"/>
                  <a:pt x="8725" y="9140"/>
                </a:cubicBezTo>
                <a:cubicBezTo>
                  <a:pt x="8987" y="8823"/>
                  <a:pt x="9298" y="8576"/>
                  <a:pt x="9657" y="8394"/>
                </a:cubicBezTo>
                <a:cubicBezTo>
                  <a:pt x="10015" y="8218"/>
                  <a:pt x="10399" y="8130"/>
                  <a:pt x="10806" y="8130"/>
                </a:cubicBezTo>
                <a:cubicBezTo>
                  <a:pt x="11205" y="8130"/>
                  <a:pt x="11582" y="8218"/>
                  <a:pt x="11942" y="8394"/>
                </a:cubicBezTo>
                <a:cubicBezTo>
                  <a:pt x="12301" y="8576"/>
                  <a:pt x="12612" y="8823"/>
                  <a:pt x="12879" y="9140"/>
                </a:cubicBezTo>
                <a:cubicBezTo>
                  <a:pt x="13146" y="9460"/>
                  <a:pt x="13352" y="9836"/>
                  <a:pt x="13501" y="10265"/>
                </a:cubicBezTo>
                <a:cubicBezTo>
                  <a:pt x="13648" y="10700"/>
                  <a:pt x="13724" y="11152"/>
                  <a:pt x="13724" y="11631"/>
                </a:cubicBezTo>
                <a:moveTo>
                  <a:pt x="9692" y="11631"/>
                </a:moveTo>
                <a:cubicBezTo>
                  <a:pt x="9692" y="11246"/>
                  <a:pt x="9799" y="10929"/>
                  <a:pt x="10020" y="10682"/>
                </a:cubicBezTo>
                <a:cubicBezTo>
                  <a:pt x="10238" y="10432"/>
                  <a:pt x="10500" y="10309"/>
                  <a:pt x="10806" y="10309"/>
                </a:cubicBezTo>
                <a:lnTo>
                  <a:pt x="10806" y="10280"/>
                </a:lnTo>
                <a:cubicBezTo>
                  <a:pt x="10945" y="10280"/>
                  <a:pt x="11065" y="10224"/>
                  <a:pt x="11163" y="10109"/>
                </a:cubicBezTo>
                <a:cubicBezTo>
                  <a:pt x="11261" y="9998"/>
                  <a:pt x="11310" y="9862"/>
                  <a:pt x="11310" y="9704"/>
                </a:cubicBezTo>
                <a:cubicBezTo>
                  <a:pt x="11310" y="9533"/>
                  <a:pt x="11261" y="9392"/>
                  <a:pt x="11163" y="9275"/>
                </a:cubicBezTo>
                <a:cubicBezTo>
                  <a:pt x="11065" y="9157"/>
                  <a:pt x="10945" y="9096"/>
                  <a:pt x="10806" y="9096"/>
                </a:cubicBezTo>
                <a:cubicBezTo>
                  <a:pt x="10228" y="9096"/>
                  <a:pt x="9733" y="9348"/>
                  <a:pt x="9322" y="9848"/>
                </a:cubicBezTo>
                <a:cubicBezTo>
                  <a:pt x="8913" y="10350"/>
                  <a:pt x="8708" y="10943"/>
                  <a:pt x="8708" y="11628"/>
                </a:cubicBezTo>
                <a:cubicBezTo>
                  <a:pt x="8708" y="11777"/>
                  <a:pt x="8757" y="11913"/>
                  <a:pt x="8854" y="12027"/>
                </a:cubicBezTo>
                <a:cubicBezTo>
                  <a:pt x="8952" y="12147"/>
                  <a:pt x="9063" y="12206"/>
                  <a:pt x="9187" y="12206"/>
                </a:cubicBezTo>
                <a:cubicBezTo>
                  <a:pt x="9329" y="12206"/>
                  <a:pt x="9447" y="12148"/>
                  <a:pt x="9545" y="12027"/>
                </a:cubicBezTo>
                <a:cubicBezTo>
                  <a:pt x="9643" y="11916"/>
                  <a:pt x="9692" y="11780"/>
                  <a:pt x="9692" y="11631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63" name="AutoShape 65"/>
          <p:cNvSpPr>
            <a:spLocks/>
          </p:cNvSpPr>
          <p:nvPr/>
        </p:nvSpPr>
        <p:spPr bwMode="auto">
          <a:xfrm>
            <a:off x="4557119" y="4497442"/>
            <a:ext cx="247618" cy="242062"/>
          </a:xfrm>
          <a:custGeom>
            <a:avLst/>
            <a:gdLst>
              <a:gd name="T0" fmla="*/ 10795 w 21590"/>
              <a:gd name="T1" fmla="*/ 10800 h 21600"/>
              <a:gd name="T2" fmla="*/ 10795 w 21590"/>
              <a:gd name="T3" fmla="*/ 10800 h 21600"/>
              <a:gd name="T4" fmla="*/ 10795 w 21590"/>
              <a:gd name="T5" fmla="*/ 10800 h 21600"/>
              <a:gd name="T6" fmla="*/ 10795 w 2159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90" h="21600">
                <a:moveTo>
                  <a:pt x="21292" y="12679"/>
                </a:moveTo>
                <a:cubicBezTo>
                  <a:pt x="21501" y="12885"/>
                  <a:pt x="21600" y="13136"/>
                  <a:pt x="21588" y="13436"/>
                </a:cubicBezTo>
                <a:cubicBezTo>
                  <a:pt x="21588" y="13662"/>
                  <a:pt x="21518" y="13865"/>
                  <a:pt x="21374" y="14043"/>
                </a:cubicBezTo>
                <a:cubicBezTo>
                  <a:pt x="21230" y="14224"/>
                  <a:pt x="21046" y="14342"/>
                  <a:pt x="20820" y="14393"/>
                </a:cubicBezTo>
                <a:lnTo>
                  <a:pt x="18197" y="15057"/>
                </a:lnTo>
                <a:cubicBezTo>
                  <a:pt x="18250" y="15220"/>
                  <a:pt x="18318" y="15438"/>
                  <a:pt x="18400" y="15706"/>
                </a:cubicBezTo>
                <a:cubicBezTo>
                  <a:pt x="18479" y="15977"/>
                  <a:pt x="18564" y="16254"/>
                  <a:pt x="18649" y="16531"/>
                </a:cubicBezTo>
                <a:cubicBezTo>
                  <a:pt x="18736" y="16810"/>
                  <a:pt x="18809" y="17081"/>
                  <a:pt x="18874" y="17333"/>
                </a:cubicBezTo>
                <a:cubicBezTo>
                  <a:pt x="18937" y="17592"/>
                  <a:pt x="18968" y="17801"/>
                  <a:pt x="18968" y="17962"/>
                </a:cubicBezTo>
                <a:cubicBezTo>
                  <a:pt x="18968" y="18225"/>
                  <a:pt x="18872" y="18459"/>
                  <a:pt x="18677" y="18660"/>
                </a:cubicBezTo>
                <a:cubicBezTo>
                  <a:pt x="18482" y="18860"/>
                  <a:pt x="18245" y="18965"/>
                  <a:pt x="17968" y="18965"/>
                </a:cubicBezTo>
                <a:cubicBezTo>
                  <a:pt x="17804" y="18965"/>
                  <a:pt x="17592" y="18934"/>
                  <a:pt x="17333" y="18869"/>
                </a:cubicBezTo>
                <a:cubicBezTo>
                  <a:pt x="17070" y="18807"/>
                  <a:pt x="16802" y="18733"/>
                  <a:pt x="16525" y="18646"/>
                </a:cubicBezTo>
                <a:cubicBezTo>
                  <a:pt x="16251" y="18561"/>
                  <a:pt x="15983" y="18476"/>
                  <a:pt x="15715" y="18397"/>
                </a:cubicBezTo>
                <a:cubicBezTo>
                  <a:pt x="15449" y="18315"/>
                  <a:pt x="15232" y="18250"/>
                  <a:pt x="15059" y="18194"/>
                </a:cubicBezTo>
                <a:lnTo>
                  <a:pt x="14399" y="20817"/>
                </a:lnTo>
                <a:cubicBezTo>
                  <a:pt x="14345" y="21040"/>
                  <a:pt x="14223" y="21227"/>
                  <a:pt x="14040" y="21376"/>
                </a:cubicBezTo>
                <a:cubicBezTo>
                  <a:pt x="13854" y="21526"/>
                  <a:pt x="13650" y="21599"/>
                  <a:pt x="13424" y="21599"/>
                </a:cubicBezTo>
                <a:cubicBezTo>
                  <a:pt x="13128" y="21599"/>
                  <a:pt x="12879" y="21498"/>
                  <a:pt x="12682" y="21289"/>
                </a:cubicBezTo>
                <a:lnTo>
                  <a:pt x="10801" y="19357"/>
                </a:lnTo>
                <a:lnTo>
                  <a:pt x="8881" y="21289"/>
                </a:lnTo>
                <a:cubicBezTo>
                  <a:pt x="8720" y="21498"/>
                  <a:pt x="8480" y="21599"/>
                  <a:pt x="8166" y="21599"/>
                </a:cubicBezTo>
                <a:cubicBezTo>
                  <a:pt x="7940" y="21599"/>
                  <a:pt x="7737" y="21526"/>
                  <a:pt x="7556" y="21376"/>
                </a:cubicBezTo>
                <a:cubicBezTo>
                  <a:pt x="7378" y="21227"/>
                  <a:pt x="7254" y="21040"/>
                  <a:pt x="7192" y="20817"/>
                </a:cubicBezTo>
                <a:lnTo>
                  <a:pt x="6528" y="18194"/>
                </a:lnTo>
                <a:cubicBezTo>
                  <a:pt x="6367" y="18250"/>
                  <a:pt x="6153" y="18315"/>
                  <a:pt x="5887" y="18397"/>
                </a:cubicBezTo>
                <a:cubicBezTo>
                  <a:pt x="5622" y="18479"/>
                  <a:pt x="5348" y="18561"/>
                  <a:pt x="5068" y="18646"/>
                </a:cubicBezTo>
                <a:cubicBezTo>
                  <a:pt x="4792" y="18733"/>
                  <a:pt x="4523" y="18807"/>
                  <a:pt x="4266" y="18869"/>
                </a:cubicBezTo>
                <a:cubicBezTo>
                  <a:pt x="4009" y="18934"/>
                  <a:pt x="3795" y="18965"/>
                  <a:pt x="3623" y="18965"/>
                </a:cubicBezTo>
                <a:cubicBezTo>
                  <a:pt x="3346" y="18965"/>
                  <a:pt x="3111" y="18860"/>
                  <a:pt x="2922" y="18660"/>
                </a:cubicBezTo>
                <a:cubicBezTo>
                  <a:pt x="2730" y="18459"/>
                  <a:pt x="2637" y="18225"/>
                  <a:pt x="2637" y="17962"/>
                </a:cubicBezTo>
                <a:cubicBezTo>
                  <a:pt x="2637" y="17801"/>
                  <a:pt x="2668" y="17592"/>
                  <a:pt x="2730" y="17333"/>
                </a:cubicBezTo>
                <a:cubicBezTo>
                  <a:pt x="2795" y="17081"/>
                  <a:pt x="2866" y="16810"/>
                  <a:pt x="2948" y="16531"/>
                </a:cubicBezTo>
                <a:cubicBezTo>
                  <a:pt x="3030" y="16254"/>
                  <a:pt x="3111" y="15980"/>
                  <a:pt x="3196" y="15712"/>
                </a:cubicBezTo>
                <a:cubicBezTo>
                  <a:pt x="3284" y="15446"/>
                  <a:pt x="3351" y="15229"/>
                  <a:pt x="3408" y="15057"/>
                </a:cubicBezTo>
                <a:lnTo>
                  <a:pt x="770" y="14393"/>
                </a:lnTo>
                <a:cubicBezTo>
                  <a:pt x="545" y="14342"/>
                  <a:pt x="361" y="14224"/>
                  <a:pt x="217" y="14034"/>
                </a:cubicBezTo>
                <a:cubicBezTo>
                  <a:pt x="73" y="13854"/>
                  <a:pt x="0" y="13650"/>
                  <a:pt x="0" y="13436"/>
                </a:cubicBezTo>
                <a:cubicBezTo>
                  <a:pt x="0" y="13136"/>
                  <a:pt x="104" y="12885"/>
                  <a:pt x="310" y="12679"/>
                </a:cubicBezTo>
                <a:lnTo>
                  <a:pt x="2245" y="10798"/>
                </a:lnTo>
                <a:lnTo>
                  <a:pt x="310" y="8920"/>
                </a:lnTo>
                <a:cubicBezTo>
                  <a:pt x="104" y="8714"/>
                  <a:pt x="0" y="8460"/>
                  <a:pt x="0" y="8160"/>
                </a:cubicBezTo>
                <a:cubicBezTo>
                  <a:pt x="0" y="7937"/>
                  <a:pt x="76" y="7734"/>
                  <a:pt x="225" y="7556"/>
                </a:cubicBezTo>
                <a:cubicBezTo>
                  <a:pt x="372" y="7373"/>
                  <a:pt x="556" y="7257"/>
                  <a:pt x="770" y="7203"/>
                </a:cubicBezTo>
                <a:lnTo>
                  <a:pt x="3408" y="6540"/>
                </a:lnTo>
                <a:cubicBezTo>
                  <a:pt x="3351" y="6381"/>
                  <a:pt x="3284" y="6161"/>
                  <a:pt x="3196" y="5893"/>
                </a:cubicBezTo>
                <a:cubicBezTo>
                  <a:pt x="3111" y="5622"/>
                  <a:pt x="3030" y="5345"/>
                  <a:pt x="2948" y="5068"/>
                </a:cubicBezTo>
                <a:cubicBezTo>
                  <a:pt x="2866" y="4786"/>
                  <a:pt x="2795" y="4518"/>
                  <a:pt x="2730" y="4264"/>
                </a:cubicBezTo>
                <a:cubicBezTo>
                  <a:pt x="2668" y="4007"/>
                  <a:pt x="2637" y="3795"/>
                  <a:pt x="2637" y="3634"/>
                </a:cubicBezTo>
                <a:cubicBezTo>
                  <a:pt x="2637" y="3354"/>
                  <a:pt x="2733" y="3117"/>
                  <a:pt x="2928" y="2925"/>
                </a:cubicBezTo>
                <a:cubicBezTo>
                  <a:pt x="3120" y="2730"/>
                  <a:pt x="3351" y="2634"/>
                  <a:pt x="3623" y="2634"/>
                </a:cubicBezTo>
                <a:cubicBezTo>
                  <a:pt x="3786" y="2634"/>
                  <a:pt x="3995" y="2665"/>
                  <a:pt x="4258" y="2730"/>
                </a:cubicBezTo>
                <a:cubicBezTo>
                  <a:pt x="4521" y="2792"/>
                  <a:pt x="4792" y="2866"/>
                  <a:pt x="5068" y="2950"/>
                </a:cubicBezTo>
                <a:cubicBezTo>
                  <a:pt x="5348" y="3038"/>
                  <a:pt x="5622" y="3120"/>
                  <a:pt x="5887" y="3205"/>
                </a:cubicBezTo>
                <a:cubicBezTo>
                  <a:pt x="6153" y="3284"/>
                  <a:pt x="6367" y="3349"/>
                  <a:pt x="6528" y="3405"/>
                </a:cubicBezTo>
                <a:lnTo>
                  <a:pt x="7192" y="782"/>
                </a:lnTo>
                <a:cubicBezTo>
                  <a:pt x="7246" y="556"/>
                  <a:pt x="7367" y="369"/>
                  <a:pt x="7556" y="220"/>
                </a:cubicBezTo>
                <a:cubicBezTo>
                  <a:pt x="7748" y="70"/>
                  <a:pt x="7949" y="0"/>
                  <a:pt x="8166" y="0"/>
                </a:cubicBezTo>
                <a:cubicBezTo>
                  <a:pt x="8480" y="0"/>
                  <a:pt x="8720" y="101"/>
                  <a:pt x="8881" y="307"/>
                </a:cubicBezTo>
                <a:lnTo>
                  <a:pt x="10801" y="2242"/>
                </a:lnTo>
                <a:lnTo>
                  <a:pt x="12682" y="307"/>
                </a:lnTo>
                <a:cubicBezTo>
                  <a:pt x="12888" y="101"/>
                  <a:pt x="13128" y="0"/>
                  <a:pt x="13399" y="0"/>
                </a:cubicBezTo>
                <a:cubicBezTo>
                  <a:pt x="13642" y="0"/>
                  <a:pt x="13854" y="67"/>
                  <a:pt x="14040" y="208"/>
                </a:cubicBezTo>
                <a:cubicBezTo>
                  <a:pt x="14223" y="347"/>
                  <a:pt x="14345" y="539"/>
                  <a:pt x="14399" y="782"/>
                </a:cubicBezTo>
                <a:lnTo>
                  <a:pt x="15059" y="3405"/>
                </a:lnTo>
                <a:cubicBezTo>
                  <a:pt x="15223" y="3349"/>
                  <a:pt x="15438" y="3284"/>
                  <a:pt x="15709" y="3205"/>
                </a:cubicBezTo>
                <a:cubicBezTo>
                  <a:pt x="15980" y="3120"/>
                  <a:pt x="16251" y="3038"/>
                  <a:pt x="16525" y="2950"/>
                </a:cubicBezTo>
                <a:cubicBezTo>
                  <a:pt x="16802" y="2866"/>
                  <a:pt x="17070" y="2792"/>
                  <a:pt x="17333" y="2730"/>
                </a:cubicBezTo>
                <a:cubicBezTo>
                  <a:pt x="17592" y="2665"/>
                  <a:pt x="17804" y="2634"/>
                  <a:pt x="17968" y="2634"/>
                </a:cubicBezTo>
                <a:cubicBezTo>
                  <a:pt x="18228" y="2634"/>
                  <a:pt x="18459" y="2730"/>
                  <a:pt x="18663" y="2925"/>
                </a:cubicBezTo>
                <a:cubicBezTo>
                  <a:pt x="18866" y="3117"/>
                  <a:pt x="18968" y="3354"/>
                  <a:pt x="18968" y="3634"/>
                </a:cubicBezTo>
                <a:cubicBezTo>
                  <a:pt x="18968" y="3795"/>
                  <a:pt x="18937" y="4007"/>
                  <a:pt x="18874" y="4264"/>
                </a:cubicBezTo>
                <a:cubicBezTo>
                  <a:pt x="18809" y="4518"/>
                  <a:pt x="18736" y="4786"/>
                  <a:pt x="18649" y="5068"/>
                </a:cubicBezTo>
                <a:cubicBezTo>
                  <a:pt x="18564" y="5345"/>
                  <a:pt x="18479" y="5619"/>
                  <a:pt x="18400" y="5884"/>
                </a:cubicBezTo>
                <a:cubicBezTo>
                  <a:pt x="18318" y="6150"/>
                  <a:pt x="18250" y="6370"/>
                  <a:pt x="18197" y="6540"/>
                </a:cubicBezTo>
                <a:lnTo>
                  <a:pt x="20820" y="7203"/>
                </a:lnTo>
                <a:cubicBezTo>
                  <a:pt x="21046" y="7257"/>
                  <a:pt x="21230" y="7378"/>
                  <a:pt x="21374" y="7559"/>
                </a:cubicBezTo>
                <a:cubicBezTo>
                  <a:pt x="21518" y="7748"/>
                  <a:pt x="21588" y="7946"/>
                  <a:pt x="21588" y="8161"/>
                </a:cubicBezTo>
                <a:cubicBezTo>
                  <a:pt x="21588" y="8460"/>
                  <a:pt x="21489" y="8714"/>
                  <a:pt x="21292" y="8920"/>
                </a:cubicBezTo>
                <a:lnTo>
                  <a:pt x="19332" y="10798"/>
                </a:lnTo>
                <a:lnTo>
                  <a:pt x="21292" y="1267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64" name="AutoShape 66"/>
          <p:cNvSpPr>
            <a:spLocks/>
          </p:cNvSpPr>
          <p:nvPr/>
        </p:nvSpPr>
        <p:spPr bwMode="auto">
          <a:xfrm>
            <a:off x="5158703" y="4497442"/>
            <a:ext cx="247618" cy="242062"/>
          </a:xfrm>
          <a:custGeom>
            <a:avLst/>
            <a:gdLst>
              <a:gd name="T0" fmla="*/ 10799 w 21598"/>
              <a:gd name="T1" fmla="*/ 10800 h 21600"/>
              <a:gd name="T2" fmla="*/ 10799 w 21598"/>
              <a:gd name="T3" fmla="*/ 10800 h 21600"/>
              <a:gd name="T4" fmla="*/ 10799 w 21598"/>
              <a:gd name="T5" fmla="*/ 10800 h 21600"/>
              <a:gd name="T6" fmla="*/ 10799 w 21598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98" h="21600">
                <a:moveTo>
                  <a:pt x="17537" y="12697"/>
                </a:moveTo>
                <a:lnTo>
                  <a:pt x="19798" y="9997"/>
                </a:lnTo>
                <a:lnTo>
                  <a:pt x="19798" y="17284"/>
                </a:lnTo>
                <a:cubicBezTo>
                  <a:pt x="19798" y="17874"/>
                  <a:pt x="19700" y="18429"/>
                  <a:pt x="19505" y="18949"/>
                </a:cubicBezTo>
                <a:cubicBezTo>
                  <a:pt x="19309" y="19469"/>
                  <a:pt x="19049" y="19928"/>
                  <a:pt x="18721" y="20321"/>
                </a:cubicBezTo>
                <a:cubicBezTo>
                  <a:pt x="18394" y="20715"/>
                  <a:pt x="18014" y="21027"/>
                  <a:pt x="17583" y="21256"/>
                </a:cubicBezTo>
                <a:cubicBezTo>
                  <a:pt x="17153" y="21485"/>
                  <a:pt x="16690" y="21599"/>
                  <a:pt x="16188" y="21599"/>
                </a:cubicBezTo>
                <a:lnTo>
                  <a:pt x="3595" y="21599"/>
                </a:lnTo>
                <a:cubicBezTo>
                  <a:pt x="3103" y="21599"/>
                  <a:pt x="2635" y="21485"/>
                  <a:pt x="2195" y="21256"/>
                </a:cubicBezTo>
                <a:cubicBezTo>
                  <a:pt x="1754" y="21027"/>
                  <a:pt x="1372" y="20715"/>
                  <a:pt x="1052" y="20321"/>
                </a:cubicBezTo>
                <a:cubicBezTo>
                  <a:pt x="734" y="19928"/>
                  <a:pt x="477" y="19469"/>
                  <a:pt x="286" y="18949"/>
                </a:cubicBezTo>
                <a:cubicBezTo>
                  <a:pt x="95" y="18429"/>
                  <a:pt x="0" y="17874"/>
                  <a:pt x="0" y="17284"/>
                </a:cubicBezTo>
                <a:lnTo>
                  <a:pt x="0" y="4315"/>
                </a:lnTo>
                <a:cubicBezTo>
                  <a:pt x="0" y="3722"/>
                  <a:pt x="95" y="3164"/>
                  <a:pt x="286" y="2632"/>
                </a:cubicBezTo>
                <a:cubicBezTo>
                  <a:pt x="477" y="2106"/>
                  <a:pt x="734" y="1645"/>
                  <a:pt x="1052" y="1263"/>
                </a:cubicBezTo>
                <a:cubicBezTo>
                  <a:pt x="1372" y="878"/>
                  <a:pt x="1754" y="572"/>
                  <a:pt x="2195" y="343"/>
                </a:cubicBezTo>
                <a:cubicBezTo>
                  <a:pt x="2635" y="114"/>
                  <a:pt x="3103" y="0"/>
                  <a:pt x="3595" y="0"/>
                </a:cubicBezTo>
                <a:lnTo>
                  <a:pt x="16188" y="0"/>
                </a:lnTo>
                <a:cubicBezTo>
                  <a:pt x="16401" y="0"/>
                  <a:pt x="16605" y="26"/>
                  <a:pt x="16798" y="82"/>
                </a:cubicBezTo>
                <a:lnTo>
                  <a:pt x="14608" y="2714"/>
                </a:lnTo>
                <a:lnTo>
                  <a:pt x="3595" y="2714"/>
                </a:lnTo>
                <a:cubicBezTo>
                  <a:pt x="3228" y="2714"/>
                  <a:pt x="2914" y="2867"/>
                  <a:pt x="2652" y="3184"/>
                </a:cubicBezTo>
                <a:cubicBezTo>
                  <a:pt x="2391" y="3496"/>
                  <a:pt x="2261" y="3875"/>
                  <a:pt x="2261" y="4315"/>
                </a:cubicBezTo>
                <a:lnTo>
                  <a:pt x="2261" y="17284"/>
                </a:lnTo>
                <a:cubicBezTo>
                  <a:pt x="2261" y="17724"/>
                  <a:pt x="2391" y="18101"/>
                  <a:pt x="2652" y="18412"/>
                </a:cubicBezTo>
                <a:cubicBezTo>
                  <a:pt x="2914" y="18729"/>
                  <a:pt x="3228" y="18888"/>
                  <a:pt x="3595" y="18888"/>
                </a:cubicBezTo>
                <a:lnTo>
                  <a:pt x="16188" y="18888"/>
                </a:lnTo>
                <a:cubicBezTo>
                  <a:pt x="16556" y="18888"/>
                  <a:pt x="16874" y="18729"/>
                  <a:pt x="17138" y="18412"/>
                </a:cubicBezTo>
                <a:cubicBezTo>
                  <a:pt x="17405" y="18101"/>
                  <a:pt x="17537" y="17724"/>
                  <a:pt x="17537" y="17284"/>
                </a:cubicBezTo>
                <a:lnTo>
                  <a:pt x="17537" y="12697"/>
                </a:lnTo>
                <a:close/>
                <a:moveTo>
                  <a:pt x="21333" y="2796"/>
                </a:moveTo>
                <a:cubicBezTo>
                  <a:pt x="21514" y="3011"/>
                  <a:pt x="21599" y="3272"/>
                  <a:pt x="21597" y="3578"/>
                </a:cubicBezTo>
                <a:cubicBezTo>
                  <a:pt x="21592" y="3881"/>
                  <a:pt x="21504" y="4136"/>
                  <a:pt x="21333" y="4342"/>
                </a:cubicBezTo>
                <a:lnTo>
                  <a:pt x="13005" y="14346"/>
                </a:lnTo>
                <a:lnTo>
                  <a:pt x="11854" y="15721"/>
                </a:lnTo>
                <a:cubicBezTo>
                  <a:pt x="11676" y="15938"/>
                  <a:pt x="11458" y="16044"/>
                  <a:pt x="11206" y="16044"/>
                </a:cubicBezTo>
                <a:cubicBezTo>
                  <a:pt x="10951" y="16044"/>
                  <a:pt x="10733" y="15938"/>
                  <a:pt x="10555" y="15721"/>
                </a:cubicBezTo>
                <a:lnTo>
                  <a:pt x="9383" y="14346"/>
                </a:lnTo>
                <a:lnTo>
                  <a:pt x="4779" y="8787"/>
                </a:lnTo>
                <a:cubicBezTo>
                  <a:pt x="4600" y="8573"/>
                  <a:pt x="4507" y="8314"/>
                  <a:pt x="4507" y="8006"/>
                </a:cubicBezTo>
                <a:cubicBezTo>
                  <a:pt x="4507" y="7703"/>
                  <a:pt x="4600" y="7441"/>
                  <a:pt x="4779" y="7227"/>
                </a:cubicBezTo>
                <a:lnTo>
                  <a:pt x="5927" y="5846"/>
                </a:lnTo>
                <a:cubicBezTo>
                  <a:pt x="6106" y="5635"/>
                  <a:pt x="6323" y="5526"/>
                  <a:pt x="6578" y="5526"/>
                </a:cubicBezTo>
                <a:cubicBezTo>
                  <a:pt x="6830" y="5526"/>
                  <a:pt x="7043" y="5634"/>
                  <a:pt x="7214" y="5846"/>
                </a:cubicBezTo>
                <a:lnTo>
                  <a:pt x="11198" y="10632"/>
                </a:lnTo>
                <a:lnTo>
                  <a:pt x="18861" y="1404"/>
                </a:lnTo>
                <a:cubicBezTo>
                  <a:pt x="19040" y="1186"/>
                  <a:pt x="19262" y="1084"/>
                  <a:pt x="19524" y="1087"/>
                </a:cubicBezTo>
                <a:cubicBezTo>
                  <a:pt x="19786" y="1092"/>
                  <a:pt x="20001" y="1198"/>
                  <a:pt x="20173" y="1404"/>
                </a:cubicBezTo>
                <a:lnTo>
                  <a:pt x="21333" y="279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65" name="AutoShape 67"/>
          <p:cNvSpPr>
            <a:spLocks/>
          </p:cNvSpPr>
          <p:nvPr/>
        </p:nvSpPr>
        <p:spPr bwMode="auto">
          <a:xfrm>
            <a:off x="5775368" y="4497442"/>
            <a:ext cx="247618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662" y="0"/>
                </a:moveTo>
                <a:cubicBezTo>
                  <a:pt x="18198" y="0"/>
                  <a:pt x="18703" y="117"/>
                  <a:pt x="19175" y="343"/>
                </a:cubicBezTo>
                <a:cubicBezTo>
                  <a:pt x="19651" y="575"/>
                  <a:pt x="20064" y="887"/>
                  <a:pt x="20422" y="1280"/>
                </a:cubicBezTo>
                <a:cubicBezTo>
                  <a:pt x="20780" y="1674"/>
                  <a:pt x="21066" y="2132"/>
                  <a:pt x="21279" y="2652"/>
                </a:cubicBezTo>
                <a:cubicBezTo>
                  <a:pt x="21493" y="3169"/>
                  <a:pt x="21599" y="3727"/>
                  <a:pt x="21599" y="4317"/>
                </a:cubicBezTo>
                <a:lnTo>
                  <a:pt x="21599" y="17282"/>
                </a:lnTo>
                <a:cubicBezTo>
                  <a:pt x="21599" y="17872"/>
                  <a:pt x="21493" y="18430"/>
                  <a:pt x="21279" y="18947"/>
                </a:cubicBezTo>
                <a:cubicBezTo>
                  <a:pt x="21066" y="19467"/>
                  <a:pt x="20780" y="19925"/>
                  <a:pt x="20422" y="20319"/>
                </a:cubicBezTo>
                <a:cubicBezTo>
                  <a:pt x="20064" y="20712"/>
                  <a:pt x="19651" y="21024"/>
                  <a:pt x="19183" y="21256"/>
                </a:cubicBezTo>
                <a:cubicBezTo>
                  <a:pt x="18714" y="21485"/>
                  <a:pt x="18209" y="21599"/>
                  <a:pt x="17662" y="21599"/>
                </a:cubicBezTo>
                <a:lnTo>
                  <a:pt x="3924" y="21599"/>
                </a:lnTo>
                <a:cubicBezTo>
                  <a:pt x="3387" y="21599"/>
                  <a:pt x="2883" y="21485"/>
                  <a:pt x="2410" y="21256"/>
                </a:cubicBezTo>
                <a:cubicBezTo>
                  <a:pt x="1935" y="21024"/>
                  <a:pt x="1521" y="20712"/>
                  <a:pt x="1163" y="20319"/>
                </a:cubicBezTo>
                <a:cubicBezTo>
                  <a:pt x="806" y="19925"/>
                  <a:pt x="523" y="19467"/>
                  <a:pt x="312" y="18947"/>
                </a:cubicBezTo>
                <a:cubicBezTo>
                  <a:pt x="104" y="18430"/>
                  <a:pt x="0" y="17872"/>
                  <a:pt x="0" y="17282"/>
                </a:cubicBezTo>
                <a:lnTo>
                  <a:pt x="0" y="4317"/>
                </a:lnTo>
                <a:cubicBezTo>
                  <a:pt x="0" y="3727"/>
                  <a:pt x="104" y="3169"/>
                  <a:pt x="312" y="2652"/>
                </a:cubicBezTo>
                <a:cubicBezTo>
                  <a:pt x="523" y="2132"/>
                  <a:pt x="806" y="1674"/>
                  <a:pt x="1163" y="1280"/>
                </a:cubicBezTo>
                <a:cubicBezTo>
                  <a:pt x="1521" y="887"/>
                  <a:pt x="1935" y="575"/>
                  <a:pt x="2410" y="343"/>
                </a:cubicBezTo>
                <a:cubicBezTo>
                  <a:pt x="2883" y="117"/>
                  <a:pt x="3387" y="0"/>
                  <a:pt x="3924" y="0"/>
                </a:cubicBezTo>
                <a:lnTo>
                  <a:pt x="17662" y="0"/>
                </a:lnTo>
                <a:close/>
                <a:moveTo>
                  <a:pt x="17662" y="2713"/>
                </a:moveTo>
                <a:lnTo>
                  <a:pt x="3924" y="2713"/>
                </a:lnTo>
                <a:cubicBezTo>
                  <a:pt x="3523" y="2713"/>
                  <a:pt x="3179" y="2872"/>
                  <a:pt x="2896" y="3186"/>
                </a:cubicBezTo>
                <a:cubicBezTo>
                  <a:pt x="2608" y="3501"/>
                  <a:pt x="2466" y="3877"/>
                  <a:pt x="2466" y="4317"/>
                </a:cubicBezTo>
                <a:lnTo>
                  <a:pt x="2466" y="17282"/>
                </a:lnTo>
                <a:cubicBezTo>
                  <a:pt x="2466" y="17723"/>
                  <a:pt x="2608" y="18099"/>
                  <a:pt x="2896" y="18413"/>
                </a:cubicBezTo>
                <a:cubicBezTo>
                  <a:pt x="3179" y="18727"/>
                  <a:pt x="3523" y="18886"/>
                  <a:pt x="3924" y="18886"/>
                </a:cubicBezTo>
                <a:lnTo>
                  <a:pt x="17662" y="18886"/>
                </a:lnTo>
                <a:cubicBezTo>
                  <a:pt x="18062" y="18886"/>
                  <a:pt x="18407" y="18727"/>
                  <a:pt x="18698" y="18413"/>
                </a:cubicBezTo>
                <a:cubicBezTo>
                  <a:pt x="18989" y="18101"/>
                  <a:pt x="19133" y="17723"/>
                  <a:pt x="19133" y="17282"/>
                </a:cubicBezTo>
                <a:lnTo>
                  <a:pt x="19133" y="4317"/>
                </a:lnTo>
                <a:cubicBezTo>
                  <a:pt x="19133" y="3877"/>
                  <a:pt x="18989" y="3501"/>
                  <a:pt x="18698" y="3186"/>
                </a:cubicBezTo>
                <a:cubicBezTo>
                  <a:pt x="18407" y="2872"/>
                  <a:pt x="18062" y="2713"/>
                  <a:pt x="17662" y="2713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66" name="AutoShape 68"/>
          <p:cNvSpPr>
            <a:spLocks/>
          </p:cNvSpPr>
          <p:nvPr/>
        </p:nvSpPr>
        <p:spPr bwMode="auto">
          <a:xfrm>
            <a:off x="6252352" y="4491096"/>
            <a:ext cx="300793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612" y="9346"/>
                </a:moveTo>
                <a:cubicBezTo>
                  <a:pt x="19507" y="9887"/>
                  <a:pt x="20229" y="10667"/>
                  <a:pt x="20776" y="11686"/>
                </a:cubicBezTo>
                <a:cubicBezTo>
                  <a:pt x="21324" y="12708"/>
                  <a:pt x="21599" y="13846"/>
                  <a:pt x="21599" y="15107"/>
                </a:cubicBezTo>
                <a:cubicBezTo>
                  <a:pt x="21599" y="16005"/>
                  <a:pt x="21458" y="16846"/>
                  <a:pt x="21172" y="17629"/>
                </a:cubicBezTo>
                <a:cubicBezTo>
                  <a:pt x="20889" y="18409"/>
                  <a:pt x="20503" y="19097"/>
                  <a:pt x="20008" y="19691"/>
                </a:cubicBezTo>
                <a:cubicBezTo>
                  <a:pt x="19512" y="20281"/>
                  <a:pt x="18940" y="20747"/>
                  <a:pt x="18290" y="21090"/>
                </a:cubicBezTo>
                <a:cubicBezTo>
                  <a:pt x="17640" y="21427"/>
                  <a:pt x="16939" y="21599"/>
                  <a:pt x="16187" y="21599"/>
                </a:cubicBezTo>
                <a:lnTo>
                  <a:pt x="4490" y="21599"/>
                </a:lnTo>
                <a:cubicBezTo>
                  <a:pt x="3878" y="21599"/>
                  <a:pt x="3297" y="21458"/>
                  <a:pt x="2750" y="21176"/>
                </a:cubicBezTo>
                <a:cubicBezTo>
                  <a:pt x="2203" y="20900"/>
                  <a:pt x="1723" y="20511"/>
                  <a:pt x="1312" y="20022"/>
                </a:cubicBezTo>
                <a:cubicBezTo>
                  <a:pt x="904" y="19527"/>
                  <a:pt x="583" y="18954"/>
                  <a:pt x="350" y="18294"/>
                </a:cubicBezTo>
                <a:cubicBezTo>
                  <a:pt x="115" y="17641"/>
                  <a:pt x="0" y="16947"/>
                  <a:pt x="0" y="16210"/>
                </a:cubicBezTo>
                <a:cubicBezTo>
                  <a:pt x="0" y="15565"/>
                  <a:pt x="88" y="14957"/>
                  <a:pt x="268" y="14381"/>
                </a:cubicBezTo>
                <a:cubicBezTo>
                  <a:pt x="448" y="13809"/>
                  <a:pt x="696" y="13287"/>
                  <a:pt x="1010" y="12818"/>
                </a:cubicBezTo>
                <a:cubicBezTo>
                  <a:pt x="1324" y="12351"/>
                  <a:pt x="1694" y="11954"/>
                  <a:pt x="2119" y="11632"/>
                </a:cubicBezTo>
                <a:cubicBezTo>
                  <a:pt x="2544" y="11312"/>
                  <a:pt x="3004" y="11079"/>
                  <a:pt x="3504" y="10929"/>
                </a:cubicBezTo>
                <a:cubicBezTo>
                  <a:pt x="3249" y="10552"/>
                  <a:pt x="3055" y="10140"/>
                  <a:pt x="2916" y="9688"/>
                </a:cubicBezTo>
                <a:cubicBezTo>
                  <a:pt x="2779" y="9239"/>
                  <a:pt x="2712" y="8758"/>
                  <a:pt x="2712" y="8240"/>
                </a:cubicBezTo>
                <a:cubicBezTo>
                  <a:pt x="2712" y="7635"/>
                  <a:pt x="2805" y="7071"/>
                  <a:pt x="2992" y="6547"/>
                </a:cubicBezTo>
                <a:cubicBezTo>
                  <a:pt x="3180" y="6023"/>
                  <a:pt x="3434" y="5568"/>
                  <a:pt x="3756" y="5182"/>
                </a:cubicBezTo>
                <a:cubicBezTo>
                  <a:pt x="4077" y="4796"/>
                  <a:pt x="4456" y="4488"/>
                  <a:pt x="4893" y="4264"/>
                </a:cubicBezTo>
                <a:cubicBezTo>
                  <a:pt x="5330" y="4039"/>
                  <a:pt x="5800" y="3927"/>
                  <a:pt x="6307" y="3927"/>
                </a:cubicBezTo>
                <a:cubicBezTo>
                  <a:pt x="7171" y="3927"/>
                  <a:pt x="7922" y="4258"/>
                  <a:pt x="8558" y="4920"/>
                </a:cubicBezTo>
                <a:cubicBezTo>
                  <a:pt x="8697" y="4223"/>
                  <a:pt x="8932" y="3573"/>
                  <a:pt x="9264" y="2971"/>
                </a:cubicBezTo>
                <a:cubicBezTo>
                  <a:pt x="9597" y="2369"/>
                  <a:pt x="9993" y="1848"/>
                  <a:pt x="10449" y="1404"/>
                </a:cubicBezTo>
                <a:cubicBezTo>
                  <a:pt x="10905" y="964"/>
                  <a:pt x="11412" y="621"/>
                  <a:pt x="11976" y="374"/>
                </a:cubicBezTo>
                <a:cubicBezTo>
                  <a:pt x="12540" y="123"/>
                  <a:pt x="13142" y="0"/>
                  <a:pt x="13785" y="0"/>
                </a:cubicBezTo>
                <a:cubicBezTo>
                  <a:pt x="14520" y="0"/>
                  <a:pt x="15218" y="169"/>
                  <a:pt x="15876" y="509"/>
                </a:cubicBezTo>
                <a:cubicBezTo>
                  <a:pt x="16536" y="852"/>
                  <a:pt x="17109" y="1312"/>
                  <a:pt x="17594" y="1894"/>
                </a:cubicBezTo>
                <a:cubicBezTo>
                  <a:pt x="18081" y="2476"/>
                  <a:pt x="18465" y="3167"/>
                  <a:pt x="18748" y="3956"/>
                </a:cubicBezTo>
                <a:cubicBezTo>
                  <a:pt x="19032" y="4744"/>
                  <a:pt x="19173" y="5580"/>
                  <a:pt x="19173" y="6463"/>
                </a:cubicBezTo>
                <a:cubicBezTo>
                  <a:pt x="19173" y="6987"/>
                  <a:pt x="19125" y="7491"/>
                  <a:pt x="19024" y="7972"/>
                </a:cubicBezTo>
                <a:cubicBezTo>
                  <a:pt x="18924" y="8453"/>
                  <a:pt x="18784" y="8914"/>
                  <a:pt x="18612" y="9346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67" name="AutoShape 69"/>
          <p:cNvSpPr>
            <a:spLocks/>
          </p:cNvSpPr>
          <p:nvPr/>
        </p:nvSpPr>
        <p:spPr bwMode="auto">
          <a:xfrm>
            <a:off x="953964" y="2642691"/>
            <a:ext cx="248412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909" y="6866"/>
                </a:moveTo>
                <a:cubicBezTo>
                  <a:pt x="18209" y="7363"/>
                  <a:pt x="18439" y="7917"/>
                  <a:pt x="18600" y="8529"/>
                </a:cubicBezTo>
                <a:cubicBezTo>
                  <a:pt x="19045" y="8620"/>
                  <a:pt x="19512" y="8679"/>
                  <a:pt x="20005" y="8705"/>
                </a:cubicBezTo>
                <a:cubicBezTo>
                  <a:pt x="20498" y="8733"/>
                  <a:pt x="20957" y="8820"/>
                  <a:pt x="21381" y="8976"/>
                </a:cubicBezTo>
                <a:cubicBezTo>
                  <a:pt x="21526" y="9012"/>
                  <a:pt x="21599" y="9091"/>
                  <a:pt x="21599" y="9218"/>
                </a:cubicBezTo>
                <a:lnTo>
                  <a:pt x="21599" y="12409"/>
                </a:lnTo>
                <a:cubicBezTo>
                  <a:pt x="21599" y="12516"/>
                  <a:pt x="21464" y="12612"/>
                  <a:pt x="21197" y="12697"/>
                </a:cubicBezTo>
                <a:cubicBezTo>
                  <a:pt x="20931" y="12787"/>
                  <a:pt x="20622" y="12852"/>
                  <a:pt x="20268" y="12909"/>
                </a:cubicBezTo>
                <a:cubicBezTo>
                  <a:pt x="19917" y="12962"/>
                  <a:pt x="19574" y="13002"/>
                  <a:pt x="19240" y="13030"/>
                </a:cubicBezTo>
                <a:cubicBezTo>
                  <a:pt x="18903" y="13056"/>
                  <a:pt x="18682" y="13078"/>
                  <a:pt x="18574" y="13098"/>
                </a:cubicBezTo>
                <a:cubicBezTo>
                  <a:pt x="18447" y="13612"/>
                  <a:pt x="18237" y="14137"/>
                  <a:pt x="17937" y="14679"/>
                </a:cubicBezTo>
                <a:cubicBezTo>
                  <a:pt x="18433" y="15416"/>
                  <a:pt x="18982" y="16125"/>
                  <a:pt x="19577" y="16802"/>
                </a:cubicBezTo>
                <a:lnTo>
                  <a:pt x="19659" y="17006"/>
                </a:lnTo>
                <a:cubicBezTo>
                  <a:pt x="19659" y="17076"/>
                  <a:pt x="19535" y="17251"/>
                  <a:pt x="19285" y="17522"/>
                </a:cubicBezTo>
                <a:cubicBezTo>
                  <a:pt x="19036" y="17799"/>
                  <a:pt x="18756" y="18096"/>
                  <a:pt x="18439" y="18412"/>
                </a:cubicBezTo>
                <a:cubicBezTo>
                  <a:pt x="18121" y="18725"/>
                  <a:pt x="17821" y="19008"/>
                  <a:pt x="17538" y="19256"/>
                </a:cubicBezTo>
                <a:cubicBezTo>
                  <a:pt x="17252" y="19505"/>
                  <a:pt x="17068" y="19626"/>
                  <a:pt x="16988" y="19626"/>
                </a:cubicBezTo>
                <a:cubicBezTo>
                  <a:pt x="16969" y="19626"/>
                  <a:pt x="16850" y="19541"/>
                  <a:pt x="16629" y="19377"/>
                </a:cubicBezTo>
                <a:cubicBezTo>
                  <a:pt x="16408" y="19211"/>
                  <a:pt x="16164" y="19025"/>
                  <a:pt x="15895" y="18821"/>
                </a:cubicBezTo>
                <a:cubicBezTo>
                  <a:pt x="15629" y="18621"/>
                  <a:pt x="15377" y="18426"/>
                  <a:pt x="15136" y="18240"/>
                </a:cubicBezTo>
                <a:cubicBezTo>
                  <a:pt x="14898" y="18056"/>
                  <a:pt x="14745" y="17946"/>
                  <a:pt x="14683" y="17909"/>
                </a:cubicBezTo>
                <a:cubicBezTo>
                  <a:pt x="14419" y="18053"/>
                  <a:pt x="14156" y="18177"/>
                  <a:pt x="13890" y="18282"/>
                </a:cubicBezTo>
                <a:cubicBezTo>
                  <a:pt x="13623" y="18384"/>
                  <a:pt x="13354" y="18471"/>
                  <a:pt x="13082" y="18545"/>
                </a:cubicBezTo>
                <a:cubicBezTo>
                  <a:pt x="13065" y="18655"/>
                  <a:pt x="13040" y="18875"/>
                  <a:pt x="13009" y="19214"/>
                </a:cubicBezTo>
                <a:cubicBezTo>
                  <a:pt x="12978" y="19553"/>
                  <a:pt x="12932" y="19894"/>
                  <a:pt x="12878" y="20242"/>
                </a:cubicBezTo>
                <a:cubicBezTo>
                  <a:pt x="12825" y="20589"/>
                  <a:pt x="12762" y="20902"/>
                  <a:pt x="12692" y="21179"/>
                </a:cubicBezTo>
                <a:cubicBezTo>
                  <a:pt x="12618" y="21461"/>
                  <a:pt x="12522" y="21599"/>
                  <a:pt x="12405" y="21599"/>
                </a:cubicBezTo>
                <a:lnTo>
                  <a:pt x="9191" y="21599"/>
                </a:lnTo>
                <a:cubicBezTo>
                  <a:pt x="9063" y="21599"/>
                  <a:pt x="8978" y="21520"/>
                  <a:pt x="8933" y="21371"/>
                </a:cubicBezTo>
                <a:cubicBezTo>
                  <a:pt x="8805" y="20928"/>
                  <a:pt x="8721" y="20462"/>
                  <a:pt x="8678" y="19979"/>
                </a:cubicBezTo>
                <a:cubicBezTo>
                  <a:pt x="8630" y="19493"/>
                  <a:pt x="8582" y="19030"/>
                  <a:pt x="8528" y="18584"/>
                </a:cubicBezTo>
                <a:cubicBezTo>
                  <a:pt x="7976" y="18423"/>
                  <a:pt x="7446" y="18197"/>
                  <a:pt x="6942" y="17909"/>
                </a:cubicBezTo>
                <a:cubicBezTo>
                  <a:pt x="6568" y="18191"/>
                  <a:pt x="6202" y="18460"/>
                  <a:pt x="5843" y="18725"/>
                </a:cubicBezTo>
                <a:cubicBezTo>
                  <a:pt x="5480" y="18993"/>
                  <a:pt x="5123" y="19276"/>
                  <a:pt x="4772" y="19572"/>
                </a:cubicBezTo>
                <a:lnTo>
                  <a:pt x="4608" y="19626"/>
                </a:lnTo>
                <a:cubicBezTo>
                  <a:pt x="4554" y="19626"/>
                  <a:pt x="4387" y="19504"/>
                  <a:pt x="4107" y="19256"/>
                </a:cubicBezTo>
                <a:cubicBezTo>
                  <a:pt x="3826" y="19007"/>
                  <a:pt x="3534" y="18725"/>
                  <a:pt x="3231" y="18412"/>
                </a:cubicBezTo>
                <a:cubicBezTo>
                  <a:pt x="2928" y="18095"/>
                  <a:pt x="2653" y="17799"/>
                  <a:pt x="2404" y="17522"/>
                </a:cubicBezTo>
                <a:cubicBezTo>
                  <a:pt x="2155" y="17251"/>
                  <a:pt x="2030" y="17076"/>
                  <a:pt x="2030" y="17006"/>
                </a:cubicBezTo>
                <a:cubicBezTo>
                  <a:pt x="2030" y="16986"/>
                  <a:pt x="2104" y="16867"/>
                  <a:pt x="2248" y="16647"/>
                </a:cubicBezTo>
                <a:cubicBezTo>
                  <a:pt x="2393" y="16427"/>
                  <a:pt x="2563" y="16184"/>
                  <a:pt x="2758" y="15924"/>
                </a:cubicBezTo>
                <a:cubicBezTo>
                  <a:pt x="2951" y="15662"/>
                  <a:pt x="3141" y="15410"/>
                  <a:pt x="3328" y="15173"/>
                </a:cubicBezTo>
                <a:cubicBezTo>
                  <a:pt x="3512" y="14933"/>
                  <a:pt x="3631" y="14778"/>
                  <a:pt x="3687" y="14704"/>
                </a:cubicBezTo>
                <a:cubicBezTo>
                  <a:pt x="3387" y="14210"/>
                  <a:pt x="3158" y="13657"/>
                  <a:pt x="2996" y="13044"/>
                </a:cubicBezTo>
                <a:cubicBezTo>
                  <a:pt x="2535" y="12951"/>
                  <a:pt x="2062" y="12897"/>
                  <a:pt x="1577" y="12869"/>
                </a:cubicBezTo>
                <a:cubicBezTo>
                  <a:pt x="1093" y="12841"/>
                  <a:pt x="640" y="12751"/>
                  <a:pt x="215" y="12598"/>
                </a:cubicBezTo>
                <a:cubicBezTo>
                  <a:pt x="70" y="12561"/>
                  <a:pt x="0" y="12479"/>
                  <a:pt x="0" y="12352"/>
                </a:cubicBezTo>
                <a:lnTo>
                  <a:pt x="0" y="9162"/>
                </a:lnTo>
                <a:cubicBezTo>
                  <a:pt x="0" y="9055"/>
                  <a:pt x="135" y="8959"/>
                  <a:pt x="413" y="8874"/>
                </a:cubicBezTo>
                <a:cubicBezTo>
                  <a:pt x="688" y="8789"/>
                  <a:pt x="997" y="8716"/>
                  <a:pt x="1339" y="8665"/>
                </a:cubicBezTo>
                <a:cubicBezTo>
                  <a:pt x="1685" y="8611"/>
                  <a:pt x="2019" y="8569"/>
                  <a:pt x="2345" y="8544"/>
                </a:cubicBezTo>
                <a:cubicBezTo>
                  <a:pt x="2668" y="8515"/>
                  <a:pt x="2886" y="8493"/>
                  <a:pt x="2996" y="8473"/>
                </a:cubicBezTo>
                <a:cubicBezTo>
                  <a:pt x="3158" y="7925"/>
                  <a:pt x="3379" y="7397"/>
                  <a:pt x="3659" y="6895"/>
                </a:cubicBezTo>
                <a:cubicBezTo>
                  <a:pt x="3160" y="6155"/>
                  <a:pt x="2619" y="5446"/>
                  <a:pt x="2030" y="4771"/>
                </a:cubicBezTo>
                <a:lnTo>
                  <a:pt x="1937" y="4571"/>
                </a:lnTo>
                <a:cubicBezTo>
                  <a:pt x="1937" y="4497"/>
                  <a:pt x="2064" y="4322"/>
                  <a:pt x="2316" y="4048"/>
                </a:cubicBezTo>
                <a:cubicBezTo>
                  <a:pt x="2568" y="3775"/>
                  <a:pt x="2852" y="3478"/>
                  <a:pt x="3163" y="3162"/>
                </a:cubicBezTo>
                <a:cubicBezTo>
                  <a:pt x="3478" y="2848"/>
                  <a:pt x="3778" y="2569"/>
                  <a:pt x="4067" y="2320"/>
                </a:cubicBezTo>
                <a:cubicBezTo>
                  <a:pt x="4356" y="2072"/>
                  <a:pt x="4537" y="1945"/>
                  <a:pt x="4608" y="1945"/>
                </a:cubicBezTo>
                <a:cubicBezTo>
                  <a:pt x="4625" y="1945"/>
                  <a:pt x="4747" y="2030"/>
                  <a:pt x="4968" y="2196"/>
                </a:cubicBezTo>
                <a:cubicBezTo>
                  <a:pt x="5188" y="2363"/>
                  <a:pt x="5435" y="2549"/>
                  <a:pt x="5707" y="2750"/>
                </a:cubicBezTo>
                <a:cubicBezTo>
                  <a:pt x="5976" y="2953"/>
                  <a:pt x="6234" y="3148"/>
                  <a:pt x="6472" y="3331"/>
                </a:cubicBezTo>
                <a:cubicBezTo>
                  <a:pt x="6712" y="3515"/>
                  <a:pt x="6860" y="3628"/>
                  <a:pt x="6913" y="3662"/>
                </a:cubicBezTo>
                <a:cubicBezTo>
                  <a:pt x="7174" y="3518"/>
                  <a:pt x="7440" y="3399"/>
                  <a:pt x="7707" y="3303"/>
                </a:cubicBezTo>
                <a:cubicBezTo>
                  <a:pt x="7973" y="3210"/>
                  <a:pt x="8247" y="3119"/>
                  <a:pt x="8528" y="3029"/>
                </a:cubicBezTo>
                <a:cubicBezTo>
                  <a:pt x="8528" y="2922"/>
                  <a:pt x="8539" y="2699"/>
                  <a:pt x="8568" y="2363"/>
                </a:cubicBezTo>
                <a:cubicBezTo>
                  <a:pt x="8596" y="2032"/>
                  <a:pt x="8636" y="1694"/>
                  <a:pt x="8689" y="1352"/>
                </a:cubicBezTo>
                <a:cubicBezTo>
                  <a:pt x="8743" y="1010"/>
                  <a:pt x="8814" y="697"/>
                  <a:pt x="8899" y="417"/>
                </a:cubicBezTo>
                <a:cubicBezTo>
                  <a:pt x="8984" y="141"/>
                  <a:pt x="9083" y="0"/>
                  <a:pt x="9191" y="0"/>
                </a:cubicBezTo>
                <a:lnTo>
                  <a:pt x="12405" y="0"/>
                </a:lnTo>
                <a:cubicBezTo>
                  <a:pt x="12530" y="0"/>
                  <a:pt x="12618" y="67"/>
                  <a:pt x="12663" y="203"/>
                </a:cubicBezTo>
                <a:cubicBezTo>
                  <a:pt x="12771" y="643"/>
                  <a:pt x="12847" y="1106"/>
                  <a:pt x="12893" y="1595"/>
                </a:cubicBezTo>
                <a:cubicBezTo>
                  <a:pt x="12938" y="2083"/>
                  <a:pt x="13000" y="2560"/>
                  <a:pt x="13082" y="3029"/>
                </a:cubicBezTo>
                <a:cubicBezTo>
                  <a:pt x="13363" y="3100"/>
                  <a:pt x="13632" y="3184"/>
                  <a:pt x="13890" y="3283"/>
                </a:cubicBezTo>
                <a:cubicBezTo>
                  <a:pt x="14147" y="3385"/>
                  <a:pt x="14402" y="3512"/>
                  <a:pt x="14654" y="3662"/>
                </a:cubicBezTo>
                <a:cubicBezTo>
                  <a:pt x="14728" y="3611"/>
                  <a:pt x="14881" y="3489"/>
                  <a:pt x="15116" y="3303"/>
                </a:cubicBezTo>
                <a:cubicBezTo>
                  <a:pt x="15351" y="3119"/>
                  <a:pt x="15603" y="2925"/>
                  <a:pt x="15870" y="2721"/>
                </a:cubicBezTo>
                <a:cubicBezTo>
                  <a:pt x="16136" y="2521"/>
                  <a:pt x="16377" y="2340"/>
                  <a:pt x="16589" y="2182"/>
                </a:cubicBezTo>
                <a:cubicBezTo>
                  <a:pt x="16801" y="2024"/>
                  <a:pt x="16935" y="1945"/>
                  <a:pt x="16988" y="1945"/>
                </a:cubicBezTo>
                <a:cubicBezTo>
                  <a:pt x="17042" y="1945"/>
                  <a:pt x="17209" y="2072"/>
                  <a:pt x="17490" y="2320"/>
                </a:cubicBezTo>
                <a:cubicBezTo>
                  <a:pt x="17770" y="2569"/>
                  <a:pt x="18065" y="2849"/>
                  <a:pt x="18371" y="3162"/>
                </a:cubicBezTo>
                <a:cubicBezTo>
                  <a:pt x="18679" y="3478"/>
                  <a:pt x="18957" y="3774"/>
                  <a:pt x="19206" y="4048"/>
                </a:cubicBezTo>
                <a:cubicBezTo>
                  <a:pt x="19453" y="4322"/>
                  <a:pt x="19577" y="4497"/>
                  <a:pt x="19577" y="4571"/>
                </a:cubicBezTo>
                <a:cubicBezTo>
                  <a:pt x="19577" y="4605"/>
                  <a:pt x="19498" y="4735"/>
                  <a:pt x="19342" y="4955"/>
                </a:cubicBezTo>
                <a:cubicBezTo>
                  <a:pt x="19183" y="5175"/>
                  <a:pt x="19008" y="5415"/>
                  <a:pt x="18812" y="5678"/>
                </a:cubicBezTo>
                <a:cubicBezTo>
                  <a:pt x="18617" y="5937"/>
                  <a:pt x="18427" y="6189"/>
                  <a:pt x="18240" y="6429"/>
                </a:cubicBezTo>
                <a:cubicBezTo>
                  <a:pt x="18056" y="6666"/>
                  <a:pt x="17946" y="6813"/>
                  <a:pt x="17909" y="6866"/>
                </a:cubicBezTo>
                <a:moveTo>
                  <a:pt x="10805" y="14044"/>
                </a:moveTo>
                <a:cubicBezTo>
                  <a:pt x="11247" y="14044"/>
                  <a:pt x="11669" y="13956"/>
                  <a:pt x="12066" y="13779"/>
                </a:cubicBezTo>
                <a:cubicBezTo>
                  <a:pt x="12462" y="13606"/>
                  <a:pt x="12805" y="13369"/>
                  <a:pt x="13091" y="13070"/>
                </a:cubicBezTo>
                <a:cubicBezTo>
                  <a:pt x="13374" y="12773"/>
                  <a:pt x="13604" y="12429"/>
                  <a:pt x="13782" y="12031"/>
                </a:cubicBezTo>
                <a:cubicBezTo>
                  <a:pt x="13958" y="11633"/>
                  <a:pt x="14045" y="11215"/>
                  <a:pt x="14045" y="10774"/>
                </a:cubicBezTo>
                <a:cubicBezTo>
                  <a:pt x="14045" y="10334"/>
                  <a:pt x="13958" y="9919"/>
                  <a:pt x="13782" y="9529"/>
                </a:cubicBezTo>
                <a:cubicBezTo>
                  <a:pt x="13604" y="9142"/>
                  <a:pt x="13374" y="8801"/>
                  <a:pt x="13091" y="8502"/>
                </a:cubicBezTo>
                <a:cubicBezTo>
                  <a:pt x="12805" y="8205"/>
                  <a:pt x="12462" y="7974"/>
                  <a:pt x="12066" y="7807"/>
                </a:cubicBezTo>
                <a:cubicBezTo>
                  <a:pt x="11669" y="7640"/>
                  <a:pt x="11247" y="7556"/>
                  <a:pt x="10805" y="7556"/>
                </a:cubicBezTo>
                <a:cubicBezTo>
                  <a:pt x="10360" y="7556"/>
                  <a:pt x="9938" y="7641"/>
                  <a:pt x="9536" y="7807"/>
                </a:cubicBezTo>
                <a:cubicBezTo>
                  <a:pt x="9134" y="7974"/>
                  <a:pt x="8786" y="8205"/>
                  <a:pt x="8494" y="8502"/>
                </a:cubicBezTo>
                <a:cubicBezTo>
                  <a:pt x="8199" y="8801"/>
                  <a:pt x="7970" y="9142"/>
                  <a:pt x="7800" y="9529"/>
                </a:cubicBezTo>
                <a:cubicBezTo>
                  <a:pt x="7633" y="9919"/>
                  <a:pt x="7551" y="10334"/>
                  <a:pt x="7551" y="10774"/>
                </a:cubicBezTo>
                <a:cubicBezTo>
                  <a:pt x="7551" y="11215"/>
                  <a:pt x="7633" y="11633"/>
                  <a:pt x="7800" y="12031"/>
                </a:cubicBezTo>
                <a:cubicBezTo>
                  <a:pt x="7970" y="12429"/>
                  <a:pt x="8199" y="12773"/>
                  <a:pt x="8494" y="13070"/>
                </a:cubicBezTo>
                <a:cubicBezTo>
                  <a:pt x="8786" y="13369"/>
                  <a:pt x="9134" y="13606"/>
                  <a:pt x="9536" y="13779"/>
                </a:cubicBezTo>
                <a:cubicBezTo>
                  <a:pt x="9938" y="13956"/>
                  <a:pt x="10360" y="14044"/>
                  <a:pt x="10805" y="14044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68" name="AutoShape 70"/>
          <p:cNvSpPr>
            <a:spLocks/>
          </p:cNvSpPr>
          <p:nvPr/>
        </p:nvSpPr>
        <p:spPr bwMode="auto">
          <a:xfrm>
            <a:off x="4480561" y="3510809"/>
            <a:ext cx="249205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1234" y="6152"/>
                </a:moveTo>
                <a:cubicBezTo>
                  <a:pt x="11406" y="6502"/>
                  <a:pt x="11552" y="6917"/>
                  <a:pt x="11672" y="7394"/>
                </a:cubicBezTo>
                <a:cubicBezTo>
                  <a:pt x="11747" y="7411"/>
                  <a:pt x="11886" y="7434"/>
                  <a:pt x="12088" y="7462"/>
                </a:cubicBezTo>
                <a:cubicBezTo>
                  <a:pt x="12291" y="7487"/>
                  <a:pt x="12500" y="7527"/>
                  <a:pt x="12714" y="7578"/>
                </a:cubicBezTo>
                <a:cubicBezTo>
                  <a:pt x="12928" y="7626"/>
                  <a:pt x="13119" y="7679"/>
                  <a:pt x="13289" y="7730"/>
                </a:cubicBezTo>
                <a:cubicBezTo>
                  <a:pt x="13458" y="7787"/>
                  <a:pt x="13543" y="7849"/>
                  <a:pt x="13543" y="7922"/>
                </a:cubicBezTo>
                <a:lnTo>
                  <a:pt x="13543" y="10328"/>
                </a:lnTo>
                <a:cubicBezTo>
                  <a:pt x="13543" y="10415"/>
                  <a:pt x="13458" y="10494"/>
                  <a:pt x="13289" y="10548"/>
                </a:cubicBezTo>
                <a:cubicBezTo>
                  <a:pt x="13119" y="10610"/>
                  <a:pt x="12928" y="10658"/>
                  <a:pt x="12714" y="10706"/>
                </a:cubicBezTo>
                <a:cubicBezTo>
                  <a:pt x="12500" y="10751"/>
                  <a:pt x="12288" y="10782"/>
                  <a:pt x="12076" y="10800"/>
                </a:cubicBezTo>
                <a:cubicBezTo>
                  <a:pt x="11867" y="10819"/>
                  <a:pt x="11730" y="10836"/>
                  <a:pt x="11672" y="10856"/>
                </a:cubicBezTo>
                <a:cubicBezTo>
                  <a:pt x="11566" y="11243"/>
                  <a:pt x="11429" y="11638"/>
                  <a:pt x="11255" y="12045"/>
                </a:cubicBezTo>
                <a:cubicBezTo>
                  <a:pt x="11429" y="12324"/>
                  <a:pt x="11594" y="12595"/>
                  <a:pt x="11756" y="12864"/>
                </a:cubicBezTo>
                <a:cubicBezTo>
                  <a:pt x="11919" y="13126"/>
                  <a:pt x="12100" y="13394"/>
                  <a:pt x="12302" y="13654"/>
                </a:cubicBezTo>
                <a:lnTo>
                  <a:pt x="12326" y="13787"/>
                </a:lnTo>
                <a:cubicBezTo>
                  <a:pt x="12326" y="13841"/>
                  <a:pt x="12248" y="13976"/>
                  <a:pt x="12095" y="14194"/>
                </a:cubicBezTo>
                <a:cubicBezTo>
                  <a:pt x="11940" y="14411"/>
                  <a:pt x="11761" y="14637"/>
                  <a:pt x="11559" y="14877"/>
                </a:cubicBezTo>
                <a:cubicBezTo>
                  <a:pt x="11356" y="15117"/>
                  <a:pt x="11166" y="15326"/>
                  <a:pt x="10991" y="15512"/>
                </a:cubicBezTo>
                <a:cubicBezTo>
                  <a:pt x="10812" y="15696"/>
                  <a:pt x="10702" y="15789"/>
                  <a:pt x="10657" y="15789"/>
                </a:cubicBezTo>
                <a:cubicBezTo>
                  <a:pt x="10643" y="15789"/>
                  <a:pt x="10565" y="15727"/>
                  <a:pt x="10426" y="15605"/>
                </a:cubicBezTo>
                <a:cubicBezTo>
                  <a:pt x="10288" y="15484"/>
                  <a:pt x="10135" y="15346"/>
                  <a:pt x="9965" y="15187"/>
                </a:cubicBezTo>
                <a:cubicBezTo>
                  <a:pt x="9796" y="15029"/>
                  <a:pt x="9638" y="14885"/>
                  <a:pt x="9492" y="14747"/>
                </a:cubicBezTo>
                <a:cubicBezTo>
                  <a:pt x="9344" y="14614"/>
                  <a:pt x="9250" y="14524"/>
                  <a:pt x="9205" y="14476"/>
                </a:cubicBezTo>
                <a:cubicBezTo>
                  <a:pt x="8866" y="14685"/>
                  <a:pt x="8536" y="14851"/>
                  <a:pt x="8212" y="14978"/>
                </a:cubicBezTo>
                <a:cubicBezTo>
                  <a:pt x="8212" y="15069"/>
                  <a:pt x="8200" y="15235"/>
                  <a:pt x="8179" y="15475"/>
                </a:cubicBezTo>
                <a:cubicBezTo>
                  <a:pt x="8155" y="15721"/>
                  <a:pt x="8127" y="15975"/>
                  <a:pt x="8089" y="16241"/>
                </a:cubicBezTo>
                <a:cubicBezTo>
                  <a:pt x="8052" y="16509"/>
                  <a:pt x="8004" y="16743"/>
                  <a:pt x="7948" y="16944"/>
                </a:cubicBezTo>
                <a:cubicBezTo>
                  <a:pt x="7892" y="17147"/>
                  <a:pt x="7833" y="17249"/>
                  <a:pt x="7774" y="17249"/>
                </a:cubicBezTo>
                <a:lnTo>
                  <a:pt x="5768" y="17249"/>
                </a:lnTo>
                <a:cubicBezTo>
                  <a:pt x="5707" y="17249"/>
                  <a:pt x="5651" y="17147"/>
                  <a:pt x="5594" y="16944"/>
                </a:cubicBezTo>
                <a:cubicBezTo>
                  <a:pt x="5538" y="16743"/>
                  <a:pt x="5493" y="16509"/>
                  <a:pt x="5462" y="16241"/>
                </a:cubicBezTo>
                <a:cubicBezTo>
                  <a:pt x="5434" y="15975"/>
                  <a:pt x="5406" y="15721"/>
                  <a:pt x="5385" y="15484"/>
                </a:cubicBezTo>
                <a:cubicBezTo>
                  <a:pt x="5361" y="15244"/>
                  <a:pt x="5352" y="15077"/>
                  <a:pt x="5352" y="14978"/>
                </a:cubicBezTo>
                <a:cubicBezTo>
                  <a:pt x="5013" y="14871"/>
                  <a:pt x="4681" y="14702"/>
                  <a:pt x="4359" y="14476"/>
                </a:cubicBezTo>
                <a:cubicBezTo>
                  <a:pt x="4126" y="14685"/>
                  <a:pt x="3895" y="14894"/>
                  <a:pt x="3667" y="15106"/>
                </a:cubicBezTo>
                <a:cubicBezTo>
                  <a:pt x="3438" y="15320"/>
                  <a:pt x="3212" y="15535"/>
                  <a:pt x="2996" y="15761"/>
                </a:cubicBezTo>
                <a:lnTo>
                  <a:pt x="2883" y="15789"/>
                </a:lnTo>
                <a:cubicBezTo>
                  <a:pt x="2855" y="15789"/>
                  <a:pt x="2751" y="15696"/>
                  <a:pt x="2572" y="15512"/>
                </a:cubicBezTo>
                <a:cubicBezTo>
                  <a:pt x="2396" y="15326"/>
                  <a:pt x="2212" y="15117"/>
                  <a:pt x="2021" y="14877"/>
                </a:cubicBezTo>
                <a:cubicBezTo>
                  <a:pt x="1828" y="14637"/>
                  <a:pt x="1657" y="14411"/>
                  <a:pt x="1504" y="14194"/>
                </a:cubicBezTo>
                <a:cubicBezTo>
                  <a:pt x="1348" y="13976"/>
                  <a:pt x="1273" y="13841"/>
                  <a:pt x="1273" y="13787"/>
                </a:cubicBezTo>
                <a:cubicBezTo>
                  <a:pt x="1273" y="13770"/>
                  <a:pt x="1320" y="13677"/>
                  <a:pt x="1419" y="13510"/>
                </a:cubicBezTo>
                <a:cubicBezTo>
                  <a:pt x="1515" y="13346"/>
                  <a:pt x="1628" y="13163"/>
                  <a:pt x="1751" y="12971"/>
                </a:cubicBezTo>
                <a:cubicBezTo>
                  <a:pt x="1875" y="12776"/>
                  <a:pt x="1991" y="12590"/>
                  <a:pt x="2099" y="12415"/>
                </a:cubicBezTo>
                <a:cubicBezTo>
                  <a:pt x="2210" y="12240"/>
                  <a:pt x="2278" y="12127"/>
                  <a:pt x="2308" y="12070"/>
                </a:cubicBezTo>
                <a:cubicBezTo>
                  <a:pt x="2134" y="11686"/>
                  <a:pt x="1988" y="11260"/>
                  <a:pt x="1868" y="10800"/>
                </a:cubicBezTo>
                <a:cubicBezTo>
                  <a:pt x="1793" y="10783"/>
                  <a:pt x="1654" y="10760"/>
                  <a:pt x="1452" y="10732"/>
                </a:cubicBezTo>
                <a:cubicBezTo>
                  <a:pt x="1249" y="10706"/>
                  <a:pt x="1042" y="10675"/>
                  <a:pt x="826" y="10639"/>
                </a:cubicBezTo>
                <a:cubicBezTo>
                  <a:pt x="611" y="10602"/>
                  <a:pt x="421" y="10554"/>
                  <a:pt x="251" y="10497"/>
                </a:cubicBezTo>
                <a:cubicBezTo>
                  <a:pt x="82" y="10438"/>
                  <a:pt x="0" y="10373"/>
                  <a:pt x="0" y="10300"/>
                </a:cubicBezTo>
                <a:lnTo>
                  <a:pt x="0" y="7869"/>
                </a:lnTo>
                <a:cubicBezTo>
                  <a:pt x="0" y="7798"/>
                  <a:pt x="82" y="7724"/>
                  <a:pt x="251" y="7660"/>
                </a:cubicBezTo>
                <a:cubicBezTo>
                  <a:pt x="421" y="7589"/>
                  <a:pt x="616" y="7538"/>
                  <a:pt x="837" y="7501"/>
                </a:cubicBezTo>
                <a:cubicBezTo>
                  <a:pt x="1059" y="7468"/>
                  <a:pt x="1273" y="7434"/>
                  <a:pt x="1475" y="7408"/>
                </a:cubicBezTo>
                <a:cubicBezTo>
                  <a:pt x="1678" y="7380"/>
                  <a:pt x="1817" y="7366"/>
                  <a:pt x="1892" y="7366"/>
                </a:cubicBezTo>
                <a:cubicBezTo>
                  <a:pt x="1981" y="6925"/>
                  <a:pt x="2120" y="6530"/>
                  <a:pt x="2308" y="6177"/>
                </a:cubicBezTo>
                <a:cubicBezTo>
                  <a:pt x="2134" y="5900"/>
                  <a:pt x="1965" y="5621"/>
                  <a:pt x="1795" y="5347"/>
                </a:cubicBezTo>
                <a:cubicBezTo>
                  <a:pt x="1628" y="5073"/>
                  <a:pt x="1452" y="4802"/>
                  <a:pt x="1273" y="4542"/>
                </a:cubicBezTo>
                <a:lnTo>
                  <a:pt x="1228" y="4407"/>
                </a:lnTo>
                <a:cubicBezTo>
                  <a:pt x="1228" y="4353"/>
                  <a:pt x="1303" y="4221"/>
                  <a:pt x="1456" y="4009"/>
                </a:cubicBezTo>
                <a:cubicBezTo>
                  <a:pt x="1612" y="3797"/>
                  <a:pt x="1788" y="3574"/>
                  <a:pt x="1986" y="3334"/>
                </a:cubicBezTo>
                <a:cubicBezTo>
                  <a:pt x="2186" y="3094"/>
                  <a:pt x="2374" y="2882"/>
                  <a:pt x="2551" y="2696"/>
                </a:cubicBezTo>
                <a:cubicBezTo>
                  <a:pt x="2727" y="2515"/>
                  <a:pt x="2838" y="2419"/>
                  <a:pt x="2883" y="2419"/>
                </a:cubicBezTo>
                <a:cubicBezTo>
                  <a:pt x="2899" y="2419"/>
                  <a:pt x="2975" y="2478"/>
                  <a:pt x="3113" y="2597"/>
                </a:cubicBezTo>
                <a:cubicBezTo>
                  <a:pt x="3252" y="2713"/>
                  <a:pt x="3408" y="2851"/>
                  <a:pt x="3577" y="3006"/>
                </a:cubicBezTo>
                <a:cubicBezTo>
                  <a:pt x="3744" y="3164"/>
                  <a:pt x="3907" y="3320"/>
                  <a:pt x="4060" y="3469"/>
                </a:cubicBezTo>
                <a:cubicBezTo>
                  <a:pt x="4215" y="3616"/>
                  <a:pt x="4307" y="3706"/>
                  <a:pt x="4335" y="3743"/>
                </a:cubicBezTo>
                <a:cubicBezTo>
                  <a:pt x="4660" y="3517"/>
                  <a:pt x="4999" y="3354"/>
                  <a:pt x="5352" y="3243"/>
                </a:cubicBezTo>
                <a:cubicBezTo>
                  <a:pt x="5352" y="3173"/>
                  <a:pt x="5361" y="3003"/>
                  <a:pt x="5385" y="2746"/>
                </a:cubicBezTo>
                <a:cubicBezTo>
                  <a:pt x="5406" y="2484"/>
                  <a:pt x="5434" y="2224"/>
                  <a:pt x="5462" y="1967"/>
                </a:cubicBezTo>
                <a:cubicBezTo>
                  <a:pt x="5493" y="1707"/>
                  <a:pt x="5533" y="1476"/>
                  <a:pt x="5582" y="1264"/>
                </a:cubicBezTo>
                <a:cubicBezTo>
                  <a:pt x="5630" y="1052"/>
                  <a:pt x="5693" y="948"/>
                  <a:pt x="5768" y="948"/>
                </a:cubicBezTo>
                <a:lnTo>
                  <a:pt x="7774" y="948"/>
                </a:lnTo>
                <a:cubicBezTo>
                  <a:pt x="7833" y="948"/>
                  <a:pt x="7891" y="1052"/>
                  <a:pt x="7948" y="1264"/>
                </a:cubicBezTo>
                <a:cubicBezTo>
                  <a:pt x="8004" y="1476"/>
                  <a:pt x="8047" y="1707"/>
                  <a:pt x="8077" y="1967"/>
                </a:cubicBezTo>
                <a:cubicBezTo>
                  <a:pt x="8108" y="2224"/>
                  <a:pt x="8134" y="2484"/>
                  <a:pt x="8155" y="2746"/>
                </a:cubicBezTo>
                <a:cubicBezTo>
                  <a:pt x="8179" y="3003"/>
                  <a:pt x="8197" y="3173"/>
                  <a:pt x="8212" y="3243"/>
                </a:cubicBezTo>
                <a:cubicBezTo>
                  <a:pt x="8551" y="3354"/>
                  <a:pt x="8873" y="3512"/>
                  <a:pt x="9181" y="3715"/>
                </a:cubicBezTo>
                <a:cubicBezTo>
                  <a:pt x="9414" y="3512"/>
                  <a:pt x="9650" y="3305"/>
                  <a:pt x="9885" y="3105"/>
                </a:cubicBezTo>
                <a:cubicBezTo>
                  <a:pt x="10123" y="2899"/>
                  <a:pt x="10351" y="2690"/>
                  <a:pt x="10568" y="2475"/>
                </a:cubicBezTo>
                <a:lnTo>
                  <a:pt x="10657" y="2419"/>
                </a:lnTo>
                <a:cubicBezTo>
                  <a:pt x="10688" y="2419"/>
                  <a:pt x="10791" y="2518"/>
                  <a:pt x="10968" y="2710"/>
                </a:cubicBezTo>
                <a:cubicBezTo>
                  <a:pt x="11144" y="2904"/>
                  <a:pt x="11330" y="3116"/>
                  <a:pt x="11526" y="3348"/>
                </a:cubicBezTo>
                <a:cubicBezTo>
                  <a:pt x="11721" y="3577"/>
                  <a:pt x="11900" y="3797"/>
                  <a:pt x="12060" y="4009"/>
                </a:cubicBezTo>
                <a:cubicBezTo>
                  <a:pt x="12222" y="4220"/>
                  <a:pt x="12302" y="4353"/>
                  <a:pt x="12302" y="4407"/>
                </a:cubicBezTo>
                <a:cubicBezTo>
                  <a:pt x="12302" y="4443"/>
                  <a:pt x="12253" y="4542"/>
                  <a:pt x="12152" y="4712"/>
                </a:cubicBezTo>
                <a:cubicBezTo>
                  <a:pt x="12048" y="4878"/>
                  <a:pt x="11935" y="5056"/>
                  <a:pt x="11813" y="5251"/>
                </a:cubicBezTo>
                <a:cubicBezTo>
                  <a:pt x="11688" y="5446"/>
                  <a:pt x="11568" y="5629"/>
                  <a:pt x="11453" y="5807"/>
                </a:cubicBezTo>
                <a:cubicBezTo>
                  <a:pt x="11335" y="5982"/>
                  <a:pt x="11260" y="6095"/>
                  <a:pt x="11234" y="6152"/>
                </a:cubicBezTo>
                <a:moveTo>
                  <a:pt x="6781" y="11545"/>
                </a:moveTo>
                <a:cubicBezTo>
                  <a:pt x="7061" y="11545"/>
                  <a:pt x="7322" y="11480"/>
                  <a:pt x="7569" y="11356"/>
                </a:cubicBezTo>
                <a:cubicBezTo>
                  <a:pt x="7819" y="11229"/>
                  <a:pt x="8035" y="11056"/>
                  <a:pt x="8219" y="10836"/>
                </a:cubicBezTo>
                <a:cubicBezTo>
                  <a:pt x="8402" y="10616"/>
                  <a:pt x="8546" y="10356"/>
                  <a:pt x="8652" y="10059"/>
                </a:cubicBezTo>
                <a:cubicBezTo>
                  <a:pt x="8758" y="9760"/>
                  <a:pt x="8809" y="9447"/>
                  <a:pt x="8809" y="9111"/>
                </a:cubicBezTo>
                <a:cubicBezTo>
                  <a:pt x="8809" y="8778"/>
                  <a:pt x="8758" y="8458"/>
                  <a:pt x="8652" y="8159"/>
                </a:cubicBezTo>
                <a:cubicBezTo>
                  <a:pt x="8546" y="7857"/>
                  <a:pt x="8402" y="7592"/>
                  <a:pt x="8219" y="7372"/>
                </a:cubicBezTo>
                <a:cubicBezTo>
                  <a:pt x="8035" y="7151"/>
                  <a:pt x="7819" y="6979"/>
                  <a:pt x="7569" y="6846"/>
                </a:cubicBezTo>
                <a:cubicBezTo>
                  <a:pt x="7322" y="6717"/>
                  <a:pt x="7061" y="6649"/>
                  <a:pt x="6781" y="6649"/>
                </a:cubicBezTo>
                <a:cubicBezTo>
                  <a:pt x="6211" y="6649"/>
                  <a:pt x="5726" y="6889"/>
                  <a:pt x="5328" y="7366"/>
                </a:cubicBezTo>
                <a:cubicBezTo>
                  <a:pt x="4931" y="7843"/>
                  <a:pt x="4730" y="8425"/>
                  <a:pt x="4730" y="9111"/>
                </a:cubicBezTo>
                <a:cubicBezTo>
                  <a:pt x="4730" y="9447"/>
                  <a:pt x="4785" y="9760"/>
                  <a:pt x="4895" y="10060"/>
                </a:cubicBezTo>
                <a:cubicBezTo>
                  <a:pt x="5003" y="10356"/>
                  <a:pt x="5149" y="10616"/>
                  <a:pt x="5333" y="10836"/>
                </a:cubicBezTo>
                <a:cubicBezTo>
                  <a:pt x="5517" y="11056"/>
                  <a:pt x="5735" y="11229"/>
                  <a:pt x="5987" y="11356"/>
                </a:cubicBezTo>
                <a:cubicBezTo>
                  <a:pt x="6239" y="11480"/>
                  <a:pt x="6500" y="11545"/>
                  <a:pt x="6781" y="11545"/>
                </a:cubicBezTo>
                <a:moveTo>
                  <a:pt x="20496" y="16952"/>
                </a:moveTo>
                <a:cubicBezTo>
                  <a:pt x="20427" y="17293"/>
                  <a:pt x="20340" y="17613"/>
                  <a:pt x="20234" y="17912"/>
                </a:cubicBezTo>
                <a:cubicBezTo>
                  <a:pt x="20251" y="17963"/>
                  <a:pt x="20293" y="18050"/>
                  <a:pt x="20364" y="18161"/>
                </a:cubicBezTo>
                <a:cubicBezTo>
                  <a:pt x="20437" y="18273"/>
                  <a:pt x="20507" y="18398"/>
                  <a:pt x="20573" y="18528"/>
                </a:cubicBezTo>
                <a:cubicBezTo>
                  <a:pt x="20642" y="18655"/>
                  <a:pt x="20700" y="18779"/>
                  <a:pt x="20755" y="18897"/>
                </a:cubicBezTo>
                <a:cubicBezTo>
                  <a:pt x="20806" y="19013"/>
                  <a:pt x="20832" y="19098"/>
                  <a:pt x="20832" y="19140"/>
                </a:cubicBezTo>
                <a:cubicBezTo>
                  <a:pt x="20832" y="19177"/>
                  <a:pt x="20762" y="19281"/>
                  <a:pt x="20625" y="19459"/>
                </a:cubicBezTo>
                <a:cubicBezTo>
                  <a:pt x="20486" y="19634"/>
                  <a:pt x="20324" y="19821"/>
                  <a:pt x="20140" y="20013"/>
                </a:cubicBezTo>
                <a:cubicBezTo>
                  <a:pt x="19957" y="20205"/>
                  <a:pt x="19778" y="20388"/>
                  <a:pt x="19611" y="20558"/>
                </a:cubicBezTo>
                <a:cubicBezTo>
                  <a:pt x="19441" y="20730"/>
                  <a:pt x="19333" y="20848"/>
                  <a:pt x="19288" y="20911"/>
                </a:cubicBezTo>
                <a:lnTo>
                  <a:pt x="19199" y="20967"/>
                </a:lnTo>
                <a:cubicBezTo>
                  <a:pt x="19168" y="20967"/>
                  <a:pt x="19107" y="20928"/>
                  <a:pt x="19013" y="20851"/>
                </a:cubicBezTo>
                <a:cubicBezTo>
                  <a:pt x="18919" y="20772"/>
                  <a:pt x="18822" y="20685"/>
                  <a:pt x="18726" y="20586"/>
                </a:cubicBezTo>
                <a:cubicBezTo>
                  <a:pt x="18629" y="20487"/>
                  <a:pt x="18533" y="20391"/>
                  <a:pt x="18438" y="20295"/>
                </a:cubicBezTo>
                <a:cubicBezTo>
                  <a:pt x="18344" y="20199"/>
                  <a:pt x="18283" y="20137"/>
                  <a:pt x="18253" y="20100"/>
                </a:cubicBezTo>
                <a:cubicBezTo>
                  <a:pt x="17975" y="20208"/>
                  <a:pt x="17681" y="20295"/>
                  <a:pt x="17372" y="20357"/>
                </a:cubicBezTo>
                <a:cubicBezTo>
                  <a:pt x="17358" y="20411"/>
                  <a:pt x="17323" y="20510"/>
                  <a:pt x="17273" y="20648"/>
                </a:cubicBezTo>
                <a:cubicBezTo>
                  <a:pt x="17219" y="20786"/>
                  <a:pt x="17160" y="20925"/>
                  <a:pt x="17097" y="21060"/>
                </a:cubicBezTo>
                <a:cubicBezTo>
                  <a:pt x="17033" y="21196"/>
                  <a:pt x="16972" y="21320"/>
                  <a:pt x="16911" y="21430"/>
                </a:cubicBezTo>
                <a:cubicBezTo>
                  <a:pt x="16852" y="21546"/>
                  <a:pt x="16798" y="21599"/>
                  <a:pt x="16753" y="21599"/>
                </a:cubicBezTo>
                <a:cubicBezTo>
                  <a:pt x="16709" y="21599"/>
                  <a:pt x="16577" y="21568"/>
                  <a:pt x="16360" y="21498"/>
                </a:cubicBezTo>
                <a:cubicBezTo>
                  <a:pt x="16141" y="21430"/>
                  <a:pt x="15906" y="21348"/>
                  <a:pt x="15654" y="21247"/>
                </a:cubicBezTo>
                <a:cubicBezTo>
                  <a:pt x="15405" y="21148"/>
                  <a:pt x="15179" y="21043"/>
                  <a:pt x="14979" y="20930"/>
                </a:cubicBezTo>
                <a:cubicBezTo>
                  <a:pt x="14778" y="20817"/>
                  <a:pt x="14680" y="20719"/>
                  <a:pt x="14680" y="20628"/>
                </a:cubicBezTo>
                <a:cubicBezTo>
                  <a:pt x="14680" y="20419"/>
                  <a:pt x="14698" y="20205"/>
                  <a:pt x="14736" y="19984"/>
                </a:cubicBezTo>
                <a:cubicBezTo>
                  <a:pt x="14774" y="19764"/>
                  <a:pt x="14809" y="19555"/>
                  <a:pt x="14837" y="19355"/>
                </a:cubicBezTo>
                <a:cubicBezTo>
                  <a:pt x="14717" y="19247"/>
                  <a:pt x="14611" y="19129"/>
                  <a:pt x="14517" y="18999"/>
                </a:cubicBezTo>
                <a:cubicBezTo>
                  <a:pt x="14423" y="18869"/>
                  <a:pt x="14338" y="18731"/>
                  <a:pt x="14263" y="18587"/>
                </a:cubicBezTo>
                <a:cubicBezTo>
                  <a:pt x="14091" y="18607"/>
                  <a:pt x="13919" y="18618"/>
                  <a:pt x="13750" y="18629"/>
                </a:cubicBezTo>
                <a:cubicBezTo>
                  <a:pt x="13583" y="18638"/>
                  <a:pt x="13413" y="18640"/>
                  <a:pt x="13251" y="18640"/>
                </a:cubicBezTo>
                <a:lnTo>
                  <a:pt x="13086" y="18640"/>
                </a:lnTo>
                <a:cubicBezTo>
                  <a:pt x="13037" y="18640"/>
                  <a:pt x="13006" y="18590"/>
                  <a:pt x="12990" y="18491"/>
                </a:cubicBezTo>
                <a:cubicBezTo>
                  <a:pt x="12976" y="18417"/>
                  <a:pt x="12945" y="18259"/>
                  <a:pt x="12900" y="18011"/>
                </a:cubicBezTo>
                <a:cubicBezTo>
                  <a:pt x="12855" y="17762"/>
                  <a:pt x="12804" y="17503"/>
                  <a:pt x="12747" y="17229"/>
                </a:cubicBezTo>
                <a:cubicBezTo>
                  <a:pt x="12691" y="16952"/>
                  <a:pt x="12644" y="16704"/>
                  <a:pt x="12608" y="16478"/>
                </a:cubicBezTo>
                <a:cubicBezTo>
                  <a:pt x="12568" y="16252"/>
                  <a:pt x="12552" y="16122"/>
                  <a:pt x="12552" y="16085"/>
                </a:cubicBezTo>
                <a:cubicBezTo>
                  <a:pt x="12552" y="16032"/>
                  <a:pt x="12601" y="15973"/>
                  <a:pt x="12702" y="15910"/>
                </a:cubicBezTo>
                <a:cubicBezTo>
                  <a:pt x="12804" y="15848"/>
                  <a:pt x="12921" y="15783"/>
                  <a:pt x="13053" y="15713"/>
                </a:cubicBezTo>
                <a:cubicBezTo>
                  <a:pt x="13183" y="15645"/>
                  <a:pt x="13310" y="15591"/>
                  <a:pt x="13430" y="15546"/>
                </a:cubicBezTo>
                <a:cubicBezTo>
                  <a:pt x="13550" y="15501"/>
                  <a:pt x="13632" y="15470"/>
                  <a:pt x="13677" y="15453"/>
                </a:cubicBezTo>
                <a:cubicBezTo>
                  <a:pt x="13708" y="15241"/>
                  <a:pt x="13743" y="15069"/>
                  <a:pt x="13785" y="14922"/>
                </a:cubicBezTo>
                <a:cubicBezTo>
                  <a:pt x="13825" y="14778"/>
                  <a:pt x="13884" y="14614"/>
                  <a:pt x="13959" y="14422"/>
                </a:cubicBezTo>
                <a:cubicBezTo>
                  <a:pt x="13929" y="14388"/>
                  <a:pt x="13882" y="14309"/>
                  <a:pt x="13813" y="14194"/>
                </a:cubicBezTo>
                <a:cubicBezTo>
                  <a:pt x="13745" y="14075"/>
                  <a:pt x="13677" y="13951"/>
                  <a:pt x="13604" y="13824"/>
                </a:cubicBezTo>
                <a:cubicBezTo>
                  <a:pt x="13533" y="13694"/>
                  <a:pt x="13470" y="13567"/>
                  <a:pt x="13418" y="13445"/>
                </a:cubicBezTo>
                <a:cubicBezTo>
                  <a:pt x="13366" y="13324"/>
                  <a:pt x="13340" y="13242"/>
                  <a:pt x="13340" y="13208"/>
                </a:cubicBezTo>
                <a:cubicBezTo>
                  <a:pt x="13340" y="13172"/>
                  <a:pt x="13409" y="13064"/>
                  <a:pt x="13547" y="12886"/>
                </a:cubicBezTo>
                <a:cubicBezTo>
                  <a:pt x="13686" y="12714"/>
                  <a:pt x="13849" y="12531"/>
                  <a:pt x="14032" y="12336"/>
                </a:cubicBezTo>
                <a:cubicBezTo>
                  <a:pt x="14216" y="12144"/>
                  <a:pt x="14392" y="11960"/>
                  <a:pt x="14562" y="11796"/>
                </a:cubicBezTo>
                <a:cubicBezTo>
                  <a:pt x="14731" y="11627"/>
                  <a:pt x="14837" y="11517"/>
                  <a:pt x="14882" y="11466"/>
                </a:cubicBezTo>
                <a:lnTo>
                  <a:pt x="14974" y="11410"/>
                </a:lnTo>
                <a:cubicBezTo>
                  <a:pt x="15004" y="11410"/>
                  <a:pt x="15066" y="11449"/>
                  <a:pt x="15160" y="11525"/>
                </a:cubicBezTo>
                <a:cubicBezTo>
                  <a:pt x="15254" y="11599"/>
                  <a:pt x="15348" y="11689"/>
                  <a:pt x="15447" y="11788"/>
                </a:cubicBezTo>
                <a:cubicBezTo>
                  <a:pt x="15543" y="11887"/>
                  <a:pt x="15640" y="11983"/>
                  <a:pt x="15734" y="12076"/>
                </a:cubicBezTo>
                <a:cubicBezTo>
                  <a:pt x="15828" y="12175"/>
                  <a:pt x="15889" y="12237"/>
                  <a:pt x="15920" y="12276"/>
                </a:cubicBezTo>
                <a:cubicBezTo>
                  <a:pt x="16184" y="12166"/>
                  <a:pt x="16468" y="12082"/>
                  <a:pt x="16777" y="12017"/>
                </a:cubicBezTo>
                <a:cubicBezTo>
                  <a:pt x="16791" y="11963"/>
                  <a:pt x="16826" y="11867"/>
                  <a:pt x="16878" y="11726"/>
                </a:cubicBezTo>
                <a:cubicBezTo>
                  <a:pt x="16930" y="11587"/>
                  <a:pt x="16991" y="11449"/>
                  <a:pt x="17064" y="11316"/>
                </a:cubicBezTo>
                <a:cubicBezTo>
                  <a:pt x="17135" y="11178"/>
                  <a:pt x="17200" y="11057"/>
                  <a:pt x="17262" y="10941"/>
                </a:cubicBezTo>
                <a:cubicBezTo>
                  <a:pt x="17320" y="10831"/>
                  <a:pt x="17372" y="10774"/>
                  <a:pt x="17419" y="10774"/>
                </a:cubicBezTo>
                <a:cubicBezTo>
                  <a:pt x="17448" y="10774"/>
                  <a:pt x="17575" y="10805"/>
                  <a:pt x="17803" y="10870"/>
                </a:cubicBezTo>
                <a:cubicBezTo>
                  <a:pt x="18027" y="10929"/>
                  <a:pt x="18264" y="11014"/>
                  <a:pt x="18516" y="11119"/>
                </a:cubicBezTo>
                <a:cubicBezTo>
                  <a:pt x="18768" y="11223"/>
                  <a:pt x="18996" y="11328"/>
                  <a:pt x="19199" y="11438"/>
                </a:cubicBezTo>
                <a:cubicBezTo>
                  <a:pt x="19401" y="11545"/>
                  <a:pt x="19502" y="11647"/>
                  <a:pt x="19502" y="11745"/>
                </a:cubicBezTo>
                <a:cubicBezTo>
                  <a:pt x="19502" y="11954"/>
                  <a:pt x="19481" y="12166"/>
                  <a:pt x="19441" y="12384"/>
                </a:cubicBezTo>
                <a:cubicBezTo>
                  <a:pt x="19399" y="12598"/>
                  <a:pt x="19363" y="12810"/>
                  <a:pt x="19333" y="13016"/>
                </a:cubicBezTo>
                <a:cubicBezTo>
                  <a:pt x="19453" y="13123"/>
                  <a:pt x="19561" y="13245"/>
                  <a:pt x="19655" y="13375"/>
                </a:cubicBezTo>
                <a:cubicBezTo>
                  <a:pt x="19749" y="13505"/>
                  <a:pt x="19834" y="13643"/>
                  <a:pt x="19910" y="13787"/>
                </a:cubicBezTo>
                <a:cubicBezTo>
                  <a:pt x="20095" y="13770"/>
                  <a:pt x="20281" y="13756"/>
                  <a:pt x="20465" y="13747"/>
                </a:cubicBezTo>
                <a:cubicBezTo>
                  <a:pt x="20651" y="13736"/>
                  <a:pt x="20830" y="13733"/>
                  <a:pt x="21002" y="13733"/>
                </a:cubicBezTo>
                <a:cubicBezTo>
                  <a:pt x="21061" y="13733"/>
                  <a:pt x="21129" y="13852"/>
                  <a:pt x="21204" y="14092"/>
                </a:cubicBezTo>
                <a:cubicBezTo>
                  <a:pt x="21279" y="14332"/>
                  <a:pt x="21345" y="14603"/>
                  <a:pt x="21402" y="14911"/>
                </a:cubicBezTo>
                <a:cubicBezTo>
                  <a:pt x="21458" y="15216"/>
                  <a:pt x="21505" y="15507"/>
                  <a:pt x="21543" y="15783"/>
                </a:cubicBezTo>
                <a:cubicBezTo>
                  <a:pt x="21581" y="16057"/>
                  <a:pt x="21599" y="16235"/>
                  <a:pt x="21599" y="16314"/>
                </a:cubicBezTo>
                <a:cubicBezTo>
                  <a:pt x="21599" y="16371"/>
                  <a:pt x="21548" y="16427"/>
                  <a:pt x="21447" y="16492"/>
                </a:cubicBezTo>
                <a:cubicBezTo>
                  <a:pt x="21345" y="16554"/>
                  <a:pt x="21235" y="16613"/>
                  <a:pt x="21115" y="16664"/>
                </a:cubicBezTo>
                <a:cubicBezTo>
                  <a:pt x="20995" y="16721"/>
                  <a:pt x="20872" y="16777"/>
                  <a:pt x="20747" y="16836"/>
                </a:cubicBezTo>
                <a:cubicBezTo>
                  <a:pt x="20623" y="16893"/>
                  <a:pt x="20540" y="16932"/>
                  <a:pt x="20496" y="16952"/>
                </a:cubicBezTo>
                <a:moveTo>
                  <a:pt x="20514" y="6070"/>
                </a:moveTo>
                <a:cubicBezTo>
                  <a:pt x="20416" y="6395"/>
                  <a:pt x="20300" y="6677"/>
                  <a:pt x="20164" y="6920"/>
                </a:cubicBezTo>
                <a:cubicBezTo>
                  <a:pt x="20180" y="6959"/>
                  <a:pt x="20211" y="7030"/>
                  <a:pt x="20256" y="7143"/>
                </a:cubicBezTo>
                <a:cubicBezTo>
                  <a:pt x="20300" y="7256"/>
                  <a:pt x="20352" y="7377"/>
                  <a:pt x="20409" y="7510"/>
                </a:cubicBezTo>
                <a:cubicBezTo>
                  <a:pt x="20463" y="7640"/>
                  <a:pt x="20510" y="7758"/>
                  <a:pt x="20550" y="7869"/>
                </a:cubicBezTo>
                <a:cubicBezTo>
                  <a:pt x="20585" y="7973"/>
                  <a:pt x="20604" y="8041"/>
                  <a:pt x="20604" y="8058"/>
                </a:cubicBezTo>
                <a:cubicBezTo>
                  <a:pt x="20604" y="8111"/>
                  <a:pt x="20519" y="8216"/>
                  <a:pt x="20352" y="8374"/>
                </a:cubicBezTo>
                <a:cubicBezTo>
                  <a:pt x="20183" y="8532"/>
                  <a:pt x="19994" y="8696"/>
                  <a:pt x="19787" y="8862"/>
                </a:cubicBezTo>
                <a:cubicBezTo>
                  <a:pt x="19580" y="9026"/>
                  <a:pt x="19387" y="9176"/>
                  <a:pt x="19208" y="9309"/>
                </a:cubicBezTo>
                <a:cubicBezTo>
                  <a:pt x="19027" y="9439"/>
                  <a:pt x="18930" y="9501"/>
                  <a:pt x="18914" y="9501"/>
                </a:cubicBezTo>
                <a:cubicBezTo>
                  <a:pt x="18886" y="9501"/>
                  <a:pt x="18832" y="9461"/>
                  <a:pt x="18756" y="9374"/>
                </a:cubicBezTo>
                <a:cubicBezTo>
                  <a:pt x="18683" y="9289"/>
                  <a:pt x="18601" y="9193"/>
                  <a:pt x="18514" y="9083"/>
                </a:cubicBezTo>
                <a:cubicBezTo>
                  <a:pt x="18429" y="8978"/>
                  <a:pt x="18351" y="8871"/>
                  <a:pt x="18283" y="8766"/>
                </a:cubicBezTo>
                <a:cubicBezTo>
                  <a:pt x="18215" y="8662"/>
                  <a:pt x="18168" y="8591"/>
                  <a:pt x="18137" y="8558"/>
                </a:cubicBezTo>
                <a:cubicBezTo>
                  <a:pt x="18031" y="8592"/>
                  <a:pt x="17925" y="8620"/>
                  <a:pt x="17815" y="8639"/>
                </a:cubicBezTo>
                <a:cubicBezTo>
                  <a:pt x="17706" y="8656"/>
                  <a:pt x="17596" y="8656"/>
                  <a:pt x="17483" y="8639"/>
                </a:cubicBezTo>
                <a:lnTo>
                  <a:pt x="17325" y="8639"/>
                </a:lnTo>
                <a:cubicBezTo>
                  <a:pt x="17297" y="8673"/>
                  <a:pt x="17250" y="8750"/>
                  <a:pt x="17191" y="8862"/>
                </a:cubicBezTo>
                <a:cubicBezTo>
                  <a:pt x="17130" y="8973"/>
                  <a:pt x="17066" y="9091"/>
                  <a:pt x="16993" y="9213"/>
                </a:cubicBezTo>
                <a:cubicBezTo>
                  <a:pt x="16923" y="9334"/>
                  <a:pt x="16852" y="9441"/>
                  <a:pt x="16784" y="9529"/>
                </a:cubicBezTo>
                <a:cubicBezTo>
                  <a:pt x="16718" y="9619"/>
                  <a:pt x="16668" y="9667"/>
                  <a:pt x="16638" y="9667"/>
                </a:cubicBezTo>
                <a:cubicBezTo>
                  <a:pt x="16610" y="9667"/>
                  <a:pt x="16494" y="9616"/>
                  <a:pt x="16301" y="9518"/>
                </a:cubicBezTo>
                <a:cubicBezTo>
                  <a:pt x="16106" y="9419"/>
                  <a:pt x="15901" y="9303"/>
                  <a:pt x="15687" y="9170"/>
                </a:cubicBezTo>
                <a:cubicBezTo>
                  <a:pt x="15473" y="9040"/>
                  <a:pt x="15277" y="8911"/>
                  <a:pt x="15101" y="8778"/>
                </a:cubicBezTo>
                <a:cubicBezTo>
                  <a:pt x="14924" y="8648"/>
                  <a:pt x="14835" y="8558"/>
                  <a:pt x="14835" y="8504"/>
                </a:cubicBezTo>
                <a:cubicBezTo>
                  <a:pt x="14835" y="8487"/>
                  <a:pt x="14847" y="8419"/>
                  <a:pt x="14868" y="8306"/>
                </a:cubicBezTo>
                <a:cubicBezTo>
                  <a:pt x="14891" y="8194"/>
                  <a:pt x="14922" y="8072"/>
                  <a:pt x="14960" y="7948"/>
                </a:cubicBezTo>
                <a:cubicBezTo>
                  <a:pt x="14997" y="7824"/>
                  <a:pt x="15030" y="7699"/>
                  <a:pt x="15061" y="7578"/>
                </a:cubicBezTo>
                <a:cubicBezTo>
                  <a:pt x="15091" y="7457"/>
                  <a:pt x="15113" y="7378"/>
                  <a:pt x="15129" y="7341"/>
                </a:cubicBezTo>
                <a:cubicBezTo>
                  <a:pt x="14957" y="7132"/>
                  <a:pt x="14814" y="6866"/>
                  <a:pt x="14701" y="6542"/>
                </a:cubicBezTo>
                <a:cubicBezTo>
                  <a:pt x="14303" y="6525"/>
                  <a:pt x="14021" y="6502"/>
                  <a:pt x="13856" y="6474"/>
                </a:cubicBezTo>
                <a:cubicBezTo>
                  <a:pt x="13691" y="6446"/>
                  <a:pt x="13580" y="6364"/>
                  <a:pt x="13529" y="6226"/>
                </a:cubicBezTo>
                <a:cubicBezTo>
                  <a:pt x="13477" y="6084"/>
                  <a:pt x="13458" y="5850"/>
                  <a:pt x="13472" y="5514"/>
                </a:cubicBezTo>
                <a:cubicBezTo>
                  <a:pt x="13489" y="5184"/>
                  <a:pt x="13472" y="4692"/>
                  <a:pt x="13427" y="4043"/>
                </a:cubicBezTo>
                <a:cubicBezTo>
                  <a:pt x="13427" y="3986"/>
                  <a:pt x="13475" y="3936"/>
                  <a:pt x="13569" y="3879"/>
                </a:cubicBezTo>
                <a:cubicBezTo>
                  <a:pt x="13663" y="3826"/>
                  <a:pt x="13773" y="3783"/>
                  <a:pt x="13901" y="3744"/>
                </a:cubicBezTo>
                <a:cubicBezTo>
                  <a:pt x="14028" y="3707"/>
                  <a:pt x="14155" y="3684"/>
                  <a:pt x="14279" y="3665"/>
                </a:cubicBezTo>
                <a:cubicBezTo>
                  <a:pt x="14402" y="3645"/>
                  <a:pt x="14487" y="3628"/>
                  <a:pt x="14531" y="3608"/>
                </a:cubicBezTo>
                <a:cubicBezTo>
                  <a:pt x="14607" y="3314"/>
                  <a:pt x="14722" y="3024"/>
                  <a:pt x="14880" y="2747"/>
                </a:cubicBezTo>
                <a:cubicBezTo>
                  <a:pt x="14866" y="2707"/>
                  <a:pt x="14835" y="2631"/>
                  <a:pt x="14790" y="2510"/>
                </a:cubicBezTo>
                <a:cubicBezTo>
                  <a:pt x="14746" y="2388"/>
                  <a:pt x="14698" y="2264"/>
                  <a:pt x="14649" y="2137"/>
                </a:cubicBezTo>
                <a:cubicBezTo>
                  <a:pt x="14602" y="2010"/>
                  <a:pt x="14557" y="1897"/>
                  <a:pt x="14522" y="1792"/>
                </a:cubicBezTo>
                <a:cubicBezTo>
                  <a:pt x="14482" y="1688"/>
                  <a:pt x="14465" y="1617"/>
                  <a:pt x="14465" y="1584"/>
                </a:cubicBezTo>
                <a:cubicBezTo>
                  <a:pt x="14465" y="1527"/>
                  <a:pt x="14545" y="1428"/>
                  <a:pt x="14705" y="1279"/>
                </a:cubicBezTo>
                <a:cubicBezTo>
                  <a:pt x="14868" y="1129"/>
                  <a:pt x="15051" y="971"/>
                  <a:pt x="15259" y="804"/>
                </a:cubicBezTo>
                <a:cubicBezTo>
                  <a:pt x="15463" y="641"/>
                  <a:pt x="15659" y="491"/>
                  <a:pt x="15840" y="367"/>
                </a:cubicBezTo>
                <a:cubicBezTo>
                  <a:pt x="16019" y="240"/>
                  <a:pt x="16125" y="177"/>
                  <a:pt x="16153" y="177"/>
                </a:cubicBezTo>
                <a:cubicBezTo>
                  <a:pt x="16184" y="177"/>
                  <a:pt x="16233" y="217"/>
                  <a:pt x="16301" y="296"/>
                </a:cubicBezTo>
                <a:cubicBezTo>
                  <a:pt x="16367" y="381"/>
                  <a:pt x="16445" y="477"/>
                  <a:pt x="16532" y="590"/>
                </a:cubicBezTo>
                <a:cubicBezTo>
                  <a:pt x="16619" y="700"/>
                  <a:pt x="16694" y="807"/>
                  <a:pt x="16763" y="906"/>
                </a:cubicBezTo>
                <a:cubicBezTo>
                  <a:pt x="16829" y="1005"/>
                  <a:pt x="16878" y="1072"/>
                  <a:pt x="16909" y="1109"/>
                </a:cubicBezTo>
                <a:cubicBezTo>
                  <a:pt x="17014" y="1072"/>
                  <a:pt x="17123" y="1047"/>
                  <a:pt x="17229" y="1027"/>
                </a:cubicBezTo>
                <a:cubicBezTo>
                  <a:pt x="17339" y="1007"/>
                  <a:pt x="17450" y="1007"/>
                  <a:pt x="17563" y="1027"/>
                </a:cubicBezTo>
                <a:lnTo>
                  <a:pt x="17721" y="1027"/>
                </a:lnTo>
                <a:cubicBezTo>
                  <a:pt x="17735" y="993"/>
                  <a:pt x="17777" y="917"/>
                  <a:pt x="17845" y="804"/>
                </a:cubicBezTo>
                <a:cubicBezTo>
                  <a:pt x="17911" y="691"/>
                  <a:pt x="17982" y="578"/>
                  <a:pt x="18052" y="460"/>
                </a:cubicBezTo>
                <a:cubicBezTo>
                  <a:pt x="18123" y="341"/>
                  <a:pt x="18189" y="237"/>
                  <a:pt x="18250" y="144"/>
                </a:cubicBezTo>
                <a:cubicBezTo>
                  <a:pt x="18309" y="50"/>
                  <a:pt x="18354" y="0"/>
                  <a:pt x="18384" y="0"/>
                </a:cubicBezTo>
                <a:cubicBezTo>
                  <a:pt x="18415" y="0"/>
                  <a:pt x="18528" y="53"/>
                  <a:pt x="18723" y="158"/>
                </a:cubicBezTo>
                <a:cubicBezTo>
                  <a:pt x="18919" y="259"/>
                  <a:pt x="19128" y="378"/>
                  <a:pt x="19349" y="508"/>
                </a:cubicBezTo>
                <a:cubicBezTo>
                  <a:pt x="19571" y="641"/>
                  <a:pt x="19771" y="765"/>
                  <a:pt x="19945" y="892"/>
                </a:cubicBezTo>
                <a:cubicBezTo>
                  <a:pt x="20121" y="1019"/>
                  <a:pt x="20211" y="1109"/>
                  <a:pt x="20211" y="1163"/>
                </a:cubicBezTo>
                <a:cubicBezTo>
                  <a:pt x="20211" y="1200"/>
                  <a:pt x="20197" y="1267"/>
                  <a:pt x="20164" y="1372"/>
                </a:cubicBezTo>
                <a:cubicBezTo>
                  <a:pt x="20136" y="1476"/>
                  <a:pt x="20105" y="1592"/>
                  <a:pt x="20074" y="1725"/>
                </a:cubicBezTo>
                <a:cubicBezTo>
                  <a:pt x="20046" y="1855"/>
                  <a:pt x="20013" y="1979"/>
                  <a:pt x="19980" y="2095"/>
                </a:cubicBezTo>
                <a:cubicBezTo>
                  <a:pt x="19945" y="2213"/>
                  <a:pt x="19921" y="2289"/>
                  <a:pt x="19907" y="2326"/>
                </a:cubicBezTo>
                <a:cubicBezTo>
                  <a:pt x="20058" y="2552"/>
                  <a:pt x="20204" y="2823"/>
                  <a:pt x="20345" y="3136"/>
                </a:cubicBezTo>
                <a:cubicBezTo>
                  <a:pt x="20729" y="3173"/>
                  <a:pt x="21006" y="3204"/>
                  <a:pt x="21181" y="3232"/>
                </a:cubicBezTo>
                <a:cubicBezTo>
                  <a:pt x="21352" y="3258"/>
                  <a:pt x="21461" y="3342"/>
                  <a:pt x="21505" y="3478"/>
                </a:cubicBezTo>
                <a:cubicBezTo>
                  <a:pt x="21550" y="3622"/>
                  <a:pt x="21571" y="3853"/>
                  <a:pt x="21562" y="4184"/>
                </a:cubicBezTo>
                <a:cubicBezTo>
                  <a:pt x="21555" y="4514"/>
                  <a:pt x="21567" y="4994"/>
                  <a:pt x="21597" y="5624"/>
                </a:cubicBezTo>
                <a:cubicBezTo>
                  <a:pt x="21597" y="5677"/>
                  <a:pt x="21550" y="5734"/>
                  <a:pt x="21456" y="5793"/>
                </a:cubicBezTo>
                <a:cubicBezTo>
                  <a:pt x="21362" y="5850"/>
                  <a:pt x="21254" y="5901"/>
                  <a:pt x="21136" y="5934"/>
                </a:cubicBezTo>
                <a:cubicBezTo>
                  <a:pt x="21013" y="5971"/>
                  <a:pt x="20893" y="5999"/>
                  <a:pt x="20769" y="6016"/>
                </a:cubicBezTo>
                <a:cubicBezTo>
                  <a:pt x="20646" y="6033"/>
                  <a:pt x="20559" y="6053"/>
                  <a:pt x="20514" y="6070"/>
                </a:cubicBezTo>
                <a:moveTo>
                  <a:pt x="15739" y="16167"/>
                </a:moveTo>
                <a:cubicBezTo>
                  <a:pt x="15739" y="16610"/>
                  <a:pt x="15868" y="16991"/>
                  <a:pt x="16129" y="17316"/>
                </a:cubicBezTo>
                <a:cubicBezTo>
                  <a:pt x="16388" y="17641"/>
                  <a:pt x="16704" y="17802"/>
                  <a:pt x="17080" y="17802"/>
                </a:cubicBezTo>
                <a:cubicBezTo>
                  <a:pt x="17448" y="17802"/>
                  <a:pt x="17765" y="17646"/>
                  <a:pt x="18034" y="17339"/>
                </a:cubicBezTo>
                <a:cubicBezTo>
                  <a:pt x="18300" y="17022"/>
                  <a:pt x="18434" y="16638"/>
                  <a:pt x="18434" y="16167"/>
                </a:cubicBezTo>
                <a:cubicBezTo>
                  <a:pt x="18434" y="15724"/>
                  <a:pt x="18302" y="15351"/>
                  <a:pt x="18043" y="15037"/>
                </a:cubicBezTo>
                <a:cubicBezTo>
                  <a:pt x="17784" y="14727"/>
                  <a:pt x="17464" y="14572"/>
                  <a:pt x="17080" y="14572"/>
                </a:cubicBezTo>
                <a:cubicBezTo>
                  <a:pt x="16713" y="14572"/>
                  <a:pt x="16395" y="14727"/>
                  <a:pt x="16134" y="15037"/>
                </a:cubicBezTo>
                <a:cubicBezTo>
                  <a:pt x="15868" y="15351"/>
                  <a:pt x="15739" y="15724"/>
                  <a:pt x="15739" y="16167"/>
                </a:cubicBezTo>
                <a:moveTo>
                  <a:pt x="16292" y="4825"/>
                </a:moveTo>
                <a:cubicBezTo>
                  <a:pt x="16292" y="5248"/>
                  <a:pt x="16410" y="5601"/>
                  <a:pt x="16647" y="5886"/>
                </a:cubicBezTo>
                <a:cubicBezTo>
                  <a:pt x="16883" y="6172"/>
                  <a:pt x="17172" y="6313"/>
                  <a:pt x="17509" y="6313"/>
                </a:cubicBezTo>
                <a:cubicBezTo>
                  <a:pt x="17862" y="6313"/>
                  <a:pt x="18158" y="6172"/>
                  <a:pt x="18398" y="5886"/>
                </a:cubicBezTo>
                <a:cubicBezTo>
                  <a:pt x="18639" y="5601"/>
                  <a:pt x="18759" y="5257"/>
                  <a:pt x="18759" y="4853"/>
                </a:cubicBezTo>
                <a:cubicBezTo>
                  <a:pt x="18759" y="4429"/>
                  <a:pt x="18641" y="4074"/>
                  <a:pt x="18403" y="3786"/>
                </a:cubicBezTo>
                <a:cubicBezTo>
                  <a:pt x="18168" y="3495"/>
                  <a:pt x="17876" y="3354"/>
                  <a:pt x="17530" y="3354"/>
                </a:cubicBezTo>
                <a:cubicBezTo>
                  <a:pt x="17177" y="3354"/>
                  <a:pt x="16883" y="3495"/>
                  <a:pt x="16647" y="3786"/>
                </a:cubicBezTo>
                <a:cubicBezTo>
                  <a:pt x="16407" y="4074"/>
                  <a:pt x="16292" y="4421"/>
                  <a:pt x="16292" y="4825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69" name="AutoShape 71"/>
          <p:cNvSpPr>
            <a:spLocks/>
          </p:cNvSpPr>
          <p:nvPr/>
        </p:nvSpPr>
        <p:spPr bwMode="auto">
          <a:xfrm>
            <a:off x="2134910" y="2642693"/>
            <a:ext cx="273808" cy="241269"/>
          </a:xfrm>
          <a:custGeom>
            <a:avLst/>
            <a:gdLst>
              <a:gd name="T0" fmla="*/ 10800 w 21600"/>
              <a:gd name="T1" fmla="*/ 10794 h 21588"/>
              <a:gd name="T2" fmla="*/ 10800 w 21600"/>
              <a:gd name="T3" fmla="*/ 10794 h 21588"/>
              <a:gd name="T4" fmla="*/ 10800 w 21600"/>
              <a:gd name="T5" fmla="*/ 10794 h 21588"/>
              <a:gd name="T6" fmla="*/ 10800 w 21600"/>
              <a:gd name="T7" fmla="*/ 10794 h 215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88">
                <a:moveTo>
                  <a:pt x="10794" y="0"/>
                </a:moveTo>
                <a:cubicBezTo>
                  <a:pt x="12288" y="0"/>
                  <a:pt x="13689" y="251"/>
                  <a:pt x="14997" y="750"/>
                </a:cubicBezTo>
                <a:cubicBezTo>
                  <a:pt x="16304" y="1249"/>
                  <a:pt x="17445" y="1929"/>
                  <a:pt x="18422" y="2781"/>
                </a:cubicBezTo>
                <a:cubicBezTo>
                  <a:pt x="19399" y="3639"/>
                  <a:pt x="20173" y="4640"/>
                  <a:pt x="20743" y="5783"/>
                </a:cubicBezTo>
                <a:cubicBezTo>
                  <a:pt x="21315" y="6926"/>
                  <a:pt x="21599" y="8156"/>
                  <a:pt x="21599" y="9468"/>
                </a:cubicBezTo>
                <a:cubicBezTo>
                  <a:pt x="21599" y="10774"/>
                  <a:pt x="21315" y="12002"/>
                  <a:pt x="20743" y="13141"/>
                </a:cubicBezTo>
                <a:cubicBezTo>
                  <a:pt x="20173" y="14287"/>
                  <a:pt x="19399" y="15288"/>
                  <a:pt x="18422" y="16149"/>
                </a:cubicBezTo>
                <a:cubicBezTo>
                  <a:pt x="17445" y="17007"/>
                  <a:pt x="16304" y="17686"/>
                  <a:pt x="14997" y="18180"/>
                </a:cubicBezTo>
                <a:cubicBezTo>
                  <a:pt x="13689" y="18677"/>
                  <a:pt x="12288" y="18922"/>
                  <a:pt x="10794" y="18922"/>
                </a:cubicBezTo>
                <a:cubicBezTo>
                  <a:pt x="10104" y="18922"/>
                  <a:pt x="9426" y="18869"/>
                  <a:pt x="8767" y="18761"/>
                </a:cubicBezTo>
                <a:cubicBezTo>
                  <a:pt x="7444" y="20014"/>
                  <a:pt x="5900" y="20877"/>
                  <a:pt x="4135" y="21354"/>
                </a:cubicBezTo>
                <a:cubicBezTo>
                  <a:pt x="3947" y="21391"/>
                  <a:pt x="3758" y="21430"/>
                  <a:pt x="3565" y="21467"/>
                </a:cubicBezTo>
                <a:cubicBezTo>
                  <a:pt x="3375" y="21509"/>
                  <a:pt x="3170" y="21549"/>
                  <a:pt x="2951" y="21583"/>
                </a:cubicBezTo>
                <a:cubicBezTo>
                  <a:pt x="2831" y="21600"/>
                  <a:pt x="2727" y="21571"/>
                  <a:pt x="2643" y="21495"/>
                </a:cubicBezTo>
                <a:cubicBezTo>
                  <a:pt x="2556" y="21419"/>
                  <a:pt x="2497" y="21309"/>
                  <a:pt x="2466" y="21165"/>
                </a:cubicBezTo>
                <a:cubicBezTo>
                  <a:pt x="2438" y="21021"/>
                  <a:pt x="2457" y="20900"/>
                  <a:pt x="2523" y="20807"/>
                </a:cubicBezTo>
                <a:cubicBezTo>
                  <a:pt x="2591" y="20714"/>
                  <a:pt x="2666" y="20621"/>
                  <a:pt x="2749" y="20530"/>
                </a:cubicBezTo>
                <a:cubicBezTo>
                  <a:pt x="2920" y="20324"/>
                  <a:pt x="3083" y="20124"/>
                  <a:pt x="3233" y="19929"/>
                </a:cubicBezTo>
                <a:cubicBezTo>
                  <a:pt x="3384" y="19737"/>
                  <a:pt x="3521" y="19506"/>
                  <a:pt x="3645" y="19241"/>
                </a:cubicBezTo>
                <a:cubicBezTo>
                  <a:pt x="3768" y="18976"/>
                  <a:pt x="3881" y="18662"/>
                  <a:pt x="3982" y="18301"/>
                </a:cubicBezTo>
                <a:cubicBezTo>
                  <a:pt x="4083" y="17940"/>
                  <a:pt x="4173" y="17506"/>
                  <a:pt x="4248" y="16992"/>
                </a:cubicBezTo>
                <a:cubicBezTo>
                  <a:pt x="2942" y="16109"/>
                  <a:pt x="1906" y="15020"/>
                  <a:pt x="1143" y="13731"/>
                </a:cubicBezTo>
                <a:cubicBezTo>
                  <a:pt x="381" y="12436"/>
                  <a:pt x="0" y="11017"/>
                  <a:pt x="0" y="9468"/>
                </a:cubicBezTo>
                <a:cubicBezTo>
                  <a:pt x="0" y="8164"/>
                  <a:pt x="284" y="6937"/>
                  <a:pt x="856" y="5789"/>
                </a:cubicBezTo>
                <a:cubicBezTo>
                  <a:pt x="1428" y="4640"/>
                  <a:pt x="2200" y="3639"/>
                  <a:pt x="3177" y="2781"/>
                </a:cubicBezTo>
                <a:cubicBezTo>
                  <a:pt x="4154" y="1929"/>
                  <a:pt x="5293" y="1249"/>
                  <a:pt x="6597" y="750"/>
                </a:cubicBezTo>
                <a:cubicBezTo>
                  <a:pt x="7901" y="251"/>
                  <a:pt x="9299" y="0"/>
                  <a:pt x="10794" y="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70" name="AutoShape 72"/>
          <p:cNvSpPr>
            <a:spLocks/>
          </p:cNvSpPr>
          <p:nvPr/>
        </p:nvSpPr>
        <p:spPr bwMode="auto">
          <a:xfrm>
            <a:off x="2744431" y="2642693"/>
            <a:ext cx="27380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792" y="0"/>
                </a:moveTo>
                <a:cubicBezTo>
                  <a:pt x="11529" y="0"/>
                  <a:pt x="12259" y="67"/>
                  <a:pt x="12986" y="200"/>
                </a:cubicBezTo>
                <a:cubicBezTo>
                  <a:pt x="13711" y="330"/>
                  <a:pt x="14426" y="533"/>
                  <a:pt x="15132" y="810"/>
                </a:cubicBezTo>
                <a:cubicBezTo>
                  <a:pt x="15928" y="1129"/>
                  <a:pt x="16716" y="1547"/>
                  <a:pt x="17497" y="2069"/>
                </a:cubicBezTo>
                <a:cubicBezTo>
                  <a:pt x="18279" y="2591"/>
                  <a:pt x="18973" y="3218"/>
                  <a:pt x="19583" y="3949"/>
                </a:cubicBezTo>
                <a:cubicBezTo>
                  <a:pt x="20190" y="4678"/>
                  <a:pt x="20679" y="5505"/>
                  <a:pt x="21046" y="6431"/>
                </a:cubicBezTo>
                <a:cubicBezTo>
                  <a:pt x="21414" y="7351"/>
                  <a:pt x="21599" y="8367"/>
                  <a:pt x="21599" y="9477"/>
                </a:cubicBezTo>
                <a:cubicBezTo>
                  <a:pt x="21599" y="10584"/>
                  <a:pt x="21414" y="11597"/>
                  <a:pt x="21046" y="12518"/>
                </a:cubicBezTo>
                <a:cubicBezTo>
                  <a:pt x="20679" y="13435"/>
                  <a:pt x="20190" y="14260"/>
                  <a:pt x="19583" y="14991"/>
                </a:cubicBezTo>
                <a:cubicBezTo>
                  <a:pt x="18973" y="15722"/>
                  <a:pt x="18281" y="16351"/>
                  <a:pt x="17502" y="16891"/>
                </a:cubicBezTo>
                <a:cubicBezTo>
                  <a:pt x="16725" y="17424"/>
                  <a:pt x="15935" y="17842"/>
                  <a:pt x="15132" y="18139"/>
                </a:cubicBezTo>
                <a:cubicBezTo>
                  <a:pt x="14426" y="18418"/>
                  <a:pt x="13713" y="18621"/>
                  <a:pt x="12991" y="18748"/>
                </a:cubicBezTo>
                <a:cubicBezTo>
                  <a:pt x="12270" y="18875"/>
                  <a:pt x="11536" y="18935"/>
                  <a:pt x="10792" y="18935"/>
                </a:cubicBezTo>
                <a:cubicBezTo>
                  <a:pt x="10103" y="18935"/>
                  <a:pt x="9427" y="18884"/>
                  <a:pt x="8766" y="18776"/>
                </a:cubicBezTo>
                <a:cubicBezTo>
                  <a:pt x="8074" y="19423"/>
                  <a:pt x="7340" y="19962"/>
                  <a:pt x="6563" y="20383"/>
                </a:cubicBezTo>
                <a:cubicBezTo>
                  <a:pt x="5784" y="20803"/>
                  <a:pt x="4977" y="21137"/>
                  <a:pt x="4135" y="21371"/>
                </a:cubicBezTo>
                <a:cubicBezTo>
                  <a:pt x="3932" y="21405"/>
                  <a:pt x="3723" y="21453"/>
                  <a:pt x="3511" y="21509"/>
                </a:cubicBezTo>
                <a:cubicBezTo>
                  <a:pt x="3297" y="21568"/>
                  <a:pt x="3094" y="21599"/>
                  <a:pt x="2906" y="21599"/>
                </a:cubicBezTo>
                <a:cubicBezTo>
                  <a:pt x="2788" y="21599"/>
                  <a:pt x="2685" y="21546"/>
                  <a:pt x="2598" y="21444"/>
                </a:cubicBezTo>
                <a:cubicBezTo>
                  <a:pt x="2511" y="21340"/>
                  <a:pt x="2468" y="21216"/>
                  <a:pt x="2468" y="21072"/>
                </a:cubicBezTo>
                <a:cubicBezTo>
                  <a:pt x="2468" y="20964"/>
                  <a:pt x="2499" y="20865"/>
                  <a:pt x="2562" y="20784"/>
                </a:cubicBezTo>
                <a:cubicBezTo>
                  <a:pt x="2628" y="20693"/>
                  <a:pt x="2689" y="20617"/>
                  <a:pt x="2748" y="20546"/>
                </a:cubicBezTo>
                <a:cubicBezTo>
                  <a:pt x="2984" y="20247"/>
                  <a:pt x="3181" y="19976"/>
                  <a:pt x="3346" y="19728"/>
                </a:cubicBezTo>
                <a:cubicBezTo>
                  <a:pt x="3511" y="19479"/>
                  <a:pt x="3652" y="19220"/>
                  <a:pt x="3770" y="18949"/>
                </a:cubicBezTo>
                <a:cubicBezTo>
                  <a:pt x="3885" y="18680"/>
                  <a:pt x="3979" y="18390"/>
                  <a:pt x="4050" y="18079"/>
                </a:cubicBezTo>
                <a:cubicBezTo>
                  <a:pt x="4123" y="17766"/>
                  <a:pt x="4189" y="17407"/>
                  <a:pt x="4247" y="17004"/>
                </a:cubicBezTo>
                <a:cubicBezTo>
                  <a:pt x="3661" y="16617"/>
                  <a:pt x="3115" y="16162"/>
                  <a:pt x="2609" y="15643"/>
                </a:cubicBezTo>
                <a:cubicBezTo>
                  <a:pt x="2101" y="15129"/>
                  <a:pt x="1652" y="14553"/>
                  <a:pt x="1256" y="13915"/>
                </a:cubicBezTo>
                <a:cubicBezTo>
                  <a:pt x="863" y="13280"/>
                  <a:pt x="555" y="12588"/>
                  <a:pt x="334" y="11843"/>
                </a:cubicBezTo>
                <a:cubicBezTo>
                  <a:pt x="110" y="11095"/>
                  <a:pt x="0" y="10307"/>
                  <a:pt x="0" y="9477"/>
                </a:cubicBezTo>
                <a:cubicBezTo>
                  <a:pt x="0" y="8367"/>
                  <a:pt x="185" y="7351"/>
                  <a:pt x="553" y="6431"/>
                </a:cubicBezTo>
                <a:cubicBezTo>
                  <a:pt x="920" y="5505"/>
                  <a:pt x="1409" y="4678"/>
                  <a:pt x="2016" y="3949"/>
                </a:cubicBezTo>
                <a:cubicBezTo>
                  <a:pt x="2626" y="3218"/>
                  <a:pt x="3318" y="2588"/>
                  <a:pt x="4097" y="2063"/>
                </a:cubicBezTo>
                <a:cubicBezTo>
                  <a:pt x="4874" y="1535"/>
                  <a:pt x="5660" y="1120"/>
                  <a:pt x="6457" y="810"/>
                </a:cubicBezTo>
                <a:cubicBezTo>
                  <a:pt x="7161" y="533"/>
                  <a:pt x="7879" y="330"/>
                  <a:pt x="8601" y="200"/>
                </a:cubicBezTo>
                <a:cubicBezTo>
                  <a:pt x="9326" y="67"/>
                  <a:pt x="10058" y="0"/>
                  <a:pt x="10792" y="0"/>
                </a:cubicBezTo>
                <a:moveTo>
                  <a:pt x="14264" y="2746"/>
                </a:moveTo>
                <a:cubicBezTo>
                  <a:pt x="13122" y="2357"/>
                  <a:pt x="11964" y="2165"/>
                  <a:pt x="10792" y="2165"/>
                </a:cubicBezTo>
                <a:cubicBezTo>
                  <a:pt x="9606" y="2165"/>
                  <a:pt x="8453" y="2357"/>
                  <a:pt x="7335" y="2746"/>
                </a:cubicBezTo>
                <a:cubicBezTo>
                  <a:pt x="6704" y="2972"/>
                  <a:pt x="6062" y="3280"/>
                  <a:pt x="5408" y="3678"/>
                </a:cubicBezTo>
                <a:cubicBezTo>
                  <a:pt x="4753" y="4076"/>
                  <a:pt x="4160" y="4562"/>
                  <a:pt x="3624" y="5132"/>
                </a:cubicBezTo>
                <a:cubicBezTo>
                  <a:pt x="3085" y="5702"/>
                  <a:pt x="2647" y="6346"/>
                  <a:pt x="2311" y="7063"/>
                </a:cubicBezTo>
                <a:cubicBezTo>
                  <a:pt x="1972" y="7780"/>
                  <a:pt x="1805" y="8582"/>
                  <a:pt x="1805" y="9477"/>
                </a:cubicBezTo>
                <a:cubicBezTo>
                  <a:pt x="1805" y="10124"/>
                  <a:pt x="1894" y="10725"/>
                  <a:pt x="2080" y="11275"/>
                </a:cubicBezTo>
                <a:cubicBezTo>
                  <a:pt x="2264" y="11823"/>
                  <a:pt x="2508" y="12334"/>
                  <a:pt x="2817" y="12806"/>
                </a:cubicBezTo>
                <a:cubicBezTo>
                  <a:pt x="3125" y="13280"/>
                  <a:pt x="3478" y="13712"/>
                  <a:pt x="3876" y="14099"/>
                </a:cubicBezTo>
                <a:cubicBezTo>
                  <a:pt x="4273" y="14485"/>
                  <a:pt x="4692" y="14821"/>
                  <a:pt x="5128" y="15112"/>
                </a:cubicBezTo>
                <a:cubicBezTo>
                  <a:pt x="5330" y="15239"/>
                  <a:pt x="5521" y="15363"/>
                  <a:pt x="5702" y="15485"/>
                </a:cubicBezTo>
                <a:cubicBezTo>
                  <a:pt x="5881" y="15606"/>
                  <a:pt x="6067" y="15733"/>
                  <a:pt x="6253" y="15869"/>
                </a:cubicBezTo>
                <a:cubicBezTo>
                  <a:pt x="6177" y="16292"/>
                  <a:pt x="6114" y="16716"/>
                  <a:pt x="6057" y="17139"/>
                </a:cubicBezTo>
                <a:cubicBezTo>
                  <a:pt x="6001" y="17563"/>
                  <a:pt x="5928" y="17986"/>
                  <a:pt x="5836" y="18410"/>
                </a:cubicBezTo>
                <a:cubicBezTo>
                  <a:pt x="6279" y="18147"/>
                  <a:pt x="6697" y="17859"/>
                  <a:pt x="7093" y="17537"/>
                </a:cubicBezTo>
                <a:cubicBezTo>
                  <a:pt x="7488" y="17218"/>
                  <a:pt x="7884" y="16874"/>
                  <a:pt x="8281" y="16504"/>
                </a:cubicBezTo>
                <a:cubicBezTo>
                  <a:pt x="8693" y="16575"/>
                  <a:pt x="9110" y="16639"/>
                  <a:pt x="9526" y="16690"/>
                </a:cubicBezTo>
                <a:cubicBezTo>
                  <a:pt x="9943" y="16747"/>
                  <a:pt x="10366" y="16775"/>
                  <a:pt x="10792" y="16775"/>
                </a:cubicBezTo>
                <a:cubicBezTo>
                  <a:pt x="11964" y="16775"/>
                  <a:pt x="13122" y="16580"/>
                  <a:pt x="14264" y="16193"/>
                </a:cubicBezTo>
                <a:cubicBezTo>
                  <a:pt x="14894" y="15971"/>
                  <a:pt x="15537" y="15660"/>
                  <a:pt x="16191" y="15270"/>
                </a:cubicBezTo>
                <a:cubicBezTo>
                  <a:pt x="16843" y="14875"/>
                  <a:pt x="17439" y="14392"/>
                  <a:pt x="17978" y="13822"/>
                </a:cubicBezTo>
                <a:cubicBezTo>
                  <a:pt x="18514" y="13252"/>
                  <a:pt x="18952" y="12602"/>
                  <a:pt x="19288" y="11882"/>
                </a:cubicBezTo>
                <a:cubicBezTo>
                  <a:pt x="19627" y="11160"/>
                  <a:pt x="19797" y="10358"/>
                  <a:pt x="19797" y="9477"/>
                </a:cubicBezTo>
                <a:cubicBezTo>
                  <a:pt x="19797" y="8590"/>
                  <a:pt x="19627" y="7792"/>
                  <a:pt x="19288" y="7069"/>
                </a:cubicBezTo>
                <a:cubicBezTo>
                  <a:pt x="18952" y="6349"/>
                  <a:pt x="18514" y="5702"/>
                  <a:pt x="17978" y="5129"/>
                </a:cubicBezTo>
                <a:cubicBezTo>
                  <a:pt x="17439" y="4559"/>
                  <a:pt x="16843" y="4073"/>
                  <a:pt x="16191" y="3675"/>
                </a:cubicBezTo>
                <a:cubicBezTo>
                  <a:pt x="15537" y="3280"/>
                  <a:pt x="14895" y="2972"/>
                  <a:pt x="14264" y="2746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71" name="AutoShape 73"/>
          <p:cNvSpPr>
            <a:spLocks/>
          </p:cNvSpPr>
          <p:nvPr/>
        </p:nvSpPr>
        <p:spPr bwMode="auto">
          <a:xfrm>
            <a:off x="9547569" y="2644280"/>
            <a:ext cx="247618" cy="241269"/>
          </a:xfrm>
          <a:custGeom>
            <a:avLst/>
            <a:gdLst>
              <a:gd name="T0" fmla="*/ 10800 w 21600"/>
              <a:gd name="T1" fmla="*/ 10794 h 21588"/>
              <a:gd name="T2" fmla="*/ 10800 w 21600"/>
              <a:gd name="T3" fmla="*/ 10794 h 21588"/>
              <a:gd name="T4" fmla="*/ 10800 w 21600"/>
              <a:gd name="T5" fmla="*/ 10794 h 21588"/>
              <a:gd name="T6" fmla="*/ 10800 w 21600"/>
              <a:gd name="T7" fmla="*/ 10794 h 215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88">
                <a:moveTo>
                  <a:pt x="17530" y="7696"/>
                </a:moveTo>
                <a:cubicBezTo>
                  <a:pt x="17530" y="8751"/>
                  <a:pt x="17302" y="9747"/>
                  <a:pt x="16843" y="10684"/>
                </a:cubicBezTo>
                <a:cubicBezTo>
                  <a:pt x="16386" y="11620"/>
                  <a:pt x="15760" y="12436"/>
                  <a:pt x="14969" y="13127"/>
                </a:cubicBezTo>
                <a:cubicBezTo>
                  <a:pt x="14176" y="13821"/>
                  <a:pt x="13249" y="14371"/>
                  <a:pt x="12185" y="14775"/>
                </a:cubicBezTo>
                <a:cubicBezTo>
                  <a:pt x="11121" y="15181"/>
                  <a:pt x="9982" y="15384"/>
                  <a:pt x="8765" y="15384"/>
                </a:cubicBezTo>
                <a:cubicBezTo>
                  <a:pt x="8487" y="15384"/>
                  <a:pt x="8212" y="15370"/>
                  <a:pt x="7936" y="15342"/>
                </a:cubicBezTo>
                <a:cubicBezTo>
                  <a:pt x="7663" y="15316"/>
                  <a:pt x="7395" y="15283"/>
                  <a:pt x="7131" y="15249"/>
                </a:cubicBezTo>
                <a:cubicBezTo>
                  <a:pt x="6027" y="16264"/>
                  <a:pt x="4766" y="16967"/>
                  <a:pt x="3346" y="17339"/>
                </a:cubicBezTo>
                <a:cubicBezTo>
                  <a:pt x="3196" y="17379"/>
                  <a:pt x="3043" y="17413"/>
                  <a:pt x="2890" y="17444"/>
                </a:cubicBezTo>
                <a:cubicBezTo>
                  <a:pt x="2735" y="17475"/>
                  <a:pt x="2572" y="17509"/>
                  <a:pt x="2398" y="17545"/>
                </a:cubicBezTo>
                <a:cubicBezTo>
                  <a:pt x="2308" y="17562"/>
                  <a:pt x="2228" y="17534"/>
                  <a:pt x="2155" y="17455"/>
                </a:cubicBezTo>
                <a:cubicBezTo>
                  <a:pt x="2085" y="17379"/>
                  <a:pt x="2033" y="17297"/>
                  <a:pt x="2005" y="17207"/>
                </a:cubicBezTo>
                <a:lnTo>
                  <a:pt x="2005" y="17181"/>
                </a:lnTo>
                <a:cubicBezTo>
                  <a:pt x="1974" y="17071"/>
                  <a:pt x="1986" y="16984"/>
                  <a:pt x="2038" y="16916"/>
                </a:cubicBezTo>
                <a:cubicBezTo>
                  <a:pt x="2090" y="16851"/>
                  <a:pt x="2158" y="16769"/>
                  <a:pt x="2240" y="16679"/>
                </a:cubicBezTo>
                <a:cubicBezTo>
                  <a:pt x="2377" y="16518"/>
                  <a:pt x="2506" y="16355"/>
                  <a:pt x="2629" y="16188"/>
                </a:cubicBezTo>
                <a:cubicBezTo>
                  <a:pt x="2753" y="16022"/>
                  <a:pt x="2864" y="15830"/>
                  <a:pt x="2963" y="15621"/>
                </a:cubicBezTo>
                <a:cubicBezTo>
                  <a:pt x="3059" y="15410"/>
                  <a:pt x="3151" y="15159"/>
                  <a:pt x="3238" y="14871"/>
                </a:cubicBezTo>
                <a:cubicBezTo>
                  <a:pt x="3325" y="14580"/>
                  <a:pt x="3398" y="14225"/>
                  <a:pt x="3457" y="13801"/>
                </a:cubicBezTo>
                <a:cubicBezTo>
                  <a:pt x="2398" y="13102"/>
                  <a:pt x="1558" y="12222"/>
                  <a:pt x="934" y="11164"/>
                </a:cubicBezTo>
                <a:cubicBezTo>
                  <a:pt x="310" y="10106"/>
                  <a:pt x="0" y="8952"/>
                  <a:pt x="0" y="7696"/>
                </a:cubicBezTo>
                <a:cubicBezTo>
                  <a:pt x="0" y="6627"/>
                  <a:pt x="230" y="5625"/>
                  <a:pt x="691" y="4694"/>
                </a:cubicBezTo>
                <a:cubicBezTo>
                  <a:pt x="1153" y="3763"/>
                  <a:pt x="1781" y="2948"/>
                  <a:pt x="2574" y="2257"/>
                </a:cubicBezTo>
                <a:cubicBezTo>
                  <a:pt x="3365" y="1565"/>
                  <a:pt x="4290" y="1012"/>
                  <a:pt x="5352" y="609"/>
                </a:cubicBezTo>
                <a:cubicBezTo>
                  <a:pt x="6409" y="203"/>
                  <a:pt x="7548" y="0"/>
                  <a:pt x="8765" y="0"/>
                </a:cubicBezTo>
                <a:cubicBezTo>
                  <a:pt x="9982" y="0"/>
                  <a:pt x="11121" y="203"/>
                  <a:pt x="12185" y="609"/>
                </a:cubicBezTo>
                <a:cubicBezTo>
                  <a:pt x="13249" y="1012"/>
                  <a:pt x="14176" y="1565"/>
                  <a:pt x="14969" y="2257"/>
                </a:cubicBezTo>
                <a:cubicBezTo>
                  <a:pt x="15760" y="2948"/>
                  <a:pt x="16386" y="3763"/>
                  <a:pt x="16843" y="4694"/>
                </a:cubicBezTo>
                <a:cubicBezTo>
                  <a:pt x="17302" y="5625"/>
                  <a:pt x="17530" y="6627"/>
                  <a:pt x="17530" y="7696"/>
                </a:cubicBezTo>
                <a:moveTo>
                  <a:pt x="21599" y="11736"/>
                </a:moveTo>
                <a:cubicBezTo>
                  <a:pt x="21599" y="12986"/>
                  <a:pt x="21286" y="14146"/>
                  <a:pt x="20665" y="15204"/>
                </a:cubicBezTo>
                <a:cubicBezTo>
                  <a:pt x="20039" y="16261"/>
                  <a:pt x="19199" y="17139"/>
                  <a:pt x="18140" y="17841"/>
                </a:cubicBezTo>
                <a:cubicBezTo>
                  <a:pt x="18201" y="18265"/>
                  <a:pt x="18271" y="18620"/>
                  <a:pt x="18354" y="18908"/>
                </a:cubicBezTo>
                <a:cubicBezTo>
                  <a:pt x="18436" y="19199"/>
                  <a:pt x="18533" y="19444"/>
                  <a:pt x="18641" y="19661"/>
                </a:cubicBezTo>
                <a:cubicBezTo>
                  <a:pt x="18752" y="19870"/>
                  <a:pt x="18862" y="20059"/>
                  <a:pt x="18980" y="20226"/>
                </a:cubicBezTo>
                <a:cubicBezTo>
                  <a:pt x="19095" y="20392"/>
                  <a:pt x="19222" y="20556"/>
                  <a:pt x="19356" y="20719"/>
                </a:cubicBezTo>
                <a:cubicBezTo>
                  <a:pt x="19432" y="20809"/>
                  <a:pt x="19498" y="20891"/>
                  <a:pt x="19554" y="20968"/>
                </a:cubicBezTo>
                <a:cubicBezTo>
                  <a:pt x="19611" y="21047"/>
                  <a:pt x="19622" y="21128"/>
                  <a:pt x="19592" y="21219"/>
                </a:cubicBezTo>
                <a:lnTo>
                  <a:pt x="19592" y="21247"/>
                </a:lnTo>
                <a:cubicBezTo>
                  <a:pt x="19578" y="21351"/>
                  <a:pt x="19533" y="21439"/>
                  <a:pt x="19453" y="21509"/>
                </a:cubicBezTo>
                <a:cubicBezTo>
                  <a:pt x="19373" y="21577"/>
                  <a:pt x="19291" y="21599"/>
                  <a:pt x="19199" y="21583"/>
                </a:cubicBezTo>
                <a:cubicBezTo>
                  <a:pt x="19027" y="21549"/>
                  <a:pt x="18862" y="21512"/>
                  <a:pt x="18709" y="21481"/>
                </a:cubicBezTo>
                <a:cubicBezTo>
                  <a:pt x="18556" y="21450"/>
                  <a:pt x="18403" y="21419"/>
                  <a:pt x="18253" y="21379"/>
                </a:cubicBezTo>
                <a:cubicBezTo>
                  <a:pt x="17530" y="21199"/>
                  <a:pt x="16854" y="20931"/>
                  <a:pt x="16224" y="20570"/>
                </a:cubicBezTo>
                <a:cubicBezTo>
                  <a:pt x="15593" y="20211"/>
                  <a:pt x="15007" y="19783"/>
                  <a:pt x="14468" y="19286"/>
                </a:cubicBezTo>
                <a:cubicBezTo>
                  <a:pt x="14204" y="19323"/>
                  <a:pt x="13936" y="19354"/>
                  <a:pt x="13660" y="19382"/>
                </a:cubicBezTo>
                <a:cubicBezTo>
                  <a:pt x="13387" y="19407"/>
                  <a:pt x="13112" y="19424"/>
                  <a:pt x="12832" y="19424"/>
                </a:cubicBezTo>
                <a:cubicBezTo>
                  <a:pt x="11773" y="19424"/>
                  <a:pt x="10777" y="19263"/>
                  <a:pt x="9847" y="18950"/>
                </a:cubicBezTo>
                <a:cubicBezTo>
                  <a:pt x="8915" y="18634"/>
                  <a:pt x="8070" y="18211"/>
                  <a:pt x="7312" y="17678"/>
                </a:cubicBezTo>
                <a:cubicBezTo>
                  <a:pt x="7357" y="17644"/>
                  <a:pt x="7407" y="17607"/>
                  <a:pt x="7463" y="17571"/>
                </a:cubicBezTo>
                <a:cubicBezTo>
                  <a:pt x="7520" y="17537"/>
                  <a:pt x="7571" y="17500"/>
                  <a:pt x="7616" y="17463"/>
                </a:cubicBezTo>
                <a:cubicBezTo>
                  <a:pt x="8000" y="17517"/>
                  <a:pt x="8381" y="17545"/>
                  <a:pt x="8765" y="17545"/>
                </a:cubicBezTo>
                <a:cubicBezTo>
                  <a:pt x="10245" y="17545"/>
                  <a:pt x="11632" y="17291"/>
                  <a:pt x="12921" y="16781"/>
                </a:cubicBezTo>
                <a:cubicBezTo>
                  <a:pt x="14214" y="16270"/>
                  <a:pt x="15334" y="15576"/>
                  <a:pt x="16280" y="14690"/>
                </a:cubicBezTo>
                <a:cubicBezTo>
                  <a:pt x="17229" y="13801"/>
                  <a:pt x="17972" y="12757"/>
                  <a:pt x="18516" y="11558"/>
                </a:cubicBezTo>
                <a:cubicBezTo>
                  <a:pt x="19062" y="10365"/>
                  <a:pt x="19335" y="9075"/>
                  <a:pt x="19335" y="7696"/>
                </a:cubicBezTo>
                <a:cubicBezTo>
                  <a:pt x="19335" y="7326"/>
                  <a:pt x="19312" y="6954"/>
                  <a:pt x="19267" y="6564"/>
                </a:cubicBezTo>
                <a:cubicBezTo>
                  <a:pt x="19987" y="7267"/>
                  <a:pt x="20557" y="8054"/>
                  <a:pt x="20973" y="8926"/>
                </a:cubicBezTo>
                <a:cubicBezTo>
                  <a:pt x="21392" y="9801"/>
                  <a:pt x="21599" y="10737"/>
                  <a:pt x="21599" y="11736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72" name="AutoShape 74"/>
          <p:cNvSpPr>
            <a:spLocks/>
          </p:cNvSpPr>
          <p:nvPr/>
        </p:nvSpPr>
        <p:spPr bwMode="auto">
          <a:xfrm>
            <a:off x="10140429" y="2644280"/>
            <a:ext cx="248411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8765" y="0"/>
                </a:moveTo>
                <a:cubicBezTo>
                  <a:pt x="9365" y="0"/>
                  <a:pt x="9963" y="50"/>
                  <a:pt x="10556" y="155"/>
                </a:cubicBezTo>
                <a:cubicBezTo>
                  <a:pt x="11151" y="259"/>
                  <a:pt x="11733" y="417"/>
                  <a:pt x="12302" y="632"/>
                </a:cubicBezTo>
                <a:cubicBezTo>
                  <a:pt x="12950" y="897"/>
                  <a:pt x="13587" y="1239"/>
                  <a:pt x="14218" y="1663"/>
                </a:cubicBezTo>
                <a:cubicBezTo>
                  <a:pt x="14849" y="2086"/>
                  <a:pt x="15412" y="2597"/>
                  <a:pt x="15904" y="3199"/>
                </a:cubicBezTo>
                <a:cubicBezTo>
                  <a:pt x="16395" y="3797"/>
                  <a:pt x="16791" y="4475"/>
                  <a:pt x="17087" y="5229"/>
                </a:cubicBezTo>
                <a:cubicBezTo>
                  <a:pt x="17382" y="5988"/>
                  <a:pt x="17530" y="6813"/>
                  <a:pt x="17530" y="7702"/>
                </a:cubicBezTo>
                <a:cubicBezTo>
                  <a:pt x="17530" y="8586"/>
                  <a:pt x="17382" y="9407"/>
                  <a:pt x="17087" y="10161"/>
                </a:cubicBezTo>
                <a:cubicBezTo>
                  <a:pt x="16791" y="10921"/>
                  <a:pt x="16395" y="11596"/>
                  <a:pt x="15904" y="12186"/>
                </a:cubicBezTo>
                <a:cubicBezTo>
                  <a:pt x="15412" y="12776"/>
                  <a:pt x="14849" y="13287"/>
                  <a:pt x="14218" y="13719"/>
                </a:cubicBezTo>
                <a:cubicBezTo>
                  <a:pt x="13587" y="14151"/>
                  <a:pt x="12950" y="14498"/>
                  <a:pt x="12302" y="14758"/>
                </a:cubicBezTo>
                <a:cubicBezTo>
                  <a:pt x="11147" y="15184"/>
                  <a:pt x="9967" y="15396"/>
                  <a:pt x="8765" y="15396"/>
                </a:cubicBezTo>
                <a:cubicBezTo>
                  <a:pt x="8487" y="15396"/>
                  <a:pt x="8214" y="15382"/>
                  <a:pt x="7948" y="15354"/>
                </a:cubicBezTo>
                <a:cubicBezTo>
                  <a:pt x="7682" y="15328"/>
                  <a:pt x="7409" y="15297"/>
                  <a:pt x="7131" y="15258"/>
                </a:cubicBezTo>
                <a:cubicBezTo>
                  <a:pt x="6006" y="16294"/>
                  <a:pt x="4742" y="16994"/>
                  <a:pt x="3346" y="17353"/>
                </a:cubicBezTo>
                <a:cubicBezTo>
                  <a:pt x="3196" y="17392"/>
                  <a:pt x="3033" y="17435"/>
                  <a:pt x="2862" y="17483"/>
                </a:cubicBezTo>
                <a:cubicBezTo>
                  <a:pt x="2687" y="17534"/>
                  <a:pt x="2520" y="17559"/>
                  <a:pt x="2353" y="17559"/>
                </a:cubicBezTo>
                <a:cubicBezTo>
                  <a:pt x="2264" y="17559"/>
                  <a:pt x="2181" y="17514"/>
                  <a:pt x="2111" y="17432"/>
                </a:cubicBezTo>
                <a:cubicBezTo>
                  <a:pt x="2040" y="17342"/>
                  <a:pt x="2005" y="17237"/>
                  <a:pt x="2005" y="17110"/>
                </a:cubicBezTo>
                <a:cubicBezTo>
                  <a:pt x="2005" y="17022"/>
                  <a:pt x="2033" y="16943"/>
                  <a:pt x="2090" y="16873"/>
                </a:cubicBezTo>
                <a:cubicBezTo>
                  <a:pt x="2146" y="16808"/>
                  <a:pt x="2196" y="16746"/>
                  <a:pt x="2240" y="16692"/>
                </a:cubicBezTo>
                <a:cubicBezTo>
                  <a:pt x="2624" y="16235"/>
                  <a:pt x="2897" y="15803"/>
                  <a:pt x="3059" y="15396"/>
                </a:cubicBezTo>
                <a:cubicBezTo>
                  <a:pt x="3219" y="14987"/>
                  <a:pt x="3354" y="14464"/>
                  <a:pt x="3457" y="13812"/>
                </a:cubicBezTo>
                <a:cubicBezTo>
                  <a:pt x="2984" y="13499"/>
                  <a:pt x="2539" y="13129"/>
                  <a:pt x="2123" y="12705"/>
                </a:cubicBezTo>
                <a:cubicBezTo>
                  <a:pt x="1706" y="12279"/>
                  <a:pt x="1341" y="11810"/>
                  <a:pt x="1023" y="11299"/>
                </a:cubicBezTo>
                <a:cubicBezTo>
                  <a:pt x="710" y="10785"/>
                  <a:pt x="458" y="10229"/>
                  <a:pt x="275" y="9622"/>
                </a:cubicBezTo>
                <a:cubicBezTo>
                  <a:pt x="91" y="9021"/>
                  <a:pt x="0" y="8382"/>
                  <a:pt x="0" y="7702"/>
                </a:cubicBezTo>
                <a:cubicBezTo>
                  <a:pt x="0" y="6821"/>
                  <a:pt x="150" y="5999"/>
                  <a:pt x="449" y="5237"/>
                </a:cubicBezTo>
                <a:cubicBezTo>
                  <a:pt x="750" y="4478"/>
                  <a:pt x="1150" y="3797"/>
                  <a:pt x="1649" y="3199"/>
                </a:cubicBezTo>
                <a:cubicBezTo>
                  <a:pt x="2148" y="2597"/>
                  <a:pt x="2716" y="2086"/>
                  <a:pt x="3346" y="1663"/>
                </a:cubicBezTo>
                <a:cubicBezTo>
                  <a:pt x="3977" y="1239"/>
                  <a:pt x="4615" y="897"/>
                  <a:pt x="5260" y="632"/>
                </a:cubicBezTo>
                <a:cubicBezTo>
                  <a:pt x="5832" y="409"/>
                  <a:pt x="6411" y="248"/>
                  <a:pt x="7002" y="149"/>
                </a:cubicBezTo>
                <a:cubicBezTo>
                  <a:pt x="7590" y="48"/>
                  <a:pt x="8179" y="0"/>
                  <a:pt x="8765" y="0"/>
                </a:cubicBezTo>
                <a:moveTo>
                  <a:pt x="8765" y="2160"/>
                </a:moveTo>
                <a:cubicBezTo>
                  <a:pt x="8268" y="2160"/>
                  <a:pt x="7774" y="2202"/>
                  <a:pt x="7277" y="2281"/>
                </a:cubicBezTo>
                <a:cubicBezTo>
                  <a:pt x="6783" y="2366"/>
                  <a:pt x="6286" y="2510"/>
                  <a:pt x="5790" y="2719"/>
                </a:cubicBezTo>
                <a:cubicBezTo>
                  <a:pt x="5347" y="2877"/>
                  <a:pt x="4886" y="3111"/>
                  <a:pt x="4410" y="3419"/>
                </a:cubicBezTo>
                <a:cubicBezTo>
                  <a:pt x="3933" y="3727"/>
                  <a:pt x="3502" y="4085"/>
                  <a:pt x="3113" y="4500"/>
                </a:cubicBezTo>
                <a:cubicBezTo>
                  <a:pt x="2727" y="4915"/>
                  <a:pt x="2412" y="5390"/>
                  <a:pt x="2167" y="5926"/>
                </a:cubicBezTo>
                <a:cubicBezTo>
                  <a:pt x="1925" y="6463"/>
                  <a:pt x="1802" y="7056"/>
                  <a:pt x="1802" y="7702"/>
                </a:cubicBezTo>
                <a:cubicBezTo>
                  <a:pt x="1802" y="8355"/>
                  <a:pt x="1915" y="8925"/>
                  <a:pt x="2146" y="9422"/>
                </a:cubicBezTo>
                <a:cubicBezTo>
                  <a:pt x="2374" y="9919"/>
                  <a:pt x="2666" y="10362"/>
                  <a:pt x="3017" y="10758"/>
                </a:cubicBezTo>
                <a:cubicBezTo>
                  <a:pt x="3372" y="11156"/>
                  <a:pt x="3763" y="11509"/>
                  <a:pt x="4196" y="11811"/>
                </a:cubicBezTo>
                <a:cubicBezTo>
                  <a:pt x="4629" y="12121"/>
                  <a:pt x="5051" y="12406"/>
                  <a:pt x="5465" y="12678"/>
                </a:cubicBezTo>
                <a:lnTo>
                  <a:pt x="5239" y="14177"/>
                </a:lnTo>
                <a:cubicBezTo>
                  <a:pt x="5486" y="14019"/>
                  <a:pt x="5724" y="13827"/>
                  <a:pt x="5954" y="13609"/>
                </a:cubicBezTo>
                <a:cubicBezTo>
                  <a:pt x="6183" y="13395"/>
                  <a:pt x="6406" y="13189"/>
                  <a:pt x="6625" y="12988"/>
                </a:cubicBezTo>
                <a:cubicBezTo>
                  <a:pt x="6978" y="13042"/>
                  <a:pt x="7334" y="13098"/>
                  <a:pt x="7694" y="13152"/>
                </a:cubicBezTo>
                <a:cubicBezTo>
                  <a:pt x="8056" y="13208"/>
                  <a:pt x="8412" y="13231"/>
                  <a:pt x="8765" y="13231"/>
                </a:cubicBezTo>
                <a:cubicBezTo>
                  <a:pt x="9779" y="13231"/>
                  <a:pt x="10770" y="13048"/>
                  <a:pt x="11740" y="12678"/>
                </a:cubicBezTo>
                <a:cubicBezTo>
                  <a:pt x="12196" y="12517"/>
                  <a:pt x="12665" y="12280"/>
                  <a:pt x="13138" y="11978"/>
                </a:cubicBezTo>
                <a:cubicBezTo>
                  <a:pt x="13609" y="11670"/>
                  <a:pt x="14039" y="11306"/>
                  <a:pt x="14421" y="10879"/>
                </a:cubicBezTo>
                <a:cubicBezTo>
                  <a:pt x="14804" y="10459"/>
                  <a:pt x="15120" y="9981"/>
                  <a:pt x="15369" y="9453"/>
                </a:cubicBezTo>
                <a:cubicBezTo>
                  <a:pt x="15616" y="8928"/>
                  <a:pt x="15739" y="8344"/>
                  <a:pt x="15739" y="7703"/>
                </a:cubicBezTo>
                <a:cubicBezTo>
                  <a:pt x="15739" y="7056"/>
                  <a:pt x="15616" y="6463"/>
                  <a:pt x="15369" y="5927"/>
                </a:cubicBezTo>
                <a:cubicBezTo>
                  <a:pt x="15120" y="5390"/>
                  <a:pt x="14804" y="4916"/>
                  <a:pt x="14421" y="4501"/>
                </a:cubicBezTo>
                <a:cubicBezTo>
                  <a:pt x="14039" y="4086"/>
                  <a:pt x="13611" y="3727"/>
                  <a:pt x="13143" y="3419"/>
                </a:cubicBezTo>
                <a:cubicBezTo>
                  <a:pt x="12674" y="3112"/>
                  <a:pt x="12206" y="2877"/>
                  <a:pt x="11740" y="2719"/>
                </a:cubicBezTo>
                <a:cubicBezTo>
                  <a:pt x="11267" y="2510"/>
                  <a:pt x="10779" y="2366"/>
                  <a:pt x="10281" y="2281"/>
                </a:cubicBezTo>
                <a:cubicBezTo>
                  <a:pt x="9782" y="2202"/>
                  <a:pt x="9278" y="2160"/>
                  <a:pt x="8765" y="2160"/>
                </a:cubicBezTo>
                <a:moveTo>
                  <a:pt x="21599" y="11746"/>
                </a:moveTo>
                <a:cubicBezTo>
                  <a:pt x="21599" y="12429"/>
                  <a:pt x="21505" y="13075"/>
                  <a:pt x="21322" y="13671"/>
                </a:cubicBezTo>
                <a:cubicBezTo>
                  <a:pt x="21138" y="14273"/>
                  <a:pt x="20889" y="14829"/>
                  <a:pt x="20573" y="15340"/>
                </a:cubicBezTo>
                <a:cubicBezTo>
                  <a:pt x="20258" y="15854"/>
                  <a:pt x="19891" y="16323"/>
                  <a:pt x="19474" y="16746"/>
                </a:cubicBezTo>
                <a:cubicBezTo>
                  <a:pt x="19057" y="17172"/>
                  <a:pt x="18613" y="17542"/>
                  <a:pt x="18140" y="17856"/>
                </a:cubicBezTo>
                <a:cubicBezTo>
                  <a:pt x="18245" y="18505"/>
                  <a:pt x="18377" y="19030"/>
                  <a:pt x="18540" y="19440"/>
                </a:cubicBezTo>
                <a:cubicBezTo>
                  <a:pt x="18702" y="19841"/>
                  <a:pt x="18973" y="20275"/>
                  <a:pt x="19356" y="20736"/>
                </a:cubicBezTo>
                <a:cubicBezTo>
                  <a:pt x="19401" y="20789"/>
                  <a:pt x="19453" y="20857"/>
                  <a:pt x="19509" y="20930"/>
                </a:cubicBezTo>
                <a:cubicBezTo>
                  <a:pt x="19566" y="21007"/>
                  <a:pt x="19592" y="21091"/>
                  <a:pt x="19592" y="21182"/>
                </a:cubicBezTo>
                <a:cubicBezTo>
                  <a:pt x="19592" y="21326"/>
                  <a:pt x="19554" y="21430"/>
                  <a:pt x="19474" y="21498"/>
                </a:cubicBezTo>
                <a:cubicBezTo>
                  <a:pt x="19396" y="21568"/>
                  <a:pt x="19305" y="21599"/>
                  <a:pt x="19199" y="21599"/>
                </a:cubicBezTo>
                <a:cubicBezTo>
                  <a:pt x="19048" y="21599"/>
                  <a:pt x="18888" y="21571"/>
                  <a:pt x="18714" y="21526"/>
                </a:cubicBezTo>
                <a:cubicBezTo>
                  <a:pt x="18542" y="21472"/>
                  <a:pt x="18387" y="21433"/>
                  <a:pt x="18253" y="21396"/>
                </a:cubicBezTo>
                <a:cubicBezTo>
                  <a:pt x="16854" y="21026"/>
                  <a:pt x="15593" y="20329"/>
                  <a:pt x="14468" y="19301"/>
                </a:cubicBezTo>
                <a:cubicBezTo>
                  <a:pt x="14190" y="19338"/>
                  <a:pt x="13917" y="19369"/>
                  <a:pt x="13651" y="19394"/>
                </a:cubicBezTo>
                <a:cubicBezTo>
                  <a:pt x="13383" y="19423"/>
                  <a:pt x="13112" y="19439"/>
                  <a:pt x="12832" y="19439"/>
                </a:cubicBezTo>
                <a:cubicBezTo>
                  <a:pt x="11865" y="19439"/>
                  <a:pt x="10909" y="19293"/>
                  <a:pt x="9972" y="19002"/>
                </a:cubicBezTo>
                <a:cubicBezTo>
                  <a:pt x="9031" y="18717"/>
                  <a:pt x="8146" y="18279"/>
                  <a:pt x="7312" y="17692"/>
                </a:cubicBezTo>
                <a:lnTo>
                  <a:pt x="7616" y="17474"/>
                </a:lnTo>
                <a:cubicBezTo>
                  <a:pt x="8000" y="17531"/>
                  <a:pt x="8381" y="17559"/>
                  <a:pt x="8765" y="17559"/>
                </a:cubicBezTo>
                <a:cubicBezTo>
                  <a:pt x="10245" y="17559"/>
                  <a:pt x="11676" y="17279"/>
                  <a:pt x="13058" y="16720"/>
                </a:cubicBezTo>
                <a:cubicBezTo>
                  <a:pt x="13891" y="16387"/>
                  <a:pt x="14684" y="15935"/>
                  <a:pt x="15435" y="15374"/>
                </a:cubicBezTo>
                <a:cubicBezTo>
                  <a:pt x="16186" y="14812"/>
                  <a:pt x="16852" y="14148"/>
                  <a:pt x="17431" y="13380"/>
                </a:cubicBezTo>
                <a:cubicBezTo>
                  <a:pt x="18008" y="12618"/>
                  <a:pt x="18469" y="11759"/>
                  <a:pt x="18815" y="10814"/>
                </a:cubicBezTo>
                <a:cubicBezTo>
                  <a:pt x="19161" y="9865"/>
                  <a:pt x="19335" y="8831"/>
                  <a:pt x="19335" y="7702"/>
                </a:cubicBezTo>
                <a:cubicBezTo>
                  <a:pt x="19335" y="7332"/>
                  <a:pt x="19312" y="6957"/>
                  <a:pt x="19267" y="6567"/>
                </a:cubicBezTo>
                <a:cubicBezTo>
                  <a:pt x="19943" y="7216"/>
                  <a:pt x="20500" y="7979"/>
                  <a:pt x="20940" y="8854"/>
                </a:cubicBezTo>
                <a:cubicBezTo>
                  <a:pt x="21378" y="9727"/>
                  <a:pt x="21599" y="10692"/>
                  <a:pt x="21599" y="11746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73" name="AutoShape 75"/>
          <p:cNvSpPr>
            <a:spLocks/>
          </p:cNvSpPr>
          <p:nvPr/>
        </p:nvSpPr>
        <p:spPr bwMode="auto">
          <a:xfrm>
            <a:off x="10711056" y="2644280"/>
            <a:ext cx="329364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805" y="0"/>
                </a:moveTo>
                <a:cubicBezTo>
                  <a:pt x="20300" y="0"/>
                  <a:pt x="20721" y="211"/>
                  <a:pt x="21073" y="631"/>
                </a:cubicBezTo>
                <a:cubicBezTo>
                  <a:pt x="21423" y="1054"/>
                  <a:pt x="21599" y="1565"/>
                  <a:pt x="21599" y="2165"/>
                </a:cubicBezTo>
                <a:lnTo>
                  <a:pt x="21599" y="19432"/>
                </a:lnTo>
                <a:cubicBezTo>
                  <a:pt x="21599" y="20022"/>
                  <a:pt x="21423" y="20533"/>
                  <a:pt x="21073" y="20956"/>
                </a:cubicBezTo>
                <a:cubicBezTo>
                  <a:pt x="20721" y="21385"/>
                  <a:pt x="20300" y="21599"/>
                  <a:pt x="19805" y="21599"/>
                </a:cubicBezTo>
                <a:lnTo>
                  <a:pt x="1804" y="21599"/>
                </a:lnTo>
                <a:cubicBezTo>
                  <a:pt x="1312" y="21599"/>
                  <a:pt x="888" y="21388"/>
                  <a:pt x="533" y="20965"/>
                </a:cubicBezTo>
                <a:cubicBezTo>
                  <a:pt x="176" y="20545"/>
                  <a:pt x="0" y="20034"/>
                  <a:pt x="0" y="19432"/>
                </a:cubicBezTo>
                <a:lnTo>
                  <a:pt x="0" y="2165"/>
                </a:lnTo>
                <a:cubicBezTo>
                  <a:pt x="0" y="1574"/>
                  <a:pt x="176" y="1066"/>
                  <a:pt x="526" y="637"/>
                </a:cubicBezTo>
                <a:cubicBezTo>
                  <a:pt x="878" y="211"/>
                  <a:pt x="1304" y="0"/>
                  <a:pt x="1804" y="0"/>
                </a:cubicBezTo>
                <a:lnTo>
                  <a:pt x="19805" y="0"/>
                </a:lnTo>
                <a:close/>
                <a:moveTo>
                  <a:pt x="19805" y="2165"/>
                </a:moveTo>
                <a:lnTo>
                  <a:pt x="1804" y="2165"/>
                </a:lnTo>
                <a:lnTo>
                  <a:pt x="1804" y="5930"/>
                </a:lnTo>
                <a:lnTo>
                  <a:pt x="19805" y="5930"/>
                </a:lnTo>
                <a:lnTo>
                  <a:pt x="19805" y="2165"/>
                </a:lnTo>
                <a:close/>
                <a:moveTo>
                  <a:pt x="19805" y="11347"/>
                </a:moveTo>
                <a:lnTo>
                  <a:pt x="1804" y="11347"/>
                </a:lnTo>
                <a:lnTo>
                  <a:pt x="1804" y="19432"/>
                </a:lnTo>
                <a:lnTo>
                  <a:pt x="19805" y="19432"/>
                </a:lnTo>
                <a:lnTo>
                  <a:pt x="19805" y="11347"/>
                </a:lnTo>
                <a:close/>
                <a:moveTo>
                  <a:pt x="6646" y="18083"/>
                </a:moveTo>
                <a:lnTo>
                  <a:pt x="3047" y="18083"/>
                </a:lnTo>
                <a:lnTo>
                  <a:pt x="3047" y="16465"/>
                </a:lnTo>
                <a:lnTo>
                  <a:pt x="6646" y="16465"/>
                </a:lnTo>
                <a:lnTo>
                  <a:pt x="6646" y="18083"/>
                </a:lnTo>
                <a:close/>
                <a:moveTo>
                  <a:pt x="13149" y="18083"/>
                </a:moveTo>
                <a:lnTo>
                  <a:pt x="7922" y="18083"/>
                </a:lnTo>
                <a:lnTo>
                  <a:pt x="7922" y="16465"/>
                </a:lnTo>
                <a:lnTo>
                  <a:pt x="13149" y="16465"/>
                </a:lnTo>
                <a:lnTo>
                  <a:pt x="13149" y="1808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74" name="AutoShape 76"/>
          <p:cNvSpPr>
            <a:spLocks/>
          </p:cNvSpPr>
          <p:nvPr/>
        </p:nvSpPr>
        <p:spPr bwMode="auto">
          <a:xfrm>
            <a:off x="11297562" y="2167297"/>
            <a:ext cx="300793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12292" y="0"/>
                  <a:pt x="13696" y="342"/>
                  <a:pt x="15004" y="1019"/>
                </a:cubicBezTo>
                <a:cubicBezTo>
                  <a:pt x="16315" y="1698"/>
                  <a:pt x="17460" y="2628"/>
                  <a:pt x="18441" y="3806"/>
                </a:cubicBezTo>
                <a:cubicBezTo>
                  <a:pt x="19420" y="4981"/>
                  <a:pt x="20193" y="6354"/>
                  <a:pt x="20755" y="7923"/>
                </a:cubicBezTo>
                <a:cubicBezTo>
                  <a:pt x="21319" y="9498"/>
                  <a:pt x="21599" y="11174"/>
                  <a:pt x="21599" y="12956"/>
                </a:cubicBezTo>
                <a:cubicBezTo>
                  <a:pt x="21599" y="13673"/>
                  <a:pt x="21544" y="14402"/>
                  <a:pt x="21434" y="15147"/>
                </a:cubicBezTo>
                <a:cubicBezTo>
                  <a:pt x="21321" y="15893"/>
                  <a:pt x="21160" y="16624"/>
                  <a:pt x="20952" y="17338"/>
                </a:cubicBezTo>
                <a:cubicBezTo>
                  <a:pt x="20740" y="18058"/>
                  <a:pt x="20476" y="18743"/>
                  <a:pt x="20162" y="19403"/>
                </a:cubicBezTo>
                <a:cubicBezTo>
                  <a:pt x="19850" y="20056"/>
                  <a:pt x="19497" y="20655"/>
                  <a:pt x="19106" y="21199"/>
                </a:cubicBezTo>
                <a:cubicBezTo>
                  <a:pt x="18931" y="21467"/>
                  <a:pt x="18703" y="21599"/>
                  <a:pt x="18429" y="21599"/>
                </a:cubicBezTo>
                <a:lnTo>
                  <a:pt x="3170" y="21599"/>
                </a:lnTo>
                <a:cubicBezTo>
                  <a:pt x="2887" y="21599"/>
                  <a:pt x="2661" y="21467"/>
                  <a:pt x="2493" y="21199"/>
                </a:cubicBezTo>
                <a:cubicBezTo>
                  <a:pt x="2088" y="20655"/>
                  <a:pt x="1730" y="20056"/>
                  <a:pt x="1425" y="19403"/>
                </a:cubicBezTo>
                <a:cubicBezTo>
                  <a:pt x="1118" y="18743"/>
                  <a:pt x="859" y="18058"/>
                  <a:pt x="650" y="17338"/>
                </a:cubicBezTo>
                <a:cubicBezTo>
                  <a:pt x="439" y="16624"/>
                  <a:pt x="278" y="15893"/>
                  <a:pt x="165" y="15147"/>
                </a:cubicBezTo>
                <a:cubicBezTo>
                  <a:pt x="55" y="14402"/>
                  <a:pt x="0" y="13673"/>
                  <a:pt x="0" y="12956"/>
                </a:cubicBezTo>
                <a:cubicBezTo>
                  <a:pt x="0" y="11162"/>
                  <a:pt x="280" y="9487"/>
                  <a:pt x="844" y="7917"/>
                </a:cubicBezTo>
                <a:cubicBezTo>
                  <a:pt x="1406" y="6354"/>
                  <a:pt x="2179" y="4981"/>
                  <a:pt x="3158" y="3806"/>
                </a:cubicBezTo>
                <a:cubicBezTo>
                  <a:pt x="4140" y="2628"/>
                  <a:pt x="5284" y="1698"/>
                  <a:pt x="6595" y="1019"/>
                </a:cubicBezTo>
                <a:cubicBezTo>
                  <a:pt x="7903" y="342"/>
                  <a:pt x="9304" y="0"/>
                  <a:pt x="10800" y="0"/>
                </a:cubicBezTo>
                <a:moveTo>
                  <a:pt x="3148" y="14571"/>
                </a:moveTo>
                <a:cubicBezTo>
                  <a:pt x="3523" y="14571"/>
                  <a:pt x="3842" y="14413"/>
                  <a:pt x="4101" y="14099"/>
                </a:cubicBezTo>
                <a:cubicBezTo>
                  <a:pt x="4360" y="13791"/>
                  <a:pt x="4492" y="13408"/>
                  <a:pt x="4492" y="12956"/>
                </a:cubicBezTo>
                <a:cubicBezTo>
                  <a:pt x="4492" y="12507"/>
                  <a:pt x="4360" y="12127"/>
                  <a:pt x="4096" y="11822"/>
                </a:cubicBezTo>
                <a:cubicBezTo>
                  <a:pt x="3832" y="11511"/>
                  <a:pt x="3516" y="11358"/>
                  <a:pt x="3148" y="11358"/>
                </a:cubicBezTo>
                <a:cubicBezTo>
                  <a:pt x="2772" y="11358"/>
                  <a:pt x="2455" y="11511"/>
                  <a:pt x="2200" y="11822"/>
                </a:cubicBezTo>
                <a:cubicBezTo>
                  <a:pt x="1943" y="12127"/>
                  <a:pt x="1814" y="12507"/>
                  <a:pt x="1814" y="12956"/>
                </a:cubicBezTo>
                <a:cubicBezTo>
                  <a:pt x="1814" y="13408"/>
                  <a:pt x="1943" y="13791"/>
                  <a:pt x="2200" y="14099"/>
                </a:cubicBezTo>
                <a:cubicBezTo>
                  <a:pt x="2455" y="14413"/>
                  <a:pt x="2772" y="14571"/>
                  <a:pt x="3148" y="14571"/>
                </a:cubicBezTo>
                <a:moveTo>
                  <a:pt x="5388" y="8105"/>
                </a:moveTo>
                <a:cubicBezTo>
                  <a:pt x="5762" y="8105"/>
                  <a:pt x="6086" y="7943"/>
                  <a:pt x="6352" y="7621"/>
                </a:cubicBezTo>
                <a:cubicBezTo>
                  <a:pt x="6621" y="7301"/>
                  <a:pt x="6756" y="6915"/>
                  <a:pt x="6756" y="6466"/>
                </a:cubicBezTo>
                <a:cubicBezTo>
                  <a:pt x="6756" y="6014"/>
                  <a:pt x="6621" y="5634"/>
                  <a:pt x="6352" y="5326"/>
                </a:cubicBezTo>
                <a:cubicBezTo>
                  <a:pt x="6086" y="5021"/>
                  <a:pt x="5762" y="4865"/>
                  <a:pt x="5388" y="4865"/>
                </a:cubicBezTo>
                <a:cubicBezTo>
                  <a:pt x="5028" y="4865"/>
                  <a:pt x="4713" y="5021"/>
                  <a:pt x="4447" y="5326"/>
                </a:cubicBezTo>
                <a:cubicBezTo>
                  <a:pt x="4178" y="5634"/>
                  <a:pt x="4043" y="6014"/>
                  <a:pt x="4043" y="6466"/>
                </a:cubicBezTo>
                <a:cubicBezTo>
                  <a:pt x="4043" y="6915"/>
                  <a:pt x="4178" y="7301"/>
                  <a:pt x="4447" y="7621"/>
                </a:cubicBezTo>
                <a:cubicBezTo>
                  <a:pt x="4713" y="7943"/>
                  <a:pt x="5028" y="8105"/>
                  <a:pt x="5388" y="8105"/>
                </a:cubicBezTo>
                <a:moveTo>
                  <a:pt x="11995" y="15052"/>
                </a:moveTo>
                <a:cubicBezTo>
                  <a:pt x="12026" y="14923"/>
                  <a:pt x="12084" y="14672"/>
                  <a:pt x="12172" y="14292"/>
                </a:cubicBezTo>
                <a:cubicBezTo>
                  <a:pt x="12261" y="13918"/>
                  <a:pt x="12364" y="13477"/>
                  <a:pt x="12482" y="12977"/>
                </a:cubicBezTo>
                <a:cubicBezTo>
                  <a:pt x="12599" y="12475"/>
                  <a:pt x="12727" y="11954"/>
                  <a:pt x="12861" y="11404"/>
                </a:cubicBezTo>
                <a:cubicBezTo>
                  <a:pt x="12996" y="10860"/>
                  <a:pt x="13113" y="10351"/>
                  <a:pt x="13212" y="9881"/>
                </a:cubicBezTo>
                <a:cubicBezTo>
                  <a:pt x="13312" y="9415"/>
                  <a:pt x="13399" y="9009"/>
                  <a:pt x="13471" y="8669"/>
                </a:cubicBezTo>
                <a:cubicBezTo>
                  <a:pt x="13543" y="8329"/>
                  <a:pt x="13579" y="8131"/>
                  <a:pt x="13579" y="8076"/>
                </a:cubicBezTo>
                <a:cubicBezTo>
                  <a:pt x="13579" y="7869"/>
                  <a:pt x="13512" y="7681"/>
                  <a:pt x="13379" y="7526"/>
                </a:cubicBezTo>
                <a:cubicBezTo>
                  <a:pt x="13245" y="7371"/>
                  <a:pt x="13089" y="7293"/>
                  <a:pt x="12914" y="7293"/>
                </a:cubicBezTo>
                <a:cubicBezTo>
                  <a:pt x="12760" y="7293"/>
                  <a:pt x="12624" y="7345"/>
                  <a:pt x="12506" y="7457"/>
                </a:cubicBezTo>
                <a:cubicBezTo>
                  <a:pt x="12386" y="7566"/>
                  <a:pt x="12304" y="7710"/>
                  <a:pt x="12259" y="7886"/>
                </a:cubicBezTo>
                <a:lnTo>
                  <a:pt x="10706" y="14598"/>
                </a:lnTo>
                <a:cubicBezTo>
                  <a:pt x="10408" y="14618"/>
                  <a:pt x="10125" y="14695"/>
                  <a:pt x="9856" y="14839"/>
                </a:cubicBezTo>
                <a:cubicBezTo>
                  <a:pt x="9590" y="14983"/>
                  <a:pt x="9357" y="15173"/>
                  <a:pt x="9163" y="15418"/>
                </a:cubicBezTo>
                <a:cubicBezTo>
                  <a:pt x="8966" y="15663"/>
                  <a:pt x="8812" y="15945"/>
                  <a:pt x="8702" y="16265"/>
                </a:cubicBezTo>
                <a:cubicBezTo>
                  <a:pt x="8591" y="16587"/>
                  <a:pt x="8536" y="16927"/>
                  <a:pt x="8536" y="17284"/>
                </a:cubicBezTo>
                <a:cubicBezTo>
                  <a:pt x="8536" y="18038"/>
                  <a:pt x="8755" y="18677"/>
                  <a:pt x="9196" y="19198"/>
                </a:cubicBezTo>
                <a:cubicBezTo>
                  <a:pt x="9638" y="19725"/>
                  <a:pt x="10171" y="19987"/>
                  <a:pt x="10799" y="19987"/>
                </a:cubicBezTo>
                <a:cubicBezTo>
                  <a:pt x="11428" y="19987"/>
                  <a:pt x="11961" y="19725"/>
                  <a:pt x="12403" y="19198"/>
                </a:cubicBezTo>
                <a:cubicBezTo>
                  <a:pt x="12842" y="18677"/>
                  <a:pt x="13063" y="18038"/>
                  <a:pt x="13063" y="17284"/>
                </a:cubicBezTo>
                <a:cubicBezTo>
                  <a:pt x="13063" y="16835"/>
                  <a:pt x="12962" y="16417"/>
                  <a:pt x="12763" y="16031"/>
                </a:cubicBezTo>
                <a:cubicBezTo>
                  <a:pt x="12564" y="15645"/>
                  <a:pt x="12307" y="15320"/>
                  <a:pt x="11995" y="15052"/>
                </a:cubicBezTo>
                <a:moveTo>
                  <a:pt x="10800" y="2176"/>
                </a:moveTo>
                <a:cubicBezTo>
                  <a:pt x="10425" y="2176"/>
                  <a:pt x="10106" y="2335"/>
                  <a:pt x="9847" y="2646"/>
                </a:cubicBezTo>
                <a:cubicBezTo>
                  <a:pt x="9585" y="2960"/>
                  <a:pt x="9456" y="3343"/>
                  <a:pt x="9456" y="3792"/>
                </a:cubicBezTo>
                <a:cubicBezTo>
                  <a:pt x="9456" y="4241"/>
                  <a:pt x="9585" y="4621"/>
                  <a:pt x="9847" y="4926"/>
                </a:cubicBezTo>
                <a:cubicBezTo>
                  <a:pt x="10106" y="5237"/>
                  <a:pt x="10425" y="5390"/>
                  <a:pt x="10800" y="5390"/>
                </a:cubicBezTo>
                <a:cubicBezTo>
                  <a:pt x="11174" y="5390"/>
                  <a:pt x="11493" y="5237"/>
                  <a:pt x="11752" y="4926"/>
                </a:cubicBezTo>
                <a:cubicBezTo>
                  <a:pt x="12014" y="4621"/>
                  <a:pt x="12144" y="4241"/>
                  <a:pt x="12144" y="3792"/>
                </a:cubicBezTo>
                <a:cubicBezTo>
                  <a:pt x="12144" y="3343"/>
                  <a:pt x="12014" y="2960"/>
                  <a:pt x="11752" y="2646"/>
                </a:cubicBezTo>
                <a:cubicBezTo>
                  <a:pt x="11493" y="2335"/>
                  <a:pt x="11174" y="2176"/>
                  <a:pt x="10800" y="2176"/>
                </a:cubicBezTo>
                <a:moveTo>
                  <a:pt x="14844" y="6466"/>
                </a:moveTo>
                <a:cubicBezTo>
                  <a:pt x="14844" y="6916"/>
                  <a:pt x="14978" y="7299"/>
                  <a:pt x="15247" y="7609"/>
                </a:cubicBezTo>
                <a:cubicBezTo>
                  <a:pt x="15513" y="7920"/>
                  <a:pt x="15835" y="8076"/>
                  <a:pt x="16212" y="8076"/>
                </a:cubicBezTo>
                <a:cubicBezTo>
                  <a:pt x="16586" y="8076"/>
                  <a:pt x="16903" y="7920"/>
                  <a:pt x="17164" y="7609"/>
                </a:cubicBezTo>
                <a:cubicBezTo>
                  <a:pt x="17426" y="7299"/>
                  <a:pt x="17555" y="6915"/>
                  <a:pt x="17555" y="6466"/>
                </a:cubicBezTo>
                <a:cubicBezTo>
                  <a:pt x="17555" y="6014"/>
                  <a:pt x="17426" y="5634"/>
                  <a:pt x="17164" y="5326"/>
                </a:cubicBezTo>
                <a:cubicBezTo>
                  <a:pt x="16903" y="5021"/>
                  <a:pt x="16586" y="4866"/>
                  <a:pt x="16212" y="4866"/>
                </a:cubicBezTo>
                <a:cubicBezTo>
                  <a:pt x="15835" y="4866"/>
                  <a:pt x="15513" y="5021"/>
                  <a:pt x="15247" y="5326"/>
                </a:cubicBezTo>
                <a:cubicBezTo>
                  <a:pt x="14978" y="5634"/>
                  <a:pt x="14844" y="6014"/>
                  <a:pt x="14844" y="6466"/>
                </a:cubicBezTo>
                <a:moveTo>
                  <a:pt x="18451" y="14571"/>
                </a:moveTo>
                <a:cubicBezTo>
                  <a:pt x="18828" y="14571"/>
                  <a:pt x="19142" y="14413"/>
                  <a:pt x="19399" y="14099"/>
                </a:cubicBezTo>
                <a:cubicBezTo>
                  <a:pt x="19656" y="13791"/>
                  <a:pt x="19785" y="13408"/>
                  <a:pt x="19785" y="12956"/>
                </a:cubicBezTo>
                <a:cubicBezTo>
                  <a:pt x="19785" y="12507"/>
                  <a:pt x="19655" y="12127"/>
                  <a:pt x="19399" y="11822"/>
                </a:cubicBezTo>
                <a:cubicBezTo>
                  <a:pt x="19142" y="11511"/>
                  <a:pt x="18828" y="11358"/>
                  <a:pt x="18451" y="11358"/>
                </a:cubicBezTo>
                <a:cubicBezTo>
                  <a:pt x="18076" y="11358"/>
                  <a:pt x="17757" y="11511"/>
                  <a:pt x="17498" y="11822"/>
                </a:cubicBezTo>
                <a:cubicBezTo>
                  <a:pt x="17236" y="12127"/>
                  <a:pt x="17107" y="12507"/>
                  <a:pt x="17107" y="12956"/>
                </a:cubicBezTo>
                <a:cubicBezTo>
                  <a:pt x="17107" y="13408"/>
                  <a:pt x="17236" y="13791"/>
                  <a:pt x="17498" y="14099"/>
                </a:cubicBezTo>
                <a:cubicBezTo>
                  <a:pt x="17757" y="14413"/>
                  <a:pt x="18076" y="14571"/>
                  <a:pt x="18451" y="14571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75" name="AutoShape 77"/>
          <p:cNvSpPr>
            <a:spLocks/>
          </p:cNvSpPr>
          <p:nvPr/>
        </p:nvSpPr>
        <p:spPr bwMode="auto">
          <a:xfrm>
            <a:off x="7970593" y="4519667"/>
            <a:ext cx="24761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7" y="0"/>
                </a:moveTo>
                <a:cubicBezTo>
                  <a:pt x="12304" y="0"/>
                  <a:pt x="13705" y="279"/>
                  <a:pt x="15014" y="844"/>
                </a:cubicBezTo>
                <a:cubicBezTo>
                  <a:pt x="16322" y="1406"/>
                  <a:pt x="17466" y="2177"/>
                  <a:pt x="18449" y="3154"/>
                </a:cubicBezTo>
                <a:cubicBezTo>
                  <a:pt x="19432" y="4134"/>
                  <a:pt x="20204" y="5277"/>
                  <a:pt x="20760" y="6590"/>
                </a:cubicBezTo>
                <a:cubicBezTo>
                  <a:pt x="21323" y="7901"/>
                  <a:pt x="21599" y="9304"/>
                  <a:pt x="21599" y="10798"/>
                </a:cubicBezTo>
                <a:cubicBezTo>
                  <a:pt x="21599" y="12295"/>
                  <a:pt x="21323" y="13698"/>
                  <a:pt x="20760" y="15011"/>
                </a:cubicBezTo>
                <a:cubicBezTo>
                  <a:pt x="20204" y="16322"/>
                  <a:pt x="19432" y="17465"/>
                  <a:pt x="18449" y="18442"/>
                </a:cubicBezTo>
                <a:cubicBezTo>
                  <a:pt x="17466" y="19422"/>
                  <a:pt x="16322" y="20190"/>
                  <a:pt x="15014" y="20755"/>
                </a:cubicBezTo>
                <a:cubicBezTo>
                  <a:pt x="13705" y="21320"/>
                  <a:pt x="12304" y="21599"/>
                  <a:pt x="10807" y="21599"/>
                </a:cubicBezTo>
                <a:cubicBezTo>
                  <a:pt x="9309" y="21599"/>
                  <a:pt x="7905" y="21320"/>
                  <a:pt x="6594" y="20755"/>
                </a:cubicBezTo>
                <a:cubicBezTo>
                  <a:pt x="5280" y="20190"/>
                  <a:pt x="4136" y="19422"/>
                  <a:pt x="3158" y="18442"/>
                </a:cubicBezTo>
                <a:cubicBezTo>
                  <a:pt x="2181" y="17465"/>
                  <a:pt x="1409" y="16322"/>
                  <a:pt x="847" y="15011"/>
                </a:cubicBezTo>
                <a:cubicBezTo>
                  <a:pt x="282" y="13698"/>
                  <a:pt x="0" y="12295"/>
                  <a:pt x="0" y="10798"/>
                </a:cubicBezTo>
                <a:cubicBezTo>
                  <a:pt x="0" y="9304"/>
                  <a:pt x="282" y="7901"/>
                  <a:pt x="847" y="6590"/>
                </a:cubicBezTo>
                <a:cubicBezTo>
                  <a:pt x="1409" y="5277"/>
                  <a:pt x="2181" y="4134"/>
                  <a:pt x="3158" y="3154"/>
                </a:cubicBezTo>
                <a:cubicBezTo>
                  <a:pt x="4136" y="2177"/>
                  <a:pt x="5280" y="1406"/>
                  <a:pt x="6594" y="844"/>
                </a:cubicBezTo>
                <a:cubicBezTo>
                  <a:pt x="7905" y="279"/>
                  <a:pt x="9309" y="0"/>
                  <a:pt x="10807" y="0"/>
                </a:cubicBezTo>
                <a:moveTo>
                  <a:pt x="10807" y="18358"/>
                </a:moveTo>
                <a:cubicBezTo>
                  <a:pt x="11863" y="18358"/>
                  <a:pt x="12844" y="18157"/>
                  <a:pt x="13756" y="17762"/>
                </a:cubicBezTo>
                <a:cubicBezTo>
                  <a:pt x="14666" y="17367"/>
                  <a:pt x="15463" y="16825"/>
                  <a:pt x="16149" y="16141"/>
                </a:cubicBezTo>
                <a:cubicBezTo>
                  <a:pt x="16836" y="15452"/>
                  <a:pt x="17376" y="14656"/>
                  <a:pt x="17774" y="13746"/>
                </a:cubicBezTo>
                <a:cubicBezTo>
                  <a:pt x="18169" y="12837"/>
                  <a:pt x="18367" y="11854"/>
                  <a:pt x="18367" y="10798"/>
                </a:cubicBezTo>
                <a:cubicBezTo>
                  <a:pt x="18367" y="9745"/>
                  <a:pt x="18169" y="8762"/>
                  <a:pt x="17774" y="7853"/>
                </a:cubicBezTo>
                <a:cubicBezTo>
                  <a:pt x="17376" y="6943"/>
                  <a:pt x="16836" y="6144"/>
                  <a:pt x="16149" y="5458"/>
                </a:cubicBezTo>
                <a:cubicBezTo>
                  <a:pt x="15463" y="4775"/>
                  <a:pt x="14663" y="4235"/>
                  <a:pt x="13748" y="3837"/>
                </a:cubicBezTo>
                <a:cubicBezTo>
                  <a:pt x="12832" y="3442"/>
                  <a:pt x="11855" y="3241"/>
                  <a:pt x="10807" y="3241"/>
                </a:cubicBezTo>
                <a:cubicBezTo>
                  <a:pt x="9753" y="3241"/>
                  <a:pt x="8767" y="3442"/>
                  <a:pt x="7851" y="3837"/>
                </a:cubicBezTo>
                <a:cubicBezTo>
                  <a:pt x="6936" y="4235"/>
                  <a:pt x="6139" y="4775"/>
                  <a:pt x="5458" y="5458"/>
                </a:cubicBezTo>
                <a:cubicBezTo>
                  <a:pt x="4777" y="6144"/>
                  <a:pt x="4238" y="6943"/>
                  <a:pt x="3842" y="7853"/>
                </a:cubicBezTo>
                <a:cubicBezTo>
                  <a:pt x="3446" y="8762"/>
                  <a:pt x="3246" y="9745"/>
                  <a:pt x="3246" y="10798"/>
                </a:cubicBezTo>
                <a:cubicBezTo>
                  <a:pt x="3246" y="11854"/>
                  <a:pt x="3446" y="12837"/>
                  <a:pt x="3842" y="13746"/>
                </a:cubicBezTo>
                <a:cubicBezTo>
                  <a:pt x="4238" y="14656"/>
                  <a:pt x="4777" y="15452"/>
                  <a:pt x="5458" y="16141"/>
                </a:cubicBezTo>
                <a:cubicBezTo>
                  <a:pt x="6139" y="16825"/>
                  <a:pt x="6936" y="17367"/>
                  <a:pt x="7851" y="17762"/>
                </a:cubicBezTo>
                <a:cubicBezTo>
                  <a:pt x="8764" y="18157"/>
                  <a:pt x="9753" y="18358"/>
                  <a:pt x="10807" y="18358"/>
                </a:cubicBezTo>
                <a:moveTo>
                  <a:pt x="15514" y="10798"/>
                </a:moveTo>
                <a:cubicBezTo>
                  <a:pt x="15757" y="10798"/>
                  <a:pt x="15926" y="10914"/>
                  <a:pt x="16014" y="11137"/>
                </a:cubicBezTo>
                <a:cubicBezTo>
                  <a:pt x="16104" y="11363"/>
                  <a:pt x="16059" y="11558"/>
                  <a:pt x="15878" y="11719"/>
                </a:cubicBezTo>
                <a:lnTo>
                  <a:pt x="11185" y="16395"/>
                </a:lnTo>
                <a:cubicBezTo>
                  <a:pt x="11058" y="16488"/>
                  <a:pt x="10934" y="16531"/>
                  <a:pt x="10807" y="16531"/>
                </a:cubicBezTo>
                <a:cubicBezTo>
                  <a:pt x="10682" y="16531"/>
                  <a:pt x="10549" y="16488"/>
                  <a:pt x="10414" y="16395"/>
                </a:cubicBezTo>
                <a:lnTo>
                  <a:pt x="5735" y="11719"/>
                </a:lnTo>
                <a:cubicBezTo>
                  <a:pt x="5554" y="11558"/>
                  <a:pt x="5509" y="11363"/>
                  <a:pt x="5599" y="11137"/>
                </a:cubicBezTo>
                <a:cubicBezTo>
                  <a:pt x="5690" y="10914"/>
                  <a:pt x="5857" y="10798"/>
                  <a:pt x="6099" y="10798"/>
                </a:cubicBezTo>
                <a:lnTo>
                  <a:pt x="8914" y="10798"/>
                </a:lnTo>
                <a:lnTo>
                  <a:pt x="8914" y="5961"/>
                </a:lnTo>
                <a:cubicBezTo>
                  <a:pt x="8914" y="5814"/>
                  <a:pt x="8964" y="5684"/>
                  <a:pt x="9069" y="5574"/>
                </a:cubicBezTo>
                <a:cubicBezTo>
                  <a:pt x="9174" y="5461"/>
                  <a:pt x="9298" y="5404"/>
                  <a:pt x="9442" y="5404"/>
                </a:cubicBezTo>
                <a:lnTo>
                  <a:pt x="12160" y="5404"/>
                </a:lnTo>
                <a:cubicBezTo>
                  <a:pt x="12304" y="5404"/>
                  <a:pt x="12428" y="5458"/>
                  <a:pt x="12530" y="5565"/>
                </a:cubicBezTo>
                <a:cubicBezTo>
                  <a:pt x="12635" y="5676"/>
                  <a:pt x="12688" y="5806"/>
                  <a:pt x="12688" y="5961"/>
                </a:cubicBezTo>
                <a:lnTo>
                  <a:pt x="12688" y="10798"/>
                </a:lnTo>
                <a:lnTo>
                  <a:pt x="15514" y="1079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76" name="AutoShape 78"/>
          <p:cNvSpPr>
            <a:spLocks/>
          </p:cNvSpPr>
          <p:nvPr/>
        </p:nvSpPr>
        <p:spPr bwMode="auto">
          <a:xfrm>
            <a:off x="6286477" y="2642693"/>
            <a:ext cx="24761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142" y="11869"/>
                </a:moveTo>
                <a:cubicBezTo>
                  <a:pt x="21267" y="11869"/>
                  <a:pt x="21374" y="11922"/>
                  <a:pt x="21465" y="12024"/>
                </a:cubicBezTo>
                <a:cubicBezTo>
                  <a:pt x="21553" y="12127"/>
                  <a:pt x="21599" y="12256"/>
                  <a:pt x="21599" y="12418"/>
                </a:cubicBezTo>
                <a:lnTo>
                  <a:pt x="21599" y="21053"/>
                </a:lnTo>
                <a:cubicBezTo>
                  <a:pt x="21599" y="21414"/>
                  <a:pt x="21448" y="21599"/>
                  <a:pt x="21142" y="21599"/>
                </a:cubicBezTo>
                <a:lnTo>
                  <a:pt x="457" y="21599"/>
                </a:lnTo>
                <a:cubicBezTo>
                  <a:pt x="151" y="21599"/>
                  <a:pt x="0" y="21417"/>
                  <a:pt x="0" y="21053"/>
                </a:cubicBezTo>
                <a:lnTo>
                  <a:pt x="0" y="12418"/>
                </a:lnTo>
                <a:cubicBezTo>
                  <a:pt x="0" y="12268"/>
                  <a:pt x="44" y="12139"/>
                  <a:pt x="134" y="12030"/>
                </a:cubicBezTo>
                <a:cubicBezTo>
                  <a:pt x="225" y="11924"/>
                  <a:pt x="332" y="11869"/>
                  <a:pt x="457" y="11869"/>
                </a:cubicBezTo>
                <a:lnTo>
                  <a:pt x="3140" y="11869"/>
                </a:lnTo>
                <a:cubicBezTo>
                  <a:pt x="3265" y="11869"/>
                  <a:pt x="3373" y="11921"/>
                  <a:pt x="3464" y="12024"/>
                </a:cubicBezTo>
                <a:cubicBezTo>
                  <a:pt x="3552" y="12127"/>
                  <a:pt x="3598" y="12256"/>
                  <a:pt x="3598" y="12418"/>
                </a:cubicBezTo>
                <a:lnTo>
                  <a:pt x="3598" y="17282"/>
                </a:lnTo>
                <a:lnTo>
                  <a:pt x="18001" y="17282"/>
                </a:lnTo>
                <a:lnTo>
                  <a:pt x="18001" y="12418"/>
                </a:lnTo>
                <a:cubicBezTo>
                  <a:pt x="18001" y="12268"/>
                  <a:pt x="18047" y="12139"/>
                  <a:pt x="18135" y="12030"/>
                </a:cubicBezTo>
                <a:cubicBezTo>
                  <a:pt x="18226" y="11924"/>
                  <a:pt x="18334" y="11868"/>
                  <a:pt x="18459" y="11868"/>
                </a:cubicBezTo>
                <a:lnTo>
                  <a:pt x="21142" y="11868"/>
                </a:lnTo>
                <a:close/>
                <a:moveTo>
                  <a:pt x="4242" y="8873"/>
                </a:moveTo>
                <a:cubicBezTo>
                  <a:pt x="4063" y="8658"/>
                  <a:pt x="3997" y="8470"/>
                  <a:pt x="4049" y="8317"/>
                </a:cubicBezTo>
                <a:cubicBezTo>
                  <a:pt x="4100" y="8165"/>
                  <a:pt x="4254" y="8085"/>
                  <a:pt x="4511" y="8085"/>
                </a:cubicBezTo>
                <a:lnTo>
                  <a:pt x="8110" y="8085"/>
                </a:lnTo>
                <a:lnTo>
                  <a:pt x="8110" y="1069"/>
                </a:lnTo>
                <a:cubicBezTo>
                  <a:pt x="8110" y="778"/>
                  <a:pt x="8193" y="525"/>
                  <a:pt x="8362" y="317"/>
                </a:cubicBezTo>
                <a:cubicBezTo>
                  <a:pt x="8529" y="105"/>
                  <a:pt x="8742" y="0"/>
                  <a:pt x="9001" y="0"/>
                </a:cubicBezTo>
                <a:lnTo>
                  <a:pt x="12598" y="0"/>
                </a:lnTo>
                <a:cubicBezTo>
                  <a:pt x="12857" y="0"/>
                  <a:pt x="13073" y="105"/>
                  <a:pt x="13249" y="317"/>
                </a:cubicBezTo>
                <a:cubicBezTo>
                  <a:pt x="13425" y="525"/>
                  <a:pt x="13513" y="778"/>
                  <a:pt x="13513" y="1069"/>
                </a:cubicBezTo>
                <a:lnTo>
                  <a:pt x="13513" y="8085"/>
                </a:lnTo>
                <a:lnTo>
                  <a:pt x="17110" y="8085"/>
                </a:lnTo>
                <a:cubicBezTo>
                  <a:pt x="17352" y="8085"/>
                  <a:pt x="17499" y="8162"/>
                  <a:pt x="17545" y="8317"/>
                </a:cubicBezTo>
                <a:cubicBezTo>
                  <a:pt x="17592" y="8473"/>
                  <a:pt x="17528" y="8658"/>
                  <a:pt x="17357" y="8873"/>
                </a:cubicBezTo>
                <a:lnTo>
                  <a:pt x="11449" y="15987"/>
                </a:lnTo>
                <a:cubicBezTo>
                  <a:pt x="11271" y="16201"/>
                  <a:pt x="11053" y="16307"/>
                  <a:pt x="10798" y="16304"/>
                </a:cubicBezTo>
                <a:cubicBezTo>
                  <a:pt x="10546" y="16298"/>
                  <a:pt x="10328" y="16192"/>
                  <a:pt x="10150" y="15987"/>
                </a:cubicBezTo>
                <a:lnTo>
                  <a:pt x="4242" y="887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77" name="AutoShape 79"/>
          <p:cNvSpPr>
            <a:spLocks/>
          </p:cNvSpPr>
          <p:nvPr/>
        </p:nvSpPr>
        <p:spPr bwMode="auto">
          <a:xfrm>
            <a:off x="6857107" y="2642693"/>
            <a:ext cx="248412" cy="241269"/>
          </a:xfrm>
          <a:custGeom>
            <a:avLst/>
            <a:gdLst>
              <a:gd name="T0" fmla="*/ 10799 w 21598"/>
              <a:gd name="T1" fmla="*/ 10800 h 21600"/>
              <a:gd name="T2" fmla="*/ 10799 w 21598"/>
              <a:gd name="T3" fmla="*/ 10800 h 21600"/>
              <a:gd name="T4" fmla="*/ 10799 w 21598"/>
              <a:gd name="T5" fmla="*/ 10800 h 21600"/>
              <a:gd name="T6" fmla="*/ 10799 w 21598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98" h="21600">
                <a:moveTo>
                  <a:pt x="17527" y="11039"/>
                </a:moveTo>
                <a:lnTo>
                  <a:pt x="19787" y="8346"/>
                </a:lnTo>
                <a:lnTo>
                  <a:pt x="19787" y="17288"/>
                </a:lnTo>
                <a:cubicBezTo>
                  <a:pt x="19787" y="17878"/>
                  <a:pt x="19689" y="18435"/>
                  <a:pt x="19494" y="18954"/>
                </a:cubicBezTo>
                <a:cubicBezTo>
                  <a:pt x="19298" y="19470"/>
                  <a:pt x="19039" y="19928"/>
                  <a:pt x="18711" y="20324"/>
                </a:cubicBezTo>
                <a:cubicBezTo>
                  <a:pt x="18383" y="20714"/>
                  <a:pt x="18004" y="21028"/>
                  <a:pt x="17574" y="21256"/>
                </a:cubicBezTo>
                <a:cubicBezTo>
                  <a:pt x="17145" y="21485"/>
                  <a:pt x="16681" y="21599"/>
                  <a:pt x="16179" y="21599"/>
                </a:cubicBezTo>
                <a:lnTo>
                  <a:pt x="3593" y="21599"/>
                </a:lnTo>
                <a:cubicBezTo>
                  <a:pt x="3101" y="21599"/>
                  <a:pt x="2634" y="21485"/>
                  <a:pt x="2193" y="21256"/>
                </a:cubicBezTo>
                <a:cubicBezTo>
                  <a:pt x="1753" y="21028"/>
                  <a:pt x="1372" y="20711"/>
                  <a:pt x="1051" y="20324"/>
                </a:cubicBezTo>
                <a:cubicBezTo>
                  <a:pt x="733" y="19928"/>
                  <a:pt x="476" y="19470"/>
                  <a:pt x="286" y="18954"/>
                </a:cubicBezTo>
                <a:cubicBezTo>
                  <a:pt x="95" y="18432"/>
                  <a:pt x="0" y="17878"/>
                  <a:pt x="0" y="17288"/>
                </a:cubicBezTo>
                <a:lnTo>
                  <a:pt x="0" y="4340"/>
                </a:lnTo>
                <a:cubicBezTo>
                  <a:pt x="0" y="3751"/>
                  <a:pt x="95" y="3193"/>
                  <a:pt x="286" y="2662"/>
                </a:cubicBezTo>
                <a:cubicBezTo>
                  <a:pt x="476" y="2134"/>
                  <a:pt x="733" y="1677"/>
                  <a:pt x="1051" y="1293"/>
                </a:cubicBezTo>
                <a:cubicBezTo>
                  <a:pt x="1372" y="914"/>
                  <a:pt x="1753" y="607"/>
                  <a:pt x="2193" y="378"/>
                </a:cubicBezTo>
                <a:cubicBezTo>
                  <a:pt x="2634" y="149"/>
                  <a:pt x="3101" y="35"/>
                  <a:pt x="3593" y="35"/>
                </a:cubicBezTo>
                <a:lnTo>
                  <a:pt x="16179" y="35"/>
                </a:lnTo>
                <a:cubicBezTo>
                  <a:pt x="16211" y="35"/>
                  <a:pt x="16253" y="40"/>
                  <a:pt x="16304" y="46"/>
                </a:cubicBezTo>
                <a:cubicBezTo>
                  <a:pt x="16355" y="58"/>
                  <a:pt x="16395" y="64"/>
                  <a:pt x="16426" y="64"/>
                </a:cubicBezTo>
                <a:lnTo>
                  <a:pt x="14191" y="2745"/>
                </a:lnTo>
                <a:lnTo>
                  <a:pt x="3593" y="2745"/>
                </a:lnTo>
                <a:cubicBezTo>
                  <a:pt x="3226" y="2745"/>
                  <a:pt x="2913" y="2900"/>
                  <a:pt x="2651" y="3214"/>
                </a:cubicBezTo>
                <a:cubicBezTo>
                  <a:pt x="2389" y="3528"/>
                  <a:pt x="2260" y="3906"/>
                  <a:pt x="2260" y="4343"/>
                </a:cubicBezTo>
                <a:lnTo>
                  <a:pt x="2260" y="17288"/>
                </a:lnTo>
                <a:cubicBezTo>
                  <a:pt x="2260" y="17728"/>
                  <a:pt x="2389" y="18107"/>
                  <a:pt x="2651" y="18423"/>
                </a:cubicBezTo>
                <a:cubicBezTo>
                  <a:pt x="2913" y="18731"/>
                  <a:pt x="3226" y="18893"/>
                  <a:pt x="3593" y="18893"/>
                </a:cubicBezTo>
                <a:lnTo>
                  <a:pt x="16179" y="18893"/>
                </a:lnTo>
                <a:cubicBezTo>
                  <a:pt x="16546" y="18893"/>
                  <a:pt x="16864" y="18731"/>
                  <a:pt x="17128" y="18423"/>
                </a:cubicBezTo>
                <a:cubicBezTo>
                  <a:pt x="17395" y="18110"/>
                  <a:pt x="17527" y="17731"/>
                  <a:pt x="17527" y="17288"/>
                </a:cubicBezTo>
                <a:lnTo>
                  <a:pt x="17527" y="11039"/>
                </a:lnTo>
                <a:close/>
                <a:moveTo>
                  <a:pt x="18875" y="6393"/>
                </a:moveTo>
                <a:lnTo>
                  <a:pt x="11251" y="15534"/>
                </a:lnTo>
                <a:lnTo>
                  <a:pt x="7386" y="17054"/>
                </a:lnTo>
                <a:lnTo>
                  <a:pt x="8651" y="12432"/>
                </a:lnTo>
                <a:lnTo>
                  <a:pt x="16287" y="3278"/>
                </a:lnTo>
                <a:lnTo>
                  <a:pt x="18875" y="6393"/>
                </a:lnTo>
                <a:close/>
                <a:moveTo>
                  <a:pt x="16524" y="5607"/>
                </a:moveTo>
                <a:cubicBezTo>
                  <a:pt x="16664" y="5440"/>
                  <a:pt x="16664" y="5281"/>
                  <a:pt x="16524" y="5114"/>
                </a:cubicBezTo>
                <a:cubicBezTo>
                  <a:pt x="16382" y="4964"/>
                  <a:pt x="16245" y="4964"/>
                  <a:pt x="16113" y="5114"/>
                </a:cubicBezTo>
                <a:lnTo>
                  <a:pt x="10140" y="12273"/>
                </a:lnTo>
                <a:cubicBezTo>
                  <a:pt x="10001" y="12446"/>
                  <a:pt x="10001" y="12610"/>
                  <a:pt x="10140" y="12766"/>
                </a:cubicBezTo>
                <a:cubicBezTo>
                  <a:pt x="10189" y="12839"/>
                  <a:pt x="10255" y="12880"/>
                  <a:pt x="10341" y="12880"/>
                </a:cubicBezTo>
                <a:cubicBezTo>
                  <a:pt x="10419" y="12880"/>
                  <a:pt x="10480" y="12839"/>
                  <a:pt x="10527" y="12766"/>
                </a:cubicBezTo>
                <a:lnTo>
                  <a:pt x="16524" y="5607"/>
                </a:lnTo>
                <a:close/>
                <a:moveTo>
                  <a:pt x="21274" y="1677"/>
                </a:moveTo>
                <a:cubicBezTo>
                  <a:pt x="21485" y="1947"/>
                  <a:pt x="21592" y="2255"/>
                  <a:pt x="21597" y="2610"/>
                </a:cubicBezTo>
                <a:cubicBezTo>
                  <a:pt x="21600" y="2959"/>
                  <a:pt x="21492" y="3269"/>
                  <a:pt x="21274" y="3542"/>
                </a:cubicBezTo>
                <a:lnTo>
                  <a:pt x="20161" y="4830"/>
                </a:lnTo>
                <a:lnTo>
                  <a:pt x="17574" y="1724"/>
                </a:lnTo>
                <a:lnTo>
                  <a:pt x="18652" y="407"/>
                </a:lnTo>
                <a:cubicBezTo>
                  <a:pt x="18880" y="137"/>
                  <a:pt x="19144" y="0"/>
                  <a:pt x="19447" y="0"/>
                </a:cubicBezTo>
                <a:cubicBezTo>
                  <a:pt x="19753" y="0"/>
                  <a:pt x="20005" y="137"/>
                  <a:pt x="20208" y="407"/>
                </a:cubicBezTo>
                <a:lnTo>
                  <a:pt x="20748" y="1038"/>
                </a:lnTo>
                <a:lnTo>
                  <a:pt x="21274" y="167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78" name="AutoShape 80"/>
          <p:cNvSpPr>
            <a:spLocks/>
          </p:cNvSpPr>
          <p:nvPr/>
        </p:nvSpPr>
        <p:spPr bwMode="auto">
          <a:xfrm>
            <a:off x="7445993" y="2642693"/>
            <a:ext cx="273014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5" y="0"/>
                </a:moveTo>
                <a:cubicBezTo>
                  <a:pt x="20632" y="0"/>
                  <a:pt x="20946" y="161"/>
                  <a:pt x="21208" y="475"/>
                </a:cubicBezTo>
                <a:cubicBezTo>
                  <a:pt x="21470" y="795"/>
                  <a:pt x="21599" y="1174"/>
                  <a:pt x="21599" y="1618"/>
                </a:cubicBezTo>
                <a:lnTo>
                  <a:pt x="21599" y="19981"/>
                </a:lnTo>
                <a:cubicBezTo>
                  <a:pt x="21599" y="20422"/>
                  <a:pt x="21470" y="20800"/>
                  <a:pt x="21208" y="21118"/>
                </a:cubicBezTo>
                <a:cubicBezTo>
                  <a:pt x="20946" y="21438"/>
                  <a:pt x="20632" y="21599"/>
                  <a:pt x="20265" y="21599"/>
                </a:cubicBezTo>
                <a:lnTo>
                  <a:pt x="1346" y="21599"/>
                </a:lnTo>
                <a:cubicBezTo>
                  <a:pt x="979" y="21599"/>
                  <a:pt x="663" y="21438"/>
                  <a:pt x="396" y="21118"/>
                </a:cubicBezTo>
                <a:cubicBezTo>
                  <a:pt x="132" y="20804"/>
                  <a:pt x="0" y="20425"/>
                  <a:pt x="0" y="19981"/>
                </a:cubicBezTo>
                <a:lnTo>
                  <a:pt x="0" y="1618"/>
                </a:lnTo>
                <a:cubicBezTo>
                  <a:pt x="0" y="1177"/>
                  <a:pt x="132" y="798"/>
                  <a:pt x="396" y="475"/>
                </a:cubicBezTo>
                <a:cubicBezTo>
                  <a:pt x="663" y="161"/>
                  <a:pt x="979" y="0"/>
                  <a:pt x="1346" y="0"/>
                </a:cubicBezTo>
                <a:lnTo>
                  <a:pt x="20265" y="0"/>
                </a:lnTo>
                <a:close/>
                <a:moveTo>
                  <a:pt x="1802" y="2161"/>
                </a:moveTo>
                <a:lnTo>
                  <a:pt x="1802" y="3078"/>
                </a:lnTo>
                <a:cubicBezTo>
                  <a:pt x="1802" y="3365"/>
                  <a:pt x="1855" y="3674"/>
                  <a:pt x="1966" y="3994"/>
                </a:cubicBezTo>
                <a:cubicBezTo>
                  <a:pt x="2073" y="4314"/>
                  <a:pt x="2213" y="4631"/>
                  <a:pt x="2382" y="4928"/>
                </a:cubicBezTo>
                <a:cubicBezTo>
                  <a:pt x="2548" y="5228"/>
                  <a:pt x="2732" y="5507"/>
                  <a:pt x="2933" y="5765"/>
                </a:cubicBezTo>
                <a:cubicBezTo>
                  <a:pt x="3131" y="6024"/>
                  <a:pt x="3329" y="6241"/>
                  <a:pt x="3525" y="6420"/>
                </a:cubicBezTo>
                <a:cubicBezTo>
                  <a:pt x="4304" y="7131"/>
                  <a:pt x="5085" y="7836"/>
                  <a:pt x="5863" y="8538"/>
                </a:cubicBezTo>
                <a:cubicBezTo>
                  <a:pt x="6640" y="9237"/>
                  <a:pt x="7418" y="9948"/>
                  <a:pt x="8202" y="10682"/>
                </a:cubicBezTo>
                <a:cubicBezTo>
                  <a:pt x="8356" y="10832"/>
                  <a:pt x="8545" y="11002"/>
                  <a:pt x="8762" y="11211"/>
                </a:cubicBezTo>
                <a:cubicBezTo>
                  <a:pt x="8983" y="11410"/>
                  <a:pt x="9208" y="11607"/>
                  <a:pt x="9443" y="11795"/>
                </a:cubicBezTo>
                <a:cubicBezTo>
                  <a:pt x="9678" y="11989"/>
                  <a:pt x="9911" y="12156"/>
                  <a:pt x="10141" y="12289"/>
                </a:cubicBezTo>
                <a:cubicBezTo>
                  <a:pt x="10371" y="12427"/>
                  <a:pt x="10584" y="12494"/>
                  <a:pt x="10780" y="12494"/>
                </a:cubicBezTo>
                <a:lnTo>
                  <a:pt x="10802" y="12494"/>
                </a:lnTo>
                <a:lnTo>
                  <a:pt x="10826" y="12494"/>
                </a:lnTo>
                <a:cubicBezTo>
                  <a:pt x="11022" y="12494"/>
                  <a:pt x="11235" y="12427"/>
                  <a:pt x="11465" y="12289"/>
                </a:cubicBezTo>
                <a:cubicBezTo>
                  <a:pt x="11696" y="12156"/>
                  <a:pt x="11926" y="11989"/>
                  <a:pt x="12156" y="11795"/>
                </a:cubicBezTo>
                <a:cubicBezTo>
                  <a:pt x="12386" y="11607"/>
                  <a:pt x="12611" y="11410"/>
                  <a:pt x="12824" y="11211"/>
                </a:cubicBezTo>
                <a:cubicBezTo>
                  <a:pt x="13040" y="11005"/>
                  <a:pt x="13228" y="10832"/>
                  <a:pt x="13392" y="10682"/>
                </a:cubicBezTo>
                <a:cubicBezTo>
                  <a:pt x="14176" y="9948"/>
                  <a:pt x="14954" y="9231"/>
                  <a:pt x="15731" y="8532"/>
                </a:cubicBezTo>
                <a:cubicBezTo>
                  <a:pt x="16509" y="7827"/>
                  <a:pt x="17288" y="7122"/>
                  <a:pt x="18071" y="6420"/>
                </a:cubicBezTo>
                <a:cubicBezTo>
                  <a:pt x="18265" y="6253"/>
                  <a:pt x="18463" y="6035"/>
                  <a:pt x="18661" y="5771"/>
                </a:cubicBezTo>
                <a:cubicBezTo>
                  <a:pt x="18862" y="5507"/>
                  <a:pt x="19043" y="5225"/>
                  <a:pt x="19212" y="4928"/>
                </a:cubicBezTo>
                <a:cubicBezTo>
                  <a:pt x="19381" y="4628"/>
                  <a:pt x="19521" y="4314"/>
                  <a:pt x="19636" y="3994"/>
                </a:cubicBezTo>
                <a:cubicBezTo>
                  <a:pt x="19748" y="3674"/>
                  <a:pt x="19805" y="3362"/>
                  <a:pt x="19805" y="3078"/>
                </a:cubicBezTo>
                <a:lnTo>
                  <a:pt x="19805" y="2161"/>
                </a:lnTo>
                <a:lnTo>
                  <a:pt x="1802" y="2161"/>
                </a:lnTo>
                <a:close/>
                <a:moveTo>
                  <a:pt x="19805" y="19429"/>
                </a:moveTo>
                <a:lnTo>
                  <a:pt x="19805" y="7451"/>
                </a:lnTo>
                <a:cubicBezTo>
                  <a:pt x="19562" y="7745"/>
                  <a:pt x="19337" y="7974"/>
                  <a:pt x="19124" y="8150"/>
                </a:cubicBezTo>
                <a:cubicBezTo>
                  <a:pt x="18297" y="8902"/>
                  <a:pt x="17467" y="9648"/>
                  <a:pt x="16634" y="10394"/>
                </a:cubicBezTo>
                <a:cubicBezTo>
                  <a:pt x="15802" y="11140"/>
                  <a:pt x="14977" y="11910"/>
                  <a:pt x="14154" y="12694"/>
                </a:cubicBezTo>
                <a:cubicBezTo>
                  <a:pt x="13679" y="13152"/>
                  <a:pt x="13165" y="13596"/>
                  <a:pt x="12614" y="14013"/>
                </a:cubicBezTo>
                <a:cubicBezTo>
                  <a:pt x="12063" y="14439"/>
                  <a:pt x="11451" y="14650"/>
                  <a:pt x="10780" y="14650"/>
                </a:cubicBezTo>
                <a:cubicBezTo>
                  <a:pt x="10138" y="14650"/>
                  <a:pt x="9541" y="14438"/>
                  <a:pt x="8988" y="14013"/>
                </a:cubicBezTo>
                <a:cubicBezTo>
                  <a:pt x="8432" y="13593"/>
                  <a:pt x="7915" y="13152"/>
                  <a:pt x="7440" y="12694"/>
                </a:cubicBezTo>
                <a:cubicBezTo>
                  <a:pt x="6627" y="11907"/>
                  <a:pt x="5802" y="11140"/>
                  <a:pt x="4965" y="10388"/>
                </a:cubicBezTo>
                <a:cubicBezTo>
                  <a:pt x="4130" y="9636"/>
                  <a:pt x="3298" y="8896"/>
                  <a:pt x="2470" y="8150"/>
                </a:cubicBezTo>
                <a:cubicBezTo>
                  <a:pt x="2257" y="7989"/>
                  <a:pt x="2037" y="7748"/>
                  <a:pt x="1802" y="7451"/>
                </a:cubicBezTo>
                <a:lnTo>
                  <a:pt x="1802" y="19429"/>
                </a:lnTo>
                <a:lnTo>
                  <a:pt x="19805" y="1942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79" name="AutoShape 81"/>
          <p:cNvSpPr>
            <a:spLocks/>
          </p:cNvSpPr>
          <p:nvPr/>
        </p:nvSpPr>
        <p:spPr bwMode="auto">
          <a:xfrm>
            <a:off x="7965834" y="2642693"/>
            <a:ext cx="29999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782" y="15633"/>
                </a:moveTo>
                <a:cubicBezTo>
                  <a:pt x="11211" y="15633"/>
                  <a:pt x="11622" y="15565"/>
                  <a:pt x="12011" y="15416"/>
                </a:cubicBezTo>
                <a:cubicBezTo>
                  <a:pt x="12403" y="15272"/>
                  <a:pt x="12778" y="15084"/>
                  <a:pt x="13138" y="14855"/>
                </a:cubicBezTo>
                <a:cubicBezTo>
                  <a:pt x="13498" y="14626"/>
                  <a:pt x="13845" y="14361"/>
                  <a:pt x="14181" y="14073"/>
                </a:cubicBezTo>
                <a:cubicBezTo>
                  <a:pt x="14516" y="13774"/>
                  <a:pt x="14844" y="13471"/>
                  <a:pt x="15168" y="13160"/>
                </a:cubicBezTo>
                <a:cubicBezTo>
                  <a:pt x="16142" y="12226"/>
                  <a:pt x="17126" y="11306"/>
                  <a:pt x="18120" y="10410"/>
                </a:cubicBezTo>
                <a:cubicBezTo>
                  <a:pt x="19112" y="9515"/>
                  <a:pt x="20113" y="8616"/>
                  <a:pt x="21120" y="7714"/>
                </a:cubicBezTo>
                <a:cubicBezTo>
                  <a:pt x="21198" y="7640"/>
                  <a:pt x="21279" y="7570"/>
                  <a:pt x="21360" y="7496"/>
                </a:cubicBezTo>
                <a:cubicBezTo>
                  <a:pt x="21443" y="7429"/>
                  <a:pt x="21524" y="7347"/>
                  <a:pt x="21599" y="7250"/>
                </a:cubicBezTo>
                <a:lnTo>
                  <a:pt x="21599" y="19981"/>
                </a:lnTo>
                <a:cubicBezTo>
                  <a:pt x="21599" y="20416"/>
                  <a:pt x="21470" y="20800"/>
                  <a:pt x="21208" y="21118"/>
                </a:cubicBezTo>
                <a:cubicBezTo>
                  <a:pt x="20946" y="21438"/>
                  <a:pt x="20632" y="21599"/>
                  <a:pt x="20265" y="21599"/>
                </a:cubicBezTo>
                <a:lnTo>
                  <a:pt x="1346" y="21599"/>
                </a:lnTo>
                <a:cubicBezTo>
                  <a:pt x="979" y="21599"/>
                  <a:pt x="663" y="21438"/>
                  <a:pt x="396" y="21118"/>
                </a:cubicBezTo>
                <a:cubicBezTo>
                  <a:pt x="132" y="20803"/>
                  <a:pt x="0" y="20419"/>
                  <a:pt x="0" y="19981"/>
                </a:cubicBezTo>
                <a:lnTo>
                  <a:pt x="0" y="7250"/>
                </a:lnTo>
                <a:cubicBezTo>
                  <a:pt x="75" y="7347"/>
                  <a:pt x="156" y="7429"/>
                  <a:pt x="239" y="7496"/>
                </a:cubicBezTo>
                <a:cubicBezTo>
                  <a:pt x="320" y="7570"/>
                  <a:pt x="401" y="7640"/>
                  <a:pt x="479" y="7714"/>
                </a:cubicBezTo>
                <a:cubicBezTo>
                  <a:pt x="1488" y="8616"/>
                  <a:pt x="2487" y="9514"/>
                  <a:pt x="3481" y="10410"/>
                </a:cubicBezTo>
                <a:cubicBezTo>
                  <a:pt x="4473" y="11306"/>
                  <a:pt x="5457" y="12223"/>
                  <a:pt x="6434" y="13160"/>
                </a:cubicBezTo>
                <a:cubicBezTo>
                  <a:pt x="6738" y="13454"/>
                  <a:pt x="7058" y="13744"/>
                  <a:pt x="7394" y="14038"/>
                </a:cubicBezTo>
                <a:cubicBezTo>
                  <a:pt x="7729" y="14338"/>
                  <a:pt x="8079" y="14599"/>
                  <a:pt x="8437" y="14840"/>
                </a:cubicBezTo>
                <a:cubicBezTo>
                  <a:pt x="8797" y="15075"/>
                  <a:pt x="9174" y="15269"/>
                  <a:pt x="9568" y="15413"/>
                </a:cubicBezTo>
                <a:cubicBezTo>
                  <a:pt x="9965" y="15563"/>
                  <a:pt x="10371" y="15633"/>
                  <a:pt x="10782" y="15633"/>
                </a:cubicBezTo>
                <a:moveTo>
                  <a:pt x="10782" y="12413"/>
                </a:moveTo>
                <a:cubicBezTo>
                  <a:pt x="10540" y="12413"/>
                  <a:pt x="10278" y="12334"/>
                  <a:pt x="9996" y="12167"/>
                </a:cubicBezTo>
                <a:cubicBezTo>
                  <a:pt x="9715" y="12005"/>
                  <a:pt x="9441" y="11806"/>
                  <a:pt x="9171" y="11576"/>
                </a:cubicBezTo>
                <a:cubicBezTo>
                  <a:pt x="8900" y="11347"/>
                  <a:pt x="8638" y="11106"/>
                  <a:pt x="8380" y="10854"/>
                </a:cubicBezTo>
                <a:cubicBezTo>
                  <a:pt x="8121" y="10601"/>
                  <a:pt x="7896" y="10390"/>
                  <a:pt x="7700" y="10222"/>
                </a:cubicBezTo>
                <a:cubicBezTo>
                  <a:pt x="6752" y="9356"/>
                  <a:pt x="5819" y="8507"/>
                  <a:pt x="4891" y="7664"/>
                </a:cubicBezTo>
                <a:cubicBezTo>
                  <a:pt x="3966" y="6815"/>
                  <a:pt x="3023" y="5960"/>
                  <a:pt x="2061" y="5087"/>
                </a:cubicBezTo>
                <a:cubicBezTo>
                  <a:pt x="1882" y="4920"/>
                  <a:pt x="1672" y="4691"/>
                  <a:pt x="1434" y="4406"/>
                </a:cubicBezTo>
                <a:cubicBezTo>
                  <a:pt x="1194" y="4118"/>
                  <a:pt x="974" y="3804"/>
                  <a:pt x="766" y="3460"/>
                </a:cubicBezTo>
                <a:cubicBezTo>
                  <a:pt x="560" y="3110"/>
                  <a:pt x="384" y="2761"/>
                  <a:pt x="239" y="2405"/>
                </a:cubicBezTo>
                <a:cubicBezTo>
                  <a:pt x="95" y="2050"/>
                  <a:pt x="22" y="1724"/>
                  <a:pt x="22" y="1436"/>
                </a:cubicBezTo>
                <a:cubicBezTo>
                  <a:pt x="22" y="1051"/>
                  <a:pt x="164" y="713"/>
                  <a:pt x="443" y="425"/>
                </a:cubicBezTo>
                <a:cubicBezTo>
                  <a:pt x="727" y="143"/>
                  <a:pt x="1025" y="0"/>
                  <a:pt x="1346" y="0"/>
                </a:cubicBezTo>
                <a:lnTo>
                  <a:pt x="20265" y="0"/>
                </a:lnTo>
                <a:cubicBezTo>
                  <a:pt x="20583" y="0"/>
                  <a:pt x="20882" y="143"/>
                  <a:pt x="21161" y="425"/>
                </a:cubicBezTo>
                <a:cubicBezTo>
                  <a:pt x="21438" y="713"/>
                  <a:pt x="21577" y="1051"/>
                  <a:pt x="21577" y="1436"/>
                </a:cubicBezTo>
                <a:cubicBezTo>
                  <a:pt x="21577" y="1724"/>
                  <a:pt x="21504" y="2050"/>
                  <a:pt x="21360" y="2405"/>
                </a:cubicBezTo>
                <a:cubicBezTo>
                  <a:pt x="21215" y="2761"/>
                  <a:pt x="21039" y="3110"/>
                  <a:pt x="20833" y="3460"/>
                </a:cubicBezTo>
                <a:cubicBezTo>
                  <a:pt x="20627" y="3804"/>
                  <a:pt x="20402" y="4121"/>
                  <a:pt x="20165" y="4406"/>
                </a:cubicBezTo>
                <a:cubicBezTo>
                  <a:pt x="19927" y="4691"/>
                  <a:pt x="19717" y="4923"/>
                  <a:pt x="19538" y="5087"/>
                </a:cubicBezTo>
                <a:cubicBezTo>
                  <a:pt x="18578" y="5948"/>
                  <a:pt x="17633" y="6803"/>
                  <a:pt x="16708" y="7652"/>
                </a:cubicBezTo>
                <a:cubicBezTo>
                  <a:pt x="15782" y="8501"/>
                  <a:pt x="14844" y="9356"/>
                  <a:pt x="13899" y="10222"/>
                </a:cubicBezTo>
                <a:cubicBezTo>
                  <a:pt x="13703" y="10390"/>
                  <a:pt x="13481" y="10601"/>
                  <a:pt x="13226" y="10854"/>
                </a:cubicBezTo>
                <a:cubicBezTo>
                  <a:pt x="12971" y="11106"/>
                  <a:pt x="12709" y="11347"/>
                  <a:pt x="12435" y="11576"/>
                </a:cubicBezTo>
                <a:cubicBezTo>
                  <a:pt x="12161" y="11806"/>
                  <a:pt x="11884" y="12005"/>
                  <a:pt x="11603" y="12167"/>
                </a:cubicBezTo>
                <a:cubicBezTo>
                  <a:pt x="11321" y="12334"/>
                  <a:pt x="11064" y="12413"/>
                  <a:pt x="10829" y="12413"/>
                </a:cubicBezTo>
                <a:lnTo>
                  <a:pt x="10804" y="12413"/>
                </a:lnTo>
                <a:lnTo>
                  <a:pt x="10782" y="1241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80" name="AutoShape 83"/>
          <p:cNvSpPr>
            <a:spLocks/>
          </p:cNvSpPr>
          <p:nvPr/>
        </p:nvSpPr>
        <p:spPr bwMode="auto">
          <a:xfrm>
            <a:off x="8443613" y="4519664"/>
            <a:ext cx="248411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302" y="0"/>
                </a:moveTo>
                <a:cubicBezTo>
                  <a:pt x="16818" y="0"/>
                  <a:pt x="17288" y="190"/>
                  <a:pt x="17719" y="566"/>
                </a:cubicBezTo>
                <a:cubicBezTo>
                  <a:pt x="18150" y="942"/>
                  <a:pt x="18441" y="1424"/>
                  <a:pt x="18598" y="2014"/>
                </a:cubicBezTo>
                <a:lnTo>
                  <a:pt x="21387" y="12236"/>
                </a:lnTo>
                <a:cubicBezTo>
                  <a:pt x="21436" y="12453"/>
                  <a:pt x="21482" y="12665"/>
                  <a:pt x="21531" y="12873"/>
                </a:cubicBezTo>
                <a:cubicBezTo>
                  <a:pt x="21575" y="13088"/>
                  <a:pt x="21599" y="13299"/>
                  <a:pt x="21599" y="13516"/>
                </a:cubicBezTo>
                <a:lnTo>
                  <a:pt x="21599" y="18885"/>
                </a:lnTo>
                <a:cubicBezTo>
                  <a:pt x="21599" y="19270"/>
                  <a:pt x="21541" y="19626"/>
                  <a:pt x="21418" y="19955"/>
                </a:cubicBezTo>
                <a:cubicBezTo>
                  <a:pt x="21296" y="20284"/>
                  <a:pt x="21139" y="20566"/>
                  <a:pt x="20939" y="20806"/>
                </a:cubicBezTo>
                <a:cubicBezTo>
                  <a:pt x="20735" y="21044"/>
                  <a:pt x="20500" y="21238"/>
                  <a:pt x="20224" y="21382"/>
                </a:cubicBezTo>
                <a:cubicBezTo>
                  <a:pt x="19945" y="21529"/>
                  <a:pt x="19653" y="21599"/>
                  <a:pt x="19350" y="21599"/>
                </a:cubicBezTo>
                <a:lnTo>
                  <a:pt x="2262" y="21599"/>
                </a:lnTo>
                <a:cubicBezTo>
                  <a:pt x="1637" y="21599"/>
                  <a:pt x="1104" y="21335"/>
                  <a:pt x="663" y="20807"/>
                </a:cubicBezTo>
                <a:cubicBezTo>
                  <a:pt x="220" y="20278"/>
                  <a:pt x="0" y="19637"/>
                  <a:pt x="0" y="18886"/>
                </a:cubicBezTo>
                <a:lnTo>
                  <a:pt x="0" y="13517"/>
                </a:lnTo>
                <a:cubicBezTo>
                  <a:pt x="0" y="13299"/>
                  <a:pt x="24" y="13088"/>
                  <a:pt x="70" y="12873"/>
                </a:cubicBezTo>
                <a:cubicBezTo>
                  <a:pt x="119" y="12665"/>
                  <a:pt x="164" y="12450"/>
                  <a:pt x="210" y="12236"/>
                </a:cubicBezTo>
                <a:lnTo>
                  <a:pt x="2998" y="2015"/>
                </a:lnTo>
                <a:cubicBezTo>
                  <a:pt x="3155" y="1424"/>
                  <a:pt x="3451" y="943"/>
                  <a:pt x="3887" y="567"/>
                </a:cubicBezTo>
                <a:cubicBezTo>
                  <a:pt x="4316" y="191"/>
                  <a:pt x="4795" y="0"/>
                  <a:pt x="5310" y="0"/>
                </a:cubicBezTo>
                <a:lnTo>
                  <a:pt x="16302" y="0"/>
                </a:lnTo>
                <a:close/>
                <a:moveTo>
                  <a:pt x="19807" y="13516"/>
                </a:moveTo>
                <a:cubicBezTo>
                  <a:pt x="19807" y="13366"/>
                  <a:pt x="19761" y="13234"/>
                  <a:pt x="19670" y="13129"/>
                </a:cubicBezTo>
                <a:cubicBezTo>
                  <a:pt x="19582" y="13020"/>
                  <a:pt x="19475" y="12967"/>
                  <a:pt x="19350" y="12967"/>
                </a:cubicBezTo>
                <a:lnTo>
                  <a:pt x="2262" y="12967"/>
                </a:lnTo>
                <a:cubicBezTo>
                  <a:pt x="2137" y="12967"/>
                  <a:pt x="2029" y="13017"/>
                  <a:pt x="1941" y="13120"/>
                </a:cubicBezTo>
                <a:cubicBezTo>
                  <a:pt x="1850" y="13223"/>
                  <a:pt x="1804" y="13355"/>
                  <a:pt x="1804" y="13516"/>
                </a:cubicBezTo>
                <a:lnTo>
                  <a:pt x="1804" y="18885"/>
                </a:lnTo>
                <a:cubicBezTo>
                  <a:pt x="1804" y="19035"/>
                  <a:pt x="1848" y="19167"/>
                  <a:pt x="1934" y="19273"/>
                </a:cubicBezTo>
                <a:cubicBezTo>
                  <a:pt x="2019" y="19382"/>
                  <a:pt x="2129" y="19438"/>
                  <a:pt x="2262" y="19438"/>
                </a:cubicBezTo>
                <a:lnTo>
                  <a:pt x="19350" y="19438"/>
                </a:lnTo>
                <a:cubicBezTo>
                  <a:pt x="19475" y="19438"/>
                  <a:pt x="19582" y="19385"/>
                  <a:pt x="19670" y="19282"/>
                </a:cubicBezTo>
                <a:cubicBezTo>
                  <a:pt x="19761" y="19179"/>
                  <a:pt x="19807" y="19047"/>
                  <a:pt x="19807" y="18885"/>
                </a:cubicBezTo>
                <a:lnTo>
                  <a:pt x="19807" y="13516"/>
                </a:lnTo>
                <a:close/>
                <a:moveTo>
                  <a:pt x="5312" y="2167"/>
                </a:moveTo>
                <a:cubicBezTo>
                  <a:pt x="5185" y="2167"/>
                  <a:pt x="5062" y="2211"/>
                  <a:pt x="4940" y="2305"/>
                </a:cubicBezTo>
                <a:cubicBezTo>
                  <a:pt x="4822" y="2402"/>
                  <a:pt x="4739" y="2523"/>
                  <a:pt x="4702" y="2672"/>
                </a:cubicBezTo>
                <a:lnTo>
                  <a:pt x="2497" y="10799"/>
                </a:lnTo>
                <a:lnTo>
                  <a:pt x="19105" y="10799"/>
                </a:lnTo>
                <a:lnTo>
                  <a:pt x="16902" y="2672"/>
                </a:lnTo>
                <a:cubicBezTo>
                  <a:pt x="16870" y="2523"/>
                  <a:pt x="16794" y="2402"/>
                  <a:pt x="16674" y="2305"/>
                </a:cubicBezTo>
                <a:cubicBezTo>
                  <a:pt x="16554" y="2211"/>
                  <a:pt x="16431" y="2167"/>
                  <a:pt x="16304" y="2167"/>
                </a:cubicBezTo>
                <a:lnTo>
                  <a:pt x="5312" y="2167"/>
                </a:lnTo>
                <a:close/>
                <a:moveTo>
                  <a:pt x="13511" y="14864"/>
                </a:moveTo>
                <a:cubicBezTo>
                  <a:pt x="13817" y="14864"/>
                  <a:pt x="14076" y="14994"/>
                  <a:pt x="14292" y="15252"/>
                </a:cubicBezTo>
                <a:cubicBezTo>
                  <a:pt x="14507" y="15511"/>
                  <a:pt x="14613" y="15822"/>
                  <a:pt x="14613" y="16186"/>
                </a:cubicBezTo>
                <a:cubicBezTo>
                  <a:pt x="14613" y="16571"/>
                  <a:pt x="14507" y="16891"/>
                  <a:pt x="14292" y="17149"/>
                </a:cubicBezTo>
                <a:cubicBezTo>
                  <a:pt x="14076" y="17408"/>
                  <a:pt x="13817" y="17537"/>
                  <a:pt x="13511" y="17537"/>
                </a:cubicBezTo>
                <a:cubicBezTo>
                  <a:pt x="13190" y="17537"/>
                  <a:pt x="12923" y="17408"/>
                  <a:pt x="12708" y="17149"/>
                </a:cubicBezTo>
                <a:cubicBezTo>
                  <a:pt x="12492" y="16891"/>
                  <a:pt x="12387" y="16571"/>
                  <a:pt x="12387" y="16186"/>
                </a:cubicBezTo>
                <a:cubicBezTo>
                  <a:pt x="12387" y="15822"/>
                  <a:pt x="12492" y="15511"/>
                  <a:pt x="12708" y="15252"/>
                </a:cubicBezTo>
                <a:cubicBezTo>
                  <a:pt x="12923" y="14994"/>
                  <a:pt x="13190" y="14864"/>
                  <a:pt x="13511" y="14864"/>
                </a:cubicBezTo>
                <a:moveTo>
                  <a:pt x="17112" y="14864"/>
                </a:moveTo>
                <a:cubicBezTo>
                  <a:pt x="17416" y="14864"/>
                  <a:pt x="17675" y="14994"/>
                  <a:pt x="17891" y="15252"/>
                </a:cubicBezTo>
                <a:cubicBezTo>
                  <a:pt x="18104" y="15511"/>
                  <a:pt x="18211" y="15822"/>
                  <a:pt x="18211" y="16186"/>
                </a:cubicBezTo>
                <a:cubicBezTo>
                  <a:pt x="18211" y="16571"/>
                  <a:pt x="18104" y="16891"/>
                  <a:pt x="17891" y="17149"/>
                </a:cubicBezTo>
                <a:cubicBezTo>
                  <a:pt x="17675" y="17408"/>
                  <a:pt x="17416" y="17537"/>
                  <a:pt x="17112" y="17537"/>
                </a:cubicBezTo>
                <a:cubicBezTo>
                  <a:pt x="16791" y="17537"/>
                  <a:pt x="16525" y="17408"/>
                  <a:pt x="16309" y="17149"/>
                </a:cubicBezTo>
                <a:cubicBezTo>
                  <a:pt x="16094" y="16891"/>
                  <a:pt x="15986" y="16571"/>
                  <a:pt x="15986" y="16186"/>
                </a:cubicBezTo>
                <a:cubicBezTo>
                  <a:pt x="15986" y="15822"/>
                  <a:pt x="16094" y="15511"/>
                  <a:pt x="16309" y="15252"/>
                </a:cubicBezTo>
                <a:cubicBezTo>
                  <a:pt x="16527" y="14994"/>
                  <a:pt x="16794" y="14864"/>
                  <a:pt x="17112" y="14864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81" name="AutoShape 84"/>
          <p:cNvSpPr>
            <a:spLocks/>
          </p:cNvSpPr>
          <p:nvPr/>
        </p:nvSpPr>
        <p:spPr bwMode="auto">
          <a:xfrm>
            <a:off x="6288063" y="3060150"/>
            <a:ext cx="247618" cy="2428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792" y="0"/>
                </a:moveTo>
                <a:cubicBezTo>
                  <a:pt x="12101" y="0"/>
                  <a:pt x="13398" y="296"/>
                  <a:pt x="14685" y="897"/>
                </a:cubicBezTo>
                <a:cubicBezTo>
                  <a:pt x="15972" y="1496"/>
                  <a:pt x="17128" y="2309"/>
                  <a:pt x="18152" y="3337"/>
                </a:cubicBezTo>
                <a:cubicBezTo>
                  <a:pt x="19173" y="4365"/>
                  <a:pt x="20002" y="5565"/>
                  <a:pt x="20642" y="6941"/>
                </a:cubicBezTo>
                <a:cubicBezTo>
                  <a:pt x="21277" y="8313"/>
                  <a:pt x="21599" y="9784"/>
                  <a:pt x="21599" y="11354"/>
                </a:cubicBezTo>
                <a:cubicBezTo>
                  <a:pt x="21599" y="12995"/>
                  <a:pt x="21305" y="14571"/>
                  <a:pt x="20722" y="16085"/>
                </a:cubicBezTo>
                <a:lnTo>
                  <a:pt x="20416" y="16895"/>
                </a:lnTo>
                <a:lnTo>
                  <a:pt x="18455" y="17245"/>
                </a:lnTo>
                <a:cubicBezTo>
                  <a:pt x="18253" y="18183"/>
                  <a:pt x="17836" y="18965"/>
                  <a:pt x="17210" y="19589"/>
                </a:cubicBezTo>
                <a:cubicBezTo>
                  <a:pt x="16584" y="20207"/>
                  <a:pt x="15843" y="20521"/>
                  <a:pt x="14996" y="20521"/>
                </a:cubicBezTo>
                <a:lnTo>
                  <a:pt x="14996" y="21074"/>
                </a:lnTo>
                <a:cubicBezTo>
                  <a:pt x="14996" y="21218"/>
                  <a:pt x="14953" y="21343"/>
                  <a:pt x="14862" y="21447"/>
                </a:cubicBezTo>
                <a:cubicBezTo>
                  <a:pt x="14770" y="21549"/>
                  <a:pt x="14664" y="21599"/>
                  <a:pt x="14534" y="21599"/>
                </a:cubicBezTo>
                <a:lnTo>
                  <a:pt x="13633" y="21599"/>
                </a:lnTo>
                <a:cubicBezTo>
                  <a:pt x="13513" y="21599"/>
                  <a:pt x="13407" y="21549"/>
                  <a:pt x="13322" y="21447"/>
                </a:cubicBezTo>
                <a:cubicBezTo>
                  <a:pt x="13238" y="21343"/>
                  <a:pt x="13193" y="21218"/>
                  <a:pt x="13193" y="21074"/>
                </a:cubicBezTo>
                <a:lnTo>
                  <a:pt x="13193" y="11354"/>
                </a:lnTo>
                <a:cubicBezTo>
                  <a:pt x="13193" y="11210"/>
                  <a:pt x="13238" y="11081"/>
                  <a:pt x="13322" y="10970"/>
                </a:cubicBezTo>
                <a:cubicBezTo>
                  <a:pt x="13407" y="10857"/>
                  <a:pt x="13513" y="10798"/>
                  <a:pt x="13633" y="10798"/>
                </a:cubicBezTo>
                <a:lnTo>
                  <a:pt x="14534" y="10798"/>
                </a:lnTo>
                <a:cubicBezTo>
                  <a:pt x="14654" y="10798"/>
                  <a:pt x="14763" y="10857"/>
                  <a:pt x="14857" y="10970"/>
                </a:cubicBezTo>
                <a:cubicBezTo>
                  <a:pt x="14949" y="11081"/>
                  <a:pt x="14996" y="11210"/>
                  <a:pt x="14996" y="11354"/>
                </a:cubicBezTo>
                <a:lnTo>
                  <a:pt x="14996" y="11880"/>
                </a:lnTo>
                <a:cubicBezTo>
                  <a:pt x="15655" y="11880"/>
                  <a:pt x="16262" y="12077"/>
                  <a:pt x="16810" y="12476"/>
                </a:cubicBezTo>
                <a:cubicBezTo>
                  <a:pt x="17359" y="12874"/>
                  <a:pt x="17787" y="13396"/>
                  <a:pt x="18095" y="14046"/>
                </a:cubicBezTo>
                <a:lnTo>
                  <a:pt x="18533" y="13947"/>
                </a:lnTo>
                <a:cubicBezTo>
                  <a:pt x="18782" y="13136"/>
                  <a:pt x="18900" y="12272"/>
                  <a:pt x="18893" y="11354"/>
                </a:cubicBezTo>
                <a:cubicBezTo>
                  <a:pt x="18893" y="10228"/>
                  <a:pt x="18648" y="9177"/>
                  <a:pt x="18156" y="8194"/>
                </a:cubicBezTo>
                <a:cubicBezTo>
                  <a:pt x="17665" y="7220"/>
                  <a:pt x="17024" y="6362"/>
                  <a:pt x="16238" y="5622"/>
                </a:cubicBezTo>
                <a:cubicBezTo>
                  <a:pt x="15455" y="4882"/>
                  <a:pt x="14584" y="4300"/>
                  <a:pt x="13621" y="3877"/>
                </a:cubicBezTo>
                <a:cubicBezTo>
                  <a:pt x="12659" y="3456"/>
                  <a:pt x="11717" y="3241"/>
                  <a:pt x="10792" y="3241"/>
                </a:cubicBezTo>
                <a:cubicBezTo>
                  <a:pt x="9868" y="3241"/>
                  <a:pt x="8929" y="3456"/>
                  <a:pt x="7971" y="3877"/>
                </a:cubicBezTo>
                <a:cubicBezTo>
                  <a:pt x="7015" y="4300"/>
                  <a:pt x="6140" y="4879"/>
                  <a:pt x="5358" y="5608"/>
                </a:cubicBezTo>
                <a:cubicBezTo>
                  <a:pt x="4572" y="6336"/>
                  <a:pt x="3934" y="7198"/>
                  <a:pt x="3443" y="8183"/>
                </a:cubicBezTo>
                <a:cubicBezTo>
                  <a:pt x="2951" y="9171"/>
                  <a:pt x="2704" y="10219"/>
                  <a:pt x="2704" y="11329"/>
                </a:cubicBezTo>
                <a:cubicBezTo>
                  <a:pt x="2704" y="12267"/>
                  <a:pt x="2824" y="13136"/>
                  <a:pt x="3066" y="13947"/>
                </a:cubicBezTo>
                <a:lnTo>
                  <a:pt x="3504" y="14046"/>
                </a:lnTo>
                <a:cubicBezTo>
                  <a:pt x="3812" y="13396"/>
                  <a:pt x="4240" y="12874"/>
                  <a:pt x="4789" y="12476"/>
                </a:cubicBezTo>
                <a:cubicBezTo>
                  <a:pt x="5337" y="12077"/>
                  <a:pt x="5942" y="11880"/>
                  <a:pt x="6603" y="11880"/>
                </a:cubicBezTo>
                <a:lnTo>
                  <a:pt x="6603" y="11354"/>
                </a:lnTo>
                <a:cubicBezTo>
                  <a:pt x="6603" y="11210"/>
                  <a:pt x="6646" y="11081"/>
                  <a:pt x="6737" y="10970"/>
                </a:cubicBezTo>
                <a:cubicBezTo>
                  <a:pt x="6827" y="10857"/>
                  <a:pt x="6935" y="10798"/>
                  <a:pt x="7065" y="10798"/>
                </a:cubicBezTo>
                <a:lnTo>
                  <a:pt x="7966" y="10798"/>
                </a:lnTo>
                <a:cubicBezTo>
                  <a:pt x="8086" y="10798"/>
                  <a:pt x="8187" y="10857"/>
                  <a:pt x="8270" y="10970"/>
                </a:cubicBezTo>
                <a:cubicBezTo>
                  <a:pt x="8352" y="11081"/>
                  <a:pt x="8392" y="11210"/>
                  <a:pt x="8392" y="11354"/>
                </a:cubicBezTo>
                <a:lnTo>
                  <a:pt x="8392" y="21074"/>
                </a:lnTo>
                <a:cubicBezTo>
                  <a:pt x="8392" y="21218"/>
                  <a:pt x="8352" y="21343"/>
                  <a:pt x="8270" y="21447"/>
                </a:cubicBezTo>
                <a:cubicBezTo>
                  <a:pt x="8187" y="21549"/>
                  <a:pt x="8086" y="21599"/>
                  <a:pt x="7966" y="21599"/>
                </a:cubicBezTo>
                <a:lnTo>
                  <a:pt x="7065" y="21599"/>
                </a:lnTo>
                <a:cubicBezTo>
                  <a:pt x="6945" y="21599"/>
                  <a:pt x="6836" y="21549"/>
                  <a:pt x="6742" y="21447"/>
                </a:cubicBezTo>
                <a:cubicBezTo>
                  <a:pt x="6650" y="21343"/>
                  <a:pt x="6603" y="21218"/>
                  <a:pt x="6603" y="21074"/>
                </a:cubicBezTo>
                <a:lnTo>
                  <a:pt x="6603" y="20521"/>
                </a:lnTo>
                <a:cubicBezTo>
                  <a:pt x="6189" y="20521"/>
                  <a:pt x="5789" y="20436"/>
                  <a:pt x="5403" y="20270"/>
                </a:cubicBezTo>
                <a:cubicBezTo>
                  <a:pt x="5015" y="20103"/>
                  <a:pt x="4671" y="19877"/>
                  <a:pt x="4370" y="19589"/>
                </a:cubicBezTo>
                <a:cubicBezTo>
                  <a:pt x="4073" y="19298"/>
                  <a:pt x="3814" y="18956"/>
                  <a:pt x="3598" y="18558"/>
                </a:cubicBezTo>
                <a:cubicBezTo>
                  <a:pt x="3388" y="18163"/>
                  <a:pt x="3233" y="17725"/>
                  <a:pt x="3144" y="17245"/>
                </a:cubicBezTo>
                <a:lnTo>
                  <a:pt x="1172" y="16895"/>
                </a:lnTo>
                <a:lnTo>
                  <a:pt x="877" y="16085"/>
                </a:lnTo>
                <a:cubicBezTo>
                  <a:pt x="294" y="14571"/>
                  <a:pt x="0" y="12987"/>
                  <a:pt x="0" y="11326"/>
                </a:cubicBezTo>
                <a:cubicBezTo>
                  <a:pt x="0" y="9776"/>
                  <a:pt x="320" y="8310"/>
                  <a:pt x="957" y="6938"/>
                </a:cubicBezTo>
                <a:cubicBezTo>
                  <a:pt x="1595" y="5563"/>
                  <a:pt x="2426" y="4363"/>
                  <a:pt x="3447" y="3335"/>
                </a:cubicBezTo>
                <a:cubicBezTo>
                  <a:pt x="4469" y="2307"/>
                  <a:pt x="5622" y="1493"/>
                  <a:pt x="6909" y="895"/>
                </a:cubicBezTo>
                <a:cubicBezTo>
                  <a:pt x="8192" y="296"/>
                  <a:pt x="9486" y="0"/>
                  <a:pt x="10792" y="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82" name="AutoShape 85"/>
          <p:cNvSpPr>
            <a:spLocks/>
          </p:cNvSpPr>
          <p:nvPr/>
        </p:nvSpPr>
        <p:spPr bwMode="auto">
          <a:xfrm>
            <a:off x="6834096" y="3060150"/>
            <a:ext cx="248411" cy="2428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5738" y="0"/>
                </a:moveTo>
                <a:cubicBezTo>
                  <a:pt x="16640" y="0"/>
                  <a:pt x="17458" y="155"/>
                  <a:pt x="18184" y="471"/>
                </a:cubicBezTo>
                <a:cubicBezTo>
                  <a:pt x="18910" y="787"/>
                  <a:pt x="19526" y="1231"/>
                  <a:pt x="20035" y="1804"/>
                </a:cubicBezTo>
                <a:cubicBezTo>
                  <a:pt x="20543" y="2377"/>
                  <a:pt x="20928" y="3077"/>
                  <a:pt x="21199" y="3905"/>
                </a:cubicBezTo>
                <a:cubicBezTo>
                  <a:pt x="21464" y="4735"/>
                  <a:pt x="21599" y="5659"/>
                  <a:pt x="21599" y="6675"/>
                </a:cubicBezTo>
                <a:cubicBezTo>
                  <a:pt x="21599" y="7271"/>
                  <a:pt x="21527" y="7855"/>
                  <a:pt x="21377" y="8432"/>
                </a:cubicBezTo>
                <a:cubicBezTo>
                  <a:pt x="21226" y="9010"/>
                  <a:pt x="21026" y="9572"/>
                  <a:pt x="20766" y="10115"/>
                </a:cubicBezTo>
                <a:cubicBezTo>
                  <a:pt x="20505" y="10660"/>
                  <a:pt x="20210" y="11179"/>
                  <a:pt x="19872" y="11671"/>
                </a:cubicBezTo>
                <a:cubicBezTo>
                  <a:pt x="19539" y="12162"/>
                  <a:pt x="19188" y="12611"/>
                  <a:pt x="18830" y="13015"/>
                </a:cubicBezTo>
                <a:lnTo>
                  <a:pt x="11457" y="21289"/>
                </a:lnTo>
                <a:cubicBezTo>
                  <a:pt x="11276" y="21495"/>
                  <a:pt x="11056" y="21599"/>
                  <a:pt x="10798" y="21599"/>
                </a:cubicBezTo>
                <a:cubicBezTo>
                  <a:pt x="10553" y="21599"/>
                  <a:pt x="10323" y="21495"/>
                  <a:pt x="10117" y="21289"/>
                </a:cubicBezTo>
                <a:lnTo>
                  <a:pt x="2746" y="12989"/>
                </a:lnTo>
                <a:cubicBezTo>
                  <a:pt x="2386" y="12583"/>
                  <a:pt x="2038" y="12137"/>
                  <a:pt x="1702" y="11642"/>
                </a:cubicBezTo>
                <a:cubicBezTo>
                  <a:pt x="1367" y="11151"/>
                  <a:pt x="1074" y="10640"/>
                  <a:pt x="821" y="10103"/>
                </a:cubicBezTo>
                <a:cubicBezTo>
                  <a:pt x="568" y="9570"/>
                  <a:pt x="370" y="9005"/>
                  <a:pt x="222" y="8426"/>
                </a:cubicBezTo>
                <a:cubicBezTo>
                  <a:pt x="72" y="7844"/>
                  <a:pt x="0" y="7263"/>
                  <a:pt x="0" y="6675"/>
                </a:cubicBezTo>
                <a:cubicBezTo>
                  <a:pt x="0" y="5659"/>
                  <a:pt x="137" y="4732"/>
                  <a:pt x="408" y="3905"/>
                </a:cubicBezTo>
                <a:cubicBezTo>
                  <a:pt x="678" y="3078"/>
                  <a:pt x="1071" y="2377"/>
                  <a:pt x="1577" y="1804"/>
                </a:cubicBezTo>
                <a:cubicBezTo>
                  <a:pt x="2083" y="1231"/>
                  <a:pt x="2699" y="787"/>
                  <a:pt x="3417" y="471"/>
                </a:cubicBezTo>
                <a:cubicBezTo>
                  <a:pt x="4136" y="155"/>
                  <a:pt x="4942" y="0"/>
                  <a:pt x="5838" y="0"/>
                </a:cubicBezTo>
                <a:cubicBezTo>
                  <a:pt x="6306" y="0"/>
                  <a:pt x="6777" y="81"/>
                  <a:pt x="7238" y="248"/>
                </a:cubicBezTo>
                <a:cubicBezTo>
                  <a:pt x="7701" y="412"/>
                  <a:pt x="8142" y="635"/>
                  <a:pt x="8557" y="903"/>
                </a:cubicBezTo>
                <a:cubicBezTo>
                  <a:pt x="8973" y="1174"/>
                  <a:pt x="9369" y="1482"/>
                  <a:pt x="9744" y="1830"/>
                </a:cubicBezTo>
                <a:cubicBezTo>
                  <a:pt x="10122" y="2177"/>
                  <a:pt x="10470" y="2527"/>
                  <a:pt x="10798" y="2880"/>
                </a:cubicBezTo>
                <a:cubicBezTo>
                  <a:pt x="11109" y="2527"/>
                  <a:pt x="11457" y="2177"/>
                  <a:pt x="11842" y="1830"/>
                </a:cubicBezTo>
                <a:cubicBezTo>
                  <a:pt x="12225" y="1482"/>
                  <a:pt x="12626" y="1174"/>
                  <a:pt x="13047" y="903"/>
                </a:cubicBezTo>
                <a:cubicBezTo>
                  <a:pt x="13467" y="635"/>
                  <a:pt x="13903" y="412"/>
                  <a:pt x="14351" y="248"/>
                </a:cubicBezTo>
                <a:cubicBezTo>
                  <a:pt x="14804" y="84"/>
                  <a:pt x="15267" y="0"/>
                  <a:pt x="15738" y="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83" name="AutoShape 86"/>
          <p:cNvSpPr>
            <a:spLocks/>
          </p:cNvSpPr>
          <p:nvPr/>
        </p:nvSpPr>
        <p:spPr bwMode="auto">
          <a:xfrm>
            <a:off x="7465839" y="3060150"/>
            <a:ext cx="248411" cy="2428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1482" y="21286"/>
                </a:moveTo>
                <a:cubicBezTo>
                  <a:pt x="11276" y="21495"/>
                  <a:pt x="11046" y="21599"/>
                  <a:pt x="10801" y="21599"/>
                </a:cubicBezTo>
                <a:cubicBezTo>
                  <a:pt x="10538" y="21599"/>
                  <a:pt x="10318" y="21495"/>
                  <a:pt x="10142" y="21286"/>
                </a:cubicBezTo>
                <a:lnTo>
                  <a:pt x="2746" y="12989"/>
                </a:lnTo>
                <a:cubicBezTo>
                  <a:pt x="2714" y="12972"/>
                  <a:pt x="2556" y="12786"/>
                  <a:pt x="2270" y="12436"/>
                </a:cubicBezTo>
                <a:cubicBezTo>
                  <a:pt x="1987" y="12086"/>
                  <a:pt x="1677" y="11623"/>
                  <a:pt x="1344" y="11049"/>
                </a:cubicBezTo>
                <a:cubicBezTo>
                  <a:pt x="1009" y="10476"/>
                  <a:pt x="698" y="9819"/>
                  <a:pt x="420" y="9068"/>
                </a:cubicBezTo>
                <a:cubicBezTo>
                  <a:pt x="142" y="8325"/>
                  <a:pt x="0" y="7523"/>
                  <a:pt x="0" y="6679"/>
                </a:cubicBezTo>
                <a:cubicBezTo>
                  <a:pt x="0" y="5443"/>
                  <a:pt x="172" y="4401"/>
                  <a:pt x="515" y="3548"/>
                </a:cubicBezTo>
                <a:cubicBezTo>
                  <a:pt x="861" y="2696"/>
                  <a:pt x="1311" y="2007"/>
                  <a:pt x="1862" y="1482"/>
                </a:cubicBezTo>
                <a:cubicBezTo>
                  <a:pt x="2421" y="954"/>
                  <a:pt x="3047" y="576"/>
                  <a:pt x="3740" y="344"/>
                </a:cubicBezTo>
                <a:cubicBezTo>
                  <a:pt x="4436" y="115"/>
                  <a:pt x="5145" y="0"/>
                  <a:pt x="5863" y="0"/>
                </a:cubicBezTo>
                <a:cubicBezTo>
                  <a:pt x="6367" y="0"/>
                  <a:pt x="6865" y="98"/>
                  <a:pt x="7361" y="290"/>
                </a:cubicBezTo>
                <a:cubicBezTo>
                  <a:pt x="7856" y="485"/>
                  <a:pt x="8315" y="725"/>
                  <a:pt x="8738" y="1016"/>
                </a:cubicBezTo>
                <a:cubicBezTo>
                  <a:pt x="9161" y="1304"/>
                  <a:pt x="9551" y="1620"/>
                  <a:pt x="9902" y="1962"/>
                </a:cubicBezTo>
                <a:cubicBezTo>
                  <a:pt x="10252" y="2303"/>
                  <a:pt x="10553" y="2611"/>
                  <a:pt x="10801" y="2882"/>
                </a:cubicBezTo>
                <a:cubicBezTo>
                  <a:pt x="11046" y="2600"/>
                  <a:pt x="11349" y="2292"/>
                  <a:pt x="11712" y="1956"/>
                </a:cubicBezTo>
                <a:cubicBezTo>
                  <a:pt x="12070" y="1617"/>
                  <a:pt x="12463" y="1304"/>
                  <a:pt x="12886" y="1016"/>
                </a:cubicBezTo>
                <a:cubicBezTo>
                  <a:pt x="13312" y="725"/>
                  <a:pt x="13760" y="485"/>
                  <a:pt x="14246" y="290"/>
                </a:cubicBezTo>
                <a:cubicBezTo>
                  <a:pt x="14729" y="98"/>
                  <a:pt x="15235" y="0"/>
                  <a:pt x="15761" y="0"/>
                </a:cubicBezTo>
                <a:cubicBezTo>
                  <a:pt x="16464" y="0"/>
                  <a:pt x="17165" y="115"/>
                  <a:pt x="17859" y="344"/>
                </a:cubicBezTo>
                <a:cubicBezTo>
                  <a:pt x="18555" y="575"/>
                  <a:pt x="19178" y="954"/>
                  <a:pt x="19737" y="1482"/>
                </a:cubicBezTo>
                <a:cubicBezTo>
                  <a:pt x="20293" y="2007"/>
                  <a:pt x="20738" y="2696"/>
                  <a:pt x="21084" y="3548"/>
                </a:cubicBezTo>
                <a:cubicBezTo>
                  <a:pt x="21429" y="4401"/>
                  <a:pt x="21599" y="5443"/>
                  <a:pt x="21599" y="6679"/>
                </a:cubicBezTo>
                <a:cubicBezTo>
                  <a:pt x="21599" y="7523"/>
                  <a:pt x="21462" y="8325"/>
                  <a:pt x="21186" y="9068"/>
                </a:cubicBezTo>
                <a:cubicBezTo>
                  <a:pt x="20911" y="9818"/>
                  <a:pt x="20606" y="10476"/>
                  <a:pt x="20270" y="11049"/>
                </a:cubicBezTo>
                <a:cubicBezTo>
                  <a:pt x="19932" y="11622"/>
                  <a:pt x="19619" y="12085"/>
                  <a:pt x="19321" y="12436"/>
                </a:cubicBezTo>
                <a:cubicBezTo>
                  <a:pt x="19028" y="12786"/>
                  <a:pt x="18870" y="12980"/>
                  <a:pt x="18855" y="13017"/>
                </a:cubicBezTo>
                <a:lnTo>
                  <a:pt x="11482" y="21286"/>
                </a:lnTo>
                <a:close/>
                <a:moveTo>
                  <a:pt x="5863" y="2165"/>
                </a:moveTo>
                <a:lnTo>
                  <a:pt x="5863" y="2165"/>
                </a:lnTo>
                <a:cubicBezTo>
                  <a:pt x="5405" y="2165"/>
                  <a:pt x="4944" y="2224"/>
                  <a:pt x="4476" y="2346"/>
                </a:cubicBezTo>
                <a:cubicBezTo>
                  <a:pt x="4011" y="2467"/>
                  <a:pt x="3585" y="2696"/>
                  <a:pt x="3202" y="3023"/>
                </a:cubicBezTo>
                <a:cubicBezTo>
                  <a:pt x="2816" y="3351"/>
                  <a:pt x="2508" y="3805"/>
                  <a:pt x="2270" y="4387"/>
                </a:cubicBezTo>
                <a:cubicBezTo>
                  <a:pt x="2038" y="4968"/>
                  <a:pt x="1917" y="5733"/>
                  <a:pt x="1917" y="6679"/>
                </a:cubicBezTo>
                <a:cubicBezTo>
                  <a:pt x="1917" y="7289"/>
                  <a:pt x="2030" y="7879"/>
                  <a:pt x="2250" y="8449"/>
                </a:cubicBezTo>
                <a:cubicBezTo>
                  <a:pt x="2471" y="9017"/>
                  <a:pt x="2714" y="9522"/>
                  <a:pt x="2986" y="9968"/>
                </a:cubicBezTo>
                <a:cubicBezTo>
                  <a:pt x="3257" y="10414"/>
                  <a:pt x="3510" y="10773"/>
                  <a:pt x="3740" y="11044"/>
                </a:cubicBezTo>
                <a:lnTo>
                  <a:pt x="4076" y="11433"/>
                </a:lnTo>
                <a:lnTo>
                  <a:pt x="10801" y="18991"/>
                </a:lnTo>
                <a:lnTo>
                  <a:pt x="17523" y="11433"/>
                </a:lnTo>
                <a:lnTo>
                  <a:pt x="17874" y="11044"/>
                </a:lnTo>
                <a:cubicBezTo>
                  <a:pt x="18104" y="10773"/>
                  <a:pt x="18352" y="10414"/>
                  <a:pt x="18623" y="9968"/>
                </a:cubicBezTo>
                <a:cubicBezTo>
                  <a:pt x="18888" y="9522"/>
                  <a:pt x="19133" y="9014"/>
                  <a:pt x="19354" y="8441"/>
                </a:cubicBezTo>
                <a:cubicBezTo>
                  <a:pt x="19571" y="7871"/>
                  <a:pt x="19684" y="7283"/>
                  <a:pt x="19684" y="6679"/>
                </a:cubicBezTo>
                <a:cubicBezTo>
                  <a:pt x="19684" y="5742"/>
                  <a:pt x="19566" y="4980"/>
                  <a:pt x="19329" y="4393"/>
                </a:cubicBezTo>
                <a:cubicBezTo>
                  <a:pt x="19091" y="3808"/>
                  <a:pt x="18783" y="3351"/>
                  <a:pt x="18400" y="3023"/>
                </a:cubicBezTo>
                <a:cubicBezTo>
                  <a:pt x="18017" y="2696"/>
                  <a:pt x="17591" y="2467"/>
                  <a:pt x="17123" y="2346"/>
                </a:cubicBezTo>
                <a:cubicBezTo>
                  <a:pt x="16657" y="2224"/>
                  <a:pt x="16201" y="2165"/>
                  <a:pt x="15761" y="2165"/>
                </a:cubicBezTo>
                <a:cubicBezTo>
                  <a:pt x="15340" y="2165"/>
                  <a:pt x="14909" y="2278"/>
                  <a:pt x="14474" y="2507"/>
                </a:cubicBezTo>
                <a:cubicBezTo>
                  <a:pt x="14041" y="2738"/>
                  <a:pt x="13630" y="3015"/>
                  <a:pt x="13244" y="3340"/>
                </a:cubicBezTo>
                <a:cubicBezTo>
                  <a:pt x="12861" y="3664"/>
                  <a:pt x="12518" y="3997"/>
                  <a:pt x="12215" y="4342"/>
                </a:cubicBezTo>
                <a:cubicBezTo>
                  <a:pt x="11912" y="4684"/>
                  <a:pt x="11687" y="4952"/>
                  <a:pt x="11544" y="5152"/>
                </a:cubicBezTo>
                <a:cubicBezTo>
                  <a:pt x="11344" y="5429"/>
                  <a:pt x="11096" y="5570"/>
                  <a:pt x="10801" y="5570"/>
                </a:cubicBezTo>
                <a:cubicBezTo>
                  <a:pt x="10505" y="5570"/>
                  <a:pt x="10260" y="5429"/>
                  <a:pt x="10070" y="5152"/>
                </a:cubicBezTo>
                <a:cubicBezTo>
                  <a:pt x="9927" y="4943"/>
                  <a:pt x="9699" y="4672"/>
                  <a:pt x="9391" y="4333"/>
                </a:cubicBezTo>
                <a:cubicBezTo>
                  <a:pt x="9086" y="3995"/>
                  <a:pt x="8738" y="3664"/>
                  <a:pt x="8355" y="3340"/>
                </a:cubicBezTo>
                <a:cubicBezTo>
                  <a:pt x="7971" y="3015"/>
                  <a:pt x="7561" y="2738"/>
                  <a:pt x="7125" y="2507"/>
                </a:cubicBezTo>
                <a:cubicBezTo>
                  <a:pt x="6690" y="2278"/>
                  <a:pt x="6269" y="2165"/>
                  <a:pt x="5863" y="2165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84" name="AutoShape 87"/>
          <p:cNvSpPr>
            <a:spLocks/>
          </p:cNvSpPr>
          <p:nvPr/>
        </p:nvSpPr>
        <p:spPr bwMode="auto">
          <a:xfrm>
            <a:off x="7979324" y="3053802"/>
            <a:ext cx="272222" cy="241269"/>
          </a:xfrm>
          <a:custGeom>
            <a:avLst/>
            <a:gdLst>
              <a:gd name="T0" fmla="+- 0 10798 9"/>
              <a:gd name="T1" fmla="*/ T0 w 21578"/>
              <a:gd name="T2" fmla="*/ 10800 h 21600"/>
              <a:gd name="T3" fmla="+- 0 10798 9"/>
              <a:gd name="T4" fmla="*/ T3 w 21578"/>
              <a:gd name="T5" fmla="*/ 10800 h 21600"/>
              <a:gd name="T6" fmla="+- 0 10798 9"/>
              <a:gd name="T7" fmla="*/ T6 w 21578"/>
              <a:gd name="T8" fmla="*/ 10800 h 21600"/>
              <a:gd name="T9" fmla="+- 0 10798 9"/>
              <a:gd name="T10" fmla="*/ T9 w 21578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78" h="21600">
                <a:moveTo>
                  <a:pt x="21416" y="10074"/>
                </a:moveTo>
                <a:cubicBezTo>
                  <a:pt x="21507" y="10166"/>
                  <a:pt x="21562" y="10284"/>
                  <a:pt x="21574" y="10428"/>
                </a:cubicBezTo>
                <a:cubicBezTo>
                  <a:pt x="21590" y="10569"/>
                  <a:pt x="21562" y="10702"/>
                  <a:pt x="21483" y="10820"/>
                </a:cubicBezTo>
                <a:lnTo>
                  <a:pt x="20967" y="11551"/>
                </a:lnTo>
                <a:cubicBezTo>
                  <a:pt x="20891" y="11678"/>
                  <a:pt x="20778" y="11744"/>
                  <a:pt x="20634" y="11744"/>
                </a:cubicBezTo>
                <a:lnTo>
                  <a:pt x="19889" y="11744"/>
                </a:lnTo>
                <a:cubicBezTo>
                  <a:pt x="19769" y="11744"/>
                  <a:pt x="19671" y="11704"/>
                  <a:pt x="19601" y="11632"/>
                </a:cubicBezTo>
                <a:lnTo>
                  <a:pt x="11078" y="3253"/>
                </a:lnTo>
                <a:cubicBezTo>
                  <a:pt x="10884" y="3072"/>
                  <a:pt x="10695" y="3072"/>
                  <a:pt x="10503" y="3253"/>
                </a:cubicBezTo>
                <a:lnTo>
                  <a:pt x="1980" y="11632"/>
                </a:lnTo>
                <a:cubicBezTo>
                  <a:pt x="1918" y="11704"/>
                  <a:pt x="1819" y="11744"/>
                  <a:pt x="1692" y="11744"/>
                </a:cubicBezTo>
                <a:lnTo>
                  <a:pt x="944" y="11744"/>
                </a:lnTo>
                <a:cubicBezTo>
                  <a:pt x="808" y="11744"/>
                  <a:pt x="695" y="11678"/>
                  <a:pt x="611" y="11551"/>
                </a:cubicBezTo>
                <a:lnTo>
                  <a:pt x="96" y="10820"/>
                </a:lnTo>
                <a:cubicBezTo>
                  <a:pt x="19" y="10710"/>
                  <a:pt x="-9" y="10584"/>
                  <a:pt x="2" y="10440"/>
                </a:cubicBezTo>
                <a:cubicBezTo>
                  <a:pt x="19" y="10298"/>
                  <a:pt x="74" y="10175"/>
                  <a:pt x="165" y="10074"/>
                </a:cubicBezTo>
                <a:lnTo>
                  <a:pt x="10112" y="287"/>
                </a:lnTo>
                <a:cubicBezTo>
                  <a:pt x="10321" y="106"/>
                  <a:pt x="10546" y="8"/>
                  <a:pt x="10788" y="0"/>
                </a:cubicBezTo>
                <a:cubicBezTo>
                  <a:pt x="11042" y="0"/>
                  <a:pt x="11267" y="97"/>
                  <a:pt x="11469" y="287"/>
                </a:cubicBezTo>
                <a:lnTo>
                  <a:pt x="14220" y="2991"/>
                </a:lnTo>
                <a:lnTo>
                  <a:pt x="14220" y="1586"/>
                </a:lnTo>
                <a:cubicBezTo>
                  <a:pt x="14220" y="1436"/>
                  <a:pt x="14266" y="1313"/>
                  <a:pt x="14352" y="1206"/>
                </a:cubicBezTo>
                <a:cubicBezTo>
                  <a:pt x="14441" y="1099"/>
                  <a:pt x="14546" y="1048"/>
                  <a:pt x="14669" y="1048"/>
                </a:cubicBezTo>
                <a:lnTo>
                  <a:pt x="17226" y="1048"/>
                </a:lnTo>
                <a:cubicBezTo>
                  <a:pt x="17348" y="1048"/>
                  <a:pt x="17451" y="1099"/>
                  <a:pt x="17530" y="1206"/>
                </a:cubicBezTo>
                <a:cubicBezTo>
                  <a:pt x="17609" y="1312"/>
                  <a:pt x="17653" y="1436"/>
                  <a:pt x="17653" y="1586"/>
                </a:cubicBezTo>
                <a:lnTo>
                  <a:pt x="17653" y="6383"/>
                </a:lnTo>
                <a:lnTo>
                  <a:pt x="21416" y="10074"/>
                </a:lnTo>
                <a:close/>
                <a:moveTo>
                  <a:pt x="18523" y="11977"/>
                </a:moveTo>
                <a:lnTo>
                  <a:pt x="18523" y="20551"/>
                </a:lnTo>
                <a:cubicBezTo>
                  <a:pt x="18523" y="20854"/>
                  <a:pt x="18441" y="21104"/>
                  <a:pt x="18276" y="21300"/>
                </a:cubicBezTo>
                <a:cubicBezTo>
                  <a:pt x="18110" y="21502"/>
                  <a:pt x="17904" y="21599"/>
                  <a:pt x="17653" y="21599"/>
                </a:cubicBezTo>
                <a:lnTo>
                  <a:pt x="12809" y="21599"/>
                </a:lnTo>
                <a:lnTo>
                  <a:pt x="12809" y="14736"/>
                </a:lnTo>
                <a:lnTo>
                  <a:pt x="8772" y="14736"/>
                </a:lnTo>
                <a:lnTo>
                  <a:pt x="8772" y="21599"/>
                </a:lnTo>
                <a:lnTo>
                  <a:pt x="3928" y="21599"/>
                </a:lnTo>
                <a:cubicBezTo>
                  <a:pt x="3677" y="21599"/>
                  <a:pt x="3468" y="21502"/>
                  <a:pt x="3303" y="21300"/>
                </a:cubicBezTo>
                <a:cubicBezTo>
                  <a:pt x="3140" y="21104"/>
                  <a:pt x="3056" y="20854"/>
                  <a:pt x="3056" y="20551"/>
                </a:cubicBezTo>
                <a:lnTo>
                  <a:pt x="3056" y="11977"/>
                </a:lnTo>
                <a:lnTo>
                  <a:pt x="10788" y="4356"/>
                </a:lnTo>
                <a:lnTo>
                  <a:pt x="18523" y="1197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85" name="AutoShape 88"/>
          <p:cNvSpPr>
            <a:spLocks/>
          </p:cNvSpPr>
          <p:nvPr/>
        </p:nvSpPr>
        <p:spPr bwMode="auto">
          <a:xfrm>
            <a:off x="3342845" y="3046659"/>
            <a:ext cx="249205" cy="26587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237" y="10309"/>
                </a:moveTo>
                <a:cubicBezTo>
                  <a:pt x="21330" y="10579"/>
                  <a:pt x="21413" y="10917"/>
                  <a:pt x="21487" y="11320"/>
                </a:cubicBezTo>
                <a:cubicBezTo>
                  <a:pt x="21563" y="11725"/>
                  <a:pt x="21599" y="12080"/>
                  <a:pt x="21599" y="12392"/>
                </a:cubicBezTo>
                <a:lnTo>
                  <a:pt x="21599" y="20504"/>
                </a:lnTo>
                <a:cubicBezTo>
                  <a:pt x="21599" y="20812"/>
                  <a:pt x="21511" y="21077"/>
                  <a:pt x="21335" y="21285"/>
                </a:cubicBezTo>
                <a:cubicBezTo>
                  <a:pt x="21159" y="21497"/>
                  <a:pt x="20951" y="21599"/>
                  <a:pt x="20708" y="21599"/>
                </a:cubicBezTo>
                <a:lnTo>
                  <a:pt x="913" y="21599"/>
                </a:lnTo>
                <a:cubicBezTo>
                  <a:pt x="656" y="21599"/>
                  <a:pt x="438" y="21497"/>
                  <a:pt x="261" y="21285"/>
                </a:cubicBezTo>
                <a:cubicBezTo>
                  <a:pt x="88" y="21077"/>
                  <a:pt x="0" y="20815"/>
                  <a:pt x="0" y="20504"/>
                </a:cubicBezTo>
                <a:lnTo>
                  <a:pt x="0" y="12392"/>
                </a:lnTo>
                <a:cubicBezTo>
                  <a:pt x="0" y="12080"/>
                  <a:pt x="34" y="11725"/>
                  <a:pt x="105" y="11320"/>
                </a:cubicBezTo>
                <a:cubicBezTo>
                  <a:pt x="176" y="10917"/>
                  <a:pt x="261" y="10579"/>
                  <a:pt x="362" y="10309"/>
                </a:cubicBezTo>
                <a:lnTo>
                  <a:pt x="3691" y="984"/>
                </a:lnTo>
                <a:cubicBezTo>
                  <a:pt x="3787" y="714"/>
                  <a:pt x="3958" y="478"/>
                  <a:pt x="4208" y="287"/>
                </a:cubicBezTo>
                <a:cubicBezTo>
                  <a:pt x="4455" y="94"/>
                  <a:pt x="4705" y="0"/>
                  <a:pt x="4945" y="0"/>
                </a:cubicBezTo>
                <a:lnTo>
                  <a:pt x="16654" y="0"/>
                </a:lnTo>
                <a:cubicBezTo>
                  <a:pt x="16897" y="0"/>
                  <a:pt x="17141" y="93"/>
                  <a:pt x="17391" y="287"/>
                </a:cubicBezTo>
                <a:cubicBezTo>
                  <a:pt x="17643" y="478"/>
                  <a:pt x="17815" y="714"/>
                  <a:pt x="17908" y="984"/>
                </a:cubicBezTo>
                <a:lnTo>
                  <a:pt x="21237" y="10309"/>
                </a:lnTo>
                <a:close/>
                <a:moveTo>
                  <a:pt x="2834" y="11602"/>
                </a:moveTo>
                <a:cubicBezTo>
                  <a:pt x="2820" y="11622"/>
                  <a:pt x="2812" y="11657"/>
                  <a:pt x="2812" y="11707"/>
                </a:cubicBezTo>
                <a:cubicBezTo>
                  <a:pt x="2812" y="11760"/>
                  <a:pt x="2805" y="11804"/>
                  <a:pt x="2788" y="11840"/>
                </a:cubicBezTo>
                <a:lnTo>
                  <a:pt x="7324" y="11840"/>
                </a:lnTo>
                <a:lnTo>
                  <a:pt x="8661" y="15092"/>
                </a:lnTo>
                <a:lnTo>
                  <a:pt x="13149" y="15092"/>
                </a:lnTo>
                <a:lnTo>
                  <a:pt x="14519" y="11840"/>
                </a:lnTo>
                <a:lnTo>
                  <a:pt x="18821" y="11840"/>
                </a:lnTo>
                <a:cubicBezTo>
                  <a:pt x="18804" y="11804"/>
                  <a:pt x="18799" y="11760"/>
                  <a:pt x="18799" y="11707"/>
                </a:cubicBezTo>
                <a:cubicBezTo>
                  <a:pt x="18799" y="11657"/>
                  <a:pt x="18791" y="11610"/>
                  <a:pt x="18777" y="11575"/>
                </a:cubicBezTo>
                <a:lnTo>
                  <a:pt x="15773" y="3220"/>
                </a:lnTo>
                <a:lnTo>
                  <a:pt x="5838" y="3220"/>
                </a:lnTo>
                <a:lnTo>
                  <a:pt x="2834" y="1160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86" name="AutoShape 89"/>
          <p:cNvSpPr>
            <a:spLocks/>
          </p:cNvSpPr>
          <p:nvPr/>
        </p:nvSpPr>
        <p:spPr bwMode="auto">
          <a:xfrm>
            <a:off x="3912679" y="3053802"/>
            <a:ext cx="273808" cy="2666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5" y="0"/>
                </a:moveTo>
                <a:cubicBezTo>
                  <a:pt x="12303" y="0"/>
                  <a:pt x="13704" y="279"/>
                  <a:pt x="15013" y="844"/>
                </a:cubicBezTo>
                <a:cubicBezTo>
                  <a:pt x="16321" y="1409"/>
                  <a:pt x="17465" y="2177"/>
                  <a:pt x="18449" y="3157"/>
                </a:cubicBezTo>
                <a:cubicBezTo>
                  <a:pt x="19432" y="4134"/>
                  <a:pt x="20204" y="5277"/>
                  <a:pt x="20760" y="6588"/>
                </a:cubicBezTo>
                <a:cubicBezTo>
                  <a:pt x="21323" y="7901"/>
                  <a:pt x="21599" y="9304"/>
                  <a:pt x="21599" y="10801"/>
                </a:cubicBezTo>
                <a:cubicBezTo>
                  <a:pt x="21599" y="12295"/>
                  <a:pt x="21323" y="13698"/>
                  <a:pt x="20760" y="15009"/>
                </a:cubicBezTo>
                <a:cubicBezTo>
                  <a:pt x="20204" y="16322"/>
                  <a:pt x="19432" y="17465"/>
                  <a:pt x="18449" y="18445"/>
                </a:cubicBezTo>
                <a:cubicBezTo>
                  <a:pt x="17465" y="19422"/>
                  <a:pt x="16321" y="20193"/>
                  <a:pt x="15013" y="20755"/>
                </a:cubicBezTo>
                <a:cubicBezTo>
                  <a:pt x="13704" y="21320"/>
                  <a:pt x="12303" y="21599"/>
                  <a:pt x="10805" y="21599"/>
                </a:cubicBezTo>
                <a:cubicBezTo>
                  <a:pt x="9310" y="21599"/>
                  <a:pt x="7906" y="21320"/>
                  <a:pt x="6595" y="20755"/>
                </a:cubicBezTo>
                <a:cubicBezTo>
                  <a:pt x="5281" y="20193"/>
                  <a:pt x="4136" y="19422"/>
                  <a:pt x="3156" y="18445"/>
                </a:cubicBezTo>
                <a:cubicBezTo>
                  <a:pt x="2178" y="17465"/>
                  <a:pt x="1407" y="16322"/>
                  <a:pt x="844" y="15009"/>
                </a:cubicBezTo>
                <a:cubicBezTo>
                  <a:pt x="279" y="13698"/>
                  <a:pt x="0" y="12295"/>
                  <a:pt x="0" y="10801"/>
                </a:cubicBezTo>
                <a:cubicBezTo>
                  <a:pt x="0" y="9304"/>
                  <a:pt x="279" y="7901"/>
                  <a:pt x="844" y="6588"/>
                </a:cubicBezTo>
                <a:cubicBezTo>
                  <a:pt x="1407" y="5277"/>
                  <a:pt x="2178" y="4134"/>
                  <a:pt x="3156" y="3157"/>
                </a:cubicBezTo>
                <a:cubicBezTo>
                  <a:pt x="4136" y="2177"/>
                  <a:pt x="5281" y="1409"/>
                  <a:pt x="6595" y="844"/>
                </a:cubicBezTo>
                <a:cubicBezTo>
                  <a:pt x="7906" y="279"/>
                  <a:pt x="9308" y="0"/>
                  <a:pt x="10805" y="0"/>
                </a:cubicBezTo>
                <a:moveTo>
                  <a:pt x="14063" y="15898"/>
                </a:moveTo>
                <a:cubicBezTo>
                  <a:pt x="14063" y="15635"/>
                  <a:pt x="13936" y="15506"/>
                  <a:pt x="13685" y="15506"/>
                </a:cubicBezTo>
                <a:lnTo>
                  <a:pt x="12631" y="15506"/>
                </a:lnTo>
                <a:lnTo>
                  <a:pt x="12631" y="7703"/>
                </a:lnTo>
                <a:cubicBezTo>
                  <a:pt x="12631" y="7596"/>
                  <a:pt x="12597" y="7497"/>
                  <a:pt x="12520" y="7415"/>
                </a:cubicBezTo>
                <a:cubicBezTo>
                  <a:pt x="12450" y="7328"/>
                  <a:pt x="12354" y="7285"/>
                  <a:pt x="12238" y="7285"/>
                </a:cubicBezTo>
                <a:lnTo>
                  <a:pt x="8140" y="7285"/>
                </a:lnTo>
                <a:cubicBezTo>
                  <a:pt x="8033" y="7285"/>
                  <a:pt x="7937" y="7328"/>
                  <a:pt x="7861" y="7407"/>
                </a:cubicBezTo>
                <a:cubicBezTo>
                  <a:pt x="7784" y="7486"/>
                  <a:pt x="7745" y="7585"/>
                  <a:pt x="7745" y="7703"/>
                </a:cubicBezTo>
                <a:lnTo>
                  <a:pt x="7745" y="9581"/>
                </a:lnTo>
                <a:cubicBezTo>
                  <a:pt x="7745" y="9844"/>
                  <a:pt x="7878" y="9973"/>
                  <a:pt x="8140" y="9973"/>
                </a:cubicBezTo>
                <a:lnTo>
                  <a:pt x="9302" y="9973"/>
                </a:lnTo>
                <a:lnTo>
                  <a:pt x="9302" y="15505"/>
                </a:lnTo>
                <a:lnTo>
                  <a:pt x="8248" y="15505"/>
                </a:lnTo>
                <a:cubicBezTo>
                  <a:pt x="8140" y="15505"/>
                  <a:pt x="8042" y="15545"/>
                  <a:pt x="7962" y="15618"/>
                </a:cubicBezTo>
                <a:cubicBezTo>
                  <a:pt x="7883" y="15695"/>
                  <a:pt x="7841" y="15788"/>
                  <a:pt x="7841" y="15898"/>
                </a:cubicBezTo>
                <a:lnTo>
                  <a:pt x="7841" y="17776"/>
                </a:lnTo>
                <a:cubicBezTo>
                  <a:pt x="7841" y="17883"/>
                  <a:pt x="7883" y="17982"/>
                  <a:pt x="7962" y="18064"/>
                </a:cubicBezTo>
                <a:cubicBezTo>
                  <a:pt x="8042" y="18154"/>
                  <a:pt x="8140" y="18194"/>
                  <a:pt x="8248" y="18194"/>
                </a:cubicBezTo>
                <a:lnTo>
                  <a:pt x="13685" y="18194"/>
                </a:lnTo>
                <a:cubicBezTo>
                  <a:pt x="13795" y="18194"/>
                  <a:pt x="13882" y="18154"/>
                  <a:pt x="13956" y="18064"/>
                </a:cubicBezTo>
                <a:cubicBezTo>
                  <a:pt x="14029" y="17982"/>
                  <a:pt x="14063" y="17883"/>
                  <a:pt x="14063" y="17776"/>
                </a:cubicBezTo>
                <a:lnTo>
                  <a:pt x="14063" y="15898"/>
                </a:lnTo>
                <a:close/>
                <a:moveTo>
                  <a:pt x="9276" y="5622"/>
                </a:moveTo>
                <a:cubicBezTo>
                  <a:pt x="9276" y="5729"/>
                  <a:pt x="9322" y="5825"/>
                  <a:pt x="9406" y="5916"/>
                </a:cubicBezTo>
                <a:cubicBezTo>
                  <a:pt x="9491" y="5997"/>
                  <a:pt x="9590" y="6040"/>
                  <a:pt x="9695" y="6040"/>
                </a:cubicBezTo>
                <a:lnTo>
                  <a:pt x="12241" y="6040"/>
                </a:lnTo>
                <a:cubicBezTo>
                  <a:pt x="12351" y="6040"/>
                  <a:pt x="12441" y="5997"/>
                  <a:pt x="12515" y="5916"/>
                </a:cubicBezTo>
                <a:cubicBezTo>
                  <a:pt x="12594" y="5825"/>
                  <a:pt x="12633" y="5729"/>
                  <a:pt x="12633" y="5622"/>
                </a:cubicBezTo>
                <a:lnTo>
                  <a:pt x="12633" y="3377"/>
                </a:lnTo>
                <a:cubicBezTo>
                  <a:pt x="12633" y="3117"/>
                  <a:pt x="12503" y="2984"/>
                  <a:pt x="12241" y="2984"/>
                </a:cubicBezTo>
                <a:lnTo>
                  <a:pt x="9695" y="2984"/>
                </a:lnTo>
                <a:cubicBezTo>
                  <a:pt x="9590" y="2984"/>
                  <a:pt x="9491" y="3024"/>
                  <a:pt x="9406" y="3100"/>
                </a:cubicBezTo>
                <a:cubicBezTo>
                  <a:pt x="9322" y="3179"/>
                  <a:pt x="9276" y="3270"/>
                  <a:pt x="9276" y="3377"/>
                </a:cubicBezTo>
                <a:lnTo>
                  <a:pt x="9276" y="562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87" name="AutoShape 90"/>
          <p:cNvSpPr>
            <a:spLocks/>
          </p:cNvSpPr>
          <p:nvPr/>
        </p:nvSpPr>
        <p:spPr bwMode="auto">
          <a:xfrm>
            <a:off x="4512675" y="3046659"/>
            <a:ext cx="272222" cy="265871"/>
          </a:xfrm>
          <a:custGeom>
            <a:avLst/>
            <a:gdLst>
              <a:gd name="T0" fmla="+- 0 10811 37"/>
              <a:gd name="T1" fmla="*/ T0 w 21549"/>
              <a:gd name="T2" fmla="+- 0 10807 66"/>
              <a:gd name="T3" fmla="*/ 10807 h 21483"/>
              <a:gd name="T4" fmla="+- 0 10811 37"/>
              <a:gd name="T5" fmla="*/ T4 w 21549"/>
              <a:gd name="T6" fmla="+- 0 10807 66"/>
              <a:gd name="T7" fmla="*/ 10807 h 21483"/>
              <a:gd name="T8" fmla="+- 0 10811 37"/>
              <a:gd name="T9" fmla="*/ T8 w 21549"/>
              <a:gd name="T10" fmla="+- 0 10807 66"/>
              <a:gd name="T11" fmla="*/ 10807 h 21483"/>
              <a:gd name="T12" fmla="+- 0 10811 37"/>
              <a:gd name="T13" fmla="*/ T12 w 21549"/>
              <a:gd name="T14" fmla="+- 0 10807 66"/>
              <a:gd name="T15" fmla="*/ 10807 h 21483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549" h="21483">
                <a:moveTo>
                  <a:pt x="19089" y="14101"/>
                </a:moveTo>
                <a:lnTo>
                  <a:pt x="17953" y="15971"/>
                </a:lnTo>
                <a:lnTo>
                  <a:pt x="20739" y="18367"/>
                </a:lnTo>
                <a:cubicBezTo>
                  <a:pt x="21060" y="18645"/>
                  <a:pt x="21257" y="19019"/>
                  <a:pt x="21330" y="19486"/>
                </a:cubicBezTo>
                <a:cubicBezTo>
                  <a:pt x="21401" y="19953"/>
                  <a:pt x="21321" y="20378"/>
                  <a:pt x="21086" y="20766"/>
                </a:cubicBezTo>
                <a:cubicBezTo>
                  <a:pt x="20842" y="21148"/>
                  <a:pt x="20527" y="21382"/>
                  <a:pt x="20145" y="21458"/>
                </a:cubicBezTo>
                <a:cubicBezTo>
                  <a:pt x="19762" y="21534"/>
                  <a:pt x="19408" y="21432"/>
                  <a:pt x="19089" y="21154"/>
                </a:cubicBezTo>
                <a:lnTo>
                  <a:pt x="10067" y="13440"/>
                </a:lnTo>
                <a:cubicBezTo>
                  <a:pt x="9482" y="14157"/>
                  <a:pt x="8844" y="14739"/>
                  <a:pt x="8154" y="15189"/>
                </a:cubicBezTo>
                <a:cubicBezTo>
                  <a:pt x="7466" y="15642"/>
                  <a:pt x="6769" y="15949"/>
                  <a:pt x="6060" y="16112"/>
                </a:cubicBezTo>
                <a:cubicBezTo>
                  <a:pt x="5354" y="16278"/>
                  <a:pt x="4657" y="16289"/>
                  <a:pt x="3976" y="16140"/>
                </a:cubicBezTo>
                <a:cubicBezTo>
                  <a:pt x="3295" y="15994"/>
                  <a:pt x="2666" y="15670"/>
                  <a:pt x="2098" y="15175"/>
                </a:cubicBezTo>
                <a:cubicBezTo>
                  <a:pt x="1455" y="14630"/>
                  <a:pt x="958" y="13921"/>
                  <a:pt x="606" y="13058"/>
                </a:cubicBezTo>
                <a:cubicBezTo>
                  <a:pt x="251" y="12192"/>
                  <a:pt x="54" y="11258"/>
                  <a:pt x="9" y="10257"/>
                </a:cubicBezTo>
                <a:cubicBezTo>
                  <a:pt x="-37" y="9256"/>
                  <a:pt x="78" y="8221"/>
                  <a:pt x="347" y="7155"/>
                </a:cubicBezTo>
                <a:cubicBezTo>
                  <a:pt x="615" y="6084"/>
                  <a:pt x="1040" y="5063"/>
                  <a:pt x="1617" y="4084"/>
                </a:cubicBezTo>
                <a:cubicBezTo>
                  <a:pt x="2199" y="3106"/>
                  <a:pt x="2873" y="2299"/>
                  <a:pt x="3633" y="1663"/>
                </a:cubicBezTo>
                <a:cubicBezTo>
                  <a:pt x="4394" y="1025"/>
                  <a:pt x="5175" y="566"/>
                  <a:pt x="5983" y="291"/>
                </a:cubicBezTo>
                <a:cubicBezTo>
                  <a:pt x="6785" y="10"/>
                  <a:pt x="7583" y="-66"/>
                  <a:pt x="8374" y="55"/>
                </a:cubicBezTo>
                <a:cubicBezTo>
                  <a:pt x="9163" y="173"/>
                  <a:pt x="9884" y="510"/>
                  <a:pt x="10524" y="1056"/>
                </a:cubicBezTo>
                <a:cubicBezTo>
                  <a:pt x="11095" y="1531"/>
                  <a:pt x="11550" y="2133"/>
                  <a:pt x="11886" y="2861"/>
                </a:cubicBezTo>
                <a:cubicBezTo>
                  <a:pt x="12224" y="3584"/>
                  <a:pt x="12444" y="4380"/>
                  <a:pt x="12547" y="5235"/>
                </a:cubicBezTo>
                <a:cubicBezTo>
                  <a:pt x="12653" y="6092"/>
                  <a:pt x="12639" y="6984"/>
                  <a:pt x="12505" y="7912"/>
                </a:cubicBezTo>
                <a:cubicBezTo>
                  <a:pt x="12367" y="8843"/>
                  <a:pt x="12116" y="9757"/>
                  <a:pt x="11740" y="10654"/>
                </a:cubicBezTo>
                <a:lnTo>
                  <a:pt x="16392" y="14653"/>
                </a:lnTo>
                <a:lnTo>
                  <a:pt x="17526" y="12780"/>
                </a:lnTo>
                <a:lnTo>
                  <a:pt x="16347" y="11784"/>
                </a:lnTo>
                <a:cubicBezTo>
                  <a:pt x="16242" y="11694"/>
                  <a:pt x="16176" y="11570"/>
                  <a:pt x="16155" y="11416"/>
                </a:cubicBezTo>
                <a:cubicBezTo>
                  <a:pt x="16134" y="11258"/>
                  <a:pt x="16160" y="11109"/>
                  <a:pt x="16235" y="10977"/>
                </a:cubicBezTo>
                <a:lnTo>
                  <a:pt x="16807" y="10049"/>
                </a:lnTo>
                <a:cubicBezTo>
                  <a:pt x="16882" y="9923"/>
                  <a:pt x="16981" y="9844"/>
                  <a:pt x="17105" y="9813"/>
                </a:cubicBezTo>
                <a:cubicBezTo>
                  <a:pt x="17230" y="9782"/>
                  <a:pt x="17350" y="9813"/>
                  <a:pt x="17469" y="9911"/>
                </a:cubicBezTo>
                <a:lnTo>
                  <a:pt x="21335" y="13238"/>
                </a:lnTo>
                <a:cubicBezTo>
                  <a:pt x="21455" y="13328"/>
                  <a:pt x="21525" y="13452"/>
                  <a:pt x="21541" y="13609"/>
                </a:cubicBezTo>
                <a:cubicBezTo>
                  <a:pt x="21563" y="13767"/>
                  <a:pt x="21534" y="13910"/>
                  <a:pt x="21457" y="14045"/>
                </a:cubicBezTo>
                <a:lnTo>
                  <a:pt x="20908" y="14976"/>
                </a:lnTo>
                <a:cubicBezTo>
                  <a:pt x="20835" y="15102"/>
                  <a:pt x="20729" y="15179"/>
                  <a:pt x="20600" y="15212"/>
                </a:cubicBezTo>
                <a:cubicBezTo>
                  <a:pt x="20466" y="15243"/>
                  <a:pt x="20347" y="15212"/>
                  <a:pt x="20234" y="15125"/>
                </a:cubicBezTo>
                <a:lnTo>
                  <a:pt x="19089" y="14101"/>
                </a:lnTo>
                <a:close/>
                <a:moveTo>
                  <a:pt x="9557" y="7732"/>
                </a:moveTo>
                <a:cubicBezTo>
                  <a:pt x="9761" y="7402"/>
                  <a:pt x="9895" y="7045"/>
                  <a:pt x="9963" y="6669"/>
                </a:cubicBezTo>
                <a:cubicBezTo>
                  <a:pt x="10029" y="6292"/>
                  <a:pt x="10036" y="5915"/>
                  <a:pt x="9987" y="5538"/>
                </a:cubicBezTo>
                <a:cubicBezTo>
                  <a:pt x="9930" y="5161"/>
                  <a:pt x="9820" y="4807"/>
                  <a:pt x="9654" y="4475"/>
                </a:cubicBezTo>
                <a:cubicBezTo>
                  <a:pt x="9485" y="4143"/>
                  <a:pt x="9262" y="3859"/>
                  <a:pt x="8985" y="3626"/>
                </a:cubicBezTo>
                <a:cubicBezTo>
                  <a:pt x="8708" y="3384"/>
                  <a:pt x="8412" y="3221"/>
                  <a:pt x="8097" y="3139"/>
                </a:cubicBezTo>
                <a:cubicBezTo>
                  <a:pt x="7781" y="3061"/>
                  <a:pt x="7468" y="3052"/>
                  <a:pt x="7154" y="3114"/>
                </a:cubicBezTo>
                <a:cubicBezTo>
                  <a:pt x="6839" y="3179"/>
                  <a:pt x="6544" y="3311"/>
                  <a:pt x="6267" y="3514"/>
                </a:cubicBezTo>
                <a:cubicBezTo>
                  <a:pt x="5987" y="3713"/>
                  <a:pt x="5753" y="3980"/>
                  <a:pt x="5558" y="4312"/>
                </a:cubicBezTo>
                <a:cubicBezTo>
                  <a:pt x="5281" y="4788"/>
                  <a:pt x="5135" y="5305"/>
                  <a:pt x="5119" y="5853"/>
                </a:cubicBezTo>
                <a:cubicBezTo>
                  <a:pt x="5105" y="6407"/>
                  <a:pt x="5201" y="6919"/>
                  <a:pt x="5410" y="7397"/>
                </a:cubicBezTo>
                <a:cubicBezTo>
                  <a:pt x="4971" y="7307"/>
                  <a:pt x="4532" y="7363"/>
                  <a:pt x="4103" y="7563"/>
                </a:cubicBezTo>
                <a:cubicBezTo>
                  <a:pt x="3671" y="7766"/>
                  <a:pt x="3312" y="8106"/>
                  <a:pt x="3018" y="8581"/>
                </a:cubicBezTo>
                <a:cubicBezTo>
                  <a:pt x="2817" y="8913"/>
                  <a:pt x="2680" y="9267"/>
                  <a:pt x="2615" y="9644"/>
                </a:cubicBezTo>
                <a:cubicBezTo>
                  <a:pt x="2547" y="10021"/>
                  <a:pt x="2542" y="10392"/>
                  <a:pt x="2596" y="10760"/>
                </a:cubicBezTo>
                <a:cubicBezTo>
                  <a:pt x="2655" y="11129"/>
                  <a:pt x="2765" y="11478"/>
                  <a:pt x="2936" y="11812"/>
                </a:cubicBezTo>
                <a:cubicBezTo>
                  <a:pt x="3103" y="12141"/>
                  <a:pt x="3321" y="12428"/>
                  <a:pt x="3591" y="12659"/>
                </a:cubicBezTo>
                <a:cubicBezTo>
                  <a:pt x="3868" y="12901"/>
                  <a:pt x="4164" y="13064"/>
                  <a:pt x="4481" y="13145"/>
                </a:cubicBezTo>
                <a:cubicBezTo>
                  <a:pt x="4793" y="13224"/>
                  <a:pt x="5105" y="13235"/>
                  <a:pt x="5410" y="13170"/>
                </a:cubicBezTo>
                <a:cubicBezTo>
                  <a:pt x="5718" y="13109"/>
                  <a:pt x="6011" y="12977"/>
                  <a:pt x="6286" y="12774"/>
                </a:cubicBezTo>
                <a:cubicBezTo>
                  <a:pt x="6567" y="12571"/>
                  <a:pt x="6804" y="12307"/>
                  <a:pt x="7006" y="11973"/>
                </a:cubicBezTo>
                <a:cubicBezTo>
                  <a:pt x="7299" y="11497"/>
                  <a:pt x="7452" y="10983"/>
                  <a:pt x="7468" y="10432"/>
                </a:cubicBezTo>
                <a:cubicBezTo>
                  <a:pt x="7482" y="9880"/>
                  <a:pt x="7382" y="9366"/>
                  <a:pt x="7163" y="8891"/>
                </a:cubicBezTo>
                <a:cubicBezTo>
                  <a:pt x="7607" y="8978"/>
                  <a:pt x="8041" y="8930"/>
                  <a:pt x="8473" y="8736"/>
                </a:cubicBezTo>
                <a:cubicBezTo>
                  <a:pt x="8907" y="8541"/>
                  <a:pt x="9266" y="8210"/>
                  <a:pt x="9557" y="7732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88" name="AutoShape 91"/>
          <p:cNvSpPr>
            <a:spLocks/>
          </p:cNvSpPr>
          <p:nvPr/>
        </p:nvSpPr>
        <p:spPr bwMode="auto">
          <a:xfrm>
            <a:off x="5104735" y="3046659"/>
            <a:ext cx="247618" cy="265871"/>
          </a:xfrm>
          <a:custGeom>
            <a:avLst/>
            <a:gdLst>
              <a:gd name="T0" fmla="+- 0 10795 54"/>
              <a:gd name="T1" fmla="*/ T0 w 21483"/>
              <a:gd name="T2" fmla="*/ 10800 h 21600"/>
              <a:gd name="T3" fmla="+- 0 10795 54"/>
              <a:gd name="T4" fmla="*/ T3 w 21483"/>
              <a:gd name="T5" fmla="*/ 10800 h 21600"/>
              <a:gd name="T6" fmla="+- 0 10795 54"/>
              <a:gd name="T7" fmla="*/ T6 w 21483"/>
              <a:gd name="T8" fmla="*/ 10800 h 21600"/>
              <a:gd name="T9" fmla="+- 0 10795 54"/>
              <a:gd name="T10" fmla="*/ T9 w 2148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483" h="21600">
                <a:moveTo>
                  <a:pt x="20490" y="581"/>
                </a:moveTo>
                <a:cubicBezTo>
                  <a:pt x="20984" y="1781"/>
                  <a:pt x="21295" y="3048"/>
                  <a:pt x="21421" y="4387"/>
                </a:cubicBezTo>
                <a:cubicBezTo>
                  <a:pt x="21545" y="5722"/>
                  <a:pt x="21482" y="7179"/>
                  <a:pt x="21220" y="8744"/>
                </a:cubicBezTo>
                <a:cubicBezTo>
                  <a:pt x="20549" y="13134"/>
                  <a:pt x="18385" y="16469"/>
                  <a:pt x="14732" y="18748"/>
                </a:cubicBezTo>
                <a:cubicBezTo>
                  <a:pt x="13010" y="19857"/>
                  <a:pt x="11265" y="20408"/>
                  <a:pt x="9505" y="20408"/>
                </a:cubicBezTo>
                <a:cubicBezTo>
                  <a:pt x="8354" y="20408"/>
                  <a:pt x="7208" y="20165"/>
                  <a:pt x="6064" y="19682"/>
                </a:cubicBezTo>
                <a:cubicBezTo>
                  <a:pt x="5893" y="19609"/>
                  <a:pt x="5725" y="19519"/>
                  <a:pt x="5556" y="19411"/>
                </a:cubicBezTo>
                <a:cubicBezTo>
                  <a:pt x="5388" y="19301"/>
                  <a:pt x="5221" y="19191"/>
                  <a:pt x="5058" y="19075"/>
                </a:cubicBezTo>
                <a:cubicBezTo>
                  <a:pt x="4840" y="18928"/>
                  <a:pt x="4625" y="18790"/>
                  <a:pt x="4414" y="18660"/>
                </a:cubicBezTo>
                <a:cubicBezTo>
                  <a:pt x="4199" y="18527"/>
                  <a:pt x="4017" y="18465"/>
                  <a:pt x="3857" y="18465"/>
                </a:cubicBezTo>
                <a:cubicBezTo>
                  <a:pt x="3785" y="18485"/>
                  <a:pt x="3698" y="18561"/>
                  <a:pt x="3598" y="18700"/>
                </a:cubicBezTo>
                <a:cubicBezTo>
                  <a:pt x="3497" y="18841"/>
                  <a:pt x="3392" y="18996"/>
                  <a:pt x="3287" y="19174"/>
                </a:cubicBezTo>
                <a:cubicBezTo>
                  <a:pt x="3184" y="19349"/>
                  <a:pt x="3085" y="19536"/>
                  <a:pt x="2989" y="19728"/>
                </a:cubicBezTo>
                <a:cubicBezTo>
                  <a:pt x="2898" y="19922"/>
                  <a:pt x="2821" y="20072"/>
                  <a:pt x="2760" y="20179"/>
                </a:cubicBezTo>
                <a:cubicBezTo>
                  <a:pt x="2655" y="20388"/>
                  <a:pt x="2557" y="20575"/>
                  <a:pt x="2463" y="20741"/>
                </a:cubicBezTo>
                <a:cubicBezTo>
                  <a:pt x="2372" y="20908"/>
                  <a:pt x="2285" y="21055"/>
                  <a:pt x="2213" y="21182"/>
                </a:cubicBezTo>
                <a:cubicBezTo>
                  <a:pt x="2025" y="21461"/>
                  <a:pt x="1787" y="21599"/>
                  <a:pt x="1494" y="21599"/>
                </a:cubicBezTo>
                <a:lnTo>
                  <a:pt x="1450" y="21599"/>
                </a:lnTo>
                <a:cubicBezTo>
                  <a:pt x="1235" y="21583"/>
                  <a:pt x="1050" y="21526"/>
                  <a:pt x="895" y="21433"/>
                </a:cubicBezTo>
                <a:cubicBezTo>
                  <a:pt x="743" y="21334"/>
                  <a:pt x="617" y="21224"/>
                  <a:pt x="521" y="21097"/>
                </a:cubicBezTo>
                <a:cubicBezTo>
                  <a:pt x="425" y="20975"/>
                  <a:pt x="348" y="20846"/>
                  <a:pt x="292" y="20716"/>
                </a:cubicBezTo>
                <a:cubicBezTo>
                  <a:pt x="236" y="20586"/>
                  <a:pt x="198" y="20484"/>
                  <a:pt x="184" y="20408"/>
                </a:cubicBezTo>
                <a:cubicBezTo>
                  <a:pt x="-17" y="20077"/>
                  <a:pt x="-54" y="19724"/>
                  <a:pt x="74" y="19355"/>
                </a:cubicBezTo>
                <a:cubicBezTo>
                  <a:pt x="222" y="18877"/>
                  <a:pt x="430" y="18479"/>
                  <a:pt x="699" y="18152"/>
                </a:cubicBezTo>
                <a:cubicBezTo>
                  <a:pt x="970" y="17827"/>
                  <a:pt x="1235" y="17536"/>
                  <a:pt x="1494" y="17276"/>
                </a:cubicBezTo>
                <a:cubicBezTo>
                  <a:pt x="1712" y="17068"/>
                  <a:pt x="1901" y="16873"/>
                  <a:pt x="2061" y="16692"/>
                </a:cubicBezTo>
                <a:cubicBezTo>
                  <a:pt x="2222" y="16511"/>
                  <a:pt x="2325" y="16319"/>
                  <a:pt x="2367" y="16113"/>
                </a:cubicBezTo>
                <a:cubicBezTo>
                  <a:pt x="2383" y="16057"/>
                  <a:pt x="2383" y="16003"/>
                  <a:pt x="2367" y="15949"/>
                </a:cubicBezTo>
                <a:cubicBezTo>
                  <a:pt x="2353" y="15899"/>
                  <a:pt x="2318" y="15783"/>
                  <a:pt x="2257" y="15611"/>
                </a:cubicBezTo>
                <a:cubicBezTo>
                  <a:pt x="2213" y="15503"/>
                  <a:pt x="2168" y="15379"/>
                  <a:pt x="2128" y="15241"/>
                </a:cubicBezTo>
                <a:cubicBezTo>
                  <a:pt x="2086" y="15100"/>
                  <a:pt x="2051" y="14941"/>
                  <a:pt x="2021" y="14761"/>
                </a:cubicBezTo>
                <a:cubicBezTo>
                  <a:pt x="1836" y="13321"/>
                  <a:pt x="1883" y="11988"/>
                  <a:pt x="2166" y="10774"/>
                </a:cubicBezTo>
                <a:cubicBezTo>
                  <a:pt x="2449" y="9557"/>
                  <a:pt x="2898" y="8464"/>
                  <a:pt x="3509" y="7493"/>
                </a:cubicBezTo>
                <a:cubicBezTo>
                  <a:pt x="4122" y="6527"/>
                  <a:pt x="4852" y="5689"/>
                  <a:pt x="5694" y="4986"/>
                </a:cubicBezTo>
                <a:cubicBezTo>
                  <a:pt x="6539" y="4283"/>
                  <a:pt x="7416" y="3741"/>
                  <a:pt x="8326" y="3351"/>
                </a:cubicBezTo>
                <a:cubicBezTo>
                  <a:pt x="8939" y="3091"/>
                  <a:pt x="9611" y="2939"/>
                  <a:pt x="10336" y="2894"/>
                </a:cubicBezTo>
                <a:cubicBezTo>
                  <a:pt x="11066" y="2848"/>
                  <a:pt x="11826" y="2817"/>
                  <a:pt x="12617" y="2798"/>
                </a:cubicBezTo>
                <a:cubicBezTo>
                  <a:pt x="13073" y="2798"/>
                  <a:pt x="13546" y="2789"/>
                  <a:pt x="14037" y="2772"/>
                </a:cubicBezTo>
                <a:cubicBezTo>
                  <a:pt x="14531" y="2752"/>
                  <a:pt x="15008" y="2704"/>
                  <a:pt x="15469" y="2623"/>
                </a:cubicBezTo>
                <a:cubicBezTo>
                  <a:pt x="15926" y="2541"/>
                  <a:pt x="16351" y="2414"/>
                  <a:pt x="16740" y="2239"/>
                </a:cubicBezTo>
                <a:cubicBezTo>
                  <a:pt x="17128" y="2064"/>
                  <a:pt x="17446" y="1815"/>
                  <a:pt x="17692" y="1499"/>
                </a:cubicBezTo>
                <a:cubicBezTo>
                  <a:pt x="17839" y="1321"/>
                  <a:pt x="17984" y="1135"/>
                  <a:pt x="18125" y="948"/>
                </a:cubicBezTo>
                <a:cubicBezTo>
                  <a:pt x="18261" y="756"/>
                  <a:pt x="18403" y="595"/>
                  <a:pt x="18548" y="460"/>
                </a:cubicBezTo>
                <a:cubicBezTo>
                  <a:pt x="18696" y="324"/>
                  <a:pt x="18855" y="214"/>
                  <a:pt x="19028" y="129"/>
                </a:cubicBezTo>
                <a:cubicBezTo>
                  <a:pt x="19206" y="42"/>
                  <a:pt x="19423" y="0"/>
                  <a:pt x="19688" y="0"/>
                </a:cubicBezTo>
                <a:cubicBezTo>
                  <a:pt x="19856" y="0"/>
                  <a:pt x="20015" y="50"/>
                  <a:pt x="20163" y="155"/>
                </a:cubicBezTo>
                <a:cubicBezTo>
                  <a:pt x="20308" y="261"/>
                  <a:pt x="20418" y="400"/>
                  <a:pt x="20490" y="581"/>
                </a:cubicBezTo>
                <a:moveTo>
                  <a:pt x="15350" y="9977"/>
                </a:moveTo>
                <a:cubicBezTo>
                  <a:pt x="15596" y="10017"/>
                  <a:pt x="15811" y="9927"/>
                  <a:pt x="15993" y="9712"/>
                </a:cubicBezTo>
                <a:cubicBezTo>
                  <a:pt x="16178" y="9503"/>
                  <a:pt x="16276" y="9249"/>
                  <a:pt x="16291" y="8953"/>
                </a:cubicBezTo>
                <a:cubicBezTo>
                  <a:pt x="16305" y="8636"/>
                  <a:pt x="16230" y="8374"/>
                  <a:pt x="16064" y="8159"/>
                </a:cubicBezTo>
                <a:cubicBezTo>
                  <a:pt x="15893" y="7947"/>
                  <a:pt x="15680" y="7832"/>
                  <a:pt x="15418" y="7815"/>
                </a:cubicBezTo>
                <a:cubicBezTo>
                  <a:pt x="14321" y="7761"/>
                  <a:pt x="13284" y="7834"/>
                  <a:pt x="12315" y="8038"/>
                </a:cubicBezTo>
                <a:cubicBezTo>
                  <a:pt x="11344" y="8241"/>
                  <a:pt x="10425" y="8571"/>
                  <a:pt x="9550" y="9032"/>
                </a:cubicBezTo>
                <a:cubicBezTo>
                  <a:pt x="8673" y="9492"/>
                  <a:pt x="7842" y="10090"/>
                  <a:pt x="7046" y="10830"/>
                </a:cubicBezTo>
                <a:cubicBezTo>
                  <a:pt x="6249" y="11567"/>
                  <a:pt x="5479" y="12465"/>
                  <a:pt x="4732" y="13518"/>
                </a:cubicBezTo>
                <a:cubicBezTo>
                  <a:pt x="4562" y="13764"/>
                  <a:pt x="4482" y="14032"/>
                  <a:pt x="4496" y="14323"/>
                </a:cubicBezTo>
                <a:cubicBezTo>
                  <a:pt x="4510" y="14617"/>
                  <a:pt x="4620" y="14862"/>
                  <a:pt x="4821" y="15063"/>
                </a:cubicBezTo>
                <a:cubicBezTo>
                  <a:pt x="4971" y="15221"/>
                  <a:pt x="5163" y="15311"/>
                  <a:pt x="5392" y="15317"/>
                </a:cubicBezTo>
                <a:cubicBezTo>
                  <a:pt x="5668" y="15317"/>
                  <a:pt x="5900" y="15195"/>
                  <a:pt x="6087" y="14953"/>
                </a:cubicBezTo>
                <a:cubicBezTo>
                  <a:pt x="6759" y="14035"/>
                  <a:pt x="7435" y="13244"/>
                  <a:pt x="8116" y="12586"/>
                </a:cubicBezTo>
                <a:cubicBezTo>
                  <a:pt x="8794" y="11929"/>
                  <a:pt x="9510" y="11401"/>
                  <a:pt x="10259" y="11005"/>
                </a:cubicBezTo>
                <a:cubicBezTo>
                  <a:pt x="11010" y="10610"/>
                  <a:pt x="11801" y="10330"/>
                  <a:pt x="12636" y="10167"/>
                </a:cubicBezTo>
                <a:cubicBezTo>
                  <a:pt x="13467" y="10003"/>
                  <a:pt x="14372" y="9938"/>
                  <a:pt x="15350" y="9977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89" name="AutoShape 92"/>
          <p:cNvSpPr>
            <a:spLocks/>
          </p:cNvSpPr>
          <p:nvPr/>
        </p:nvSpPr>
        <p:spPr bwMode="auto">
          <a:xfrm>
            <a:off x="5704733" y="3053802"/>
            <a:ext cx="318254" cy="2666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4287" y="12517"/>
                </a:moveTo>
                <a:cubicBezTo>
                  <a:pt x="14687" y="12517"/>
                  <a:pt x="15037" y="12647"/>
                  <a:pt x="15346" y="12910"/>
                </a:cubicBezTo>
                <a:lnTo>
                  <a:pt x="20700" y="17164"/>
                </a:lnTo>
                <a:cubicBezTo>
                  <a:pt x="20976" y="17407"/>
                  <a:pt x="21197" y="17703"/>
                  <a:pt x="21357" y="18051"/>
                </a:cubicBezTo>
                <a:cubicBezTo>
                  <a:pt x="21517" y="18398"/>
                  <a:pt x="21599" y="18779"/>
                  <a:pt x="21599" y="19191"/>
                </a:cubicBezTo>
                <a:cubicBezTo>
                  <a:pt x="21599" y="19860"/>
                  <a:pt x="21402" y="20428"/>
                  <a:pt x="21006" y="20896"/>
                </a:cubicBezTo>
                <a:cubicBezTo>
                  <a:pt x="20613" y="21365"/>
                  <a:pt x="20143" y="21599"/>
                  <a:pt x="19594" y="21599"/>
                </a:cubicBezTo>
                <a:cubicBezTo>
                  <a:pt x="19182" y="21599"/>
                  <a:pt x="18810" y="21458"/>
                  <a:pt x="18478" y="21179"/>
                </a:cubicBezTo>
                <a:lnTo>
                  <a:pt x="13128" y="16924"/>
                </a:lnTo>
                <a:cubicBezTo>
                  <a:pt x="12599" y="16498"/>
                  <a:pt x="12319" y="15908"/>
                  <a:pt x="12281" y="15154"/>
                </a:cubicBezTo>
                <a:lnTo>
                  <a:pt x="9713" y="13096"/>
                </a:lnTo>
                <a:lnTo>
                  <a:pt x="8518" y="15233"/>
                </a:lnTo>
                <a:cubicBezTo>
                  <a:pt x="8412" y="15411"/>
                  <a:pt x="8273" y="15504"/>
                  <a:pt x="8101" y="15504"/>
                </a:cubicBezTo>
                <a:cubicBezTo>
                  <a:pt x="7995" y="15504"/>
                  <a:pt x="7901" y="15468"/>
                  <a:pt x="7819" y="15397"/>
                </a:cubicBezTo>
                <a:cubicBezTo>
                  <a:pt x="8233" y="15747"/>
                  <a:pt x="8445" y="16199"/>
                  <a:pt x="8452" y="16746"/>
                </a:cubicBezTo>
                <a:cubicBezTo>
                  <a:pt x="8452" y="16972"/>
                  <a:pt x="8412" y="17187"/>
                  <a:pt x="8334" y="17390"/>
                </a:cubicBezTo>
                <a:cubicBezTo>
                  <a:pt x="8254" y="17591"/>
                  <a:pt x="8150" y="17777"/>
                  <a:pt x="8016" y="17944"/>
                </a:cubicBezTo>
                <a:cubicBezTo>
                  <a:pt x="7884" y="18107"/>
                  <a:pt x="7736" y="18240"/>
                  <a:pt x="7567" y="18342"/>
                </a:cubicBezTo>
                <a:cubicBezTo>
                  <a:pt x="7395" y="18440"/>
                  <a:pt x="7221" y="18488"/>
                  <a:pt x="7042" y="18488"/>
                </a:cubicBezTo>
                <a:cubicBezTo>
                  <a:pt x="6781" y="18488"/>
                  <a:pt x="6545" y="18409"/>
                  <a:pt x="6343" y="18246"/>
                </a:cubicBezTo>
                <a:lnTo>
                  <a:pt x="550" y="13627"/>
                </a:lnTo>
                <a:cubicBezTo>
                  <a:pt x="183" y="13328"/>
                  <a:pt x="0" y="12915"/>
                  <a:pt x="0" y="12379"/>
                </a:cubicBezTo>
                <a:cubicBezTo>
                  <a:pt x="0" y="11939"/>
                  <a:pt x="136" y="11529"/>
                  <a:pt x="416" y="11151"/>
                </a:cubicBezTo>
                <a:cubicBezTo>
                  <a:pt x="694" y="10773"/>
                  <a:pt x="1023" y="10581"/>
                  <a:pt x="1407" y="10581"/>
                </a:cubicBezTo>
                <a:cubicBezTo>
                  <a:pt x="1673" y="10581"/>
                  <a:pt x="1925" y="10682"/>
                  <a:pt x="2174" y="10880"/>
                </a:cubicBezTo>
                <a:cubicBezTo>
                  <a:pt x="2024" y="10756"/>
                  <a:pt x="1944" y="10586"/>
                  <a:pt x="1939" y="10380"/>
                </a:cubicBezTo>
                <a:cubicBezTo>
                  <a:pt x="1939" y="10310"/>
                  <a:pt x="1967" y="10202"/>
                  <a:pt x="2026" y="10058"/>
                </a:cubicBezTo>
                <a:lnTo>
                  <a:pt x="5792" y="3271"/>
                </a:lnTo>
                <a:cubicBezTo>
                  <a:pt x="5898" y="3094"/>
                  <a:pt x="6034" y="2998"/>
                  <a:pt x="6209" y="2989"/>
                </a:cubicBezTo>
                <a:cubicBezTo>
                  <a:pt x="6329" y="2989"/>
                  <a:pt x="6418" y="3029"/>
                  <a:pt x="6479" y="3111"/>
                </a:cubicBezTo>
                <a:cubicBezTo>
                  <a:pt x="6293" y="2947"/>
                  <a:pt x="6140" y="2755"/>
                  <a:pt x="6027" y="2529"/>
                </a:cubicBezTo>
                <a:cubicBezTo>
                  <a:pt x="5914" y="2303"/>
                  <a:pt x="5860" y="2052"/>
                  <a:pt x="5860" y="1770"/>
                </a:cubicBezTo>
                <a:cubicBezTo>
                  <a:pt x="5860" y="1329"/>
                  <a:pt x="6001" y="926"/>
                  <a:pt x="6289" y="556"/>
                </a:cubicBezTo>
                <a:cubicBezTo>
                  <a:pt x="6573" y="189"/>
                  <a:pt x="6898" y="0"/>
                  <a:pt x="7268" y="0"/>
                </a:cubicBezTo>
                <a:cubicBezTo>
                  <a:pt x="7515" y="0"/>
                  <a:pt x="7750" y="90"/>
                  <a:pt x="7964" y="259"/>
                </a:cubicBezTo>
                <a:lnTo>
                  <a:pt x="13757" y="4881"/>
                </a:lnTo>
                <a:cubicBezTo>
                  <a:pt x="13931" y="5025"/>
                  <a:pt x="14065" y="5205"/>
                  <a:pt x="14162" y="5426"/>
                </a:cubicBezTo>
                <a:cubicBezTo>
                  <a:pt x="14258" y="5646"/>
                  <a:pt x="14310" y="5889"/>
                  <a:pt x="14310" y="6151"/>
                </a:cubicBezTo>
                <a:cubicBezTo>
                  <a:pt x="14310" y="6374"/>
                  <a:pt x="14270" y="6594"/>
                  <a:pt x="14190" y="6806"/>
                </a:cubicBezTo>
                <a:cubicBezTo>
                  <a:pt x="14112" y="7021"/>
                  <a:pt x="14014" y="7204"/>
                  <a:pt x="13891" y="7368"/>
                </a:cubicBezTo>
                <a:cubicBezTo>
                  <a:pt x="13771" y="7529"/>
                  <a:pt x="13623" y="7662"/>
                  <a:pt x="13442" y="7763"/>
                </a:cubicBezTo>
                <a:cubicBezTo>
                  <a:pt x="13260" y="7871"/>
                  <a:pt x="13081" y="7921"/>
                  <a:pt x="12900" y="7921"/>
                </a:cubicBezTo>
                <a:cubicBezTo>
                  <a:pt x="12655" y="7921"/>
                  <a:pt x="12397" y="7820"/>
                  <a:pt x="12135" y="7611"/>
                </a:cubicBezTo>
                <a:cubicBezTo>
                  <a:pt x="12284" y="7738"/>
                  <a:pt x="12366" y="7902"/>
                  <a:pt x="12373" y="8111"/>
                </a:cubicBezTo>
                <a:cubicBezTo>
                  <a:pt x="12373" y="8238"/>
                  <a:pt x="12342" y="8348"/>
                  <a:pt x="12281" y="8449"/>
                </a:cubicBezTo>
                <a:lnTo>
                  <a:pt x="11100" y="10581"/>
                </a:lnTo>
                <a:lnTo>
                  <a:pt x="13656" y="12625"/>
                </a:lnTo>
                <a:cubicBezTo>
                  <a:pt x="13762" y="12588"/>
                  <a:pt x="13865" y="12563"/>
                  <a:pt x="13971" y="12546"/>
                </a:cubicBezTo>
                <a:cubicBezTo>
                  <a:pt x="14077" y="12526"/>
                  <a:pt x="14183" y="12517"/>
                  <a:pt x="14287" y="12517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0" name="AutoShape 93"/>
          <p:cNvSpPr>
            <a:spLocks/>
          </p:cNvSpPr>
          <p:nvPr/>
        </p:nvSpPr>
        <p:spPr bwMode="auto">
          <a:xfrm>
            <a:off x="8462655" y="3060150"/>
            <a:ext cx="247618" cy="242857"/>
          </a:xfrm>
          <a:custGeom>
            <a:avLst/>
            <a:gdLst>
              <a:gd name="T0" fmla="+- 0 10794 7"/>
              <a:gd name="T1" fmla="*/ T0 w 21575"/>
              <a:gd name="T2" fmla="*/ 10800 h 21600"/>
              <a:gd name="T3" fmla="+- 0 10794 7"/>
              <a:gd name="T4" fmla="*/ T3 w 21575"/>
              <a:gd name="T5" fmla="*/ 10800 h 21600"/>
              <a:gd name="T6" fmla="+- 0 10794 7"/>
              <a:gd name="T7" fmla="*/ T6 w 21575"/>
              <a:gd name="T8" fmla="*/ 10800 h 21600"/>
              <a:gd name="T9" fmla="+- 0 10794 7"/>
              <a:gd name="T10" fmla="*/ T9 w 21575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75" h="21600">
                <a:moveTo>
                  <a:pt x="12386" y="0"/>
                </a:moveTo>
                <a:lnTo>
                  <a:pt x="12386" y="0"/>
                </a:lnTo>
                <a:cubicBezTo>
                  <a:pt x="12913" y="0"/>
                  <a:pt x="13415" y="44"/>
                  <a:pt x="13894" y="126"/>
                </a:cubicBezTo>
                <a:cubicBezTo>
                  <a:pt x="14374" y="211"/>
                  <a:pt x="14850" y="305"/>
                  <a:pt x="15324" y="407"/>
                </a:cubicBezTo>
                <a:cubicBezTo>
                  <a:pt x="15691" y="481"/>
                  <a:pt x="16070" y="551"/>
                  <a:pt x="16465" y="619"/>
                </a:cubicBezTo>
                <a:cubicBezTo>
                  <a:pt x="16860" y="683"/>
                  <a:pt x="17275" y="716"/>
                  <a:pt x="17713" y="716"/>
                </a:cubicBezTo>
                <a:lnTo>
                  <a:pt x="17741" y="716"/>
                </a:lnTo>
                <a:cubicBezTo>
                  <a:pt x="17999" y="716"/>
                  <a:pt x="18279" y="692"/>
                  <a:pt x="18579" y="648"/>
                </a:cubicBezTo>
                <a:cubicBezTo>
                  <a:pt x="18876" y="601"/>
                  <a:pt x="19176" y="575"/>
                  <a:pt x="19470" y="575"/>
                </a:cubicBezTo>
                <a:cubicBezTo>
                  <a:pt x="19695" y="575"/>
                  <a:pt x="19899" y="604"/>
                  <a:pt x="20079" y="660"/>
                </a:cubicBezTo>
                <a:cubicBezTo>
                  <a:pt x="20267" y="715"/>
                  <a:pt x="20409" y="833"/>
                  <a:pt x="20516" y="1012"/>
                </a:cubicBezTo>
                <a:cubicBezTo>
                  <a:pt x="20723" y="1299"/>
                  <a:pt x="20841" y="1637"/>
                  <a:pt x="20866" y="2018"/>
                </a:cubicBezTo>
                <a:cubicBezTo>
                  <a:pt x="20894" y="2393"/>
                  <a:pt x="20883" y="2751"/>
                  <a:pt x="20841" y="3077"/>
                </a:cubicBezTo>
                <a:cubicBezTo>
                  <a:pt x="20802" y="3403"/>
                  <a:pt x="20768" y="3734"/>
                  <a:pt x="20732" y="4075"/>
                </a:cubicBezTo>
                <a:cubicBezTo>
                  <a:pt x="20698" y="4412"/>
                  <a:pt x="20704" y="4746"/>
                  <a:pt x="20757" y="5081"/>
                </a:cubicBezTo>
                <a:cubicBezTo>
                  <a:pt x="20796" y="5301"/>
                  <a:pt x="20847" y="5483"/>
                  <a:pt x="20911" y="5638"/>
                </a:cubicBezTo>
                <a:cubicBezTo>
                  <a:pt x="20979" y="5794"/>
                  <a:pt x="21049" y="5964"/>
                  <a:pt x="21119" y="6152"/>
                </a:cubicBezTo>
                <a:cubicBezTo>
                  <a:pt x="21194" y="6319"/>
                  <a:pt x="21242" y="6509"/>
                  <a:pt x="21267" y="6712"/>
                </a:cubicBezTo>
                <a:cubicBezTo>
                  <a:pt x="21295" y="6917"/>
                  <a:pt x="21326" y="7117"/>
                  <a:pt x="21363" y="7301"/>
                </a:cubicBezTo>
                <a:cubicBezTo>
                  <a:pt x="21525" y="8275"/>
                  <a:pt x="21592" y="9191"/>
                  <a:pt x="21570" y="10050"/>
                </a:cubicBezTo>
                <a:cubicBezTo>
                  <a:pt x="21548" y="10904"/>
                  <a:pt x="21444" y="11702"/>
                  <a:pt x="21262" y="12444"/>
                </a:cubicBezTo>
                <a:cubicBezTo>
                  <a:pt x="21079" y="13183"/>
                  <a:pt x="20827" y="13876"/>
                  <a:pt x="20505" y="14530"/>
                </a:cubicBezTo>
                <a:cubicBezTo>
                  <a:pt x="20182" y="15178"/>
                  <a:pt x="19818" y="15800"/>
                  <a:pt x="19417" y="16390"/>
                </a:cubicBezTo>
                <a:cubicBezTo>
                  <a:pt x="19086" y="16847"/>
                  <a:pt x="18733" y="17302"/>
                  <a:pt x="18357" y="17760"/>
                </a:cubicBezTo>
                <a:cubicBezTo>
                  <a:pt x="17982" y="18214"/>
                  <a:pt x="17570" y="18640"/>
                  <a:pt x="17121" y="19044"/>
                </a:cubicBezTo>
                <a:cubicBezTo>
                  <a:pt x="16673" y="19446"/>
                  <a:pt x="16182" y="19807"/>
                  <a:pt x="15638" y="20130"/>
                </a:cubicBezTo>
                <a:cubicBezTo>
                  <a:pt x="15097" y="20456"/>
                  <a:pt x="14494" y="20731"/>
                  <a:pt x="13836" y="20966"/>
                </a:cubicBezTo>
                <a:cubicBezTo>
                  <a:pt x="13152" y="21218"/>
                  <a:pt x="12445" y="21379"/>
                  <a:pt x="11708" y="21447"/>
                </a:cubicBezTo>
                <a:cubicBezTo>
                  <a:pt x="10968" y="21509"/>
                  <a:pt x="10258" y="21561"/>
                  <a:pt x="9580" y="21599"/>
                </a:cubicBezTo>
                <a:lnTo>
                  <a:pt x="9165" y="21599"/>
                </a:lnTo>
                <a:cubicBezTo>
                  <a:pt x="8234" y="21599"/>
                  <a:pt x="7363" y="21520"/>
                  <a:pt x="6555" y="21365"/>
                </a:cubicBezTo>
                <a:cubicBezTo>
                  <a:pt x="5745" y="21212"/>
                  <a:pt x="4882" y="21136"/>
                  <a:pt x="3970" y="21136"/>
                </a:cubicBezTo>
                <a:lnTo>
                  <a:pt x="3917" y="21136"/>
                </a:lnTo>
                <a:cubicBezTo>
                  <a:pt x="3603" y="21136"/>
                  <a:pt x="3258" y="21186"/>
                  <a:pt x="2880" y="21283"/>
                </a:cubicBezTo>
                <a:cubicBezTo>
                  <a:pt x="2510" y="21382"/>
                  <a:pt x="2137" y="21441"/>
                  <a:pt x="1770" y="21456"/>
                </a:cubicBezTo>
                <a:lnTo>
                  <a:pt x="1742" y="21456"/>
                </a:lnTo>
                <a:cubicBezTo>
                  <a:pt x="1411" y="21456"/>
                  <a:pt x="1117" y="21377"/>
                  <a:pt x="864" y="21212"/>
                </a:cubicBezTo>
                <a:cubicBezTo>
                  <a:pt x="609" y="21051"/>
                  <a:pt x="416" y="20848"/>
                  <a:pt x="292" y="20614"/>
                </a:cubicBezTo>
                <a:cubicBezTo>
                  <a:pt x="113" y="20288"/>
                  <a:pt x="35" y="19951"/>
                  <a:pt x="57" y="19599"/>
                </a:cubicBezTo>
                <a:cubicBezTo>
                  <a:pt x="79" y="19247"/>
                  <a:pt x="138" y="18924"/>
                  <a:pt x="225" y="18637"/>
                </a:cubicBezTo>
                <a:cubicBezTo>
                  <a:pt x="312" y="18346"/>
                  <a:pt x="363" y="18035"/>
                  <a:pt x="368" y="17701"/>
                </a:cubicBezTo>
                <a:cubicBezTo>
                  <a:pt x="371" y="17369"/>
                  <a:pt x="349" y="17017"/>
                  <a:pt x="298" y="16642"/>
                </a:cubicBezTo>
                <a:cubicBezTo>
                  <a:pt x="250" y="16266"/>
                  <a:pt x="192" y="15888"/>
                  <a:pt x="133" y="15503"/>
                </a:cubicBezTo>
                <a:cubicBezTo>
                  <a:pt x="68" y="15119"/>
                  <a:pt x="29" y="14735"/>
                  <a:pt x="12" y="14353"/>
                </a:cubicBezTo>
                <a:cubicBezTo>
                  <a:pt x="-7" y="14025"/>
                  <a:pt x="-5" y="13705"/>
                  <a:pt x="23" y="13388"/>
                </a:cubicBezTo>
                <a:cubicBezTo>
                  <a:pt x="51" y="13077"/>
                  <a:pt x="82" y="12728"/>
                  <a:pt x="119" y="12344"/>
                </a:cubicBezTo>
                <a:cubicBezTo>
                  <a:pt x="155" y="12018"/>
                  <a:pt x="186" y="11678"/>
                  <a:pt x="211" y="11332"/>
                </a:cubicBezTo>
                <a:cubicBezTo>
                  <a:pt x="239" y="10986"/>
                  <a:pt x="284" y="10681"/>
                  <a:pt x="346" y="10405"/>
                </a:cubicBezTo>
                <a:cubicBezTo>
                  <a:pt x="472" y="9789"/>
                  <a:pt x="609" y="9190"/>
                  <a:pt x="758" y="8610"/>
                </a:cubicBezTo>
                <a:cubicBezTo>
                  <a:pt x="904" y="8026"/>
                  <a:pt x="1103" y="7483"/>
                  <a:pt x="1352" y="6967"/>
                </a:cubicBezTo>
                <a:cubicBezTo>
                  <a:pt x="1532" y="6583"/>
                  <a:pt x="1731" y="6201"/>
                  <a:pt x="1955" y="5826"/>
                </a:cubicBezTo>
                <a:cubicBezTo>
                  <a:pt x="2179" y="5453"/>
                  <a:pt x="2420" y="5080"/>
                  <a:pt x="2681" y="4717"/>
                </a:cubicBezTo>
                <a:cubicBezTo>
                  <a:pt x="2771" y="4588"/>
                  <a:pt x="2866" y="4473"/>
                  <a:pt x="2964" y="4374"/>
                </a:cubicBezTo>
                <a:cubicBezTo>
                  <a:pt x="3062" y="4277"/>
                  <a:pt x="3169" y="4183"/>
                  <a:pt x="3286" y="4086"/>
                </a:cubicBezTo>
                <a:cubicBezTo>
                  <a:pt x="3491" y="3872"/>
                  <a:pt x="3690" y="3658"/>
                  <a:pt x="3889" y="3449"/>
                </a:cubicBezTo>
                <a:cubicBezTo>
                  <a:pt x="4085" y="3238"/>
                  <a:pt x="4304" y="3036"/>
                  <a:pt x="4545" y="2851"/>
                </a:cubicBezTo>
                <a:cubicBezTo>
                  <a:pt x="4786" y="2663"/>
                  <a:pt x="5044" y="2493"/>
                  <a:pt x="5319" y="2338"/>
                </a:cubicBezTo>
                <a:cubicBezTo>
                  <a:pt x="5591" y="2182"/>
                  <a:pt x="5885" y="2027"/>
                  <a:pt x="6199" y="1868"/>
                </a:cubicBezTo>
                <a:cubicBezTo>
                  <a:pt x="6494" y="1719"/>
                  <a:pt x="6796" y="1581"/>
                  <a:pt x="7102" y="1455"/>
                </a:cubicBezTo>
                <a:cubicBezTo>
                  <a:pt x="7413" y="1329"/>
                  <a:pt x="7733" y="1197"/>
                  <a:pt x="8063" y="1065"/>
                </a:cubicBezTo>
                <a:cubicBezTo>
                  <a:pt x="8691" y="795"/>
                  <a:pt x="9387" y="554"/>
                  <a:pt x="10158" y="349"/>
                </a:cubicBezTo>
                <a:lnTo>
                  <a:pt x="10186" y="323"/>
                </a:lnTo>
                <a:cubicBezTo>
                  <a:pt x="10584" y="211"/>
                  <a:pt x="10968" y="129"/>
                  <a:pt x="11324" y="76"/>
                </a:cubicBezTo>
                <a:cubicBezTo>
                  <a:pt x="11683" y="26"/>
                  <a:pt x="12036" y="0"/>
                  <a:pt x="12386" y="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1" name="AutoShape 94"/>
          <p:cNvSpPr>
            <a:spLocks/>
          </p:cNvSpPr>
          <p:nvPr/>
        </p:nvSpPr>
        <p:spPr bwMode="auto">
          <a:xfrm>
            <a:off x="9003128" y="3067289"/>
            <a:ext cx="247618" cy="29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71" y="9829"/>
                </a:moveTo>
                <a:cubicBezTo>
                  <a:pt x="20671" y="9939"/>
                  <a:pt x="20995" y="10131"/>
                  <a:pt x="21232" y="10408"/>
                </a:cubicBezTo>
                <a:cubicBezTo>
                  <a:pt x="21481" y="10681"/>
                  <a:pt x="21599" y="11001"/>
                  <a:pt x="21599" y="11358"/>
                </a:cubicBezTo>
                <a:lnTo>
                  <a:pt x="21599" y="19987"/>
                </a:lnTo>
                <a:cubicBezTo>
                  <a:pt x="21599" y="20419"/>
                  <a:pt x="21398" y="20796"/>
                  <a:pt x="21002" y="21116"/>
                </a:cubicBezTo>
                <a:cubicBezTo>
                  <a:pt x="20606" y="21438"/>
                  <a:pt x="20138" y="21599"/>
                  <a:pt x="19598" y="21599"/>
                </a:cubicBezTo>
                <a:lnTo>
                  <a:pt x="2016" y="21599"/>
                </a:lnTo>
                <a:cubicBezTo>
                  <a:pt x="1476" y="21599"/>
                  <a:pt x="1004" y="21438"/>
                  <a:pt x="604" y="21116"/>
                </a:cubicBezTo>
                <a:cubicBezTo>
                  <a:pt x="198" y="20796"/>
                  <a:pt x="0" y="20419"/>
                  <a:pt x="0" y="19987"/>
                </a:cubicBezTo>
                <a:lnTo>
                  <a:pt x="0" y="11358"/>
                </a:lnTo>
                <a:cubicBezTo>
                  <a:pt x="0" y="11001"/>
                  <a:pt x="122" y="10681"/>
                  <a:pt x="367" y="10408"/>
                </a:cubicBezTo>
                <a:cubicBezTo>
                  <a:pt x="619" y="10131"/>
                  <a:pt x="939" y="9938"/>
                  <a:pt x="1346" y="9829"/>
                </a:cubicBezTo>
                <a:lnTo>
                  <a:pt x="1346" y="7566"/>
                </a:lnTo>
                <a:cubicBezTo>
                  <a:pt x="1346" y="6530"/>
                  <a:pt x="1591" y="5551"/>
                  <a:pt x="2084" y="4632"/>
                </a:cubicBezTo>
                <a:cubicBezTo>
                  <a:pt x="2581" y="3711"/>
                  <a:pt x="3254" y="2908"/>
                  <a:pt x="4108" y="2219"/>
                </a:cubicBezTo>
                <a:cubicBezTo>
                  <a:pt x="4968" y="1531"/>
                  <a:pt x="5973" y="990"/>
                  <a:pt x="7125" y="593"/>
                </a:cubicBezTo>
                <a:cubicBezTo>
                  <a:pt x="8281" y="198"/>
                  <a:pt x="9509" y="0"/>
                  <a:pt x="10809" y="0"/>
                </a:cubicBezTo>
                <a:cubicBezTo>
                  <a:pt x="12105" y="0"/>
                  <a:pt x="13329" y="198"/>
                  <a:pt x="14478" y="593"/>
                </a:cubicBezTo>
                <a:cubicBezTo>
                  <a:pt x="15630" y="990"/>
                  <a:pt x="16634" y="1531"/>
                  <a:pt x="17495" y="2219"/>
                </a:cubicBezTo>
                <a:cubicBezTo>
                  <a:pt x="18355" y="2908"/>
                  <a:pt x="19036" y="3714"/>
                  <a:pt x="19533" y="4641"/>
                </a:cubicBezTo>
                <a:cubicBezTo>
                  <a:pt x="20022" y="5562"/>
                  <a:pt x="20271" y="6538"/>
                  <a:pt x="20271" y="7566"/>
                </a:cubicBezTo>
                <a:lnTo>
                  <a:pt x="20271" y="9829"/>
                </a:lnTo>
                <a:close/>
                <a:moveTo>
                  <a:pt x="16202" y="7566"/>
                </a:moveTo>
                <a:cubicBezTo>
                  <a:pt x="16202" y="6961"/>
                  <a:pt x="16062" y="6394"/>
                  <a:pt x="15781" y="5870"/>
                </a:cubicBezTo>
                <a:cubicBezTo>
                  <a:pt x="15496" y="5349"/>
                  <a:pt x="15108" y="4894"/>
                  <a:pt x="14614" y="4508"/>
                </a:cubicBezTo>
                <a:cubicBezTo>
                  <a:pt x="14125" y="4123"/>
                  <a:pt x="13545" y="3817"/>
                  <a:pt x="12886" y="3593"/>
                </a:cubicBezTo>
                <a:cubicBezTo>
                  <a:pt x="12224" y="3365"/>
                  <a:pt x="11532" y="3253"/>
                  <a:pt x="10809" y="3253"/>
                </a:cubicBezTo>
                <a:cubicBezTo>
                  <a:pt x="10049" y="3253"/>
                  <a:pt x="9347" y="3365"/>
                  <a:pt x="8706" y="3593"/>
                </a:cubicBezTo>
                <a:cubicBezTo>
                  <a:pt x="8061" y="3817"/>
                  <a:pt x="7489" y="4123"/>
                  <a:pt x="6988" y="4508"/>
                </a:cubicBezTo>
                <a:cubicBezTo>
                  <a:pt x="6488" y="4894"/>
                  <a:pt x="6099" y="5352"/>
                  <a:pt x="5818" y="5879"/>
                </a:cubicBezTo>
                <a:cubicBezTo>
                  <a:pt x="5537" y="6406"/>
                  <a:pt x="5397" y="6970"/>
                  <a:pt x="5397" y="7566"/>
                </a:cubicBezTo>
                <a:lnTo>
                  <a:pt x="5397" y="9717"/>
                </a:lnTo>
                <a:lnTo>
                  <a:pt x="16202" y="9717"/>
                </a:lnTo>
                <a:lnTo>
                  <a:pt x="16202" y="7566"/>
                </a:lnTo>
                <a:close/>
                <a:moveTo>
                  <a:pt x="11964" y="15409"/>
                </a:moveTo>
                <a:cubicBezTo>
                  <a:pt x="12296" y="15245"/>
                  <a:pt x="12569" y="15020"/>
                  <a:pt x="12782" y="14744"/>
                </a:cubicBezTo>
                <a:cubicBezTo>
                  <a:pt x="12990" y="14462"/>
                  <a:pt x="13098" y="14159"/>
                  <a:pt x="13098" y="13840"/>
                </a:cubicBezTo>
                <a:cubicBezTo>
                  <a:pt x="13098" y="13333"/>
                  <a:pt x="12875" y="12898"/>
                  <a:pt x="12429" y="12530"/>
                </a:cubicBezTo>
                <a:cubicBezTo>
                  <a:pt x="11979" y="12161"/>
                  <a:pt x="11439" y="11980"/>
                  <a:pt x="10809" y="11980"/>
                </a:cubicBezTo>
                <a:cubicBezTo>
                  <a:pt x="10175" y="11980"/>
                  <a:pt x="9638" y="12161"/>
                  <a:pt x="9188" y="12530"/>
                </a:cubicBezTo>
                <a:cubicBezTo>
                  <a:pt x="8738" y="12898"/>
                  <a:pt x="8515" y="13333"/>
                  <a:pt x="8515" y="13840"/>
                </a:cubicBezTo>
                <a:cubicBezTo>
                  <a:pt x="8515" y="14159"/>
                  <a:pt x="8616" y="14462"/>
                  <a:pt x="8825" y="14744"/>
                </a:cubicBezTo>
                <a:cubicBezTo>
                  <a:pt x="9033" y="15020"/>
                  <a:pt x="9300" y="15233"/>
                  <a:pt x="9638" y="15383"/>
                </a:cubicBezTo>
                <a:lnTo>
                  <a:pt x="8515" y="19339"/>
                </a:lnTo>
                <a:lnTo>
                  <a:pt x="13098" y="19339"/>
                </a:lnTo>
                <a:lnTo>
                  <a:pt x="11964" y="1540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2" name="AutoShape 95"/>
          <p:cNvSpPr>
            <a:spLocks/>
          </p:cNvSpPr>
          <p:nvPr/>
        </p:nvSpPr>
        <p:spPr bwMode="auto">
          <a:xfrm>
            <a:off x="953964" y="3502210"/>
            <a:ext cx="248412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5292" y="0"/>
                </a:moveTo>
                <a:cubicBezTo>
                  <a:pt x="16156" y="0"/>
                  <a:pt x="16975" y="198"/>
                  <a:pt x="17745" y="593"/>
                </a:cubicBezTo>
                <a:cubicBezTo>
                  <a:pt x="18516" y="987"/>
                  <a:pt x="19185" y="1531"/>
                  <a:pt x="19756" y="2219"/>
                </a:cubicBezTo>
                <a:cubicBezTo>
                  <a:pt x="20325" y="2908"/>
                  <a:pt x="20776" y="3714"/>
                  <a:pt x="21107" y="4641"/>
                </a:cubicBezTo>
                <a:cubicBezTo>
                  <a:pt x="21434" y="5562"/>
                  <a:pt x="21599" y="6538"/>
                  <a:pt x="21599" y="7566"/>
                </a:cubicBezTo>
                <a:lnTo>
                  <a:pt x="21599" y="9662"/>
                </a:lnTo>
                <a:cubicBezTo>
                  <a:pt x="21599" y="9965"/>
                  <a:pt x="21516" y="10221"/>
                  <a:pt x="21340" y="10428"/>
                </a:cubicBezTo>
                <a:cubicBezTo>
                  <a:pt x="21168" y="10635"/>
                  <a:pt x="20956" y="10736"/>
                  <a:pt x="20704" y="10736"/>
                </a:cubicBezTo>
                <a:lnTo>
                  <a:pt x="19785" y="10736"/>
                </a:lnTo>
                <a:cubicBezTo>
                  <a:pt x="19531" y="10736"/>
                  <a:pt x="19322" y="10632"/>
                  <a:pt x="19152" y="10422"/>
                </a:cubicBezTo>
                <a:cubicBezTo>
                  <a:pt x="18984" y="10209"/>
                  <a:pt x="18900" y="9956"/>
                  <a:pt x="18900" y="9662"/>
                </a:cubicBezTo>
                <a:lnTo>
                  <a:pt x="18900" y="7566"/>
                </a:lnTo>
                <a:cubicBezTo>
                  <a:pt x="18900" y="6961"/>
                  <a:pt x="18806" y="6394"/>
                  <a:pt x="18614" y="5870"/>
                </a:cubicBezTo>
                <a:cubicBezTo>
                  <a:pt x="18422" y="5349"/>
                  <a:pt x="18163" y="4894"/>
                  <a:pt x="17844" y="4508"/>
                </a:cubicBezTo>
                <a:cubicBezTo>
                  <a:pt x="17522" y="4123"/>
                  <a:pt x="17140" y="3817"/>
                  <a:pt x="16706" y="3593"/>
                </a:cubicBezTo>
                <a:cubicBezTo>
                  <a:pt x="16269" y="3365"/>
                  <a:pt x="15796" y="3253"/>
                  <a:pt x="15292" y="3253"/>
                </a:cubicBezTo>
                <a:cubicBezTo>
                  <a:pt x="14788" y="3253"/>
                  <a:pt x="14320" y="3365"/>
                  <a:pt x="13891" y="3593"/>
                </a:cubicBezTo>
                <a:cubicBezTo>
                  <a:pt x="13461" y="3817"/>
                  <a:pt x="13082" y="4123"/>
                  <a:pt x="12753" y="4508"/>
                </a:cubicBezTo>
                <a:cubicBezTo>
                  <a:pt x="12422" y="4894"/>
                  <a:pt x="12165" y="5352"/>
                  <a:pt x="11978" y="5876"/>
                </a:cubicBezTo>
                <a:cubicBezTo>
                  <a:pt x="11788" y="6406"/>
                  <a:pt x="11695" y="6970"/>
                  <a:pt x="11695" y="7566"/>
                </a:cubicBezTo>
                <a:lnTo>
                  <a:pt x="11695" y="9717"/>
                </a:lnTo>
                <a:lnTo>
                  <a:pt x="13063" y="9717"/>
                </a:lnTo>
                <a:cubicBezTo>
                  <a:pt x="13423" y="9717"/>
                  <a:pt x="13735" y="9875"/>
                  <a:pt x="14001" y="10192"/>
                </a:cubicBezTo>
                <a:cubicBezTo>
                  <a:pt x="14263" y="10511"/>
                  <a:pt x="14395" y="10900"/>
                  <a:pt x="14395" y="11358"/>
                </a:cubicBezTo>
                <a:lnTo>
                  <a:pt x="14395" y="19987"/>
                </a:lnTo>
                <a:cubicBezTo>
                  <a:pt x="14395" y="20419"/>
                  <a:pt x="14263" y="20796"/>
                  <a:pt x="14001" y="21116"/>
                </a:cubicBezTo>
                <a:cubicBezTo>
                  <a:pt x="13735" y="21438"/>
                  <a:pt x="13423" y="21599"/>
                  <a:pt x="13063" y="21599"/>
                </a:cubicBezTo>
                <a:lnTo>
                  <a:pt x="1343" y="21599"/>
                </a:lnTo>
                <a:cubicBezTo>
                  <a:pt x="983" y="21599"/>
                  <a:pt x="669" y="21438"/>
                  <a:pt x="403" y="21116"/>
                </a:cubicBezTo>
                <a:cubicBezTo>
                  <a:pt x="134" y="20796"/>
                  <a:pt x="0" y="20419"/>
                  <a:pt x="0" y="19987"/>
                </a:cubicBezTo>
                <a:lnTo>
                  <a:pt x="0" y="11358"/>
                </a:lnTo>
                <a:cubicBezTo>
                  <a:pt x="0" y="10909"/>
                  <a:pt x="134" y="10523"/>
                  <a:pt x="403" y="10201"/>
                </a:cubicBezTo>
                <a:cubicBezTo>
                  <a:pt x="669" y="9878"/>
                  <a:pt x="984" y="9717"/>
                  <a:pt x="1343" y="9717"/>
                </a:cubicBezTo>
                <a:lnTo>
                  <a:pt x="8985" y="9717"/>
                </a:lnTo>
                <a:lnTo>
                  <a:pt x="8985" y="7566"/>
                </a:lnTo>
                <a:cubicBezTo>
                  <a:pt x="8985" y="6529"/>
                  <a:pt x="9148" y="5550"/>
                  <a:pt x="9477" y="4632"/>
                </a:cubicBezTo>
                <a:cubicBezTo>
                  <a:pt x="9808" y="3711"/>
                  <a:pt x="10260" y="2907"/>
                  <a:pt x="10833" y="2219"/>
                </a:cubicBezTo>
                <a:cubicBezTo>
                  <a:pt x="11409" y="1531"/>
                  <a:pt x="12079" y="987"/>
                  <a:pt x="12844" y="592"/>
                </a:cubicBezTo>
                <a:cubicBezTo>
                  <a:pt x="13615" y="198"/>
                  <a:pt x="14426" y="0"/>
                  <a:pt x="15292" y="0"/>
                </a:cubicBezTo>
                <a:moveTo>
                  <a:pt x="7972" y="15409"/>
                </a:moveTo>
                <a:cubicBezTo>
                  <a:pt x="8195" y="15245"/>
                  <a:pt x="8375" y="15021"/>
                  <a:pt x="8519" y="14741"/>
                </a:cubicBezTo>
                <a:cubicBezTo>
                  <a:pt x="8661" y="14462"/>
                  <a:pt x="8731" y="14160"/>
                  <a:pt x="8731" y="13840"/>
                </a:cubicBezTo>
                <a:cubicBezTo>
                  <a:pt x="8731" y="13333"/>
                  <a:pt x="8582" y="12896"/>
                  <a:pt x="8282" y="12530"/>
                </a:cubicBezTo>
                <a:cubicBezTo>
                  <a:pt x="7987" y="12162"/>
                  <a:pt x="7624" y="11980"/>
                  <a:pt x="7204" y="11980"/>
                </a:cubicBezTo>
                <a:cubicBezTo>
                  <a:pt x="6782" y="11980"/>
                  <a:pt x="6422" y="12162"/>
                  <a:pt x="6122" y="12530"/>
                </a:cubicBezTo>
                <a:cubicBezTo>
                  <a:pt x="5824" y="12896"/>
                  <a:pt x="5675" y="13333"/>
                  <a:pt x="5675" y="13840"/>
                </a:cubicBezTo>
                <a:cubicBezTo>
                  <a:pt x="5675" y="14160"/>
                  <a:pt x="5745" y="14462"/>
                  <a:pt x="5882" y="14741"/>
                </a:cubicBezTo>
                <a:cubicBezTo>
                  <a:pt x="6021" y="15021"/>
                  <a:pt x="6201" y="15234"/>
                  <a:pt x="6422" y="15380"/>
                </a:cubicBezTo>
                <a:lnTo>
                  <a:pt x="5675" y="19339"/>
                </a:lnTo>
                <a:lnTo>
                  <a:pt x="8731" y="19339"/>
                </a:lnTo>
                <a:lnTo>
                  <a:pt x="7972" y="1540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3" name="AutoShape 96"/>
          <p:cNvSpPr>
            <a:spLocks/>
          </p:cNvSpPr>
          <p:nvPr/>
        </p:nvSpPr>
        <p:spPr bwMode="auto">
          <a:xfrm>
            <a:off x="1531738" y="3502212"/>
            <a:ext cx="24761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845" y="434"/>
                </a:moveTo>
                <a:cubicBezTo>
                  <a:pt x="19000" y="276"/>
                  <a:pt x="19186" y="194"/>
                  <a:pt x="19399" y="194"/>
                </a:cubicBezTo>
                <a:cubicBezTo>
                  <a:pt x="19670" y="194"/>
                  <a:pt x="19900" y="332"/>
                  <a:pt x="20087" y="602"/>
                </a:cubicBezTo>
                <a:cubicBezTo>
                  <a:pt x="20165" y="716"/>
                  <a:pt x="20282" y="872"/>
                  <a:pt x="20432" y="1072"/>
                </a:cubicBezTo>
                <a:cubicBezTo>
                  <a:pt x="20586" y="1274"/>
                  <a:pt x="20733" y="1483"/>
                  <a:pt x="20880" y="1692"/>
                </a:cubicBezTo>
                <a:cubicBezTo>
                  <a:pt x="21024" y="1903"/>
                  <a:pt x="21147" y="2127"/>
                  <a:pt x="21252" y="2359"/>
                </a:cubicBezTo>
                <a:cubicBezTo>
                  <a:pt x="21357" y="2597"/>
                  <a:pt x="21411" y="2796"/>
                  <a:pt x="21411" y="2967"/>
                </a:cubicBezTo>
                <a:cubicBezTo>
                  <a:pt x="21411" y="3334"/>
                  <a:pt x="21298" y="3616"/>
                  <a:pt x="21071" y="3825"/>
                </a:cubicBezTo>
                <a:lnTo>
                  <a:pt x="2568" y="21376"/>
                </a:lnTo>
                <a:cubicBezTo>
                  <a:pt x="2408" y="21526"/>
                  <a:pt x="2227" y="21599"/>
                  <a:pt x="2017" y="21599"/>
                </a:cubicBezTo>
                <a:cubicBezTo>
                  <a:pt x="1725" y="21599"/>
                  <a:pt x="1495" y="21464"/>
                  <a:pt x="1324" y="21194"/>
                </a:cubicBezTo>
                <a:cubicBezTo>
                  <a:pt x="1248" y="21082"/>
                  <a:pt x="1128" y="20924"/>
                  <a:pt x="971" y="20724"/>
                </a:cubicBezTo>
                <a:cubicBezTo>
                  <a:pt x="817" y="20521"/>
                  <a:pt x="668" y="20316"/>
                  <a:pt x="528" y="20104"/>
                </a:cubicBezTo>
                <a:cubicBezTo>
                  <a:pt x="386" y="19893"/>
                  <a:pt x="261" y="19672"/>
                  <a:pt x="156" y="19443"/>
                </a:cubicBezTo>
                <a:cubicBezTo>
                  <a:pt x="51" y="19214"/>
                  <a:pt x="0" y="19008"/>
                  <a:pt x="0" y="18832"/>
                </a:cubicBezTo>
                <a:cubicBezTo>
                  <a:pt x="0" y="18465"/>
                  <a:pt x="115" y="18177"/>
                  <a:pt x="337" y="17971"/>
                </a:cubicBezTo>
                <a:lnTo>
                  <a:pt x="18845" y="434"/>
                </a:lnTo>
                <a:close/>
                <a:moveTo>
                  <a:pt x="4372" y="9154"/>
                </a:moveTo>
                <a:lnTo>
                  <a:pt x="2998" y="8634"/>
                </a:lnTo>
                <a:lnTo>
                  <a:pt x="4372" y="8126"/>
                </a:lnTo>
                <a:lnTo>
                  <a:pt x="4805" y="6484"/>
                </a:lnTo>
                <a:lnTo>
                  <a:pt x="5204" y="8126"/>
                </a:lnTo>
                <a:lnTo>
                  <a:pt x="6597" y="8634"/>
                </a:lnTo>
                <a:lnTo>
                  <a:pt x="5204" y="9154"/>
                </a:lnTo>
                <a:lnTo>
                  <a:pt x="4805" y="10800"/>
                </a:lnTo>
                <a:lnTo>
                  <a:pt x="4372" y="9154"/>
                </a:lnTo>
                <a:close/>
                <a:moveTo>
                  <a:pt x="7126" y="5329"/>
                </a:moveTo>
                <a:lnTo>
                  <a:pt x="4372" y="4316"/>
                </a:lnTo>
                <a:lnTo>
                  <a:pt x="7126" y="3317"/>
                </a:lnTo>
                <a:lnTo>
                  <a:pt x="7971" y="0"/>
                </a:lnTo>
                <a:lnTo>
                  <a:pt x="8810" y="3317"/>
                </a:lnTo>
                <a:lnTo>
                  <a:pt x="11565" y="4316"/>
                </a:lnTo>
                <a:lnTo>
                  <a:pt x="8810" y="5329"/>
                </a:lnTo>
                <a:lnTo>
                  <a:pt x="7971" y="8634"/>
                </a:lnTo>
                <a:lnTo>
                  <a:pt x="7126" y="5329"/>
                </a:lnTo>
                <a:close/>
                <a:moveTo>
                  <a:pt x="12412" y="2670"/>
                </a:moveTo>
                <a:lnTo>
                  <a:pt x="11041" y="2162"/>
                </a:lnTo>
                <a:lnTo>
                  <a:pt x="12412" y="1642"/>
                </a:lnTo>
                <a:lnTo>
                  <a:pt x="12845" y="0"/>
                </a:lnTo>
                <a:lnTo>
                  <a:pt x="13278" y="1642"/>
                </a:lnTo>
                <a:lnTo>
                  <a:pt x="14637" y="2162"/>
                </a:lnTo>
                <a:lnTo>
                  <a:pt x="13278" y="2670"/>
                </a:lnTo>
                <a:lnTo>
                  <a:pt x="12845" y="4316"/>
                </a:lnTo>
                <a:lnTo>
                  <a:pt x="12412" y="2670"/>
                </a:lnTo>
                <a:close/>
                <a:moveTo>
                  <a:pt x="20498" y="2993"/>
                </a:moveTo>
                <a:lnTo>
                  <a:pt x="19399" y="1289"/>
                </a:lnTo>
                <a:lnTo>
                  <a:pt x="15070" y="5385"/>
                </a:lnTo>
                <a:lnTo>
                  <a:pt x="16172" y="7086"/>
                </a:lnTo>
                <a:lnTo>
                  <a:pt x="20498" y="2993"/>
                </a:lnTo>
                <a:close/>
                <a:moveTo>
                  <a:pt x="21599" y="9154"/>
                </a:moveTo>
                <a:lnTo>
                  <a:pt x="20229" y="9674"/>
                </a:lnTo>
                <a:lnTo>
                  <a:pt x="19807" y="11320"/>
                </a:lnTo>
                <a:lnTo>
                  <a:pt x="19374" y="9674"/>
                </a:lnTo>
                <a:lnTo>
                  <a:pt x="18001" y="9154"/>
                </a:lnTo>
                <a:lnTo>
                  <a:pt x="19374" y="8661"/>
                </a:lnTo>
                <a:lnTo>
                  <a:pt x="19807" y="7004"/>
                </a:lnTo>
                <a:lnTo>
                  <a:pt x="20229" y="8661"/>
                </a:lnTo>
                <a:lnTo>
                  <a:pt x="21599" y="915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4" name="AutoShape 97"/>
          <p:cNvSpPr>
            <a:spLocks/>
          </p:cNvSpPr>
          <p:nvPr/>
        </p:nvSpPr>
        <p:spPr bwMode="auto">
          <a:xfrm>
            <a:off x="2147608" y="3502212"/>
            <a:ext cx="248412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535" y="6463"/>
                </a:moveTo>
                <a:cubicBezTo>
                  <a:pt x="385" y="6463"/>
                  <a:pt x="262" y="6412"/>
                  <a:pt x="155" y="6305"/>
                </a:cubicBezTo>
                <a:cubicBezTo>
                  <a:pt x="48" y="6201"/>
                  <a:pt x="0" y="6075"/>
                  <a:pt x="0" y="5925"/>
                </a:cubicBezTo>
                <a:lnTo>
                  <a:pt x="0" y="538"/>
                </a:lnTo>
                <a:cubicBezTo>
                  <a:pt x="0" y="388"/>
                  <a:pt x="48" y="265"/>
                  <a:pt x="155" y="158"/>
                </a:cubicBezTo>
                <a:cubicBezTo>
                  <a:pt x="262" y="51"/>
                  <a:pt x="385" y="0"/>
                  <a:pt x="535" y="0"/>
                </a:cubicBezTo>
                <a:lnTo>
                  <a:pt x="5925" y="0"/>
                </a:lnTo>
                <a:cubicBezTo>
                  <a:pt x="6072" y="0"/>
                  <a:pt x="6201" y="51"/>
                  <a:pt x="6319" y="158"/>
                </a:cubicBezTo>
                <a:cubicBezTo>
                  <a:pt x="6432" y="264"/>
                  <a:pt x="6486" y="388"/>
                  <a:pt x="6486" y="538"/>
                </a:cubicBezTo>
                <a:lnTo>
                  <a:pt x="6486" y="5925"/>
                </a:lnTo>
                <a:cubicBezTo>
                  <a:pt x="6486" y="6075"/>
                  <a:pt x="6432" y="6201"/>
                  <a:pt x="6319" y="6305"/>
                </a:cubicBezTo>
                <a:cubicBezTo>
                  <a:pt x="6201" y="6412"/>
                  <a:pt x="6072" y="6463"/>
                  <a:pt x="5925" y="6463"/>
                </a:cubicBezTo>
                <a:lnTo>
                  <a:pt x="535" y="6463"/>
                </a:lnTo>
                <a:close/>
                <a:moveTo>
                  <a:pt x="21058" y="8105"/>
                </a:moveTo>
                <a:cubicBezTo>
                  <a:pt x="21205" y="8105"/>
                  <a:pt x="21335" y="8156"/>
                  <a:pt x="21438" y="8257"/>
                </a:cubicBezTo>
                <a:cubicBezTo>
                  <a:pt x="21542" y="8358"/>
                  <a:pt x="21599" y="8487"/>
                  <a:pt x="21599" y="8643"/>
                </a:cubicBezTo>
                <a:lnTo>
                  <a:pt x="21599" y="12613"/>
                </a:lnTo>
                <a:cubicBezTo>
                  <a:pt x="21599" y="13854"/>
                  <a:pt x="21314" y="15020"/>
                  <a:pt x="20750" y="16114"/>
                </a:cubicBezTo>
                <a:cubicBezTo>
                  <a:pt x="20183" y="17209"/>
                  <a:pt x="19411" y="18159"/>
                  <a:pt x="18432" y="18968"/>
                </a:cubicBezTo>
                <a:cubicBezTo>
                  <a:pt x="17453" y="19774"/>
                  <a:pt x="16313" y="20416"/>
                  <a:pt x="15000" y="20891"/>
                </a:cubicBezTo>
                <a:cubicBezTo>
                  <a:pt x="13690" y="21363"/>
                  <a:pt x="12291" y="21599"/>
                  <a:pt x="10802" y="21599"/>
                </a:cubicBezTo>
                <a:cubicBezTo>
                  <a:pt x="9297" y="21599"/>
                  <a:pt x="7891" y="21363"/>
                  <a:pt x="6587" y="20891"/>
                </a:cubicBezTo>
                <a:cubicBezTo>
                  <a:pt x="5283" y="20416"/>
                  <a:pt x="4140" y="19774"/>
                  <a:pt x="3161" y="18968"/>
                </a:cubicBezTo>
                <a:cubicBezTo>
                  <a:pt x="2182" y="18159"/>
                  <a:pt x="1410" y="17212"/>
                  <a:pt x="843" y="16120"/>
                </a:cubicBezTo>
                <a:cubicBezTo>
                  <a:pt x="279" y="15032"/>
                  <a:pt x="0" y="13866"/>
                  <a:pt x="0" y="12613"/>
                </a:cubicBezTo>
                <a:lnTo>
                  <a:pt x="0" y="8643"/>
                </a:lnTo>
                <a:cubicBezTo>
                  <a:pt x="0" y="8496"/>
                  <a:pt x="48" y="8369"/>
                  <a:pt x="155" y="8263"/>
                </a:cubicBezTo>
                <a:cubicBezTo>
                  <a:pt x="262" y="8159"/>
                  <a:pt x="385" y="8104"/>
                  <a:pt x="535" y="8104"/>
                </a:cubicBezTo>
                <a:lnTo>
                  <a:pt x="5925" y="8104"/>
                </a:lnTo>
                <a:cubicBezTo>
                  <a:pt x="6072" y="8104"/>
                  <a:pt x="6201" y="8156"/>
                  <a:pt x="6319" y="8257"/>
                </a:cubicBezTo>
                <a:cubicBezTo>
                  <a:pt x="6432" y="8358"/>
                  <a:pt x="6486" y="8487"/>
                  <a:pt x="6486" y="8643"/>
                </a:cubicBezTo>
                <a:lnTo>
                  <a:pt x="6486" y="12613"/>
                </a:lnTo>
                <a:cubicBezTo>
                  <a:pt x="6486" y="12881"/>
                  <a:pt x="6596" y="13154"/>
                  <a:pt x="6800" y="13439"/>
                </a:cubicBezTo>
                <a:cubicBezTo>
                  <a:pt x="7005" y="13725"/>
                  <a:pt x="7298" y="13992"/>
                  <a:pt x="7676" y="14246"/>
                </a:cubicBezTo>
                <a:cubicBezTo>
                  <a:pt x="8050" y="14499"/>
                  <a:pt x="8505" y="14704"/>
                  <a:pt x="9032" y="14865"/>
                </a:cubicBezTo>
                <a:cubicBezTo>
                  <a:pt x="9561" y="15029"/>
                  <a:pt x="10152" y="15107"/>
                  <a:pt x="10802" y="15107"/>
                </a:cubicBezTo>
                <a:cubicBezTo>
                  <a:pt x="11447" y="15107"/>
                  <a:pt x="12038" y="15029"/>
                  <a:pt x="12576" y="14865"/>
                </a:cubicBezTo>
                <a:cubicBezTo>
                  <a:pt x="13112" y="14704"/>
                  <a:pt x="13566" y="14499"/>
                  <a:pt x="13944" y="14246"/>
                </a:cubicBezTo>
                <a:cubicBezTo>
                  <a:pt x="14321" y="13992"/>
                  <a:pt x="14615" y="13722"/>
                  <a:pt x="14822" y="13439"/>
                </a:cubicBezTo>
                <a:cubicBezTo>
                  <a:pt x="15029" y="13154"/>
                  <a:pt x="15130" y="12881"/>
                  <a:pt x="15130" y="12613"/>
                </a:cubicBezTo>
                <a:lnTo>
                  <a:pt x="15130" y="8643"/>
                </a:lnTo>
                <a:cubicBezTo>
                  <a:pt x="15130" y="8286"/>
                  <a:pt x="15311" y="8104"/>
                  <a:pt x="15671" y="8104"/>
                </a:cubicBezTo>
                <a:lnTo>
                  <a:pt x="21058" y="8104"/>
                </a:lnTo>
                <a:close/>
                <a:moveTo>
                  <a:pt x="21058" y="2"/>
                </a:moveTo>
                <a:cubicBezTo>
                  <a:pt x="21205" y="2"/>
                  <a:pt x="21335" y="54"/>
                  <a:pt x="21438" y="161"/>
                </a:cubicBezTo>
                <a:cubicBezTo>
                  <a:pt x="21542" y="267"/>
                  <a:pt x="21599" y="391"/>
                  <a:pt x="21599" y="541"/>
                </a:cubicBezTo>
                <a:lnTo>
                  <a:pt x="21599" y="5928"/>
                </a:lnTo>
                <a:cubicBezTo>
                  <a:pt x="21599" y="6077"/>
                  <a:pt x="21542" y="6204"/>
                  <a:pt x="21438" y="6308"/>
                </a:cubicBezTo>
                <a:cubicBezTo>
                  <a:pt x="21335" y="6414"/>
                  <a:pt x="21205" y="6466"/>
                  <a:pt x="21058" y="6466"/>
                </a:cubicBezTo>
                <a:lnTo>
                  <a:pt x="15671" y="6466"/>
                </a:lnTo>
                <a:cubicBezTo>
                  <a:pt x="15311" y="6466"/>
                  <a:pt x="15130" y="6288"/>
                  <a:pt x="15130" y="5928"/>
                </a:cubicBezTo>
                <a:lnTo>
                  <a:pt x="15130" y="541"/>
                </a:lnTo>
                <a:cubicBezTo>
                  <a:pt x="15130" y="391"/>
                  <a:pt x="15182" y="267"/>
                  <a:pt x="15282" y="161"/>
                </a:cubicBezTo>
                <a:cubicBezTo>
                  <a:pt x="15383" y="54"/>
                  <a:pt x="15513" y="2"/>
                  <a:pt x="15671" y="2"/>
                </a:cubicBezTo>
                <a:lnTo>
                  <a:pt x="21058" y="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5" name="AutoShape 98"/>
          <p:cNvSpPr>
            <a:spLocks/>
          </p:cNvSpPr>
          <p:nvPr/>
        </p:nvSpPr>
        <p:spPr bwMode="auto">
          <a:xfrm>
            <a:off x="2766653" y="3495066"/>
            <a:ext cx="226190" cy="32142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7647"/>
                </a:moveTo>
                <a:cubicBezTo>
                  <a:pt x="21599" y="8410"/>
                  <a:pt x="21443" y="9124"/>
                  <a:pt x="21132" y="9804"/>
                </a:cubicBezTo>
                <a:cubicBezTo>
                  <a:pt x="20820" y="10488"/>
                  <a:pt x="20404" y="11134"/>
                  <a:pt x="19880" y="11747"/>
                </a:cubicBezTo>
                <a:lnTo>
                  <a:pt x="12619" y="20679"/>
                </a:lnTo>
                <a:cubicBezTo>
                  <a:pt x="12095" y="21292"/>
                  <a:pt x="11491" y="21599"/>
                  <a:pt x="10804" y="21599"/>
                </a:cubicBezTo>
                <a:cubicBezTo>
                  <a:pt x="10112" y="21599"/>
                  <a:pt x="9520" y="21292"/>
                  <a:pt x="9024" y="20679"/>
                </a:cubicBezTo>
                <a:lnTo>
                  <a:pt x="1727" y="11718"/>
                </a:lnTo>
                <a:cubicBezTo>
                  <a:pt x="1203" y="11106"/>
                  <a:pt x="783" y="10462"/>
                  <a:pt x="472" y="9782"/>
                </a:cubicBezTo>
                <a:cubicBezTo>
                  <a:pt x="156" y="9110"/>
                  <a:pt x="0" y="8398"/>
                  <a:pt x="0" y="7647"/>
                </a:cubicBezTo>
                <a:cubicBezTo>
                  <a:pt x="0" y="6594"/>
                  <a:pt x="279" y="5601"/>
                  <a:pt x="843" y="4669"/>
                </a:cubicBezTo>
                <a:cubicBezTo>
                  <a:pt x="1403" y="3737"/>
                  <a:pt x="2179" y="2921"/>
                  <a:pt x="3164" y="2227"/>
                </a:cubicBezTo>
                <a:cubicBezTo>
                  <a:pt x="4143" y="1538"/>
                  <a:pt x="5296" y="990"/>
                  <a:pt x="6615" y="595"/>
                </a:cubicBezTo>
                <a:cubicBezTo>
                  <a:pt x="7936" y="197"/>
                  <a:pt x="9344" y="0"/>
                  <a:pt x="10819" y="0"/>
                </a:cubicBezTo>
                <a:cubicBezTo>
                  <a:pt x="12315" y="0"/>
                  <a:pt x="13719" y="197"/>
                  <a:pt x="15023" y="595"/>
                </a:cubicBezTo>
                <a:cubicBezTo>
                  <a:pt x="16335" y="993"/>
                  <a:pt x="17475" y="1538"/>
                  <a:pt x="18451" y="2227"/>
                </a:cubicBezTo>
                <a:cubicBezTo>
                  <a:pt x="19427" y="2921"/>
                  <a:pt x="20200" y="3737"/>
                  <a:pt x="20756" y="4669"/>
                </a:cubicBezTo>
                <a:cubicBezTo>
                  <a:pt x="21320" y="5603"/>
                  <a:pt x="21599" y="6594"/>
                  <a:pt x="21599" y="7647"/>
                </a:cubicBezTo>
                <a:moveTo>
                  <a:pt x="10819" y="11408"/>
                </a:moveTo>
                <a:cubicBezTo>
                  <a:pt x="11547" y="11408"/>
                  <a:pt x="12240" y="11309"/>
                  <a:pt x="12900" y="11114"/>
                </a:cubicBezTo>
                <a:cubicBezTo>
                  <a:pt x="13556" y="10922"/>
                  <a:pt x="14127" y="10651"/>
                  <a:pt x="14612" y="10310"/>
                </a:cubicBezTo>
                <a:cubicBezTo>
                  <a:pt x="15096" y="9968"/>
                  <a:pt x="15476" y="9564"/>
                  <a:pt x="15748" y="9107"/>
                </a:cubicBezTo>
                <a:cubicBezTo>
                  <a:pt x="16028" y="8650"/>
                  <a:pt x="16164" y="8158"/>
                  <a:pt x="16164" y="7645"/>
                </a:cubicBezTo>
                <a:cubicBezTo>
                  <a:pt x="16164" y="7131"/>
                  <a:pt x="16028" y="6642"/>
                  <a:pt x="15748" y="6176"/>
                </a:cubicBezTo>
                <a:cubicBezTo>
                  <a:pt x="15476" y="5713"/>
                  <a:pt x="15096" y="5304"/>
                  <a:pt x="14612" y="4951"/>
                </a:cubicBezTo>
                <a:cubicBezTo>
                  <a:pt x="14128" y="4604"/>
                  <a:pt x="13564" y="4327"/>
                  <a:pt x="12908" y="4135"/>
                </a:cubicBezTo>
                <a:cubicBezTo>
                  <a:pt x="12256" y="3943"/>
                  <a:pt x="11564" y="3842"/>
                  <a:pt x="10820" y="3842"/>
                </a:cubicBezTo>
                <a:cubicBezTo>
                  <a:pt x="10068" y="3842"/>
                  <a:pt x="9376" y="3940"/>
                  <a:pt x="8736" y="4135"/>
                </a:cubicBezTo>
                <a:cubicBezTo>
                  <a:pt x="8092" y="4327"/>
                  <a:pt x="7528" y="4604"/>
                  <a:pt x="7032" y="4951"/>
                </a:cubicBezTo>
                <a:cubicBezTo>
                  <a:pt x="6532" y="5304"/>
                  <a:pt x="6148" y="5713"/>
                  <a:pt x="5872" y="6171"/>
                </a:cubicBezTo>
                <a:cubicBezTo>
                  <a:pt x="5596" y="6628"/>
                  <a:pt x="5460" y="7119"/>
                  <a:pt x="5460" y="7642"/>
                </a:cubicBezTo>
                <a:cubicBezTo>
                  <a:pt x="5460" y="8155"/>
                  <a:pt x="5596" y="8644"/>
                  <a:pt x="5872" y="9104"/>
                </a:cubicBezTo>
                <a:cubicBezTo>
                  <a:pt x="6148" y="9561"/>
                  <a:pt x="6532" y="9965"/>
                  <a:pt x="7032" y="10307"/>
                </a:cubicBezTo>
                <a:cubicBezTo>
                  <a:pt x="7528" y="10648"/>
                  <a:pt x="8092" y="10919"/>
                  <a:pt x="8736" y="11111"/>
                </a:cubicBezTo>
                <a:cubicBezTo>
                  <a:pt x="9376" y="11309"/>
                  <a:pt x="10068" y="11408"/>
                  <a:pt x="10819" y="11408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6" name="AutoShape 99"/>
          <p:cNvSpPr>
            <a:spLocks/>
          </p:cNvSpPr>
          <p:nvPr/>
        </p:nvSpPr>
        <p:spPr bwMode="auto">
          <a:xfrm>
            <a:off x="9548363" y="3508563"/>
            <a:ext cx="24761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75" y="0"/>
                </a:moveTo>
                <a:cubicBezTo>
                  <a:pt x="20642" y="0"/>
                  <a:pt x="20950" y="611"/>
                  <a:pt x="21209" y="1807"/>
                </a:cubicBezTo>
                <a:cubicBezTo>
                  <a:pt x="21467" y="3004"/>
                  <a:pt x="21599" y="4431"/>
                  <a:pt x="21599" y="6130"/>
                </a:cubicBezTo>
                <a:lnTo>
                  <a:pt x="21599" y="15496"/>
                </a:lnTo>
                <a:cubicBezTo>
                  <a:pt x="21599" y="17168"/>
                  <a:pt x="21467" y="18623"/>
                  <a:pt x="21209" y="19819"/>
                </a:cubicBezTo>
                <a:cubicBezTo>
                  <a:pt x="20950" y="21015"/>
                  <a:pt x="20642" y="21599"/>
                  <a:pt x="20275" y="21599"/>
                </a:cubicBezTo>
                <a:lnTo>
                  <a:pt x="1348" y="21599"/>
                </a:lnTo>
                <a:cubicBezTo>
                  <a:pt x="963" y="21599"/>
                  <a:pt x="640" y="21015"/>
                  <a:pt x="384" y="19873"/>
                </a:cubicBezTo>
                <a:cubicBezTo>
                  <a:pt x="126" y="18731"/>
                  <a:pt x="0" y="17277"/>
                  <a:pt x="0" y="15496"/>
                </a:cubicBezTo>
                <a:lnTo>
                  <a:pt x="0" y="6130"/>
                </a:lnTo>
                <a:cubicBezTo>
                  <a:pt x="0" y="4431"/>
                  <a:pt x="126" y="3004"/>
                  <a:pt x="384" y="1807"/>
                </a:cubicBezTo>
                <a:cubicBezTo>
                  <a:pt x="640" y="611"/>
                  <a:pt x="954" y="0"/>
                  <a:pt x="1318" y="0"/>
                </a:cubicBezTo>
                <a:lnTo>
                  <a:pt x="20275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7" name="AutoShape 100"/>
          <p:cNvSpPr>
            <a:spLocks/>
          </p:cNvSpPr>
          <p:nvPr/>
        </p:nvSpPr>
        <p:spPr bwMode="auto">
          <a:xfrm>
            <a:off x="10144392" y="3504589"/>
            <a:ext cx="247618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5" y="0"/>
                </a:moveTo>
                <a:cubicBezTo>
                  <a:pt x="12303" y="0"/>
                  <a:pt x="13704" y="282"/>
                  <a:pt x="15013" y="844"/>
                </a:cubicBezTo>
                <a:cubicBezTo>
                  <a:pt x="16321" y="1406"/>
                  <a:pt x="17465" y="2179"/>
                  <a:pt x="18449" y="3153"/>
                </a:cubicBezTo>
                <a:cubicBezTo>
                  <a:pt x="19432" y="4127"/>
                  <a:pt x="20204" y="5277"/>
                  <a:pt x="20760" y="6590"/>
                </a:cubicBezTo>
                <a:cubicBezTo>
                  <a:pt x="21323" y="7897"/>
                  <a:pt x="21599" y="9303"/>
                  <a:pt x="21599" y="10797"/>
                </a:cubicBezTo>
                <a:cubicBezTo>
                  <a:pt x="21599" y="12290"/>
                  <a:pt x="21323" y="13696"/>
                  <a:pt x="20760" y="15009"/>
                </a:cubicBezTo>
                <a:cubicBezTo>
                  <a:pt x="20204" y="16317"/>
                  <a:pt x="19432" y="17463"/>
                  <a:pt x="18449" y="18440"/>
                </a:cubicBezTo>
                <a:cubicBezTo>
                  <a:pt x="17465" y="19423"/>
                  <a:pt x="16321" y="20188"/>
                  <a:pt x="15013" y="20750"/>
                </a:cubicBezTo>
                <a:cubicBezTo>
                  <a:pt x="13704" y="21311"/>
                  <a:pt x="12303" y="21599"/>
                  <a:pt x="10805" y="21599"/>
                </a:cubicBezTo>
                <a:cubicBezTo>
                  <a:pt x="9310" y="21599"/>
                  <a:pt x="7906" y="21312"/>
                  <a:pt x="6595" y="20750"/>
                </a:cubicBezTo>
                <a:cubicBezTo>
                  <a:pt x="5281" y="20188"/>
                  <a:pt x="4136" y="19420"/>
                  <a:pt x="3156" y="18440"/>
                </a:cubicBezTo>
                <a:cubicBezTo>
                  <a:pt x="2178" y="17463"/>
                  <a:pt x="1407" y="16317"/>
                  <a:pt x="844" y="15009"/>
                </a:cubicBezTo>
                <a:cubicBezTo>
                  <a:pt x="279" y="13696"/>
                  <a:pt x="0" y="12290"/>
                  <a:pt x="0" y="10797"/>
                </a:cubicBezTo>
                <a:cubicBezTo>
                  <a:pt x="0" y="9303"/>
                  <a:pt x="279" y="7897"/>
                  <a:pt x="844" y="6590"/>
                </a:cubicBezTo>
                <a:cubicBezTo>
                  <a:pt x="1407" y="5277"/>
                  <a:pt x="2178" y="4130"/>
                  <a:pt x="3156" y="3153"/>
                </a:cubicBezTo>
                <a:cubicBezTo>
                  <a:pt x="4136" y="2176"/>
                  <a:pt x="5281" y="1406"/>
                  <a:pt x="6595" y="844"/>
                </a:cubicBezTo>
                <a:cubicBezTo>
                  <a:pt x="7906" y="279"/>
                  <a:pt x="9310" y="0"/>
                  <a:pt x="10805" y="0"/>
                </a:cubicBezTo>
                <a:moveTo>
                  <a:pt x="17042" y="9743"/>
                </a:moveTo>
                <a:cubicBezTo>
                  <a:pt x="17042" y="9616"/>
                  <a:pt x="16996" y="9512"/>
                  <a:pt x="16900" y="9424"/>
                </a:cubicBezTo>
                <a:cubicBezTo>
                  <a:pt x="16804" y="9343"/>
                  <a:pt x="16705" y="9297"/>
                  <a:pt x="16595" y="9297"/>
                </a:cubicBezTo>
                <a:lnTo>
                  <a:pt x="5015" y="9297"/>
                </a:lnTo>
                <a:cubicBezTo>
                  <a:pt x="4719" y="9297"/>
                  <a:pt x="4569" y="9453"/>
                  <a:pt x="4569" y="9744"/>
                </a:cubicBezTo>
                <a:lnTo>
                  <a:pt x="4569" y="11878"/>
                </a:lnTo>
                <a:cubicBezTo>
                  <a:pt x="4569" y="12175"/>
                  <a:pt x="4719" y="12324"/>
                  <a:pt x="5015" y="12324"/>
                </a:cubicBezTo>
                <a:lnTo>
                  <a:pt x="16595" y="12324"/>
                </a:lnTo>
                <a:cubicBezTo>
                  <a:pt x="16705" y="12324"/>
                  <a:pt x="16804" y="12279"/>
                  <a:pt x="16900" y="12197"/>
                </a:cubicBezTo>
                <a:cubicBezTo>
                  <a:pt x="16996" y="12110"/>
                  <a:pt x="17042" y="12005"/>
                  <a:pt x="17042" y="11878"/>
                </a:cubicBezTo>
                <a:lnTo>
                  <a:pt x="17042" y="974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8" name="AutoShape 101"/>
          <p:cNvSpPr>
            <a:spLocks/>
          </p:cNvSpPr>
          <p:nvPr/>
        </p:nvSpPr>
        <p:spPr bwMode="auto">
          <a:xfrm>
            <a:off x="959523" y="1751425"/>
            <a:ext cx="249205" cy="2428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9817" y="0"/>
                </a:lnTo>
                <a:lnTo>
                  <a:pt x="9817" y="9815"/>
                </a:lnTo>
                <a:lnTo>
                  <a:pt x="0" y="9815"/>
                </a:lnTo>
                <a:lnTo>
                  <a:pt x="0" y="0"/>
                </a:lnTo>
                <a:close/>
                <a:moveTo>
                  <a:pt x="0" y="11784"/>
                </a:moveTo>
                <a:lnTo>
                  <a:pt x="9817" y="11784"/>
                </a:lnTo>
                <a:lnTo>
                  <a:pt x="9817" y="21599"/>
                </a:lnTo>
                <a:lnTo>
                  <a:pt x="0" y="21599"/>
                </a:lnTo>
                <a:lnTo>
                  <a:pt x="0" y="11784"/>
                </a:lnTo>
                <a:close/>
                <a:moveTo>
                  <a:pt x="1956" y="7859"/>
                </a:moveTo>
                <a:lnTo>
                  <a:pt x="7860" y="7859"/>
                </a:lnTo>
                <a:lnTo>
                  <a:pt x="7860" y="1950"/>
                </a:lnTo>
                <a:lnTo>
                  <a:pt x="1956" y="1950"/>
                </a:lnTo>
                <a:lnTo>
                  <a:pt x="1956" y="7859"/>
                </a:lnTo>
                <a:close/>
                <a:moveTo>
                  <a:pt x="1956" y="19646"/>
                </a:moveTo>
                <a:lnTo>
                  <a:pt x="7860" y="19646"/>
                </a:lnTo>
                <a:lnTo>
                  <a:pt x="7860" y="13738"/>
                </a:lnTo>
                <a:lnTo>
                  <a:pt x="1956" y="13738"/>
                </a:lnTo>
                <a:lnTo>
                  <a:pt x="1956" y="19646"/>
                </a:lnTo>
                <a:close/>
                <a:moveTo>
                  <a:pt x="3924" y="3948"/>
                </a:moveTo>
                <a:lnTo>
                  <a:pt x="5907" y="3948"/>
                </a:lnTo>
                <a:lnTo>
                  <a:pt x="5907" y="5905"/>
                </a:lnTo>
                <a:lnTo>
                  <a:pt x="3924" y="5905"/>
                </a:lnTo>
                <a:lnTo>
                  <a:pt x="3924" y="3948"/>
                </a:lnTo>
                <a:close/>
                <a:moveTo>
                  <a:pt x="3924" y="15694"/>
                </a:moveTo>
                <a:lnTo>
                  <a:pt x="5907" y="15694"/>
                </a:lnTo>
                <a:lnTo>
                  <a:pt x="5907" y="17677"/>
                </a:lnTo>
                <a:lnTo>
                  <a:pt x="3924" y="17677"/>
                </a:lnTo>
                <a:lnTo>
                  <a:pt x="3924" y="15694"/>
                </a:lnTo>
                <a:close/>
                <a:moveTo>
                  <a:pt x="21599" y="9815"/>
                </a:moveTo>
                <a:lnTo>
                  <a:pt x="11782" y="9815"/>
                </a:lnTo>
                <a:lnTo>
                  <a:pt x="11782" y="0"/>
                </a:lnTo>
                <a:lnTo>
                  <a:pt x="21599" y="0"/>
                </a:lnTo>
                <a:lnTo>
                  <a:pt x="21599" y="9815"/>
                </a:lnTo>
                <a:close/>
                <a:moveTo>
                  <a:pt x="19643" y="11784"/>
                </a:moveTo>
                <a:lnTo>
                  <a:pt x="21599" y="11784"/>
                </a:lnTo>
                <a:lnTo>
                  <a:pt x="21599" y="17677"/>
                </a:lnTo>
                <a:lnTo>
                  <a:pt x="15692" y="17677"/>
                </a:lnTo>
                <a:lnTo>
                  <a:pt x="15692" y="15724"/>
                </a:lnTo>
                <a:lnTo>
                  <a:pt x="13739" y="15724"/>
                </a:lnTo>
                <a:lnTo>
                  <a:pt x="13739" y="21599"/>
                </a:lnTo>
                <a:lnTo>
                  <a:pt x="11782" y="21599"/>
                </a:lnTo>
                <a:lnTo>
                  <a:pt x="11782" y="11784"/>
                </a:lnTo>
                <a:lnTo>
                  <a:pt x="17646" y="11784"/>
                </a:lnTo>
                <a:lnTo>
                  <a:pt x="17646" y="13738"/>
                </a:lnTo>
                <a:lnTo>
                  <a:pt x="19643" y="13738"/>
                </a:lnTo>
                <a:lnTo>
                  <a:pt x="19643" y="11784"/>
                </a:lnTo>
                <a:close/>
                <a:moveTo>
                  <a:pt x="19643" y="1953"/>
                </a:moveTo>
                <a:lnTo>
                  <a:pt x="13739" y="1953"/>
                </a:lnTo>
                <a:lnTo>
                  <a:pt x="13739" y="7861"/>
                </a:lnTo>
                <a:lnTo>
                  <a:pt x="19643" y="7861"/>
                </a:lnTo>
                <a:lnTo>
                  <a:pt x="19643" y="1953"/>
                </a:lnTo>
                <a:close/>
                <a:moveTo>
                  <a:pt x="17646" y="5905"/>
                </a:moveTo>
                <a:lnTo>
                  <a:pt x="15692" y="5905"/>
                </a:lnTo>
                <a:lnTo>
                  <a:pt x="15692" y="3948"/>
                </a:lnTo>
                <a:lnTo>
                  <a:pt x="17646" y="3948"/>
                </a:lnTo>
                <a:lnTo>
                  <a:pt x="17646" y="5905"/>
                </a:lnTo>
                <a:close/>
                <a:moveTo>
                  <a:pt x="15692" y="19646"/>
                </a:moveTo>
                <a:lnTo>
                  <a:pt x="17646" y="19646"/>
                </a:lnTo>
                <a:lnTo>
                  <a:pt x="17646" y="21599"/>
                </a:lnTo>
                <a:lnTo>
                  <a:pt x="15692" y="21599"/>
                </a:lnTo>
                <a:lnTo>
                  <a:pt x="15692" y="19646"/>
                </a:lnTo>
                <a:close/>
                <a:moveTo>
                  <a:pt x="19643" y="19646"/>
                </a:moveTo>
                <a:lnTo>
                  <a:pt x="21599" y="19646"/>
                </a:lnTo>
                <a:lnTo>
                  <a:pt x="21599" y="21599"/>
                </a:lnTo>
                <a:lnTo>
                  <a:pt x="19643" y="21599"/>
                </a:lnTo>
                <a:lnTo>
                  <a:pt x="19643" y="1964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9" name="AutoShape 102"/>
          <p:cNvSpPr>
            <a:spLocks/>
          </p:cNvSpPr>
          <p:nvPr/>
        </p:nvSpPr>
        <p:spPr bwMode="auto">
          <a:xfrm>
            <a:off x="1536506" y="1745074"/>
            <a:ext cx="249205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7" y="0"/>
                </a:moveTo>
                <a:cubicBezTo>
                  <a:pt x="12301" y="0"/>
                  <a:pt x="13705" y="282"/>
                  <a:pt x="15011" y="844"/>
                </a:cubicBezTo>
                <a:cubicBezTo>
                  <a:pt x="16319" y="1409"/>
                  <a:pt x="17463" y="2179"/>
                  <a:pt x="18449" y="3156"/>
                </a:cubicBezTo>
                <a:cubicBezTo>
                  <a:pt x="19432" y="4133"/>
                  <a:pt x="20201" y="5277"/>
                  <a:pt x="20760" y="6587"/>
                </a:cubicBezTo>
                <a:cubicBezTo>
                  <a:pt x="21317" y="7900"/>
                  <a:pt x="21599" y="9303"/>
                  <a:pt x="21599" y="10800"/>
                </a:cubicBezTo>
                <a:cubicBezTo>
                  <a:pt x="21599" y="12296"/>
                  <a:pt x="21317" y="13699"/>
                  <a:pt x="20760" y="15009"/>
                </a:cubicBezTo>
                <a:cubicBezTo>
                  <a:pt x="20201" y="16319"/>
                  <a:pt x="19430" y="17466"/>
                  <a:pt x="18449" y="18443"/>
                </a:cubicBezTo>
                <a:cubicBezTo>
                  <a:pt x="17463" y="19420"/>
                  <a:pt x="16319" y="20193"/>
                  <a:pt x="15011" y="20755"/>
                </a:cubicBezTo>
                <a:cubicBezTo>
                  <a:pt x="13705" y="21317"/>
                  <a:pt x="12301" y="21599"/>
                  <a:pt x="10807" y="21599"/>
                </a:cubicBezTo>
                <a:cubicBezTo>
                  <a:pt x="9309" y="21599"/>
                  <a:pt x="7905" y="21317"/>
                  <a:pt x="6594" y="20755"/>
                </a:cubicBezTo>
                <a:cubicBezTo>
                  <a:pt x="5280" y="20193"/>
                  <a:pt x="4136" y="19420"/>
                  <a:pt x="3158" y="18443"/>
                </a:cubicBezTo>
                <a:cubicBezTo>
                  <a:pt x="2178" y="17466"/>
                  <a:pt x="1409" y="16319"/>
                  <a:pt x="847" y="15009"/>
                </a:cubicBezTo>
                <a:cubicBezTo>
                  <a:pt x="282" y="13699"/>
                  <a:pt x="0" y="12296"/>
                  <a:pt x="0" y="10800"/>
                </a:cubicBezTo>
                <a:cubicBezTo>
                  <a:pt x="0" y="9303"/>
                  <a:pt x="282" y="7900"/>
                  <a:pt x="847" y="6587"/>
                </a:cubicBezTo>
                <a:cubicBezTo>
                  <a:pt x="1409" y="5277"/>
                  <a:pt x="2181" y="4133"/>
                  <a:pt x="3158" y="3156"/>
                </a:cubicBezTo>
                <a:cubicBezTo>
                  <a:pt x="4136" y="2179"/>
                  <a:pt x="5280" y="1409"/>
                  <a:pt x="6594" y="844"/>
                </a:cubicBezTo>
                <a:cubicBezTo>
                  <a:pt x="7902" y="279"/>
                  <a:pt x="9306" y="0"/>
                  <a:pt x="10807" y="0"/>
                </a:cubicBezTo>
                <a:moveTo>
                  <a:pt x="13296" y="11689"/>
                </a:moveTo>
                <a:lnTo>
                  <a:pt x="13296" y="11689"/>
                </a:lnTo>
                <a:cubicBezTo>
                  <a:pt x="13522" y="11511"/>
                  <a:pt x="13742" y="11299"/>
                  <a:pt x="13965" y="11068"/>
                </a:cubicBezTo>
                <a:cubicBezTo>
                  <a:pt x="14186" y="10831"/>
                  <a:pt x="14392" y="10576"/>
                  <a:pt x="14587" y="10297"/>
                </a:cubicBezTo>
                <a:cubicBezTo>
                  <a:pt x="14782" y="10017"/>
                  <a:pt x="14937" y="9707"/>
                  <a:pt x="15053" y="9359"/>
                </a:cubicBezTo>
                <a:cubicBezTo>
                  <a:pt x="15172" y="9012"/>
                  <a:pt x="15228" y="8603"/>
                  <a:pt x="15228" y="8134"/>
                </a:cubicBezTo>
                <a:cubicBezTo>
                  <a:pt x="15228" y="7521"/>
                  <a:pt x="15107" y="6976"/>
                  <a:pt x="14855" y="6496"/>
                </a:cubicBezTo>
                <a:cubicBezTo>
                  <a:pt x="14607" y="6022"/>
                  <a:pt x="14276" y="5624"/>
                  <a:pt x="13861" y="5316"/>
                </a:cubicBezTo>
                <a:cubicBezTo>
                  <a:pt x="13445" y="5006"/>
                  <a:pt x="12979" y="4766"/>
                  <a:pt x="12459" y="4599"/>
                </a:cubicBezTo>
                <a:cubicBezTo>
                  <a:pt x="11940" y="4433"/>
                  <a:pt x="11425" y="4348"/>
                  <a:pt x="10911" y="4348"/>
                </a:cubicBezTo>
                <a:cubicBezTo>
                  <a:pt x="10343" y="4348"/>
                  <a:pt x="9832" y="4424"/>
                  <a:pt x="9377" y="4571"/>
                </a:cubicBezTo>
                <a:cubicBezTo>
                  <a:pt x="8922" y="4721"/>
                  <a:pt x="8535" y="4881"/>
                  <a:pt x="8221" y="5051"/>
                </a:cubicBezTo>
                <a:cubicBezTo>
                  <a:pt x="7905" y="5223"/>
                  <a:pt x="7668" y="5381"/>
                  <a:pt x="7504" y="5531"/>
                </a:cubicBezTo>
                <a:cubicBezTo>
                  <a:pt x="7340" y="5681"/>
                  <a:pt x="7249" y="5763"/>
                  <a:pt x="7232" y="5782"/>
                </a:cubicBezTo>
                <a:cubicBezTo>
                  <a:pt x="7086" y="5926"/>
                  <a:pt x="7074" y="6101"/>
                  <a:pt x="7190" y="6307"/>
                </a:cubicBezTo>
                <a:lnTo>
                  <a:pt x="8476" y="7863"/>
                </a:lnTo>
                <a:cubicBezTo>
                  <a:pt x="8512" y="7937"/>
                  <a:pt x="8600" y="7990"/>
                  <a:pt x="8747" y="8024"/>
                </a:cubicBezTo>
                <a:cubicBezTo>
                  <a:pt x="8854" y="8024"/>
                  <a:pt x="8959" y="7999"/>
                  <a:pt x="9058" y="7945"/>
                </a:cubicBezTo>
                <a:lnTo>
                  <a:pt x="9193" y="7838"/>
                </a:lnTo>
                <a:cubicBezTo>
                  <a:pt x="9281" y="7764"/>
                  <a:pt x="9405" y="7685"/>
                  <a:pt x="9563" y="7601"/>
                </a:cubicBezTo>
                <a:cubicBezTo>
                  <a:pt x="9724" y="7513"/>
                  <a:pt x="9897" y="7440"/>
                  <a:pt x="10095" y="7375"/>
                </a:cubicBezTo>
                <a:cubicBezTo>
                  <a:pt x="10287" y="7313"/>
                  <a:pt x="10499" y="7282"/>
                  <a:pt x="10725" y="7282"/>
                </a:cubicBezTo>
                <a:cubicBezTo>
                  <a:pt x="11092" y="7282"/>
                  <a:pt x="11406" y="7383"/>
                  <a:pt x="11663" y="7587"/>
                </a:cubicBezTo>
                <a:cubicBezTo>
                  <a:pt x="11920" y="7790"/>
                  <a:pt x="12050" y="8050"/>
                  <a:pt x="12050" y="8363"/>
                </a:cubicBezTo>
                <a:cubicBezTo>
                  <a:pt x="12050" y="8696"/>
                  <a:pt x="11940" y="8990"/>
                  <a:pt x="11719" y="9235"/>
                </a:cubicBezTo>
                <a:cubicBezTo>
                  <a:pt x="11499" y="9484"/>
                  <a:pt x="11222" y="9755"/>
                  <a:pt x="10886" y="10054"/>
                </a:cubicBezTo>
                <a:cubicBezTo>
                  <a:pt x="10679" y="10215"/>
                  <a:pt x="10470" y="10399"/>
                  <a:pt x="10256" y="10599"/>
                </a:cubicBezTo>
                <a:cubicBezTo>
                  <a:pt x="10047" y="10802"/>
                  <a:pt x="9849" y="11034"/>
                  <a:pt x="9676" y="11297"/>
                </a:cubicBezTo>
                <a:cubicBezTo>
                  <a:pt x="9501" y="11559"/>
                  <a:pt x="9357" y="11844"/>
                  <a:pt x="9250" y="12155"/>
                </a:cubicBezTo>
                <a:cubicBezTo>
                  <a:pt x="9142" y="12465"/>
                  <a:pt x="9086" y="12824"/>
                  <a:pt x="9086" y="13231"/>
                </a:cubicBezTo>
                <a:lnTo>
                  <a:pt x="9086" y="14095"/>
                </a:lnTo>
                <a:cubicBezTo>
                  <a:pt x="9086" y="14202"/>
                  <a:pt x="9128" y="14298"/>
                  <a:pt x="9210" y="14377"/>
                </a:cubicBezTo>
                <a:cubicBezTo>
                  <a:pt x="9289" y="14459"/>
                  <a:pt x="9385" y="14498"/>
                  <a:pt x="9493" y="14498"/>
                </a:cubicBezTo>
                <a:lnTo>
                  <a:pt x="11711" y="14498"/>
                </a:lnTo>
                <a:cubicBezTo>
                  <a:pt x="11821" y="14498"/>
                  <a:pt x="11911" y="14459"/>
                  <a:pt x="11990" y="14377"/>
                </a:cubicBezTo>
                <a:cubicBezTo>
                  <a:pt x="12067" y="14298"/>
                  <a:pt x="12106" y="14202"/>
                  <a:pt x="12106" y="14095"/>
                </a:cubicBezTo>
                <a:lnTo>
                  <a:pt x="12106" y="13406"/>
                </a:lnTo>
                <a:cubicBezTo>
                  <a:pt x="12106" y="13053"/>
                  <a:pt x="12219" y="12756"/>
                  <a:pt x="12451" y="12508"/>
                </a:cubicBezTo>
                <a:cubicBezTo>
                  <a:pt x="12680" y="12259"/>
                  <a:pt x="12960" y="11988"/>
                  <a:pt x="13296" y="11689"/>
                </a:cubicBezTo>
                <a:moveTo>
                  <a:pt x="12106" y="15664"/>
                </a:moveTo>
                <a:cubicBezTo>
                  <a:pt x="12106" y="15557"/>
                  <a:pt x="12067" y="15464"/>
                  <a:pt x="11996" y="15382"/>
                </a:cubicBezTo>
                <a:cubicBezTo>
                  <a:pt x="11928" y="15300"/>
                  <a:pt x="11829" y="15258"/>
                  <a:pt x="11711" y="15258"/>
                </a:cubicBezTo>
                <a:lnTo>
                  <a:pt x="9493" y="15258"/>
                </a:lnTo>
                <a:cubicBezTo>
                  <a:pt x="9385" y="15258"/>
                  <a:pt x="9292" y="15300"/>
                  <a:pt x="9210" y="15382"/>
                </a:cubicBezTo>
                <a:cubicBezTo>
                  <a:pt x="9128" y="15464"/>
                  <a:pt x="9086" y="15557"/>
                  <a:pt x="9086" y="15664"/>
                </a:cubicBezTo>
                <a:lnTo>
                  <a:pt x="9086" y="17774"/>
                </a:lnTo>
                <a:cubicBezTo>
                  <a:pt x="9086" y="17881"/>
                  <a:pt x="9128" y="17980"/>
                  <a:pt x="9210" y="18064"/>
                </a:cubicBezTo>
                <a:cubicBezTo>
                  <a:pt x="9289" y="18152"/>
                  <a:pt x="9385" y="18194"/>
                  <a:pt x="9493" y="18194"/>
                </a:cubicBezTo>
                <a:lnTo>
                  <a:pt x="11711" y="18194"/>
                </a:lnTo>
                <a:cubicBezTo>
                  <a:pt x="11821" y="18194"/>
                  <a:pt x="11911" y="18152"/>
                  <a:pt x="11990" y="18064"/>
                </a:cubicBezTo>
                <a:cubicBezTo>
                  <a:pt x="12067" y="17980"/>
                  <a:pt x="12106" y="17881"/>
                  <a:pt x="12106" y="17774"/>
                </a:cubicBezTo>
                <a:lnTo>
                  <a:pt x="12106" y="1566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00" name="AutoShape 103"/>
          <p:cNvSpPr>
            <a:spLocks/>
          </p:cNvSpPr>
          <p:nvPr/>
        </p:nvSpPr>
        <p:spPr bwMode="auto">
          <a:xfrm>
            <a:off x="2146820" y="1745074"/>
            <a:ext cx="248411" cy="242062"/>
          </a:xfrm>
          <a:custGeom>
            <a:avLst/>
            <a:gdLst>
              <a:gd name="T0" fmla="*/ 10795 w 21591"/>
              <a:gd name="T1" fmla="+- 0 10799 50"/>
              <a:gd name="T2" fmla="*/ 10799 h 21498"/>
              <a:gd name="T3" fmla="*/ 10795 w 21591"/>
              <a:gd name="T4" fmla="+- 0 10799 50"/>
              <a:gd name="T5" fmla="*/ 10799 h 21498"/>
              <a:gd name="T6" fmla="*/ 10795 w 21591"/>
              <a:gd name="T7" fmla="+- 0 10799 50"/>
              <a:gd name="T8" fmla="*/ 10799 h 21498"/>
              <a:gd name="T9" fmla="*/ 10795 w 21591"/>
              <a:gd name="T10" fmla="+- 0 10799 50"/>
              <a:gd name="T11" fmla="*/ 10799 h 21498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591" h="21498">
                <a:moveTo>
                  <a:pt x="14059" y="6524"/>
                </a:moveTo>
                <a:cubicBezTo>
                  <a:pt x="13645" y="6524"/>
                  <a:pt x="13256" y="6670"/>
                  <a:pt x="12887" y="6962"/>
                </a:cubicBezTo>
                <a:cubicBezTo>
                  <a:pt x="12520" y="7257"/>
                  <a:pt x="12155" y="7651"/>
                  <a:pt x="11798" y="8138"/>
                </a:cubicBezTo>
                <a:cubicBezTo>
                  <a:pt x="11441" y="8626"/>
                  <a:pt x="11081" y="9183"/>
                  <a:pt x="10726" y="9814"/>
                </a:cubicBezTo>
                <a:cubicBezTo>
                  <a:pt x="10371" y="10445"/>
                  <a:pt x="10017" y="11093"/>
                  <a:pt x="9664" y="11764"/>
                </a:cubicBezTo>
                <a:cubicBezTo>
                  <a:pt x="9234" y="12584"/>
                  <a:pt x="8793" y="13393"/>
                  <a:pt x="8336" y="14196"/>
                </a:cubicBezTo>
                <a:cubicBezTo>
                  <a:pt x="7876" y="14996"/>
                  <a:pt x="7384" y="15717"/>
                  <a:pt x="6858" y="16356"/>
                </a:cubicBezTo>
                <a:cubicBezTo>
                  <a:pt x="6329" y="16995"/>
                  <a:pt x="5752" y="17509"/>
                  <a:pt x="5118" y="17898"/>
                </a:cubicBezTo>
                <a:cubicBezTo>
                  <a:pt x="4484" y="18289"/>
                  <a:pt x="3787" y="18487"/>
                  <a:pt x="3021" y="18487"/>
                </a:cubicBezTo>
                <a:lnTo>
                  <a:pt x="457" y="18487"/>
                </a:lnTo>
                <a:cubicBezTo>
                  <a:pt x="332" y="18487"/>
                  <a:pt x="225" y="18432"/>
                  <a:pt x="134" y="18324"/>
                </a:cubicBezTo>
                <a:cubicBezTo>
                  <a:pt x="44" y="18219"/>
                  <a:pt x="0" y="18090"/>
                  <a:pt x="0" y="17941"/>
                </a:cubicBezTo>
                <a:lnTo>
                  <a:pt x="0" y="15790"/>
                </a:lnTo>
                <a:cubicBezTo>
                  <a:pt x="0" y="15638"/>
                  <a:pt x="44" y="15512"/>
                  <a:pt x="134" y="15410"/>
                </a:cubicBezTo>
                <a:cubicBezTo>
                  <a:pt x="225" y="15311"/>
                  <a:pt x="332" y="15255"/>
                  <a:pt x="457" y="15255"/>
                </a:cubicBezTo>
                <a:lnTo>
                  <a:pt x="3021" y="15255"/>
                </a:lnTo>
                <a:cubicBezTo>
                  <a:pt x="3420" y="15255"/>
                  <a:pt x="3809" y="15112"/>
                  <a:pt x="4188" y="14823"/>
                </a:cubicBezTo>
                <a:cubicBezTo>
                  <a:pt x="4568" y="14537"/>
                  <a:pt x="4932" y="14149"/>
                  <a:pt x="5285" y="13664"/>
                </a:cubicBezTo>
                <a:cubicBezTo>
                  <a:pt x="5637" y="13180"/>
                  <a:pt x="5984" y="12622"/>
                  <a:pt x="6339" y="11995"/>
                </a:cubicBezTo>
                <a:cubicBezTo>
                  <a:pt x="6691" y="11367"/>
                  <a:pt x="7041" y="10716"/>
                  <a:pt x="7394" y="10044"/>
                </a:cubicBezTo>
                <a:cubicBezTo>
                  <a:pt x="7822" y="9224"/>
                  <a:pt x="8270" y="8407"/>
                  <a:pt x="8734" y="7598"/>
                </a:cubicBezTo>
                <a:cubicBezTo>
                  <a:pt x="9199" y="6789"/>
                  <a:pt x="9696" y="6063"/>
                  <a:pt x="10222" y="5420"/>
                </a:cubicBezTo>
                <a:cubicBezTo>
                  <a:pt x="10748" y="4775"/>
                  <a:pt x="11323" y="4261"/>
                  <a:pt x="11949" y="3876"/>
                </a:cubicBezTo>
                <a:cubicBezTo>
                  <a:pt x="12573" y="3488"/>
                  <a:pt x="13276" y="3292"/>
                  <a:pt x="14056" y="3292"/>
                </a:cubicBezTo>
                <a:lnTo>
                  <a:pt x="16434" y="3292"/>
                </a:lnTo>
                <a:lnTo>
                  <a:pt x="16434" y="711"/>
                </a:lnTo>
                <a:cubicBezTo>
                  <a:pt x="16434" y="329"/>
                  <a:pt x="16530" y="101"/>
                  <a:pt x="16721" y="22"/>
                </a:cubicBezTo>
                <a:cubicBezTo>
                  <a:pt x="16914" y="-50"/>
                  <a:pt x="17146" y="49"/>
                  <a:pt x="17418" y="317"/>
                </a:cubicBezTo>
                <a:lnTo>
                  <a:pt x="21330" y="4203"/>
                </a:lnTo>
                <a:cubicBezTo>
                  <a:pt x="21511" y="4372"/>
                  <a:pt x="21597" y="4582"/>
                  <a:pt x="21587" y="4834"/>
                </a:cubicBezTo>
                <a:cubicBezTo>
                  <a:pt x="21587" y="5102"/>
                  <a:pt x="21502" y="5321"/>
                  <a:pt x="21330" y="5487"/>
                </a:cubicBezTo>
                <a:lnTo>
                  <a:pt x="17418" y="9361"/>
                </a:lnTo>
                <a:cubicBezTo>
                  <a:pt x="17146" y="9630"/>
                  <a:pt x="16914" y="9726"/>
                  <a:pt x="16721" y="9644"/>
                </a:cubicBezTo>
                <a:cubicBezTo>
                  <a:pt x="16530" y="9569"/>
                  <a:pt x="16434" y="9338"/>
                  <a:pt x="16434" y="8956"/>
                </a:cubicBezTo>
                <a:lnTo>
                  <a:pt x="16434" y="6524"/>
                </a:lnTo>
                <a:lnTo>
                  <a:pt x="14059" y="6524"/>
                </a:lnTo>
                <a:close/>
                <a:moveTo>
                  <a:pt x="462" y="6495"/>
                </a:moveTo>
                <a:cubicBezTo>
                  <a:pt x="337" y="6495"/>
                  <a:pt x="229" y="6448"/>
                  <a:pt x="139" y="6349"/>
                </a:cubicBezTo>
                <a:cubicBezTo>
                  <a:pt x="48" y="6250"/>
                  <a:pt x="4" y="6127"/>
                  <a:pt x="4" y="5978"/>
                </a:cubicBezTo>
                <a:lnTo>
                  <a:pt x="4" y="3823"/>
                </a:lnTo>
                <a:cubicBezTo>
                  <a:pt x="4" y="3462"/>
                  <a:pt x="156" y="3286"/>
                  <a:pt x="462" y="3292"/>
                </a:cubicBezTo>
                <a:lnTo>
                  <a:pt x="3026" y="3292"/>
                </a:lnTo>
                <a:cubicBezTo>
                  <a:pt x="3560" y="3292"/>
                  <a:pt x="4054" y="3388"/>
                  <a:pt x="4514" y="3572"/>
                </a:cubicBezTo>
                <a:cubicBezTo>
                  <a:pt x="4974" y="3762"/>
                  <a:pt x="5409" y="4022"/>
                  <a:pt x="5820" y="4358"/>
                </a:cubicBezTo>
                <a:cubicBezTo>
                  <a:pt x="6229" y="4691"/>
                  <a:pt x="6608" y="5085"/>
                  <a:pt x="6963" y="5531"/>
                </a:cubicBezTo>
                <a:cubicBezTo>
                  <a:pt x="7318" y="5978"/>
                  <a:pt x="7655" y="6463"/>
                  <a:pt x="7993" y="6982"/>
                </a:cubicBezTo>
                <a:cubicBezTo>
                  <a:pt x="7518" y="7823"/>
                  <a:pt x="7058" y="8652"/>
                  <a:pt x="6620" y="9472"/>
                </a:cubicBezTo>
                <a:cubicBezTo>
                  <a:pt x="6589" y="9548"/>
                  <a:pt x="6557" y="9610"/>
                  <a:pt x="6515" y="9668"/>
                </a:cubicBezTo>
                <a:cubicBezTo>
                  <a:pt x="6476" y="9726"/>
                  <a:pt x="6442" y="9794"/>
                  <a:pt x="6410" y="9875"/>
                </a:cubicBezTo>
                <a:cubicBezTo>
                  <a:pt x="5862" y="8926"/>
                  <a:pt x="5319" y="8127"/>
                  <a:pt x="4776" y="7473"/>
                </a:cubicBezTo>
                <a:cubicBezTo>
                  <a:pt x="4232" y="6822"/>
                  <a:pt x="3650" y="6495"/>
                  <a:pt x="3024" y="6495"/>
                </a:cubicBezTo>
                <a:lnTo>
                  <a:pt x="462" y="6495"/>
                </a:lnTo>
                <a:close/>
                <a:moveTo>
                  <a:pt x="21333" y="15997"/>
                </a:moveTo>
                <a:cubicBezTo>
                  <a:pt x="21514" y="16166"/>
                  <a:pt x="21599" y="16385"/>
                  <a:pt x="21590" y="16657"/>
                </a:cubicBezTo>
                <a:cubicBezTo>
                  <a:pt x="21590" y="16908"/>
                  <a:pt x="21504" y="17115"/>
                  <a:pt x="21333" y="17284"/>
                </a:cubicBezTo>
                <a:lnTo>
                  <a:pt x="17420" y="21182"/>
                </a:lnTo>
                <a:cubicBezTo>
                  <a:pt x="17149" y="21453"/>
                  <a:pt x="16916" y="21550"/>
                  <a:pt x="16723" y="21471"/>
                </a:cubicBezTo>
                <a:cubicBezTo>
                  <a:pt x="16532" y="21392"/>
                  <a:pt x="16437" y="21161"/>
                  <a:pt x="16437" y="20779"/>
                </a:cubicBezTo>
                <a:lnTo>
                  <a:pt x="16437" y="18432"/>
                </a:lnTo>
                <a:lnTo>
                  <a:pt x="14059" y="18432"/>
                </a:lnTo>
                <a:cubicBezTo>
                  <a:pt x="13528" y="18432"/>
                  <a:pt x="13031" y="18335"/>
                  <a:pt x="12573" y="18143"/>
                </a:cubicBezTo>
                <a:cubicBezTo>
                  <a:pt x="12113" y="17953"/>
                  <a:pt x="11680" y="17690"/>
                  <a:pt x="11279" y="17354"/>
                </a:cubicBezTo>
                <a:cubicBezTo>
                  <a:pt x="10878" y="17019"/>
                  <a:pt x="10496" y="16628"/>
                  <a:pt x="10136" y="16181"/>
                </a:cubicBezTo>
                <a:cubicBezTo>
                  <a:pt x="9779" y="15731"/>
                  <a:pt x="9439" y="15253"/>
                  <a:pt x="9119" y="14739"/>
                </a:cubicBezTo>
                <a:cubicBezTo>
                  <a:pt x="9344" y="14359"/>
                  <a:pt x="9566" y="13962"/>
                  <a:pt x="9779" y="13551"/>
                </a:cubicBezTo>
                <a:cubicBezTo>
                  <a:pt x="9994" y="13142"/>
                  <a:pt x="10217" y="12739"/>
                  <a:pt x="10442" y="12336"/>
                </a:cubicBezTo>
                <a:cubicBezTo>
                  <a:pt x="10474" y="12246"/>
                  <a:pt x="10513" y="12164"/>
                  <a:pt x="10560" y="12091"/>
                </a:cubicBezTo>
                <a:cubicBezTo>
                  <a:pt x="10609" y="12024"/>
                  <a:pt x="10645" y="11939"/>
                  <a:pt x="10680" y="11846"/>
                </a:cubicBezTo>
                <a:cubicBezTo>
                  <a:pt x="11225" y="12797"/>
                  <a:pt x="11768" y="13591"/>
                  <a:pt x="12314" y="14231"/>
                </a:cubicBezTo>
                <a:cubicBezTo>
                  <a:pt x="12855" y="14867"/>
                  <a:pt x="13440" y="15188"/>
                  <a:pt x="14063" y="15188"/>
                </a:cubicBezTo>
                <a:lnTo>
                  <a:pt x="16442" y="15188"/>
                </a:lnTo>
                <a:lnTo>
                  <a:pt x="16442" y="12532"/>
                </a:lnTo>
                <a:cubicBezTo>
                  <a:pt x="16442" y="12152"/>
                  <a:pt x="16537" y="11922"/>
                  <a:pt x="16728" y="11846"/>
                </a:cubicBezTo>
                <a:cubicBezTo>
                  <a:pt x="16921" y="11773"/>
                  <a:pt x="17154" y="11866"/>
                  <a:pt x="17425" y="12126"/>
                </a:cubicBezTo>
                <a:lnTo>
                  <a:pt x="21333" y="1599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01" name="AutoShape 104"/>
          <p:cNvSpPr>
            <a:spLocks/>
          </p:cNvSpPr>
          <p:nvPr/>
        </p:nvSpPr>
        <p:spPr bwMode="auto">
          <a:xfrm>
            <a:off x="2755542" y="1745074"/>
            <a:ext cx="248412" cy="242062"/>
          </a:xfrm>
          <a:custGeom>
            <a:avLst/>
            <a:gdLst>
              <a:gd name="T0" fmla="+- 0 10800 41"/>
              <a:gd name="T1" fmla="*/ T0 w 21518"/>
              <a:gd name="T2" fmla="+- 0 10800 84"/>
              <a:gd name="T3" fmla="*/ 10800 h 21432"/>
              <a:gd name="T4" fmla="+- 0 10800 41"/>
              <a:gd name="T5" fmla="*/ T4 w 21518"/>
              <a:gd name="T6" fmla="+- 0 10800 84"/>
              <a:gd name="T7" fmla="*/ 10800 h 21432"/>
              <a:gd name="T8" fmla="+- 0 10800 41"/>
              <a:gd name="T9" fmla="*/ T8 w 21518"/>
              <a:gd name="T10" fmla="+- 0 10800 84"/>
              <a:gd name="T11" fmla="*/ 10800 h 21432"/>
              <a:gd name="T12" fmla="+- 0 10800 41"/>
              <a:gd name="T13" fmla="*/ T12 w 21518"/>
              <a:gd name="T14" fmla="+- 0 10800 84"/>
              <a:gd name="T15" fmla="*/ 10800 h 21432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518" h="21432">
                <a:moveTo>
                  <a:pt x="18959" y="13478"/>
                </a:moveTo>
                <a:cubicBezTo>
                  <a:pt x="19078" y="13531"/>
                  <a:pt x="19165" y="13624"/>
                  <a:pt x="19216" y="13755"/>
                </a:cubicBezTo>
                <a:cubicBezTo>
                  <a:pt x="19268" y="13884"/>
                  <a:pt x="19272" y="14021"/>
                  <a:pt x="19228" y="14164"/>
                </a:cubicBezTo>
                <a:cubicBezTo>
                  <a:pt x="18832" y="15579"/>
                  <a:pt x="18235" y="16805"/>
                  <a:pt x="17439" y="17841"/>
                </a:cubicBezTo>
                <a:cubicBezTo>
                  <a:pt x="16642" y="18886"/>
                  <a:pt x="15731" y="19706"/>
                  <a:pt x="14707" y="20308"/>
                </a:cubicBezTo>
                <a:cubicBezTo>
                  <a:pt x="13684" y="20911"/>
                  <a:pt x="12578" y="21275"/>
                  <a:pt x="11389" y="21395"/>
                </a:cubicBezTo>
                <a:cubicBezTo>
                  <a:pt x="10201" y="21516"/>
                  <a:pt x="9023" y="21336"/>
                  <a:pt x="7856" y="20866"/>
                </a:cubicBezTo>
                <a:cubicBezTo>
                  <a:pt x="6847" y="20443"/>
                  <a:pt x="5945" y="19849"/>
                  <a:pt x="5149" y="19068"/>
                </a:cubicBezTo>
                <a:cubicBezTo>
                  <a:pt x="4353" y="18292"/>
                  <a:pt x="3683" y="17362"/>
                  <a:pt x="3137" y="16281"/>
                </a:cubicBezTo>
                <a:lnTo>
                  <a:pt x="839" y="17623"/>
                </a:lnTo>
                <a:cubicBezTo>
                  <a:pt x="518" y="17827"/>
                  <a:pt x="282" y="17853"/>
                  <a:pt x="129" y="17693"/>
                </a:cubicBezTo>
                <a:cubicBezTo>
                  <a:pt x="-25" y="17539"/>
                  <a:pt x="-41" y="17250"/>
                  <a:pt x="78" y="16828"/>
                </a:cubicBezTo>
                <a:lnTo>
                  <a:pt x="1760" y="10972"/>
                </a:lnTo>
                <a:cubicBezTo>
                  <a:pt x="1835" y="10675"/>
                  <a:pt x="1985" y="10476"/>
                  <a:pt x="2200" y="10370"/>
                </a:cubicBezTo>
                <a:cubicBezTo>
                  <a:pt x="2416" y="10260"/>
                  <a:pt x="2638" y="10244"/>
                  <a:pt x="2863" y="10314"/>
                </a:cubicBezTo>
                <a:lnTo>
                  <a:pt x="7772" y="12327"/>
                </a:lnTo>
                <a:cubicBezTo>
                  <a:pt x="8109" y="12470"/>
                  <a:pt x="8280" y="12649"/>
                  <a:pt x="8287" y="12868"/>
                </a:cubicBezTo>
                <a:cubicBezTo>
                  <a:pt x="8297" y="13089"/>
                  <a:pt x="8140" y="13302"/>
                  <a:pt x="7819" y="13506"/>
                </a:cubicBezTo>
                <a:lnTo>
                  <a:pt x="5552" y="14845"/>
                </a:lnTo>
                <a:cubicBezTo>
                  <a:pt x="5948" y="15542"/>
                  <a:pt x="6409" y="16144"/>
                  <a:pt x="6938" y="16648"/>
                </a:cubicBezTo>
                <a:cubicBezTo>
                  <a:pt x="7465" y="17155"/>
                  <a:pt x="8063" y="17539"/>
                  <a:pt x="8739" y="17808"/>
                </a:cubicBezTo>
                <a:cubicBezTo>
                  <a:pt x="9569" y="18141"/>
                  <a:pt x="10395" y="18264"/>
                  <a:pt x="11222" y="18186"/>
                </a:cubicBezTo>
                <a:cubicBezTo>
                  <a:pt x="12049" y="18105"/>
                  <a:pt x="12827" y="17855"/>
                  <a:pt x="13543" y="17432"/>
                </a:cubicBezTo>
                <a:cubicBezTo>
                  <a:pt x="14265" y="17015"/>
                  <a:pt x="14900" y="16438"/>
                  <a:pt x="15448" y="15702"/>
                </a:cubicBezTo>
                <a:cubicBezTo>
                  <a:pt x="15998" y="14971"/>
                  <a:pt x="16410" y="14111"/>
                  <a:pt x="16687" y="13114"/>
                </a:cubicBezTo>
                <a:cubicBezTo>
                  <a:pt x="16734" y="12971"/>
                  <a:pt x="16808" y="12873"/>
                  <a:pt x="16919" y="12823"/>
                </a:cubicBezTo>
                <a:cubicBezTo>
                  <a:pt x="17026" y="12767"/>
                  <a:pt x="17141" y="12758"/>
                  <a:pt x="17261" y="12795"/>
                </a:cubicBezTo>
                <a:lnTo>
                  <a:pt x="18959" y="13478"/>
                </a:lnTo>
                <a:close/>
                <a:moveTo>
                  <a:pt x="20675" y="3811"/>
                </a:moveTo>
                <a:cubicBezTo>
                  <a:pt x="20999" y="3609"/>
                  <a:pt x="21235" y="3581"/>
                  <a:pt x="21390" y="3741"/>
                </a:cubicBezTo>
                <a:cubicBezTo>
                  <a:pt x="21542" y="3895"/>
                  <a:pt x="21558" y="4175"/>
                  <a:pt x="21439" y="4576"/>
                </a:cubicBezTo>
                <a:lnTo>
                  <a:pt x="19755" y="10462"/>
                </a:lnTo>
                <a:cubicBezTo>
                  <a:pt x="19682" y="10756"/>
                  <a:pt x="19535" y="10961"/>
                  <a:pt x="19317" y="11064"/>
                </a:cubicBezTo>
                <a:cubicBezTo>
                  <a:pt x="19099" y="11173"/>
                  <a:pt x="18879" y="11190"/>
                  <a:pt x="18656" y="11117"/>
                </a:cubicBezTo>
                <a:lnTo>
                  <a:pt x="13745" y="9109"/>
                </a:lnTo>
                <a:cubicBezTo>
                  <a:pt x="13408" y="8964"/>
                  <a:pt x="13234" y="8782"/>
                  <a:pt x="13227" y="8563"/>
                </a:cubicBezTo>
                <a:cubicBezTo>
                  <a:pt x="13220" y="8345"/>
                  <a:pt x="13370" y="8132"/>
                  <a:pt x="13675" y="7928"/>
                </a:cubicBezTo>
                <a:lnTo>
                  <a:pt x="15942" y="6586"/>
                </a:lnTo>
                <a:cubicBezTo>
                  <a:pt x="15560" y="5889"/>
                  <a:pt x="15103" y="5287"/>
                  <a:pt x="14569" y="4786"/>
                </a:cubicBezTo>
                <a:cubicBezTo>
                  <a:pt x="14033" y="4279"/>
                  <a:pt x="13438" y="3892"/>
                  <a:pt x="12778" y="3626"/>
                </a:cubicBezTo>
                <a:cubicBezTo>
                  <a:pt x="11948" y="3293"/>
                  <a:pt x="11119" y="3170"/>
                  <a:pt x="10292" y="3248"/>
                </a:cubicBezTo>
                <a:cubicBezTo>
                  <a:pt x="9466" y="3329"/>
                  <a:pt x="8693" y="3581"/>
                  <a:pt x="7974" y="3999"/>
                </a:cubicBezTo>
                <a:cubicBezTo>
                  <a:pt x="7252" y="4421"/>
                  <a:pt x="6615" y="4998"/>
                  <a:pt x="6067" y="5732"/>
                </a:cubicBezTo>
                <a:cubicBezTo>
                  <a:pt x="5519" y="6463"/>
                  <a:pt x="5107" y="7326"/>
                  <a:pt x="4830" y="8317"/>
                </a:cubicBezTo>
                <a:cubicBezTo>
                  <a:pt x="4784" y="8460"/>
                  <a:pt x="4706" y="8558"/>
                  <a:pt x="4598" y="8614"/>
                </a:cubicBezTo>
                <a:cubicBezTo>
                  <a:pt x="4491" y="8664"/>
                  <a:pt x="4376" y="8672"/>
                  <a:pt x="4257" y="8639"/>
                </a:cubicBezTo>
                <a:lnTo>
                  <a:pt x="2549" y="7953"/>
                </a:lnTo>
                <a:cubicBezTo>
                  <a:pt x="2430" y="7902"/>
                  <a:pt x="2345" y="7810"/>
                  <a:pt x="2294" y="7681"/>
                </a:cubicBezTo>
                <a:cubicBezTo>
                  <a:pt x="2242" y="7552"/>
                  <a:pt x="2238" y="7415"/>
                  <a:pt x="2282" y="7270"/>
                </a:cubicBezTo>
                <a:cubicBezTo>
                  <a:pt x="2678" y="5878"/>
                  <a:pt x="3275" y="4654"/>
                  <a:pt x="4071" y="3604"/>
                </a:cubicBezTo>
                <a:cubicBezTo>
                  <a:pt x="4868" y="2554"/>
                  <a:pt x="5779" y="1727"/>
                  <a:pt x="6800" y="1125"/>
                </a:cubicBezTo>
                <a:cubicBezTo>
                  <a:pt x="7826" y="520"/>
                  <a:pt x="8927" y="156"/>
                  <a:pt x="10107" y="36"/>
                </a:cubicBezTo>
                <a:cubicBezTo>
                  <a:pt x="11290" y="-84"/>
                  <a:pt x="12471" y="95"/>
                  <a:pt x="13654" y="568"/>
                </a:cubicBezTo>
                <a:cubicBezTo>
                  <a:pt x="14647" y="988"/>
                  <a:pt x="15548" y="1587"/>
                  <a:pt x="16349" y="2363"/>
                </a:cubicBezTo>
                <a:cubicBezTo>
                  <a:pt x="17153" y="3144"/>
                  <a:pt x="17827" y="4071"/>
                  <a:pt x="18373" y="5152"/>
                </a:cubicBezTo>
                <a:lnTo>
                  <a:pt x="20675" y="381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02" name="AutoShape 105"/>
          <p:cNvSpPr>
            <a:spLocks/>
          </p:cNvSpPr>
          <p:nvPr/>
        </p:nvSpPr>
        <p:spPr bwMode="auto">
          <a:xfrm>
            <a:off x="9548363" y="1753804"/>
            <a:ext cx="247618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191" y="17891"/>
                </a:moveTo>
                <a:cubicBezTo>
                  <a:pt x="21461" y="18164"/>
                  <a:pt x="21599" y="18475"/>
                  <a:pt x="21599" y="18824"/>
                </a:cubicBezTo>
                <a:cubicBezTo>
                  <a:pt x="21599" y="19176"/>
                  <a:pt x="21461" y="19490"/>
                  <a:pt x="21191" y="19760"/>
                </a:cubicBezTo>
                <a:lnTo>
                  <a:pt x="19784" y="21192"/>
                </a:lnTo>
                <a:cubicBezTo>
                  <a:pt x="19514" y="21465"/>
                  <a:pt x="19196" y="21599"/>
                  <a:pt x="18829" y="21599"/>
                </a:cubicBezTo>
                <a:cubicBezTo>
                  <a:pt x="18465" y="21599"/>
                  <a:pt x="18150" y="21465"/>
                  <a:pt x="17889" y="21192"/>
                </a:cubicBezTo>
                <a:lnTo>
                  <a:pt x="10800" y="14101"/>
                </a:lnTo>
                <a:lnTo>
                  <a:pt x="3684" y="21192"/>
                </a:lnTo>
                <a:cubicBezTo>
                  <a:pt x="3410" y="21465"/>
                  <a:pt x="3099" y="21599"/>
                  <a:pt x="2749" y="21599"/>
                </a:cubicBezTo>
                <a:cubicBezTo>
                  <a:pt x="2397" y="21599"/>
                  <a:pt x="2083" y="21465"/>
                  <a:pt x="1815" y="21192"/>
                </a:cubicBezTo>
                <a:lnTo>
                  <a:pt x="408" y="19787"/>
                </a:lnTo>
                <a:cubicBezTo>
                  <a:pt x="135" y="19520"/>
                  <a:pt x="0" y="19200"/>
                  <a:pt x="0" y="18839"/>
                </a:cubicBezTo>
                <a:cubicBezTo>
                  <a:pt x="0" y="18481"/>
                  <a:pt x="135" y="18164"/>
                  <a:pt x="408" y="17891"/>
                </a:cubicBezTo>
                <a:lnTo>
                  <a:pt x="7556" y="10731"/>
                </a:lnTo>
                <a:lnTo>
                  <a:pt x="408" y="3708"/>
                </a:lnTo>
                <a:cubicBezTo>
                  <a:pt x="135" y="3435"/>
                  <a:pt x="0" y="3121"/>
                  <a:pt x="0" y="2760"/>
                </a:cubicBezTo>
                <a:cubicBezTo>
                  <a:pt x="0" y="2399"/>
                  <a:pt x="135" y="2082"/>
                  <a:pt x="408" y="1815"/>
                </a:cubicBezTo>
                <a:lnTo>
                  <a:pt x="1815" y="407"/>
                </a:lnTo>
                <a:cubicBezTo>
                  <a:pt x="2085" y="135"/>
                  <a:pt x="2403" y="0"/>
                  <a:pt x="2770" y="0"/>
                </a:cubicBezTo>
                <a:cubicBezTo>
                  <a:pt x="3134" y="0"/>
                  <a:pt x="3449" y="134"/>
                  <a:pt x="3710" y="407"/>
                </a:cubicBezTo>
                <a:lnTo>
                  <a:pt x="10800" y="7486"/>
                </a:lnTo>
                <a:lnTo>
                  <a:pt x="17889" y="407"/>
                </a:lnTo>
                <a:cubicBezTo>
                  <a:pt x="18159" y="135"/>
                  <a:pt x="18476" y="0"/>
                  <a:pt x="18838" y="0"/>
                </a:cubicBezTo>
                <a:cubicBezTo>
                  <a:pt x="19196" y="0"/>
                  <a:pt x="19514" y="134"/>
                  <a:pt x="19784" y="407"/>
                </a:cubicBezTo>
                <a:lnTo>
                  <a:pt x="21191" y="1815"/>
                </a:lnTo>
                <a:cubicBezTo>
                  <a:pt x="21461" y="2082"/>
                  <a:pt x="21599" y="2402"/>
                  <a:pt x="21599" y="2769"/>
                </a:cubicBezTo>
                <a:cubicBezTo>
                  <a:pt x="21599" y="3133"/>
                  <a:pt x="21461" y="3447"/>
                  <a:pt x="21191" y="3708"/>
                </a:cubicBezTo>
                <a:lnTo>
                  <a:pt x="14043" y="10869"/>
                </a:lnTo>
                <a:lnTo>
                  <a:pt x="21191" y="1789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03" name="AutoShape 106"/>
          <p:cNvSpPr>
            <a:spLocks/>
          </p:cNvSpPr>
          <p:nvPr/>
        </p:nvSpPr>
        <p:spPr bwMode="auto">
          <a:xfrm>
            <a:off x="10138843" y="1753804"/>
            <a:ext cx="249205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7" y="0"/>
                </a:moveTo>
                <a:cubicBezTo>
                  <a:pt x="12301" y="0"/>
                  <a:pt x="13705" y="282"/>
                  <a:pt x="15011" y="847"/>
                </a:cubicBezTo>
                <a:cubicBezTo>
                  <a:pt x="16319" y="1408"/>
                  <a:pt x="17463" y="2179"/>
                  <a:pt x="18449" y="3156"/>
                </a:cubicBezTo>
                <a:cubicBezTo>
                  <a:pt x="19432" y="4133"/>
                  <a:pt x="20201" y="5279"/>
                  <a:pt x="20760" y="6590"/>
                </a:cubicBezTo>
                <a:cubicBezTo>
                  <a:pt x="21317" y="7900"/>
                  <a:pt x="21599" y="9306"/>
                  <a:pt x="21599" y="10800"/>
                </a:cubicBezTo>
                <a:cubicBezTo>
                  <a:pt x="21599" y="12296"/>
                  <a:pt x="21317" y="13702"/>
                  <a:pt x="20760" y="15012"/>
                </a:cubicBezTo>
                <a:cubicBezTo>
                  <a:pt x="20201" y="16320"/>
                  <a:pt x="19430" y="17469"/>
                  <a:pt x="18449" y="18443"/>
                </a:cubicBezTo>
                <a:cubicBezTo>
                  <a:pt x="17463" y="19420"/>
                  <a:pt x="16319" y="20193"/>
                  <a:pt x="15011" y="20755"/>
                </a:cubicBezTo>
                <a:cubicBezTo>
                  <a:pt x="13705" y="21317"/>
                  <a:pt x="12301" y="21599"/>
                  <a:pt x="10807" y="21599"/>
                </a:cubicBezTo>
                <a:cubicBezTo>
                  <a:pt x="9309" y="21599"/>
                  <a:pt x="7905" y="21317"/>
                  <a:pt x="6594" y="20755"/>
                </a:cubicBezTo>
                <a:cubicBezTo>
                  <a:pt x="5280" y="20193"/>
                  <a:pt x="4136" y="19420"/>
                  <a:pt x="3158" y="18443"/>
                </a:cubicBezTo>
                <a:cubicBezTo>
                  <a:pt x="2178" y="17469"/>
                  <a:pt x="1409" y="16320"/>
                  <a:pt x="847" y="15012"/>
                </a:cubicBezTo>
                <a:cubicBezTo>
                  <a:pt x="282" y="13702"/>
                  <a:pt x="0" y="12296"/>
                  <a:pt x="0" y="10800"/>
                </a:cubicBezTo>
                <a:cubicBezTo>
                  <a:pt x="0" y="9306"/>
                  <a:pt x="282" y="7900"/>
                  <a:pt x="847" y="6590"/>
                </a:cubicBezTo>
                <a:cubicBezTo>
                  <a:pt x="1409" y="5279"/>
                  <a:pt x="2181" y="4133"/>
                  <a:pt x="3158" y="3156"/>
                </a:cubicBezTo>
                <a:cubicBezTo>
                  <a:pt x="4136" y="2179"/>
                  <a:pt x="5280" y="1408"/>
                  <a:pt x="6594" y="847"/>
                </a:cubicBezTo>
                <a:cubicBezTo>
                  <a:pt x="7902" y="282"/>
                  <a:pt x="9306" y="0"/>
                  <a:pt x="10807" y="0"/>
                </a:cubicBezTo>
                <a:moveTo>
                  <a:pt x="10807" y="18355"/>
                </a:moveTo>
                <a:cubicBezTo>
                  <a:pt x="11860" y="18355"/>
                  <a:pt x="12844" y="18157"/>
                  <a:pt x="13756" y="17759"/>
                </a:cubicBezTo>
                <a:cubicBezTo>
                  <a:pt x="14666" y="17367"/>
                  <a:pt x="15463" y="16822"/>
                  <a:pt x="16149" y="16139"/>
                </a:cubicBezTo>
                <a:cubicBezTo>
                  <a:pt x="16836" y="15455"/>
                  <a:pt x="17378" y="14656"/>
                  <a:pt x="17774" y="13744"/>
                </a:cubicBezTo>
                <a:cubicBezTo>
                  <a:pt x="18169" y="12835"/>
                  <a:pt x="18367" y="11853"/>
                  <a:pt x="18367" y="10799"/>
                </a:cubicBezTo>
                <a:cubicBezTo>
                  <a:pt x="18367" y="9746"/>
                  <a:pt x="18169" y="8766"/>
                  <a:pt x="17774" y="7852"/>
                </a:cubicBezTo>
                <a:cubicBezTo>
                  <a:pt x="17376" y="6942"/>
                  <a:pt x="16836" y="6146"/>
                  <a:pt x="16149" y="5463"/>
                </a:cubicBezTo>
                <a:cubicBezTo>
                  <a:pt x="15466" y="4777"/>
                  <a:pt x="14666" y="4235"/>
                  <a:pt x="13748" y="3839"/>
                </a:cubicBezTo>
                <a:cubicBezTo>
                  <a:pt x="12830" y="3444"/>
                  <a:pt x="11852" y="3246"/>
                  <a:pt x="10807" y="3246"/>
                </a:cubicBezTo>
                <a:cubicBezTo>
                  <a:pt x="9753" y="3246"/>
                  <a:pt x="8764" y="3444"/>
                  <a:pt x="7851" y="3839"/>
                </a:cubicBezTo>
                <a:cubicBezTo>
                  <a:pt x="6933" y="4235"/>
                  <a:pt x="6139" y="4777"/>
                  <a:pt x="5455" y="5463"/>
                </a:cubicBezTo>
                <a:cubicBezTo>
                  <a:pt x="4774" y="6146"/>
                  <a:pt x="4235" y="6942"/>
                  <a:pt x="3839" y="7852"/>
                </a:cubicBezTo>
                <a:cubicBezTo>
                  <a:pt x="3444" y="8766"/>
                  <a:pt x="3246" y="9746"/>
                  <a:pt x="3246" y="10799"/>
                </a:cubicBezTo>
                <a:cubicBezTo>
                  <a:pt x="3246" y="11852"/>
                  <a:pt x="3444" y="12835"/>
                  <a:pt x="3839" y="13744"/>
                </a:cubicBezTo>
                <a:cubicBezTo>
                  <a:pt x="4238" y="14656"/>
                  <a:pt x="4774" y="15455"/>
                  <a:pt x="5455" y="16139"/>
                </a:cubicBezTo>
                <a:cubicBezTo>
                  <a:pt x="6136" y="16822"/>
                  <a:pt x="6930" y="17367"/>
                  <a:pt x="7851" y="17759"/>
                </a:cubicBezTo>
                <a:cubicBezTo>
                  <a:pt x="8764" y="18158"/>
                  <a:pt x="9753" y="18355"/>
                  <a:pt x="10807" y="18355"/>
                </a:cubicBezTo>
                <a:moveTo>
                  <a:pt x="15350" y="7784"/>
                </a:moveTo>
                <a:cubicBezTo>
                  <a:pt x="15613" y="8049"/>
                  <a:pt x="15613" y="8304"/>
                  <a:pt x="15350" y="8555"/>
                </a:cubicBezTo>
                <a:lnTo>
                  <a:pt x="13104" y="10800"/>
                </a:lnTo>
                <a:lnTo>
                  <a:pt x="15350" y="13044"/>
                </a:lnTo>
                <a:cubicBezTo>
                  <a:pt x="15613" y="13304"/>
                  <a:pt x="15613" y="13564"/>
                  <a:pt x="15350" y="13812"/>
                </a:cubicBezTo>
                <a:lnTo>
                  <a:pt x="13821" y="15340"/>
                </a:lnTo>
                <a:cubicBezTo>
                  <a:pt x="13714" y="15447"/>
                  <a:pt x="13584" y="15501"/>
                  <a:pt x="13434" y="15501"/>
                </a:cubicBezTo>
                <a:cubicBezTo>
                  <a:pt x="13287" y="15501"/>
                  <a:pt x="13157" y="15447"/>
                  <a:pt x="13050" y="15340"/>
                </a:cubicBezTo>
                <a:lnTo>
                  <a:pt x="10804" y="13095"/>
                </a:lnTo>
                <a:lnTo>
                  <a:pt x="8558" y="15340"/>
                </a:lnTo>
                <a:cubicBezTo>
                  <a:pt x="8450" y="15447"/>
                  <a:pt x="8320" y="15501"/>
                  <a:pt x="8170" y="15501"/>
                </a:cubicBezTo>
                <a:cubicBezTo>
                  <a:pt x="8024" y="15501"/>
                  <a:pt x="7888" y="15447"/>
                  <a:pt x="7772" y="15340"/>
                </a:cubicBezTo>
                <a:lnTo>
                  <a:pt x="6258" y="13812"/>
                </a:lnTo>
                <a:cubicBezTo>
                  <a:pt x="6150" y="13705"/>
                  <a:pt x="6094" y="13575"/>
                  <a:pt x="6094" y="13428"/>
                </a:cubicBezTo>
                <a:cubicBezTo>
                  <a:pt x="6094" y="13279"/>
                  <a:pt x="6150" y="13149"/>
                  <a:pt x="6258" y="13041"/>
                </a:cubicBezTo>
                <a:lnTo>
                  <a:pt x="8504" y="10797"/>
                </a:lnTo>
                <a:lnTo>
                  <a:pt x="6258" y="8552"/>
                </a:lnTo>
                <a:cubicBezTo>
                  <a:pt x="6150" y="8445"/>
                  <a:pt x="6094" y="8315"/>
                  <a:pt x="6094" y="8168"/>
                </a:cubicBezTo>
                <a:cubicBezTo>
                  <a:pt x="6094" y="8018"/>
                  <a:pt x="6150" y="7891"/>
                  <a:pt x="6258" y="7781"/>
                </a:cubicBezTo>
                <a:lnTo>
                  <a:pt x="7772" y="6256"/>
                </a:lnTo>
                <a:cubicBezTo>
                  <a:pt x="8035" y="5994"/>
                  <a:pt x="8295" y="5994"/>
                  <a:pt x="8555" y="6256"/>
                </a:cubicBezTo>
                <a:lnTo>
                  <a:pt x="10801" y="8498"/>
                </a:lnTo>
                <a:lnTo>
                  <a:pt x="13047" y="6256"/>
                </a:lnTo>
                <a:cubicBezTo>
                  <a:pt x="13307" y="5994"/>
                  <a:pt x="13567" y="5994"/>
                  <a:pt x="13816" y="6256"/>
                </a:cubicBezTo>
                <a:lnTo>
                  <a:pt x="15350" y="778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04" name="AutoShape 107"/>
          <p:cNvSpPr>
            <a:spLocks/>
          </p:cNvSpPr>
          <p:nvPr/>
        </p:nvSpPr>
        <p:spPr bwMode="auto">
          <a:xfrm>
            <a:off x="10749150" y="1746665"/>
            <a:ext cx="248412" cy="2428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449" y="3162"/>
                </a:moveTo>
                <a:cubicBezTo>
                  <a:pt x="19503" y="4215"/>
                  <a:pt x="20291" y="5407"/>
                  <a:pt x="20817" y="6731"/>
                </a:cubicBezTo>
                <a:cubicBezTo>
                  <a:pt x="21340" y="8058"/>
                  <a:pt x="21599" y="9410"/>
                  <a:pt x="21599" y="10800"/>
                </a:cubicBezTo>
                <a:cubicBezTo>
                  <a:pt x="21599" y="12186"/>
                  <a:pt x="21337" y="13544"/>
                  <a:pt x="20817" y="14871"/>
                </a:cubicBezTo>
                <a:cubicBezTo>
                  <a:pt x="20291" y="16192"/>
                  <a:pt x="19503" y="17381"/>
                  <a:pt x="18449" y="18437"/>
                </a:cubicBezTo>
                <a:cubicBezTo>
                  <a:pt x="17393" y="19490"/>
                  <a:pt x="16200" y="20284"/>
                  <a:pt x="14869" y="20809"/>
                </a:cubicBezTo>
                <a:cubicBezTo>
                  <a:pt x="13539" y="21337"/>
                  <a:pt x="12183" y="21599"/>
                  <a:pt x="10801" y="21599"/>
                </a:cubicBezTo>
                <a:cubicBezTo>
                  <a:pt x="9416" y="21599"/>
                  <a:pt x="8057" y="21337"/>
                  <a:pt x="6730" y="20809"/>
                </a:cubicBezTo>
                <a:cubicBezTo>
                  <a:pt x="5399" y="20284"/>
                  <a:pt x="4206" y="19490"/>
                  <a:pt x="3150" y="18437"/>
                </a:cubicBezTo>
                <a:cubicBezTo>
                  <a:pt x="2099" y="17381"/>
                  <a:pt x="1308" y="16192"/>
                  <a:pt x="782" y="14871"/>
                </a:cubicBezTo>
                <a:cubicBezTo>
                  <a:pt x="259" y="13544"/>
                  <a:pt x="0" y="12186"/>
                  <a:pt x="0" y="10800"/>
                </a:cubicBezTo>
                <a:cubicBezTo>
                  <a:pt x="0" y="9410"/>
                  <a:pt x="265" y="8055"/>
                  <a:pt x="791" y="6725"/>
                </a:cubicBezTo>
                <a:cubicBezTo>
                  <a:pt x="1319" y="5395"/>
                  <a:pt x="2104" y="4210"/>
                  <a:pt x="3150" y="3162"/>
                </a:cubicBezTo>
                <a:cubicBezTo>
                  <a:pt x="4206" y="2109"/>
                  <a:pt x="5399" y="1318"/>
                  <a:pt x="6730" y="790"/>
                </a:cubicBezTo>
                <a:cubicBezTo>
                  <a:pt x="8060" y="262"/>
                  <a:pt x="9416" y="0"/>
                  <a:pt x="10801" y="0"/>
                </a:cubicBezTo>
                <a:cubicBezTo>
                  <a:pt x="12183" y="0"/>
                  <a:pt x="13542" y="262"/>
                  <a:pt x="14869" y="790"/>
                </a:cubicBezTo>
                <a:cubicBezTo>
                  <a:pt x="16197" y="1318"/>
                  <a:pt x="17393" y="2109"/>
                  <a:pt x="18449" y="3162"/>
                </a:cubicBezTo>
                <a:moveTo>
                  <a:pt x="16282" y="7530"/>
                </a:moveTo>
                <a:cubicBezTo>
                  <a:pt x="16488" y="7321"/>
                  <a:pt x="16488" y="7112"/>
                  <a:pt x="16282" y="6892"/>
                </a:cubicBezTo>
                <a:lnTo>
                  <a:pt x="14700" y="5342"/>
                </a:lnTo>
                <a:cubicBezTo>
                  <a:pt x="14474" y="5116"/>
                  <a:pt x="14262" y="5116"/>
                  <a:pt x="14061" y="5342"/>
                </a:cubicBezTo>
                <a:lnTo>
                  <a:pt x="10775" y="8640"/>
                </a:lnTo>
                <a:lnTo>
                  <a:pt x="7775" y="5650"/>
                </a:lnTo>
                <a:cubicBezTo>
                  <a:pt x="7685" y="5562"/>
                  <a:pt x="7583" y="5514"/>
                  <a:pt x="7464" y="5514"/>
                </a:cubicBezTo>
                <a:cubicBezTo>
                  <a:pt x="7348" y="5514"/>
                  <a:pt x="7238" y="5562"/>
                  <a:pt x="7139" y="5650"/>
                </a:cubicBezTo>
                <a:lnTo>
                  <a:pt x="5653" y="7177"/>
                </a:lnTo>
                <a:cubicBezTo>
                  <a:pt x="5427" y="7386"/>
                  <a:pt x="5427" y="7595"/>
                  <a:pt x="5653" y="7812"/>
                </a:cubicBezTo>
                <a:lnTo>
                  <a:pt x="8617" y="10771"/>
                </a:lnTo>
                <a:lnTo>
                  <a:pt x="5345" y="14069"/>
                </a:lnTo>
                <a:cubicBezTo>
                  <a:pt x="5255" y="14162"/>
                  <a:pt x="5207" y="14264"/>
                  <a:pt x="5207" y="14383"/>
                </a:cubicBezTo>
                <a:cubicBezTo>
                  <a:pt x="5207" y="14501"/>
                  <a:pt x="5255" y="14609"/>
                  <a:pt x="5345" y="14705"/>
                </a:cubicBezTo>
                <a:lnTo>
                  <a:pt x="6899" y="16274"/>
                </a:lnTo>
                <a:cubicBezTo>
                  <a:pt x="6990" y="16365"/>
                  <a:pt x="7094" y="16413"/>
                  <a:pt x="7216" y="16416"/>
                </a:cubicBezTo>
                <a:cubicBezTo>
                  <a:pt x="7340" y="16418"/>
                  <a:pt x="7444" y="16373"/>
                  <a:pt x="7535" y="16274"/>
                </a:cubicBezTo>
                <a:lnTo>
                  <a:pt x="10835" y="12991"/>
                </a:lnTo>
                <a:lnTo>
                  <a:pt x="13796" y="15978"/>
                </a:lnTo>
                <a:cubicBezTo>
                  <a:pt x="13886" y="16065"/>
                  <a:pt x="13991" y="16111"/>
                  <a:pt x="14115" y="16111"/>
                </a:cubicBezTo>
                <a:cubicBezTo>
                  <a:pt x="14237" y="16111"/>
                  <a:pt x="14341" y="16065"/>
                  <a:pt x="14432" y="15978"/>
                </a:cubicBezTo>
                <a:lnTo>
                  <a:pt x="15960" y="14450"/>
                </a:lnTo>
                <a:cubicBezTo>
                  <a:pt x="16166" y="14241"/>
                  <a:pt x="16166" y="14032"/>
                  <a:pt x="15960" y="13815"/>
                </a:cubicBezTo>
                <a:lnTo>
                  <a:pt x="12957" y="10856"/>
                </a:lnTo>
                <a:lnTo>
                  <a:pt x="16282" y="753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05" name="AutoShape 108"/>
          <p:cNvSpPr>
            <a:spLocks/>
          </p:cNvSpPr>
          <p:nvPr/>
        </p:nvSpPr>
        <p:spPr bwMode="auto">
          <a:xfrm>
            <a:off x="11326135" y="1746663"/>
            <a:ext cx="248411" cy="2428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711" y="0"/>
                </a:moveTo>
                <a:cubicBezTo>
                  <a:pt x="20953" y="0"/>
                  <a:pt x="21161" y="105"/>
                  <a:pt x="21338" y="317"/>
                </a:cubicBezTo>
                <a:cubicBezTo>
                  <a:pt x="21514" y="525"/>
                  <a:pt x="21599" y="778"/>
                  <a:pt x="21599" y="1066"/>
                </a:cubicBezTo>
                <a:lnTo>
                  <a:pt x="21599" y="4118"/>
                </a:lnTo>
                <a:cubicBezTo>
                  <a:pt x="21599" y="4409"/>
                  <a:pt x="21514" y="4661"/>
                  <a:pt x="21338" y="4870"/>
                </a:cubicBezTo>
                <a:cubicBezTo>
                  <a:pt x="21161" y="5084"/>
                  <a:pt x="20953" y="5190"/>
                  <a:pt x="20711" y="5190"/>
                </a:cubicBezTo>
                <a:lnTo>
                  <a:pt x="913" y="5190"/>
                </a:lnTo>
                <a:cubicBezTo>
                  <a:pt x="656" y="5190"/>
                  <a:pt x="440" y="5084"/>
                  <a:pt x="261" y="4870"/>
                </a:cubicBezTo>
                <a:cubicBezTo>
                  <a:pt x="85" y="4661"/>
                  <a:pt x="0" y="4409"/>
                  <a:pt x="0" y="4118"/>
                </a:cubicBezTo>
                <a:lnTo>
                  <a:pt x="0" y="1066"/>
                </a:lnTo>
                <a:cubicBezTo>
                  <a:pt x="0" y="778"/>
                  <a:pt x="85" y="525"/>
                  <a:pt x="261" y="317"/>
                </a:cubicBezTo>
                <a:cubicBezTo>
                  <a:pt x="438" y="105"/>
                  <a:pt x="653" y="0"/>
                  <a:pt x="913" y="0"/>
                </a:cubicBezTo>
                <a:lnTo>
                  <a:pt x="20711" y="0"/>
                </a:lnTo>
                <a:close/>
                <a:moveTo>
                  <a:pt x="20711" y="8213"/>
                </a:moveTo>
                <a:cubicBezTo>
                  <a:pt x="20953" y="8213"/>
                  <a:pt x="21161" y="8316"/>
                  <a:pt x="21338" y="8527"/>
                </a:cubicBezTo>
                <a:cubicBezTo>
                  <a:pt x="21514" y="8742"/>
                  <a:pt x="21599" y="8985"/>
                  <a:pt x="21599" y="9264"/>
                </a:cubicBezTo>
                <a:lnTo>
                  <a:pt x="21599" y="12331"/>
                </a:lnTo>
                <a:cubicBezTo>
                  <a:pt x="21599" y="12622"/>
                  <a:pt x="21514" y="12872"/>
                  <a:pt x="21338" y="13078"/>
                </a:cubicBezTo>
                <a:cubicBezTo>
                  <a:pt x="21161" y="13286"/>
                  <a:pt x="20953" y="13389"/>
                  <a:pt x="20711" y="13389"/>
                </a:cubicBezTo>
                <a:lnTo>
                  <a:pt x="913" y="13389"/>
                </a:lnTo>
                <a:cubicBezTo>
                  <a:pt x="656" y="13389"/>
                  <a:pt x="440" y="13283"/>
                  <a:pt x="261" y="13069"/>
                </a:cubicBezTo>
                <a:cubicBezTo>
                  <a:pt x="85" y="12860"/>
                  <a:pt x="0" y="12613"/>
                  <a:pt x="0" y="12331"/>
                </a:cubicBezTo>
                <a:lnTo>
                  <a:pt x="0" y="9265"/>
                </a:lnTo>
                <a:cubicBezTo>
                  <a:pt x="0" y="8977"/>
                  <a:pt x="85" y="8730"/>
                  <a:pt x="261" y="8521"/>
                </a:cubicBezTo>
                <a:cubicBezTo>
                  <a:pt x="438" y="8316"/>
                  <a:pt x="653" y="8213"/>
                  <a:pt x="913" y="8213"/>
                </a:cubicBezTo>
                <a:lnTo>
                  <a:pt x="20711" y="8213"/>
                </a:lnTo>
                <a:close/>
                <a:moveTo>
                  <a:pt x="20711" y="16412"/>
                </a:moveTo>
                <a:cubicBezTo>
                  <a:pt x="20953" y="16412"/>
                  <a:pt x="21161" y="16514"/>
                  <a:pt x="21338" y="16726"/>
                </a:cubicBezTo>
                <a:cubicBezTo>
                  <a:pt x="21514" y="16940"/>
                  <a:pt x="21599" y="17190"/>
                  <a:pt x="21599" y="17478"/>
                </a:cubicBezTo>
                <a:lnTo>
                  <a:pt x="21599" y="20504"/>
                </a:lnTo>
                <a:cubicBezTo>
                  <a:pt x="21599" y="20812"/>
                  <a:pt x="21514" y="21071"/>
                  <a:pt x="21338" y="21282"/>
                </a:cubicBezTo>
                <a:cubicBezTo>
                  <a:pt x="21161" y="21494"/>
                  <a:pt x="20953" y="21599"/>
                  <a:pt x="20711" y="21599"/>
                </a:cubicBezTo>
                <a:lnTo>
                  <a:pt x="913" y="21599"/>
                </a:lnTo>
                <a:cubicBezTo>
                  <a:pt x="656" y="21599"/>
                  <a:pt x="440" y="21494"/>
                  <a:pt x="261" y="21282"/>
                </a:cubicBezTo>
                <a:cubicBezTo>
                  <a:pt x="85" y="21071"/>
                  <a:pt x="0" y="20812"/>
                  <a:pt x="0" y="20504"/>
                </a:cubicBezTo>
                <a:lnTo>
                  <a:pt x="0" y="17478"/>
                </a:lnTo>
                <a:cubicBezTo>
                  <a:pt x="0" y="17190"/>
                  <a:pt x="85" y="16940"/>
                  <a:pt x="261" y="16726"/>
                </a:cubicBezTo>
                <a:cubicBezTo>
                  <a:pt x="438" y="16514"/>
                  <a:pt x="653" y="16412"/>
                  <a:pt x="913" y="16412"/>
                </a:cubicBezTo>
                <a:lnTo>
                  <a:pt x="20711" y="1641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06" name="AutoShape 109"/>
          <p:cNvSpPr>
            <a:spLocks/>
          </p:cNvSpPr>
          <p:nvPr/>
        </p:nvSpPr>
        <p:spPr bwMode="auto">
          <a:xfrm>
            <a:off x="6819806" y="4519664"/>
            <a:ext cx="247618" cy="242062"/>
          </a:xfrm>
          <a:custGeom>
            <a:avLst/>
            <a:gdLst>
              <a:gd name="T0" fmla="*/ 10796 w 21592"/>
              <a:gd name="T1" fmla="+- 0 10793 111"/>
              <a:gd name="T2" fmla="*/ 10793 h 21365"/>
              <a:gd name="T3" fmla="*/ 10796 w 21592"/>
              <a:gd name="T4" fmla="+- 0 10793 111"/>
              <a:gd name="T5" fmla="*/ 10793 h 21365"/>
              <a:gd name="T6" fmla="*/ 10796 w 21592"/>
              <a:gd name="T7" fmla="+- 0 10793 111"/>
              <a:gd name="T8" fmla="*/ 10793 h 21365"/>
              <a:gd name="T9" fmla="*/ 10796 w 21592"/>
              <a:gd name="T10" fmla="+- 0 10793 111"/>
              <a:gd name="T11" fmla="*/ 10793 h 21365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592" h="21365">
                <a:moveTo>
                  <a:pt x="5705" y="19760"/>
                </a:moveTo>
                <a:cubicBezTo>
                  <a:pt x="5705" y="20596"/>
                  <a:pt x="5604" y="21104"/>
                  <a:pt x="5403" y="21282"/>
                </a:cubicBezTo>
                <a:cubicBezTo>
                  <a:pt x="5200" y="21466"/>
                  <a:pt x="4940" y="21249"/>
                  <a:pt x="4626" y="20641"/>
                </a:cubicBezTo>
                <a:lnTo>
                  <a:pt x="313" y="12102"/>
                </a:lnTo>
                <a:cubicBezTo>
                  <a:pt x="107" y="11700"/>
                  <a:pt x="0" y="11221"/>
                  <a:pt x="0" y="10686"/>
                </a:cubicBezTo>
                <a:cubicBezTo>
                  <a:pt x="0" y="10134"/>
                  <a:pt x="107" y="9666"/>
                  <a:pt x="313" y="9275"/>
                </a:cubicBezTo>
                <a:lnTo>
                  <a:pt x="4626" y="680"/>
                </a:lnTo>
                <a:cubicBezTo>
                  <a:pt x="4940" y="95"/>
                  <a:pt x="5200" y="-111"/>
                  <a:pt x="5403" y="56"/>
                </a:cubicBezTo>
                <a:cubicBezTo>
                  <a:pt x="5604" y="223"/>
                  <a:pt x="5705" y="725"/>
                  <a:pt x="5705" y="1561"/>
                </a:cubicBezTo>
                <a:lnTo>
                  <a:pt x="5705" y="7035"/>
                </a:lnTo>
                <a:lnTo>
                  <a:pt x="15899" y="7035"/>
                </a:lnTo>
                <a:lnTo>
                  <a:pt x="15899" y="1617"/>
                </a:lnTo>
                <a:cubicBezTo>
                  <a:pt x="15899" y="781"/>
                  <a:pt x="16004" y="268"/>
                  <a:pt x="16202" y="84"/>
                </a:cubicBezTo>
                <a:cubicBezTo>
                  <a:pt x="16405" y="-100"/>
                  <a:pt x="16659" y="95"/>
                  <a:pt x="16967" y="680"/>
                </a:cubicBezTo>
                <a:lnTo>
                  <a:pt x="21294" y="9275"/>
                </a:lnTo>
                <a:cubicBezTo>
                  <a:pt x="21501" y="9682"/>
                  <a:pt x="21600" y="10150"/>
                  <a:pt x="21591" y="10686"/>
                </a:cubicBezTo>
                <a:cubicBezTo>
                  <a:pt x="21591" y="11243"/>
                  <a:pt x="21492" y="11711"/>
                  <a:pt x="21294" y="12102"/>
                </a:cubicBezTo>
                <a:lnTo>
                  <a:pt x="16967" y="20697"/>
                </a:lnTo>
                <a:cubicBezTo>
                  <a:pt x="16654" y="21282"/>
                  <a:pt x="16397" y="21489"/>
                  <a:pt x="16199" y="21293"/>
                </a:cubicBezTo>
                <a:cubicBezTo>
                  <a:pt x="16001" y="21109"/>
                  <a:pt x="15902" y="20596"/>
                  <a:pt x="15902" y="19760"/>
                </a:cubicBezTo>
                <a:lnTo>
                  <a:pt x="15902" y="14342"/>
                </a:lnTo>
                <a:lnTo>
                  <a:pt x="5705" y="14342"/>
                </a:lnTo>
                <a:lnTo>
                  <a:pt x="5705" y="1976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07" name="AutoShape 110"/>
          <p:cNvSpPr>
            <a:spLocks/>
          </p:cNvSpPr>
          <p:nvPr/>
        </p:nvSpPr>
        <p:spPr bwMode="auto">
          <a:xfrm>
            <a:off x="6288068" y="1745074"/>
            <a:ext cx="248411" cy="242062"/>
          </a:xfrm>
          <a:custGeom>
            <a:avLst/>
            <a:gdLst>
              <a:gd name="T0" fmla="+- 0 10797 116"/>
              <a:gd name="T1" fmla="*/ T0 w 21363"/>
              <a:gd name="T2" fmla="*/ 10800 h 21600"/>
              <a:gd name="T3" fmla="+- 0 10797 116"/>
              <a:gd name="T4" fmla="*/ T3 w 21363"/>
              <a:gd name="T5" fmla="*/ 10800 h 21600"/>
              <a:gd name="T6" fmla="+- 0 10797 116"/>
              <a:gd name="T7" fmla="*/ T6 w 21363"/>
              <a:gd name="T8" fmla="*/ 10800 h 21600"/>
              <a:gd name="T9" fmla="+- 0 10797 116"/>
              <a:gd name="T10" fmla="*/ T9 w 2136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63" h="21600">
                <a:moveTo>
                  <a:pt x="19758" y="15897"/>
                </a:moveTo>
                <a:cubicBezTo>
                  <a:pt x="20596" y="15897"/>
                  <a:pt x="21109" y="15995"/>
                  <a:pt x="21294" y="16199"/>
                </a:cubicBezTo>
                <a:cubicBezTo>
                  <a:pt x="21478" y="16402"/>
                  <a:pt x="21260" y="16662"/>
                  <a:pt x="20640" y="16978"/>
                </a:cubicBezTo>
                <a:lnTo>
                  <a:pt x="12115" y="21286"/>
                </a:lnTo>
                <a:cubicBezTo>
                  <a:pt x="11708" y="21492"/>
                  <a:pt x="11228" y="21599"/>
                  <a:pt x="10675" y="21599"/>
                </a:cubicBezTo>
                <a:cubicBezTo>
                  <a:pt x="10117" y="21599"/>
                  <a:pt x="9648" y="21492"/>
                  <a:pt x="9257" y="21286"/>
                </a:cubicBezTo>
                <a:lnTo>
                  <a:pt x="676" y="16978"/>
                </a:lnTo>
                <a:cubicBezTo>
                  <a:pt x="90" y="16662"/>
                  <a:pt x="-116" y="16402"/>
                  <a:pt x="62" y="16199"/>
                </a:cubicBezTo>
                <a:cubicBezTo>
                  <a:pt x="241" y="15995"/>
                  <a:pt x="749" y="15897"/>
                  <a:pt x="1586" y="15897"/>
                </a:cubicBezTo>
                <a:lnTo>
                  <a:pt x="7013" y="15897"/>
                </a:lnTo>
                <a:lnTo>
                  <a:pt x="7013" y="5705"/>
                </a:lnTo>
                <a:lnTo>
                  <a:pt x="1586" y="5705"/>
                </a:lnTo>
                <a:cubicBezTo>
                  <a:pt x="749" y="5705"/>
                  <a:pt x="241" y="5603"/>
                  <a:pt x="62" y="5400"/>
                </a:cubicBezTo>
                <a:cubicBezTo>
                  <a:pt x="-111" y="5197"/>
                  <a:pt x="112" y="4940"/>
                  <a:pt x="732" y="4624"/>
                </a:cubicBezTo>
                <a:lnTo>
                  <a:pt x="9257" y="310"/>
                </a:lnTo>
                <a:cubicBezTo>
                  <a:pt x="9665" y="104"/>
                  <a:pt x="10134" y="0"/>
                  <a:pt x="10675" y="0"/>
                </a:cubicBezTo>
                <a:cubicBezTo>
                  <a:pt x="11228" y="0"/>
                  <a:pt x="11708" y="104"/>
                  <a:pt x="12115" y="310"/>
                </a:cubicBezTo>
                <a:lnTo>
                  <a:pt x="20696" y="4624"/>
                </a:lnTo>
                <a:cubicBezTo>
                  <a:pt x="21283" y="4940"/>
                  <a:pt x="21483" y="5197"/>
                  <a:pt x="21294" y="5400"/>
                </a:cubicBezTo>
                <a:cubicBezTo>
                  <a:pt x="21109" y="5604"/>
                  <a:pt x="20596" y="5705"/>
                  <a:pt x="19758" y="5705"/>
                </a:cubicBezTo>
                <a:lnTo>
                  <a:pt x="14360" y="5705"/>
                </a:lnTo>
                <a:lnTo>
                  <a:pt x="14360" y="15897"/>
                </a:lnTo>
                <a:lnTo>
                  <a:pt x="19758" y="1589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08" name="AutoShape 111"/>
          <p:cNvSpPr>
            <a:spLocks/>
          </p:cNvSpPr>
          <p:nvPr/>
        </p:nvSpPr>
        <p:spPr bwMode="auto">
          <a:xfrm>
            <a:off x="6865044" y="1745074"/>
            <a:ext cx="248412" cy="242062"/>
          </a:xfrm>
          <a:custGeom>
            <a:avLst/>
            <a:gdLst>
              <a:gd name="T0" fmla="+- 0 10800 61"/>
              <a:gd name="T1" fmla="*/ T0 w 21478"/>
              <a:gd name="T2" fmla="*/ 10800 h 21600"/>
              <a:gd name="T3" fmla="+- 0 10800 61"/>
              <a:gd name="T4" fmla="*/ T3 w 21478"/>
              <a:gd name="T5" fmla="*/ 10800 h 21600"/>
              <a:gd name="T6" fmla="+- 0 10800 61"/>
              <a:gd name="T7" fmla="*/ T6 w 21478"/>
              <a:gd name="T8" fmla="*/ 10800 h 21600"/>
              <a:gd name="T9" fmla="+- 0 10800 61"/>
              <a:gd name="T10" fmla="*/ T9 w 21478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478" h="21600">
                <a:moveTo>
                  <a:pt x="9108" y="16746"/>
                </a:moveTo>
                <a:cubicBezTo>
                  <a:pt x="9155" y="16837"/>
                  <a:pt x="9197" y="16924"/>
                  <a:pt x="9243" y="17012"/>
                </a:cubicBezTo>
                <a:cubicBezTo>
                  <a:pt x="9290" y="17097"/>
                  <a:pt x="9351" y="17181"/>
                  <a:pt x="9431" y="17274"/>
                </a:cubicBezTo>
                <a:lnTo>
                  <a:pt x="12259" y="21069"/>
                </a:lnTo>
                <a:lnTo>
                  <a:pt x="4473" y="21069"/>
                </a:lnTo>
                <a:cubicBezTo>
                  <a:pt x="4227" y="21069"/>
                  <a:pt x="4014" y="20964"/>
                  <a:pt x="3839" y="20755"/>
                </a:cubicBezTo>
                <a:cubicBezTo>
                  <a:pt x="3663" y="20543"/>
                  <a:pt x="3574" y="20286"/>
                  <a:pt x="3574" y="19987"/>
                </a:cubicBezTo>
                <a:lnTo>
                  <a:pt x="3574" y="7554"/>
                </a:lnTo>
                <a:lnTo>
                  <a:pt x="788" y="7554"/>
                </a:lnTo>
                <a:cubicBezTo>
                  <a:pt x="376" y="7554"/>
                  <a:pt x="126" y="7419"/>
                  <a:pt x="32" y="7145"/>
                </a:cubicBezTo>
                <a:cubicBezTo>
                  <a:pt x="-61" y="6871"/>
                  <a:pt x="46" y="6529"/>
                  <a:pt x="353" y="6123"/>
                </a:cubicBezTo>
                <a:lnTo>
                  <a:pt x="4665" y="392"/>
                </a:lnTo>
                <a:cubicBezTo>
                  <a:pt x="4850" y="132"/>
                  <a:pt x="5088" y="0"/>
                  <a:pt x="5371" y="0"/>
                </a:cubicBezTo>
                <a:cubicBezTo>
                  <a:pt x="5661" y="0"/>
                  <a:pt x="5902" y="132"/>
                  <a:pt x="6090" y="392"/>
                </a:cubicBezTo>
                <a:lnTo>
                  <a:pt x="10402" y="6123"/>
                </a:lnTo>
                <a:cubicBezTo>
                  <a:pt x="10708" y="6529"/>
                  <a:pt x="10813" y="6871"/>
                  <a:pt x="10722" y="7145"/>
                </a:cubicBezTo>
                <a:cubicBezTo>
                  <a:pt x="10629" y="7419"/>
                  <a:pt x="10376" y="7554"/>
                  <a:pt x="9966" y="7554"/>
                </a:cubicBezTo>
                <a:lnTo>
                  <a:pt x="7166" y="7554"/>
                </a:lnTo>
                <a:lnTo>
                  <a:pt x="7166" y="16746"/>
                </a:lnTo>
                <a:lnTo>
                  <a:pt x="9108" y="16746"/>
                </a:lnTo>
                <a:close/>
                <a:moveTo>
                  <a:pt x="20689" y="14045"/>
                </a:moveTo>
                <a:cubicBezTo>
                  <a:pt x="21101" y="14045"/>
                  <a:pt x="21351" y="14183"/>
                  <a:pt x="21445" y="14457"/>
                </a:cubicBezTo>
                <a:cubicBezTo>
                  <a:pt x="21539" y="14731"/>
                  <a:pt x="21431" y="15069"/>
                  <a:pt x="21127" y="15476"/>
                </a:cubicBezTo>
                <a:lnTo>
                  <a:pt x="16812" y="21207"/>
                </a:lnTo>
                <a:cubicBezTo>
                  <a:pt x="16625" y="21467"/>
                  <a:pt x="16389" y="21599"/>
                  <a:pt x="16106" y="21599"/>
                </a:cubicBezTo>
                <a:cubicBezTo>
                  <a:pt x="15813" y="21599"/>
                  <a:pt x="15575" y="21467"/>
                  <a:pt x="15387" y="21207"/>
                </a:cubicBezTo>
                <a:lnTo>
                  <a:pt x="11075" y="15476"/>
                </a:lnTo>
                <a:cubicBezTo>
                  <a:pt x="10769" y="15070"/>
                  <a:pt x="10661" y="14731"/>
                  <a:pt x="10755" y="14457"/>
                </a:cubicBezTo>
                <a:cubicBezTo>
                  <a:pt x="10848" y="14183"/>
                  <a:pt x="11099" y="14045"/>
                  <a:pt x="11511" y="14045"/>
                </a:cubicBezTo>
                <a:lnTo>
                  <a:pt x="14311" y="14045"/>
                </a:lnTo>
                <a:lnTo>
                  <a:pt x="14311" y="4881"/>
                </a:lnTo>
                <a:lnTo>
                  <a:pt x="12362" y="4881"/>
                </a:lnTo>
                <a:cubicBezTo>
                  <a:pt x="12315" y="4791"/>
                  <a:pt x="12271" y="4697"/>
                  <a:pt x="12220" y="4604"/>
                </a:cubicBezTo>
                <a:cubicBezTo>
                  <a:pt x="12170" y="4508"/>
                  <a:pt x="12117" y="4418"/>
                  <a:pt x="12056" y="4327"/>
                </a:cubicBezTo>
                <a:lnTo>
                  <a:pt x="9213" y="556"/>
                </a:lnTo>
                <a:lnTo>
                  <a:pt x="16997" y="556"/>
                </a:lnTo>
                <a:cubicBezTo>
                  <a:pt x="17243" y="556"/>
                  <a:pt x="17451" y="657"/>
                  <a:pt x="17627" y="861"/>
                </a:cubicBezTo>
                <a:cubicBezTo>
                  <a:pt x="17797" y="1061"/>
                  <a:pt x="17882" y="1321"/>
                  <a:pt x="17882" y="1637"/>
                </a:cubicBezTo>
                <a:lnTo>
                  <a:pt x="17882" y="14045"/>
                </a:lnTo>
                <a:lnTo>
                  <a:pt x="20689" y="1404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09" name="AutoShape 112"/>
          <p:cNvSpPr>
            <a:spLocks/>
          </p:cNvSpPr>
          <p:nvPr/>
        </p:nvSpPr>
        <p:spPr bwMode="auto">
          <a:xfrm>
            <a:off x="7465835" y="1745868"/>
            <a:ext cx="247618" cy="242062"/>
          </a:xfrm>
          <a:custGeom>
            <a:avLst/>
            <a:gdLst>
              <a:gd name="T0" fmla="+- 0 10800 15"/>
              <a:gd name="T1" fmla="*/ T0 w 21571"/>
              <a:gd name="T2" fmla="*/ 10800 h 21600"/>
              <a:gd name="T3" fmla="+- 0 10800 15"/>
              <a:gd name="T4" fmla="*/ T3 w 21571"/>
              <a:gd name="T5" fmla="*/ 10800 h 21600"/>
              <a:gd name="T6" fmla="+- 0 10800 15"/>
              <a:gd name="T7" fmla="*/ T6 w 21571"/>
              <a:gd name="T8" fmla="*/ 10800 h 21600"/>
              <a:gd name="T9" fmla="+- 0 10800 15"/>
              <a:gd name="T10" fmla="*/ T9 w 21571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71" h="21600">
                <a:moveTo>
                  <a:pt x="21538" y="21106"/>
                </a:moveTo>
                <a:cubicBezTo>
                  <a:pt x="21585" y="21238"/>
                  <a:pt x="21580" y="21353"/>
                  <a:pt x="21526" y="21453"/>
                </a:cubicBezTo>
                <a:cubicBezTo>
                  <a:pt x="21472" y="21550"/>
                  <a:pt x="21379" y="21599"/>
                  <a:pt x="21257" y="21599"/>
                </a:cubicBezTo>
                <a:lnTo>
                  <a:pt x="12601" y="21599"/>
                </a:lnTo>
                <a:lnTo>
                  <a:pt x="12298" y="14400"/>
                </a:lnTo>
                <a:lnTo>
                  <a:pt x="9281" y="14400"/>
                </a:lnTo>
                <a:lnTo>
                  <a:pt x="8966" y="21599"/>
                </a:lnTo>
                <a:lnTo>
                  <a:pt x="322" y="21599"/>
                </a:lnTo>
                <a:cubicBezTo>
                  <a:pt x="197" y="21599"/>
                  <a:pt x="104" y="21555"/>
                  <a:pt x="48" y="21461"/>
                </a:cubicBezTo>
                <a:cubicBezTo>
                  <a:pt x="-11" y="21364"/>
                  <a:pt x="-15" y="21247"/>
                  <a:pt x="28" y="21106"/>
                </a:cubicBezTo>
                <a:lnTo>
                  <a:pt x="6979" y="493"/>
                </a:lnTo>
                <a:cubicBezTo>
                  <a:pt x="7026" y="361"/>
                  <a:pt x="7109" y="246"/>
                  <a:pt x="7231" y="149"/>
                </a:cubicBezTo>
                <a:cubicBezTo>
                  <a:pt x="7351" y="50"/>
                  <a:pt x="7475" y="0"/>
                  <a:pt x="7597" y="0"/>
                </a:cubicBezTo>
                <a:lnTo>
                  <a:pt x="9879" y="0"/>
                </a:lnTo>
                <a:lnTo>
                  <a:pt x="9786" y="2391"/>
                </a:lnTo>
                <a:lnTo>
                  <a:pt x="11797" y="2391"/>
                </a:lnTo>
                <a:lnTo>
                  <a:pt x="11692" y="0"/>
                </a:lnTo>
                <a:lnTo>
                  <a:pt x="13974" y="0"/>
                </a:lnTo>
                <a:cubicBezTo>
                  <a:pt x="14099" y="0"/>
                  <a:pt x="14223" y="46"/>
                  <a:pt x="14341" y="140"/>
                </a:cubicBezTo>
                <a:cubicBezTo>
                  <a:pt x="14463" y="234"/>
                  <a:pt x="14546" y="349"/>
                  <a:pt x="14595" y="493"/>
                </a:cubicBezTo>
                <a:lnTo>
                  <a:pt x="21538" y="21106"/>
                </a:lnTo>
                <a:close/>
                <a:moveTo>
                  <a:pt x="12120" y="10393"/>
                </a:moveTo>
                <a:lnTo>
                  <a:pt x="11885" y="4582"/>
                </a:lnTo>
                <a:lnTo>
                  <a:pt x="9677" y="4582"/>
                </a:lnTo>
                <a:lnTo>
                  <a:pt x="9442" y="10393"/>
                </a:lnTo>
                <a:lnTo>
                  <a:pt x="12120" y="1039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10" name="AutoShape 113"/>
          <p:cNvSpPr>
            <a:spLocks/>
          </p:cNvSpPr>
          <p:nvPr/>
        </p:nvSpPr>
        <p:spPr bwMode="auto">
          <a:xfrm>
            <a:off x="7997584" y="1745868"/>
            <a:ext cx="249205" cy="242062"/>
          </a:xfrm>
          <a:custGeom>
            <a:avLst/>
            <a:gdLst>
              <a:gd name="T0" fmla="*/ 10785 w 21570"/>
              <a:gd name="T1" fmla="*/ 10800 h 21600"/>
              <a:gd name="T2" fmla="*/ 10785 w 21570"/>
              <a:gd name="T3" fmla="*/ 10800 h 21600"/>
              <a:gd name="T4" fmla="*/ 10785 w 21570"/>
              <a:gd name="T5" fmla="*/ 10800 h 21600"/>
              <a:gd name="T6" fmla="*/ 10785 w 2157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70" h="21600">
                <a:moveTo>
                  <a:pt x="1132" y="0"/>
                </a:moveTo>
                <a:cubicBezTo>
                  <a:pt x="3894" y="146"/>
                  <a:pt x="6483" y="774"/>
                  <a:pt x="8906" y="1888"/>
                </a:cubicBezTo>
                <a:cubicBezTo>
                  <a:pt x="11328" y="2999"/>
                  <a:pt x="13449" y="4470"/>
                  <a:pt x="15274" y="6296"/>
                </a:cubicBezTo>
                <a:cubicBezTo>
                  <a:pt x="17102" y="8124"/>
                  <a:pt x="18568" y="10251"/>
                  <a:pt x="19671" y="12678"/>
                </a:cubicBezTo>
                <a:cubicBezTo>
                  <a:pt x="20778" y="15102"/>
                  <a:pt x="21407" y="17699"/>
                  <a:pt x="21562" y="20465"/>
                </a:cubicBezTo>
                <a:cubicBezTo>
                  <a:pt x="21600" y="20750"/>
                  <a:pt x="21493" y="21012"/>
                  <a:pt x="21246" y="21251"/>
                </a:cubicBezTo>
                <a:cubicBezTo>
                  <a:pt x="21036" y="21482"/>
                  <a:pt x="20783" y="21597"/>
                  <a:pt x="20487" y="21597"/>
                </a:cubicBezTo>
                <a:lnTo>
                  <a:pt x="18315" y="21597"/>
                </a:lnTo>
                <a:cubicBezTo>
                  <a:pt x="18033" y="21597"/>
                  <a:pt x="17783" y="21496"/>
                  <a:pt x="17579" y="21297"/>
                </a:cubicBezTo>
                <a:cubicBezTo>
                  <a:pt x="17372" y="21102"/>
                  <a:pt x="17260" y="20860"/>
                  <a:pt x="17243" y="20575"/>
                </a:cubicBezTo>
                <a:cubicBezTo>
                  <a:pt x="17113" y="18390"/>
                  <a:pt x="16608" y="16340"/>
                  <a:pt x="15728" y="14423"/>
                </a:cubicBezTo>
                <a:cubicBezTo>
                  <a:pt x="14849" y="12505"/>
                  <a:pt x="13679" y="10818"/>
                  <a:pt x="12219" y="9356"/>
                </a:cubicBezTo>
                <a:cubicBezTo>
                  <a:pt x="10762" y="7896"/>
                  <a:pt x="9072" y="6725"/>
                  <a:pt x="7155" y="5841"/>
                </a:cubicBezTo>
                <a:cubicBezTo>
                  <a:pt x="5239" y="4963"/>
                  <a:pt x="3192" y="4456"/>
                  <a:pt x="1020" y="4326"/>
                </a:cubicBezTo>
                <a:cubicBezTo>
                  <a:pt x="735" y="4309"/>
                  <a:pt x="494" y="4194"/>
                  <a:pt x="298" y="3990"/>
                </a:cubicBezTo>
                <a:cubicBezTo>
                  <a:pt x="100" y="3782"/>
                  <a:pt x="0" y="3535"/>
                  <a:pt x="0" y="3253"/>
                </a:cubicBezTo>
                <a:lnTo>
                  <a:pt x="0" y="1073"/>
                </a:lnTo>
                <a:cubicBezTo>
                  <a:pt x="0" y="768"/>
                  <a:pt x="114" y="520"/>
                  <a:pt x="344" y="316"/>
                </a:cubicBezTo>
                <a:cubicBezTo>
                  <a:pt x="554" y="106"/>
                  <a:pt x="796" y="0"/>
                  <a:pt x="1074" y="0"/>
                </a:cubicBezTo>
                <a:lnTo>
                  <a:pt x="1132" y="0"/>
                </a:lnTo>
                <a:close/>
                <a:moveTo>
                  <a:pt x="1160" y="7058"/>
                </a:moveTo>
                <a:cubicBezTo>
                  <a:pt x="2931" y="7188"/>
                  <a:pt x="4592" y="7623"/>
                  <a:pt x="6147" y="8368"/>
                </a:cubicBezTo>
                <a:cubicBezTo>
                  <a:pt x="7701" y="9111"/>
                  <a:pt x="9081" y="10090"/>
                  <a:pt x="10288" y="11296"/>
                </a:cubicBezTo>
                <a:cubicBezTo>
                  <a:pt x="11492" y="12505"/>
                  <a:pt x="12466" y="13890"/>
                  <a:pt x="13205" y="15450"/>
                </a:cubicBezTo>
                <a:cubicBezTo>
                  <a:pt x="13944" y="17014"/>
                  <a:pt x="14380" y="18675"/>
                  <a:pt x="14518" y="20442"/>
                </a:cubicBezTo>
                <a:cubicBezTo>
                  <a:pt x="14556" y="20762"/>
                  <a:pt x="14458" y="21033"/>
                  <a:pt x="14228" y="21254"/>
                </a:cubicBezTo>
                <a:cubicBezTo>
                  <a:pt x="14018" y="21484"/>
                  <a:pt x="13757" y="21599"/>
                  <a:pt x="13446" y="21599"/>
                </a:cubicBezTo>
                <a:lnTo>
                  <a:pt x="11271" y="21599"/>
                </a:lnTo>
                <a:cubicBezTo>
                  <a:pt x="11004" y="21599"/>
                  <a:pt x="10768" y="21504"/>
                  <a:pt x="10564" y="21315"/>
                </a:cubicBezTo>
                <a:cubicBezTo>
                  <a:pt x="10357" y="21127"/>
                  <a:pt x="10236" y="20891"/>
                  <a:pt x="10199" y="20603"/>
                </a:cubicBezTo>
                <a:cubicBezTo>
                  <a:pt x="10087" y="19383"/>
                  <a:pt x="9774" y="18237"/>
                  <a:pt x="9256" y="17169"/>
                </a:cubicBezTo>
                <a:cubicBezTo>
                  <a:pt x="8736" y="16098"/>
                  <a:pt x="8069" y="15154"/>
                  <a:pt x="7259" y="14333"/>
                </a:cubicBezTo>
                <a:cubicBezTo>
                  <a:pt x="6440" y="13519"/>
                  <a:pt x="5497" y="12851"/>
                  <a:pt x="4428" y="12330"/>
                </a:cubicBezTo>
                <a:cubicBezTo>
                  <a:pt x="3359" y="11809"/>
                  <a:pt x="2215" y="11495"/>
                  <a:pt x="997" y="11385"/>
                </a:cubicBezTo>
                <a:cubicBezTo>
                  <a:pt x="712" y="11348"/>
                  <a:pt x="477" y="11224"/>
                  <a:pt x="290" y="11014"/>
                </a:cubicBezTo>
                <a:cubicBezTo>
                  <a:pt x="103" y="10804"/>
                  <a:pt x="5" y="10568"/>
                  <a:pt x="5" y="10311"/>
                </a:cubicBezTo>
                <a:lnTo>
                  <a:pt x="5" y="8132"/>
                </a:lnTo>
                <a:cubicBezTo>
                  <a:pt x="5" y="7812"/>
                  <a:pt x="120" y="7551"/>
                  <a:pt x="350" y="7349"/>
                </a:cubicBezTo>
                <a:cubicBezTo>
                  <a:pt x="560" y="7136"/>
                  <a:pt x="801" y="7030"/>
                  <a:pt x="1080" y="7030"/>
                </a:cubicBezTo>
                <a:cubicBezTo>
                  <a:pt x="1097" y="7030"/>
                  <a:pt x="1112" y="7035"/>
                  <a:pt x="1120" y="7044"/>
                </a:cubicBezTo>
                <a:cubicBezTo>
                  <a:pt x="1129" y="7053"/>
                  <a:pt x="1140" y="7058"/>
                  <a:pt x="1160" y="7058"/>
                </a:cubicBezTo>
                <a:moveTo>
                  <a:pt x="3250" y="15102"/>
                </a:moveTo>
                <a:cubicBezTo>
                  <a:pt x="3698" y="15102"/>
                  <a:pt x="4118" y="15188"/>
                  <a:pt x="4503" y="15361"/>
                </a:cubicBezTo>
                <a:cubicBezTo>
                  <a:pt x="4888" y="15528"/>
                  <a:pt x="5230" y="15761"/>
                  <a:pt x="5526" y="16064"/>
                </a:cubicBezTo>
                <a:cubicBezTo>
                  <a:pt x="5825" y="16363"/>
                  <a:pt x="6063" y="16706"/>
                  <a:pt x="6227" y="17085"/>
                </a:cubicBezTo>
                <a:cubicBezTo>
                  <a:pt x="6400" y="17474"/>
                  <a:pt x="6483" y="17892"/>
                  <a:pt x="6483" y="18341"/>
                </a:cubicBezTo>
                <a:cubicBezTo>
                  <a:pt x="6483" y="18793"/>
                  <a:pt x="6400" y="19219"/>
                  <a:pt x="6227" y="19616"/>
                </a:cubicBezTo>
                <a:cubicBezTo>
                  <a:pt x="6060" y="20016"/>
                  <a:pt x="5825" y="20361"/>
                  <a:pt x="5526" y="20652"/>
                </a:cubicBezTo>
                <a:cubicBezTo>
                  <a:pt x="5227" y="20940"/>
                  <a:pt x="4885" y="21168"/>
                  <a:pt x="4503" y="21340"/>
                </a:cubicBezTo>
                <a:cubicBezTo>
                  <a:pt x="4121" y="21513"/>
                  <a:pt x="3701" y="21597"/>
                  <a:pt x="3250" y="21597"/>
                </a:cubicBezTo>
                <a:cubicBezTo>
                  <a:pt x="2799" y="21597"/>
                  <a:pt x="2376" y="21513"/>
                  <a:pt x="1980" y="21340"/>
                </a:cubicBezTo>
                <a:cubicBezTo>
                  <a:pt x="1577" y="21168"/>
                  <a:pt x="1235" y="20940"/>
                  <a:pt x="948" y="20652"/>
                </a:cubicBezTo>
                <a:cubicBezTo>
                  <a:pt x="658" y="20361"/>
                  <a:pt x="428" y="20019"/>
                  <a:pt x="261" y="19622"/>
                </a:cubicBezTo>
                <a:cubicBezTo>
                  <a:pt x="89" y="19230"/>
                  <a:pt x="5" y="18801"/>
                  <a:pt x="5" y="18341"/>
                </a:cubicBezTo>
                <a:cubicBezTo>
                  <a:pt x="5" y="17891"/>
                  <a:pt x="89" y="17474"/>
                  <a:pt x="261" y="17085"/>
                </a:cubicBezTo>
                <a:cubicBezTo>
                  <a:pt x="431" y="16705"/>
                  <a:pt x="660" y="16363"/>
                  <a:pt x="948" y="16064"/>
                </a:cubicBezTo>
                <a:cubicBezTo>
                  <a:pt x="1238" y="15761"/>
                  <a:pt x="1580" y="15528"/>
                  <a:pt x="1980" y="15361"/>
                </a:cubicBezTo>
                <a:cubicBezTo>
                  <a:pt x="2379" y="15191"/>
                  <a:pt x="2801" y="15102"/>
                  <a:pt x="3250" y="15102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11" name="AutoShape 114"/>
          <p:cNvSpPr>
            <a:spLocks/>
          </p:cNvSpPr>
          <p:nvPr/>
        </p:nvSpPr>
        <p:spPr bwMode="auto">
          <a:xfrm>
            <a:off x="3344428" y="1739523"/>
            <a:ext cx="248412" cy="2666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050" y="9182"/>
                </a:moveTo>
                <a:cubicBezTo>
                  <a:pt x="21200" y="9182"/>
                  <a:pt x="21329" y="9229"/>
                  <a:pt x="21435" y="9326"/>
                </a:cubicBezTo>
                <a:cubicBezTo>
                  <a:pt x="21544" y="9426"/>
                  <a:pt x="21599" y="9549"/>
                  <a:pt x="21599" y="9699"/>
                </a:cubicBezTo>
                <a:lnTo>
                  <a:pt x="21599" y="11867"/>
                </a:lnTo>
                <a:cubicBezTo>
                  <a:pt x="21599" y="12232"/>
                  <a:pt x="21415" y="12414"/>
                  <a:pt x="21050" y="12414"/>
                </a:cubicBezTo>
                <a:lnTo>
                  <a:pt x="18746" y="12414"/>
                </a:lnTo>
                <a:cubicBezTo>
                  <a:pt x="18575" y="13204"/>
                  <a:pt x="18299" y="13947"/>
                  <a:pt x="17915" y="14646"/>
                </a:cubicBezTo>
                <a:cubicBezTo>
                  <a:pt x="17530" y="15342"/>
                  <a:pt x="17066" y="15965"/>
                  <a:pt x="16517" y="16514"/>
                </a:cubicBezTo>
                <a:cubicBezTo>
                  <a:pt x="15968" y="17061"/>
                  <a:pt x="15346" y="17528"/>
                  <a:pt x="14647" y="17913"/>
                </a:cubicBezTo>
                <a:cubicBezTo>
                  <a:pt x="13948" y="18298"/>
                  <a:pt x="13206" y="18577"/>
                  <a:pt x="12419" y="18741"/>
                </a:cubicBezTo>
                <a:lnTo>
                  <a:pt x="12419" y="21050"/>
                </a:lnTo>
                <a:cubicBezTo>
                  <a:pt x="12419" y="21197"/>
                  <a:pt x="12369" y="21329"/>
                  <a:pt x="12269" y="21435"/>
                </a:cubicBezTo>
                <a:cubicBezTo>
                  <a:pt x="12172" y="21544"/>
                  <a:pt x="12049" y="21599"/>
                  <a:pt x="11896" y="21599"/>
                </a:cubicBezTo>
                <a:lnTo>
                  <a:pt x="9732" y="21599"/>
                </a:lnTo>
                <a:cubicBezTo>
                  <a:pt x="9368" y="21599"/>
                  <a:pt x="9183" y="21417"/>
                  <a:pt x="9183" y="21050"/>
                </a:cubicBezTo>
                <a:lnTo>
                  <a:pt x="9183" y="18741"/>
                </a:lnTo>
                <a:cubicBezTo>
                  <a:pt x="8396" y="18577"/>
                  <a:pt x="7654" y="18298"/>
                  <a:pt x="6955" y="17913"/>
                </a:cubicBezTo>
                <a:cubicBezTo>
                  <a:pt x="6259" y="17528"/>
                  <a:pt x="5634" y="17061"/>
                  <a:pt x="5085" y="16514"/>
                </a:cubicBezTo>
                <a:cubicBezTo>
                  <a:pt x="4536" y="15965"/>
                  <a:pt x="4069" y="15342"/>
                  <a:pt x="3687" y="14646"/>
                </a:cubicBezTo>
                <a:cubicBezTo>
                  <a:pt x="3300" y="13947"/>
                  <a:pt x="3024" y="13204"/>
                  <a:pt x="2856" y="12414"/>
                </a:cubicBezTo>
                <a:lnTo>
                  <a:pt x="551" y="12414"/>
                </a:lnTo>
                <a:cubicBezTo>
                  <a:pt x="187" y="12414"/>
                  <a:pt x="0" y="12231"/>
                  <a:pt x="0" y="11867"/>
                </a:cubicBezTo>
                <a:lnTo>
                  <a:pt x="0" y="9699"/>
                </a:lnTo>
                <a:cubicBezTo>
                  <a:pt x="0" y="9549"/>
                  <a:pt x="58" y="9426"/>
                  <a:pt x="167" y="9326"/>
                </a:cubicBezTo>
                <a:cubicBezTo>
                  <a:pt x="273" y="9229"/>
                  <a:pt x="402" y="9182"/>
                  <a:pt x="551" y="9182"/>
                </a:cubicBezTo>
                <a:lnTo>
                  <a:pt x="2856" y="9182"/>
                </a:lnTo>
                <a:cubicBezTo>
                  <a:pt x="3026" y="8392"/>
                  <a:pt x="3300" y="7652"/>
                  <a:pt x="3687" y="6953"/>
                </a:cubicBezTo>
                <a:cubicBezTo>
                  <a:pt x="4069" y="6251"/>
                  <a:pt x="4536" y="5631"/>
                  <a:pt x="5085" y="5081"/>
                </a:cubicBezTo>
                <a:cubicBezTo>
                  <a:pt x="5634" y="4532"/>
                  <a:pt x="6256" y="4065"/>
                  <a:pt x="6955" y="3680"/>
                </a:cubicBezTo>
                <a:cubicBezTo>
                  <a:pt x="7654" y="3298"/>
                  <a:pt x="8396" y="3022"/>
                  <a:pt x="9183" y="2852"/>
                </a:cubicBezTo>
                <a:lnTo>
                  <a:pt x="9183" y="546"/>
                </a:lnTo>
                <a:cubicBezTo>
                  <a:pt x="9183" y="181"/>
                  <a:pt x="9365" y="0"/>
                  <a:pt x="9732" y="0"/>
                </a:cubicBezTo>
                <a:lnTo>
                  <a:pt x="11896" y="0"/>
                </a:lnTo>
                <a:cubicBezTo>
                  <a:pt x="12049" y="0"/>
                  <a:pt x="12172" y="50"/>
                  <a:pt x="12269" y="158"/>
                </a:cubicBezTo>
                <a:cubicBezTo>
                  <a:pt x="12369" y="267"/>
                  <a:pt x="12419" y="396"/>
                  <a:pt x="12419" y="546"/>
                </a:cubicBezTo>
                <a:lnTo>
                  <a:pt x="12419" y="2852"/>
                </a:lnTo>
                <a:cubicBezTo>
                  <a:pt x="13206" y="3022"/>
                  <a:pt x="13948" y="3298"/>
                  <a:pt x="14647" y="3680"/>
                </a:cubicBezTo>
                <a:cubicBezTo>
                  <a:pt x="15343" y="4065"/>
                  <a:pt x="15968" y="4532"/>
                  <a:pt x="16517" y="5082"/>
                </a:cubicBezTo>
                <a:cubicBezTo>
                  <a:pt x="17066" y="5631"/>
                  <a:pt x="17530" y="6251"/>
                  <a:pt x="17915" y="6953"/>
                </a:cubicBezTo>
                <a:cubicBezTo>
                  <a:pt x="18299" y="7652"/>
                  <a:pt x="18578" y="8392"/>
                  <a:pt x="18746" y="9182"/>
                </a:cubicBezTo>
                <a:lnTo>
                  <a:pt x="21050" y="9182"/>
                </a:lnTo>
                <a:close/>
                <a:moveTo>
                  <a:pt x="12419" y="16465"/>
                </a:moveTo>
                <a:cubicBezTo>
                  <a:pt x="13411" y="16194"/>
                  <a:pt x="14268" y="15698"/>
                  <a:pt x="14991" y="14981"/>
                </a:cubicBezTo>
                <a:cubicBezTo>
                  <a:pt x="15710" y="14264"/>
                  <a:pt x="16203" y="13410"/>
                  <a:pt x="16467" y="12414"/>
                </a:cubicBezTo>
                <a:lnTo>
                  <a:pt x="14048" y="12414"/>
                </a:lnTo>
                <a:cubicBezTo>
                  <a:pt x="13684" y="12414"/>
                  <a:pt x="13505" y="12231"/>
                  <a:pt x="13514" y="11867"/>
                </a:cubicBezTo>
                <a:lnTo>
                  <a:pt x="13514" y="9699"/>
                </a:lnTo>
                <a:cubicBezTo>
                  <a:pt x="13514" y="9549"/>
                  <a:pt x="13567" y="9426"/>
                  <a:pt x="13669" y="9326"/>
                </a:cubicBezTo>
                <a:cubicBezTo>
                  <a:pt x="13772" y="9229"/>
                  <a:pt x="13898" y="9182"/>
                  <a:pt x="14048" y="9182"/>
                </a:cubicBezTo>
                <a:lnTo>
                  <a:pt x="16467" y="9182"/>
                </a:lnTo>
                <a:cubicBezTo>
                  <a:pt x="16194" y="8186"/>
                  <a:pt x="15698" y="7332"/>
                  <a:pt x="14982" y="6609"/>
                </a:cubicBezTo>
                <a:cubicBezTo>
                  <a:pt x="14265" y="5883"/>
                  <a:pt x="13411" y="5390"/>
                  <a:pt x="12419" y="5131"/>
                </a:cubicBezTo>
                <a:lnTo>
                  <a:pt x="12419" y="7549"/>
                </a:lnTo>
                <a:cubicBezTo>
                  <a:pt x="12419" y="7699"/>
                  <a:pt x="12369" y="7828"/>
                  <a:pt x="12269" y="7928"/>
                </a:cubicBezTo>
                <a:cubicBezTo>
                  <a:pt x="12172" y="8031"/>
                  <a:pt x="12049" y="8081"/>
                  <a:pt x="11896" y="8081"/>
                </a:cubicBezTo>
                <a:lnTo>
                  <a:pt x="9732" y="8081"/>
                </a:lnTo>
                <a:cubicBezTo>
                  <a:pt x="9368" y="8081"/>
                  <a:pt x="9183" y="7905"/>
                  <a:pt x="9183" y="7549"/>
                </a:cubicBezTo>
                <a:lnTo>
                  <a:pt x="9183" y="5131"/>
                </a:lnTo>
                <a:cubicBezTo>
                  <a:pt x="8191" y="5402"/>
                  <a:pt x="7334" y="5895"/>
                  <a:pt x="6608" y="6612"/>
                </a:cubicBezTo>
                <a:cubicBezTo>
                  <a:pt x="5889" y="7332"/>
                  <a:pt x="5399" y="8187"/>
                  <a:pt x="5135" y="9182"/>
                </a:cubicBezTo>
                <a:lnTo>
                  <a:pt x="7580" y="9182"/>
                </a:lnTo>
                <a:cubicBezTo>
                  <a:pt x="7733" y="9182"/>
                  <a:pt x="7853" y="9229"/>
                  <a:pt x="7947" y="9326"/>
                </a:cubicBezTo>
                <a:cubicBezTo>
                  <a:pt x="8038" y="9426"/>
                  <a:pt x="8088" y="9550"/>
                  <a:pt x="8088" y="9700"/>
                </a:cubicBezTo>
                <a:lnTo>
                  <a:pt x="8088" y="11867"/>
                </a:lnTo>
                <a:cubicBezTo>
                  <a:pt x="8088" y="12017"/>
                  <a:pt x="8038" y="12144"/>
                  <a:pt x="7947" y="12252"/>
                </a:cubicBezTo>
                <a:cubicBezTo>
                  <a:pt x="7853" y="12364"/>
                  <a:pt x="7733" y="12414"/>
                  <a:pt x="7580" y="12414"/>
                </a:cubicBezTo>
                <a:lnTo>
                  <a:pt x="5135" y="12414"/>
                </a:lnTo>
                <a:cubicBezTo>
                  <a:pt x="5408" y="13410"/>
                  <a:pt x="5904" y="14267"/>
                  <a:pt x="6620" y="14990"/>
                </a:cubicBezTo>
                <a:cubicBezTo>
                  <a:pt x="7337" y="15710"/>
                  <a:pt x="8191" y="16203"/>
                  <a:pt x="9183" y="16465"/>
                </a:cubicBezTo>
                <a:lnTo>
                  <a:pt x="9183" y="14018"/>
                </a:lnTo>
                <a:cubicBezTo>
                  <a:pt x="9183" y="13868"/>
                  <a:pt x="9239" y="13744"/>
                  <a:pt x="9348" y="13653"/>
                </a:cubicBezTo>
                <a:cubicBezTo>
                  <a:pt x="9453" y="13559"/>
                  <a:pt x="9583" y="13512"/>
                  <a:pt x="9732" y="13512"/>
                </a:cubicBezTo>
                <a:lnTo>
                  <a:pt x="11896" y="13512"/>
                </a:lnTo>
                <a:cubicBezTo>
                  <a:pt x="12049" y="13512"/>
                  <a:pt x="12172" y="13559"/>
                  <a:pt x="12269" y="13653"/>
                </a:cubicBezTo>
                <a:cubicBezTo>
                  <a:pt x="12369" y="13744"/>
                  <a:pt x="12419" y="13868"/>
                  <a:pt x="12419" y="14018"/>
                </a:cubicBezTo>
                <a:lnTo>
                  <a:pt x="12419" y="1646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12" name="AutoShape 115"/>
          <p:cNvSpPr>
            <a:spLocks/>
          </p:cNvSpPr>
          <p:nvPr/>
        </p:nvSpPr>
        <p:spPr bwMode="auto">
          <a:xfrm>
            <a:off x="3923795" y="1738730"/>
            <a:ext cx="249205" cy="2666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357" y="18801"/>
                </a:moveTo>
                <a:cubicBezTo>
                  <a:pt x="21518" y="18965"/>
                  <a:pt x="21599" y="19177"/>
                  <a:pt x="21599" y="19436"/>
                </a:cubicBezTo>
                <a:cubicBezTo>
                  <a:pt x="21599" y="19580"/>
                  <a:pt x="21518" y="19775"/>
                  <a:pt x="21357" y="20018"/>
                </a:cubicBezTo>
                <a:cubicBezTo>
                  <a:pt x="21193" y="20261"/>
                  <a:pt x="20989" y="20504"/>
                  <a:pt x="20746" y="20741"/>
                </a:cubicBezTo>
                <a:cubicBezTo>
                  <a:pt x="20503" y="20978"/>
                  <a:pt x="20260" y="21184"/>
                  <a:pt x="20023" y="21348"/>
                </a:cubicBezTo>
                <a:cubicBezTo>
                  <a:pt x="19783" y="21518"/>
                  <a:pt x="19593" y="21599"/>
                  <a:pt x="19447" y="21599"/>
                </a:cubicBezTo>
                <a:cubicBezTo>
                  <a:pt x="19189" y="21599"/>
                  <a:pt x="18975" y="21515"/>
                  <a:pt x="18811" y="21343"/>
                </a:cubicBezTo>
                <a:lnTo>
                  <a:pt x="13957" y="16502"/>
                </a:lnTo>
                <a:cubicBezTo>
                  <a:pt x="13217" y="16980"/>
                  <a:pt x="12428" y="17350"/>
                  <a:pt x="11589" y="17604"/>
                </a:cubicBezTo>
                <a:cubicBezTo>
                  <a:pt x="10750" y="17864"/>
                  <a:pt x="9891" y="17991"/>
                  <a:pt x="9007" y="17991"/>
                </a:cubicBezTo>
                <a:cubicBezTo>
                  <a:pt x="7769" y="17991"/>
                  <a:pt x="6608" y="17759"/>
                  <a:pt x="5517" y="17290"/>
                </a:cubicBezTo>
                <a:cubicBezTo>
                  <a:pt x="4427" y="16822"/>
                  <a:pt x="3469" y="16175"/>
                  <a:pt x="2644" y="15353"/>
                </a:cubicBezTo>
                <a:cubicBezTo>
                  <a:pt x="1816" y="14534"/>
                  <a:pt x="1172" y="13580"/>
                  <a:pt x="700" y="12487"/>
                </a:cubicBezTo>
                <a:cubicBezTo>
                  <a:pt x="231" y="11400"/>
                  <a:pt x="0" y="10236"/>
                  <a:pt x="0" y="8999"/>
                </a:cubicBezTo>
                <a:cubicBezTo>
                  <a:pt x="0" y="7768"/>
                  <a:pt x="231" y="6602"/>
                  <a:pt x="700" y="5515"/>
                </a:cubicBezTo>
                <a:cubicBezTo>
                  <a:pt x="1169" y="4422"/>
                  <a:pt x="1816" y="3467"/>
                  <a:pt x="2644" y="2645"/>
                </a:cubicBezTo>
                <a:cubicBezTo>
                  <a:pt x="3469" y="1827"/>
                  <a:pt x="4424" y="1180"/>
                  <a:pt x="5512" y="708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4" y="0"/>
                  <a:pt x="11403" y="237"/>
                  <a:pt x="12488" y="708"/>
                </a:cubicBezTo>
                <a:cubicBezTo>
                  <a:pt x="13573" y="1180"/>
                  <a:pt x="14530" y="1827"/>
                  <a:pt x="15358" y="2645"/>
                </a:cubicBezTo>
                <a:cubicBezTo>
                  <a:pt x="16183" y="3467"/>
                  <a:pt x="16830" y="4422"/>
                  <a:pt x="17299" y="5515"/>
                </a:cubicBezTo>
                <a:cubicBezTo>
                  <a:pt x="17768" y="6602"/>
                  <a:pt x="18003" y="7768"/>
                  <a:pt x="18003" y="8999"/>
                </a:cubicBezTo>
                <a:cubicBezTo>
                  <a:pt x="18003" y="9886"/>
                  <a:pt x="17873" y="10747"/>
                  <a:pt x="17616" y="11589"/>
                </a:cubicBezTo>
                <a:cubicBezTo>
                  <a:pt x="17359" y="12433"/>
                  <a:pt x="16991" y="13218"/>
                  <a:pt x="16514" y="13947"/>
                </a:cubicBezTo>
                <a:lnTo>
                  <a:pt x="21357" y="18801"/>
                </a:lnTo>
                <a:close/>
                <a:moveTo>
                  <a:pt x="3596" y="8999"/>
                </a:moveTo>
                <a:cubicBezTo>
                  <a:pt x="3596" y="9759"/>
                  <a:pt x="3740" y="10465"/>
                  <a:pt x="4028" y="11117"/>
                </a:cubicBezTo>
                <a:cubicBezTo>
                  <a:pt x="4317" y="11770"/>
                  <a:pt x="4707" y="12337"/>
                  <a:pt x="5193" y="12820"/>
                </a:cubicBezTo>
                <a:cubicBezTo>
                  <a:pt x="5679" y="13300"/>
                  <a:pt x="6252" y="13684"/>
                  <a:pt x="6908" y="13969"/>
                </a:cubicBezTo>
                <a:cubicBezTo>
                  <a:pt x="7566" y="14252"/>
                  <a:pt x="8264" y="14393"/>
                  <a:pt x="9004" y="14393"/>
                </a:cubicBezTo>
                <a:cubicBezTo>
                  <a:pt x="9744" y="14393"/>
                  <a:pt x="10439" y="14252"/>
                  <a:pt x="11092" y="13969"/>
                </a:cubicBezTo>
                <a:cubicBezTo>
                  <a:pt x="11745" y="13684"/>
                  <a:pt x="12318" y="13300"/>
                  <a:pt x="12801" y="12820"/>
                </a:cubicBezTo>
                <a:cubicBezTo>
                  <a:pt x="13290" y="12337"/>
                  <a:pt x="13677" y="11770"/>
                  <a:pt x="13965" y="11117"/>
                </a:cubicBezTo>
                <a:cubicBezTo>
                  <a:pt x="14254" y="10465"/>
                  <a:pt x="14398" y="9759"/>
                  <a:pt x="14398" y="8999"/>
                </a:cubicBezTo>
                <a:cubicBezTo>
                  <a:pt x="14398" y="8259"/>
                  <a:pt x="14254" y="7565"/>
                  <a:pt x="13965" y="6912"/>
                </a:cubicBezTo>
                <a:cubicBezTo>
                  <a:pt x="13674" y="6257"/>
                  <a:pt x="13290" y="5684"/>
                  <a:pt x="12801" y="5192"/>
                </a:cubicBezTo>
                <a:cubicBezTo>
                  <a:pt x="12315" y="4704"/>
                  <a:pt x="11745" y="4317"/>
                  <a:pt x="11092" y="4032"/>
                </a:cubicBezTo>
                <a:cubicBezTo>
                  <a:pt x="10439" y="3749"/>
                  <a:pt x="9741" y="3605"/>
                  <a:pt x="9004" y="3605"/>
                </a:cubicBezTo>
                <a:cubicBezTo>
                  <a:pt x="8267" y="3605"/>
                  <a:pt x="7566" y="3749"/>
                  <a:pt x="6908" y="4032"/>
                </a:cubicBezTo>
                <a:cubicBezTo>
                  <a:pt x="6252" y="4317"/>
                  <a:pt x="5676" y="4704"/>
                  <a:pt x="5193" y="5192"/>
                </a:cubicBezTo>
                <a:cubicBezTo>
                  <a:pt x="4707" y="5684"/>
                  <a:pt x="4317" y="6257"/>
                  <a:pt x="4028" y="6912"/>
                </a:cubicBezTo>
                <a:cubicBezTo>
                  <a:pt x="3740" y="7565"/>
                  <a:pt x="3596" y="8256"/>
                  <a:pt x="3596" y="8999"/>
                </a:cubicBezTo>
                <a:moveTo>
                  <a:pt x="9007" y="5591"/>
                </a:moveTo>
                <a:cubicBezTo>
                  <a:pt x="9185" y="5591"/>
                  <a:pt x="9343" y="5656"/>
                  <a:pt x="9473" y="5785"/>
                </a:cubicBezTo>
                <a:cubicBezTo>
                  <a:pt x="9603" y="5918"/>
                  <a:pt x="9668" y="6082"/>
                  <a:pt x="9668" y="6279"/>
                </a:cubicBezTo>
                <a:cubicBezTo>
                  <a:pt x="9668" y="6460"/>
                  <a:pt x="9603" y="6616"/>
                  <a:pt x="9473" y="6745"/>
                </a:cubicBezTo>
                <a:cubicBezTo>
                  <a:pt x="9343" y="6878"/>
                  <a:pt x="9185" y="6943"/>
                  <a:pt x="9007" y="6943"/>
                </a:cubicBezTo>
                <a:cubicBezTo>
                  <a:pt x="8439" y="6943"/>
                  <a:pt x="7953" y="7144"/>
                  <a:pt x="7552" y="7536"/>
                </a:cubicBezTo>
                <a:cubicBezTo>
                  <a:pt x="7151" y="7934"/>
                  <a:pt x="6950" y="8423"/>
                  <a:pt x="6950" y="8996"/>
                </a:cubicBezTo>
                <a:cubicBezTo>
                  <a:pt x="6950" y="9180"/>
                  <a:pt x="6885" y="9332"/>
                  <a:pt x="6755" y="9465"/>
                </a:cubicBezTo>
                <a:cubicBezTo>
                  <a:pt x="6622" y="9595"/>
                  <a:pt x="6467" y="9657"/>
                  <a:pt x="6289" y="9657"/>
                </a:cubicBezTo>
                <a:cubicBezTo>
                  <a:pt x="6080" y="9657"/>
                  <a:pt x="5913" y="9595"/>
                  <a:pt x="5786" y="9465"/>
                </a:cubicBezTo>
                <a:cubicBezTo>
                  <a:pt x="5659" y="9332"/>
                  <a:pt x="5599" y="9180"/>
                  <a:pt x="5599" y="8996"/>
                </a:cubicBezTo>
                <a:cubicBezTo>
                  <a:pt x="5599" y="8539"/>
                  <a:pt x="5684" y="8104"/>
                  <a:pt x="5862" y="7686"/>
                </a:cubicBezTo>
                <a:cubicBezTo>
                  <a:pt x="6037" y="7271"/>
                  <a:pt x="6280" y="6907"/>
                  <a:pt x="6597" y="6590"/>
                </a:cubicBezTo>
                <a:cubicBezTo>
                  <a:pt x="6905" y="6277"/>
                  <a:pt x="7264" y="6028"/>
                  <a:pt x="7676" y="5856"/>
                </a:cubicBezTo>
                <a:cubicBezTo>
                  <a:pt x="8086" y="5681"/>
                  <a:pt x="8529" y="5591"/>
                  <a:pt x="9007" y="5591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13" name="AutoShape 116"/>
          <p:cNvSpPr>
            <a:spLocks/>
          </p:cNvSpPr>
          <p:nvPr/>
        </p:nvSpPr>
        <p:spPr bwMode="auto">
          <a:xfrm>
            <a:off x="4526961" y="1744281"/>
            <a:ext cx="247618" cy="267458"/>
          </a:xfrm>
          <a:custGeom>
            <a:avLst/>
            <a:gdLst>
              <a:gd name="T0" fmla="*/ 10795 w 21591"/>
              <a:gd name="T1" fmla="+- 0 10838 76"/>
              <a:gd name="T2" fmla="*/ 10838 h 21524"/>
              <a:gd name="T3" fmla="*/ 10795 w 21591"/>
              <a:gd name="T4" fmla="+- 0 10838 76"/>
              <a:gd name="T5" fmla="*/ 10838 h 21524"/>
              <a:gd name="T6" fmla="*/ 10795 w 21591"/>
              <a:gd name="T7" fmla="+- 0 10838 76"/>
              <a:gd name="T8" fmla="*/ 10838 h 21524"/>
              <a:gd name="T9" fmla="*/ 10795 w 21591"/>
              <a:gd name="T10" fmla="+- 0 10838 76"/>
              <a:gd name="T11" fmla="*/ 10838 h 21524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591" h="21524">
                <a:moveTo>
                  <a:pt x="17534" y="15668"/>
                </a:moveTo>
                <a:cubicBezTo>
                  <a:pt x="17659" y="15575"/>
                  <a:pt x="17784" y="15475"/>
                  <a:pt x="17904" y="15367"/>
                </a:cubicBezTo>
                <a:cubicBezTo>
                  <a:pt x="18024" y="15258"/>
                  <a:pt x="18151" y="15129"/>
                  <a:pt x="18283" y="14980"/>
                </a:cubicBezTo>
                <a:lnTo>
                  <a:pt x="19793" y="13200"/>
                </a:lnTo>
                <a:lnTo>
                  <a:pt x="19793" y="17223"/>
                </a:lnTo>
                <a:cubicBezTo>
                  <a:pt x="19793" y="17811"/>
                  <a:pt x="19695" y="18367"/>
                  <a:pt x="19502" y="18883"/>
                </a:cubicBezTo>
                <a:cubicBezTo>
                  <a:pt x="19306" y="19401"/>
                  <a:pt x="19044" y="19858"/>
                  <a:pt x="18717" y="20250"/>
                </a:cubicBezTo>
                <a:cubicBezTo>
                  <a:pt x="18389" y="20642"/>
                  <a:pt x="18009" y="20953"/>
                  <a:pt x="17581" y="21181"/>
                </a:cubicBezTo>
                <a:cubicBezTo>
                  <a:pt x="17150" y="21409"/>
                  <a:pt x="16688" y="21524"/>
                  <a:pt x="16186" y="21524"/>
                </a:cubicBezTo>
                <a:lnTo>
                  <a:pt x="3592" y="21524"/>
                </a:lnTo>
                <a:cubicBezTo>
                  <a:pt x="3103" y="21524"/>
                  <a:pt x="2633" y="21409"/>
                  <a:pt x="2195" y="21181"/>
                </a:cubicBezTo>
                <a:cubicBezTo>
                  <a:pt x="1752" y="20953"/>
                  <a:pt x="1372" y="20639"/>
                  <a:pt x="1052" y="20250"/>
                </a:cubicBezTo>
                <a:cubicBezTo>
                  <a:pt x="731" y="19861"/>
                  <a:pt x="477" y="19401"/>
                  <a:pt x="286" y="18883"/>
                </a:cubicBezTo>
                <a:cubicBezTo>
                  <a:pt x="95" y="18365"/>
                  <a:pt x="0" y="17811"/>
                  <a:pt x="0" y="17223"/>
                </a:cubicBezTo>
                <a:lnTo>
                  <a:pt x="0" y="4300"/>
                </a:lnTo>
                <a:cubicBezTo>
                  <a:pt x="0" y="3712"/>
                  <a:pt x="95" y="3152"/>
                  <a:pt x="286" y="2628"/>
                </a:cubicBezTo>
                <a:cubicBezTo>
                  <a:pt x="477" y="2098"/>
                  <a:pt x="734" y="1645"/>
                  <a:pt x="1052" y="1261"/>
                </a:cubicBezTo>
                <a:cubicBezTo>
                  <a:pt x="1370" y="878"/>
                  <a:pt x="1752" y="573"/>
                  <a:pt x="2195" y="345"/>
                </a:cubicBezTo>
                <a:cubicBezTo>
                  <a:pt x="2635" y="119"/>
                  <a:pt x="3103" y="-1"/>
                  <a:pt x="3592" y="-1"/>
                </a:cubicBezTo>
                <a:lnTo>
                  <a:pt x="13389" y="-1"/>
                </a:lnTo>
                <a:cubicBezTo>
                  <a:pt x="13340" y="292"/>
                  <a:pt x="13318" y="585"/>
                  <a:pt x="13318" y="884"/>
                </a:cubicBezTo>
                <a:lnTo>
                  <a:pt x="13318" y="1613"/>
                </a:lnTo>
                <a:cubicBezTo>
                  <a:pt x="12038" y="1800"/>
                  <a:pt x="10826" y="2163"/>
                  <a:pt x="9688" y="2708"/>
                </a:cubicBezTo>
                <a:lnTo>
                  <a:pt x="3595" y="2708"/>
                </a:lnTo>
                <a:cubicBezTo>
                  <a:pt x="3230" y="2708"/>
                  <a:pt x="2914" y="2863"/>
                  <a:pt x="2652" y="3176"/>
                </a:cubicBezTo>
                <a:cubicBezTo>
                  <a:pt x="2391" y="3486"/>
                  <a:pt x="2261" y="3864"/>
                  <a:pt x="2261" y="4303"/>
                </a:cubicBezTo>
                <a:lnTo>
                  <a:pt x="2261" y="17226"/>
                </a:lnTo>
                <a:cubicBezTo>
                  <a:pt x="2261" y="17665"/>
                  <a:pt x="2391" y="18040"/>
                  <a:pt x="2652" y="18356"/>
                </a:cubicBezTo>
                <a:cubicBezTo>
                  <a:pt x="2912" y="18663"/>
                  <a:pt x="3228" y="18824"/>
                  <a:pt x="3595" y="18824"/>
                </a:cubicBezTo>
                <a:lnTo>
                  <a:pt x="16188" y="18824"/>
                </a:lnTo>
                <a:cubicBezTo>
                  <a:pt x="16556" y="18824"/>
                  <a:pt x="16871" y="18663"/>
                  <a:pt x="17140" y="18356"/>
                </a:cubicBezTo>
                <a:cubicBezTo>
                  <a:pt x="17405" y="18043"/>
                  <a:pt x="17537" y="17668"/>
                  <a:pt x="17537" y="17226"/>
                </a:cubicBezTo>
                <a:lnTo>
                  <a:pt x="17537" y="15668"/>
                </a:lnTo>
                <a:close/>
                <a:moveTo>
                  <a:pt x="21286" y="5913"/>
                </a:moveTo>
                <a:cubicBezTo>
                  <a:pt x="21497" y="6147"/>
                  <a:pt x="21599" y="6452"/>
                  <a:pt x="21590" y="6827"/>
                </a:cubicBezTo>
                <a:cubicBezTo>
                  <a:pt x="21590" y="7190"/>
                  <a:pt x="21489" y="7491"/>
                  <a:pt x="21286" y="7723"/>
                </a:cubicBezTo>
                <a:lnTo>
                  <a:pt x="16693" y="13203"/>
                </a:lnTo>
                <a:cubicBezTo>
                  <a:pt x="16372" y="13587"/>
                  <a:pt x="16103" y="13721"/>
                  <a:pt x="15878" y="13604"/>
                </a:cubicBezTo>
                <a:cubicBezTo>
                  <a:pt x="15655" y="13487"/>
                  <a:pt x="15545" y="13162"/>
                  <a:pt x="15545" y="12630"/>
                </a:cubicBezTo>
                <a:lnTo>
                  <a:pt x="15545" y="8987"/>
                </a:lnTo>
                <a:cubicBezTo>
                  <a:pt x="13927" y="8987"/>
                  <a:pt x="12505" y="9186"/>
                  <a:pt x="11274" y="9588"/>
                </a:cubicBezTo>
                <a:cubicBezTo>
                  <a:pt x="10043" y="9992"/>
                  <a:pt x="9006" y="10533"/>
                  <a:pt x="8159" y="11227"/>
                </a:cubicBezTo>
                <a:cubicBezTo>
                  <a:pt x="7310" y="11909"/>
                  <a:pt x="6649" y="12723"/>
                  <a:pt x="6169" y="13663"/>
                </a:cubicBezTo>
                <a:cubicBezTo>
                  <a:pt x="5689" y="14600"/>
                  <a:pt x="5386" y="15607"/>
                  <a:pt x="5261" y="16681"/>
                </a:cubicBezTo>
                <a:cubicBezTo>
                  <a:pt x="5227" y="16933"/>
                  <a:pt x="5109" y="17059"/>
                  <a:pt x="4899" y="17059"/>
                </a:cubicBezTo>
                <a:cubicBezTo>
                  <a:pt x="4703" y="17059"/>
                  <a:pt x="4591" y="16933"/>
                  <a:pt x="4559" y="16681"/>
                </a:cubicBezTo>
                <a:cubicBezTo>
                  <a:pt x="4527" y="16470"/>
                  <a:pt x="4510" y="16266"/>
                  <a:pt x="4510" y="16087"/>
                </a:cubicBezTo>
                <a:lnTo>
                  <a:pt x="4510" y="15560"/>
                </a:lnTo>
                <a:cubicBezTo>
                  <a:pt x="4510" y="14008"/>
                  <a:pt x="4730" y="12550"/>
                  <a:pt x="5173" y="11180"/>
                </a:cubicBezTo>
                <a:cubicBezTo>
                  <a:pt x="5616" y="9810"/>
                  <a:pt x="6289" y="8616"/>
                  <a:pt x="7199" y="7591"/>
                </a:cubicBezTo>
                <a:cubicBezTo>
                  <a:pt x="8110" y="6566"/>
                  <a:pt x="9255" y="5761"/>
                  <a:pt x="10638" y="5167"/>
                </a:cubicBezTo>
                <a:cubicBezTo>
                  <a:pt x="12018" y="4573"/>
                  <a:pt x="13656" y="4265"/>
                  <a:pt x="15547" y="4251"/>
                </a:cubicBezTo>
                <a:lnTo>
                  <a:pt x="15547" y="1012"/>
                </a:lnTo>
                <a:cubicBezTo>
                  <a:pt x="15547" y="480"/>
                  <a:pt x="15657" y="158"/>
                  <a:pt x="15880" y="41"/>
                </a:cubicBezTo>
                <a:cubicBezTo>
                  <a:pt x="16105" y="-76"/>
                  <a:pt x="16374" y="58"/>
                  <a:pt x="16695" y="439"/>
                </a:cubicBezTo>
                <a:lnTo>
                  <a:pt x="21286" y="591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14" name="AutoShape 117"/>
          <p:cNvSpPr>
            <a:spLocks/>
          </p:cNvSpPr>
          <p:nvPr/>
        </p:nvSpPr>
        <p:spPr bwMode="auto">
          <a:xfrm>
            <a:off x="5111879" y="1744281"/>
            <a:ext cx="280158" cy="267458"/>
          </a:xfrm>
          <a:custGeom>
            <a:avLst/>
            <a:gdLst>
              <a:gd name="T0" fmla="*/ 10800 w 21600"/>
              <a:gd name="T1" fmla="+- 0 10846 92"/>
              <a:gd name="T2" fmla="*/ 10846 h 21508"/>
              <a:gd name="T3" fmla="*/ 10800 w 21600"/>
              <a:gd name="T4" fmla="+- 0 10846 92"/>
              <a:gd name="T5" fmla="*/ 10846 h 21508"/>
              <a:gd name="T6" fmla="*/ 10800 w 21600"/>
              <a:gd name="T7" fmla="+- 0 10846 92"/>
              <a:gd name="T8" fmla="*/ 10846 h 21508"/>
              <a:gd name="T9" fmla="*/ 10800 w 21600"/>
              <a:gd name="T10" fmla="+- 0 10846 92"/>
              <a:gd name="T11" fmla="*/ 10846 h 21508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600" h="21508">
                <a:moveTo>
                  <a:pt x="21191" y="7447"/>
                </a:moveTo>
                <a:cubicBezTo>
                  <a:pt x="21462" y="7754"/>
                  <a:pt x="21599" y="8137"/>
                  <a:pt x="21599" y="8596"/>
                </a:cubicBezTo>
                <a:cubicBezTo>
                  <a:pt x="21599" y="9035"/>
                  <a:pt x="21462" y="9418"/>
                  <a:pt x="21191" y="9746"/>
                </a:cubicBezTo>
                <a:lnTo>
                  <a:pt x="15435" y="16662"/>
                </a:lnTo>
                <a:cubicBezTo>
                  <a:pt x="15036" y="17135"/>
                  <a:pt x="14691" y="17302"/>
                  <a:pt x="14402" y="17159"/>
                </a:cubicBezTo>
                <a:cubicBezTo>
                  <a:pt x="14113" y="17016"/>
                  <a:pt x="13969" y="16609"/>
                  <a:pt x="13969" y="15948"/>
                </a:cubicBezTo>
                <a:lnTo>
                  <a:pt x="13969" y="11328"/>
                </a:lnTo>
                <a:cubicBezTo>
                  <a:pt x="11922" y="11345"/>
                  <a:pt x="10123" y="11608"/>
                  <a:pt x="8566" y="12117"/>
                </a:cubicBezTo>
                <a:cubicBezTo>
                  <a:pt x="7011" y="12632"/>
                  <a:pt x="5699" y="13316"/>
                  <a:pt x="4629" y="14185"/>
                </a:cubicBezTo>
                <a:cubicBezTo>
                  <a:pt x="3559" y="15053"/>
                  <a:pt x="2719" y="16074"/>
                  <a:pt x="2110" y="17252"/>
                </a:cubicBezTo>
                <a:cubicBezTo>
                  <a:pt x="1500" y="18422"/>
                  <a:pt x="1118" y="19691"/>
                  <a:pt x="962" y="21045"/>
                </a:cubicBezTo>
                <a:cubicBezTo>
                  <a:pt x="930" y="21352"/>
                  <a:pt x="785" y="21508"/>
                  <a:pt x="526" y="21508"/>
                </a:cubicBezTo>
                <a:lnTo>
                  <a:pt x="501" y="21508"/>
                </a:lnTo>
                <a:cubicBezTo>
                  <a:pt x="247" y="21508"/>
                  <a:pt x="100" y="21353"/>
                  <a:pt x="68" y="21045"/>
                </a:cubicBezTo>
                <a:cubicBezTo>
                  <a:pt x="22" y="20566"/>
                  <a:pt x="0" y="20092"/>
                  <a:pt x="0" y="19618"/>
                </a:cubicBezTo>
                <a:cubicBezTo>
                  <a:pt x="0" y="17665"/>
                  <a:pt x="276" y="15831"/>
                  <a:pt x="839" y="14106"/>
                </a:cubicBezTo>
                <a:cubicBezTo>
                  <a:pt x="1397" y="12386"/>
                  <a:pt x="2247" y="10877"/>
                  <a:pt x="3393" y="9593"/>
                </a:cubicBezTo>
                <a:cubicBezTo>
                  <a:pt x="4538" y="8304"/>
                  <a:pt x="5988" y="7280"/>
                  <a:pt x="7741" y="6525"/>
                </a:cubicBezTo>
                <a:cubicBezTo>
                  <a:pt x="9493" y="5771"/>
                  <a:pt x="11569" y="5382"/>
                  <a:pt x="13969" y="5367"/>
                </a:cubicBezTo>
                <a:lnTo>
                  <a:pt x="13969" y="1262"/>
                </a:lnTo>
                <a:cubicBezTo>
                  <a:pt x="13969" y="592"/>
                  <a:pt x="14111" y="188"/>
                  <a:pt x="14392" y="45"/>
                </a:cubicBezTo>
                <a:cubicBezTo>
                  <a:pt x="14671" y="-92"/>
                  <a:pt x="15021" y="80"/>
                  <a:pt x="15435" y="548"/>
                </a:cubicBezTo>
                <a:lnTo>
                  <a:pt x="21191" y="744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15" name="AutoShape 118"/>
          <p:cNvSpPr>
            <a:spLocks/>
          </p:cNvSpPr>
          <p:nvPr/>
        </p:nvSpPr>
        <p:spPr bwMode="auto">
          <a:xfrm>
            <a:off x="5712668" y="1744281"/>
            <a:ext cx="310316" cy="267458"/>
          </a:xfrm>
          <a:custGeom>
            <a:avLst/>
            <a:gdLst>
              <a:gd name="T0" fmla="*/ 10782 w 21564"/>
              <a:gd name="T1" fmla="*/ 10800 h 21600"/>
              <a:gd name="T2" fmla="*/ 10782 w 21564"/>
              <a:gd name="T3" fmla="*/ 10800 h 21600"/>
              <a:gd name="T4" fmla="*/ 10782 w 21564"/>
              <a:gd name="T5" fmla="*/ 10800 h 21600"/>
              <a:gd name="T6" fmla="*/ 10782 w 21564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64" h="21600">
                <a:moveTo>
                  <a:pt x="20680" y="3130"/>
                </a:moveTo>
                <a:cubicBezTo>
                  <a:pt x="20952" y="3130"/>
                  <a:pt x="21179" y="3257"/>
                  <a:pt x="21357" y="3515"/>
                </a:cubicBezTo>
                <a:cubicBezTo>
                  <a:pt x="21536" y="3767"/>
                  <a:pt x="21600" y="4044"/>
                  <a:pt x="21543" y="4340"/>
                </a:cubicBezTo>
                <a:lnTo>
                  <a:pt x="20279" y="12471"/>
                </a:lnTo>
                <a:cubicBezTo>
                  <a:pt x="20230" y="12706"/>
                  <a:pt x="20128" y="12899"/>
                  <a:pt x="19969" y="13061"/>
                </a:cubicBezTo>
                <a:cubicBezTo>
                  <a:pt x="19810" y="13222"/>
                  <a:pt x="19614" y="13296"/>
                  <a:pt x="19389" y="13296"/>
                </a:cubicBezTo>
                <a:lnTo>
                  <a:pt x="6706" y="13296"/>
                </a:lnTo>
                <a:lnTo>
                  <a:pt x="7114" y="15660"/>
                </a:lnTo>
                <a:cubicBezTo>
                  <a:pt x="7146" y="15810"/>
                  <a:pt x="7214" y="15936"/>
                  <a:pt x="7319" y="16033"/>
                </a:cubicBezTo>
                <a:cubicBezTo>
                  <a:pt x="7424" y="16130"/>
                  <a:pt x="7539" y="16183"/>
                  <a:pt x="7666" y="16183"/>
                </a:cubicBezTo>
                <a:lnTo>
                  <a:pt x="17685" y="16183"/>
                </a:lnTo>
                <a:cubicBezTo>
                  <a:pt x="17810" y="16183"/>
                  <a:pt x="17918" y="16236"/>
                  <a:pt x="18008" y="16345"/>
                </a:cubicBezTo>
                <a:cubicBezTo>
                  <a:pt x="18096" y="16453"/>
                  <a:pt x="18143" y="16580"/>
                  <a:pt x="18143" y="16735"/>
                </a:cubicBezTo>
                <a:lnTo>
                  <a:pt x="18143" y="17831"/>
                </a:lnTo>
                <a:cubicBezTo>
                  <a:pt x="18143" y="17981"/>
                  <a:pt x="18099" y="18107"/>
                  <a:pt x="18013" y="18204"/>
                </a:cubicBezTo>
                <a:cubicBezTo>
                  <a:pt x="17927" y="18301"/>
                  <a:pt x="17817" y="18348"/>
                  <a:pt x="17685" y="18348"/>
                </a:cubicBezTo>
                <a:lnTo>
                  <a:pt x="15776" y="18348"/>
                </a:lnTo>
                <a:lnTo>
                  <a:pt x="8146" y="18348"/>
                </a:lnTo>
                <a:lnTo>
                  <a:pt x="6928" y="18348"/>
                </a:lnTo>
                <a:cubicBezTo>
                  <a:pt x="6801" y="18348"/>
                  <a:pt x="6662" y="18336"/>
                  <a:pt x="6500" y="18301"/>
                </a:cubicBezTo>
                <a:cubicBezTo>
                  <a:pt x="6339" y="18266"/>
                  <a:pt x="6202" y="18222"/>
                  <a:pt x="6085" y="18169"/>
                </a:cubicBezTo>
                <a:cubicBezTo>
                  <a:pt x="6036" y="18145"/>
                  <a:pt x="5982" y="18090"/>
                  <a:pt x="5921" y="17987"/>
                </a:cubicBezTo>
                <a:cubicBezTo>
                  <a:pt x="5860" y="17884"/>
                  <a:pt x="5799" y="17769"/>
                  <a:pt x="5740" y="17643"/>
                </a:cubicBezTo>
                <a:cubicBezTo>
                  <a:pt x="5684" y="17517"/>
                  <a:pt x="5632" y="17391"/>
                  <a:pt x="5593" y="17258"/>
                </a:cubicBezTo>
                <a:cubicBezTo>
                  <a:pt x="5552" y="17132"/>
                  <a:pt x="5527" y="17035"/>
                  <a:pt x="5513" y="16959"/>
                </a:cubicBezTo>
                <a:lnTo>
                  <a:pt x="2997" y="2669"/>
                </a:lnTo>
                <a:cubicBezTo>
                  <a:pt x="2965" y="2519"/>
                  <a:pt x="2897" y="2399"/>
                  <a:pt x="2791" y="2308"/>
                </a:cubicBezTo>
                <a:cubicBezTo>
                  <a:pt x="2686" y="2211"/>
                  <a:pt x="2569" y="2164"/>
                  <a:pt x="2444" y="2164"/>
                </a:cubicBezTo>
                <a:lnTo>
                  <a:pt x="457" y="2164"/>
                </a:lnTo>
                <a:cubicBezTo>
                  <a:pt x="151" y="2164"/>
                  <a:pt x="0" y="1982"/>
                  <a:pt x="0" y="1618"/>
                </a:cubicBezTo>
                <a:lnTo>
                  <a:pt x="0" y="546"/>
                </a:lnTo>
                <a:cubicBezTo>
                  <a:pt x="0" y="185"/>
                  <a:pt x="151" y="0"/>
                  <a:pt x="457" y="0"/>
                </a:cubicBezTo>
                <a:lnTo>
                  <a:pt x="3158" y="0"/>
                </a:lnTo>
                <a:cubicBezTo>
                  <a:pt x="3285" y="0"/>
                  <a:pt x="3432" y="17"/>
                  <a:pt x="3606" y="58"/>
                </a:cubicBezTo>
                <a:cubicBezTo>
                  <a:pt x="3774" y="94"/>
                  <a:pt x="3916" y="132"/>
                  <a:pt x="4026" y="167"/>
                </a:cubicBezTo>
                <a:cubicBezTo>
                  <a:pt x="4075" y="208"/>
                  <a:pt x="4129" y="276"/>
                  <a:pt x="4192" y="373"/>
                </a:cubicBezTo>
                <a:cubicBezTo>
                  <a:pt x="4261" y="470"/>
                  <a:pt x="4322" y="584"/>
                  <a:pt x="4376" y="704"/>
                </a:cubicBezTo>
                <a:cubicBezTo>
                  <a:pt x="4429" y="825"/>
                  <a:pt x="4478" y="951"/>
                  <a:pt x="4518" y="1072"/>
                </a:cubicBezTo>
                <a:cubicBezTo>
                  <a:pt x="4557" y="1198"/>
                  <a:pt x="4584" y="1301"/>
                  <a:pt x="4598" y="1377"/>
                </a:cubicBezTo>
                <a:lnTo>
                  <a:pt x="4916" y="3134"/>
                </a:lnTo>
                <a:lnTo>
                  <a:pt x="20680" y="3134"/>
                </a:lnTo>
                <a:close/>
                <a:moveTo>
                  <a:pt x="6811" y="19981"/>
                </a:moveTo>
                <a:cubicBezTo>
                  <a:pt x="6811" y="19540"/>
                  <a:pt x="6940" y="19156"/>
                  <a:pt x="7202" y="18833"/>
                </a:cubicBezTo>
                <a:cubicBezTo>
                  <a:pt x="7461" y="18512"/>
                  <a:pt x="7776" y="18345"/>
                  <a:pt x="8146" y="18345"/>
                </a:cubicBezTo>
                <a:cubicBezTo>
                  <a:pt x="8527" y="18345"/>
                  <a:pt x="8850" y="18512"/>
                  <a:pt x="9114" y="18833"/>
                </a:cubicBezTo>
                <a:cubicBezTo>
                  <a:pt x="9380" y="19153"/>
                  <a:pt x="9512" y="19538"/>
                  <a:pt x="9512" y="19981"/>
                </a:cubicBezTo>
                <a:cubicBezTo>
                  <a:pt x="9512" y="20425"/>
                  <a:pt x="9380" y="20800"/>
                  <a:pt x="9114" y="21118"/>
                </a:cubicBezTo>
                <a:cubicBezTo>
                  <a:pt x="8850" y="21438"/>
                  <a:pt x="8527" y="21599"/>
                  <a:pt x="8146" y="21599"/>
                </a:cubicBezTo>
                <a:cubicBezTo>
                  <a:pt x="7779" y="21599"/>
                  <a:pt x="7464" y="21438"/>
                  <a:pt x="7202" y="21118"/>
                </a:cubicBezTo>
                <a:cubicBezTo>
                  <a:pt x="6940" y="20800"/>
                  <a:pt x="6811" y="20421"/>
                  <a:pt x="6811" y="19981"/>
                </a:cubicBezTo>
                <a:moveTo>
                  <a:pt x="14431" y="19981"/>
                </a:moveTo>
                <a:cubicBezTo>
                  <a:pt x="14431" y="19540"/>
                  <a:pt x="14563" y="19156"/>
                  <a:pt x="14822" y="18833"/>
                </a:cubicBezTo>
                <a:cubicBezTo>
                  <a:pt x="15084" y="18512"/>
                  <a:pt x="15399" y="18345"/>
                  <a:pt x="15778" y="18345"/>
                </a:cubicBezTo>
                <a:cubicBezTo>
                  <a:pt x="16143" y="18345"/>
                  <a:pt x="16458" y="18512"/>
                  <a:pt x="16720" y="18833"/>
                </a:cubicBezTo>
                <a:cubicBezTo>
                  <a:pt x="16981" y="19153"/>
                  <a:pt x="17113" y="19538"/>
                  <a:pt x="17113" y="19981"/>
                </a:cubicBezTo>
                <a:cubicBezTo>
                  <a:pt x="17113" y="20425"/>
                  <a:pt x="16981" y="20800"/>
                  <a:pt x="16720" y="21118"/>
                </a:cubicBezTo>
                <a:cubicBezTo>
                  <a:pt x="16460" y="21438"/>
                  <a:pt x="16145" y="21599"/>
                  <a:pt x="15778" y="21599"/>
                </a:cubicBezTo>
                <a:cubicBezTo>
                  <a:pt x="15412" y="21599"/>
                  <a:pt x="15094" y="21438"/>
                  <a:pt x="14830" y="21118"/>
                </a:cubicBezTo>
                <a:cubicBezTo>
                  <a:pt x="14563" y="20800"/>
                  <a:pt x="14431" y="20421"/>
                  <a:pt x="14431" y="19981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16" name="AutoShape 119"/>
          <p:cNvSpPr>
            <a:spLocks/>
          </p:cNvSpPr>
          <p:nvPr/>
        </p:nvSpPr>
        <p:spPr bwMode="auto">
          <a:xfrm>
            <a:off x="7997584" y="2196664"/>
            <a:ext cx="249205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328" y="11543"/>
                </a:moveTo>
                <a:cubicBezTo>
                  <a:pt x="21492" y="11930"/>
                  <a:pt x="21571" y="12337"/>
                  <a:pt x="21571" y="12758"/>
                </a:cubicBezTo>
                <a:cubicBezTo>
                  <a:pt x="21571" y="13464"/>
                  <a:pt x="21388" y="14105"/>
                  <a:pt x="21017" y="14678"/>
                </a:cubicBezTo>
                <a:cubicBezTo>
                  <a:pt x="21111" y="15215"/>
                  <a:pt x="21077" y="15745"/>
                  <a:pt x="20924" y="16285"/>
                </a:cubicBezTo>
                <a:cubicBezTo>
                  <a:pt x="20769" y="16819"/>
                  <a:pt x="20512" y="17287"/>
                  <a:pt x="20141" y="17697"/>
                </a:cubicBezTo>
                <a:cubicBezTo>
                  <a:pt x="20105" y="18451"/>
                  <a:pt x="19901" y="19081"/>
                  <a:pt x="19531" y="19580"/>
                </a:cubicBezTo>
                <a:cubicBezTo>
                  <a:pt x="19161" y="20080"/>
                  <a:pt x="18700" y="20481"/>
                  <a:pt x="18146" y="20783"/>
                </a:cubicBezTo>
                <a:cubicBezTo>
                  <a:pt x="17593" y="21088"/>
                  <a:pt x="16982" y="21297"/>
                  <a:pt x="16321" y="21419"/>
                </a:cubicBezTo>
                <a:cubicBezTo>
                  <a:pt x="15660" y="21540"/>
                  <a:pt x="15010" y="21599"/>
                  <a:pt x="14380" y="21599"/>
                </a:cubicBezTo>
                <a:cubicBezTo>
                  <a:pt x="13730" y="21599"/>
                  <a:pt x="13077" y="21554"/>
                  <a:pt x="12424" y="21461"/>
                </a:cubicBezTo>
                <a:cubicBezTo>
                  <a:pt x="11772" y="21362"/>
                  <a:pt x="11127" y="21235"/>
                  <a:pt x="10497" y="21074"/>
                </a:cubicBezTo>
                <a:cubicBezTo>
                  <a:pt x="9864" y="20894"/>
                  <a:pt x="9237" y="20702"/>
                  <a:pt x="8610" y="20493"/>
                </a:cubicBezTo>
                <a:cubicBezTo>
                  <a:pt x="7982" y="20286"/>
                  <a:pt x="7341" y="20182"/>
                  <a:pt x="6680" y="20182"/>
                </a:cubicBezTo>
                <a:lnTo>
                  <a:pt x="1607" y="20182"/>
                </a:lnTo>
                <a:cubicBezTo>
                  <a:pt x="1167" y="20182"/>
                  <a:pt x="785" y="20029"/>
                  <a:pt x="471" y="19713"/>
                </a:cubicBezTo>
                <a:cubicBezTo>
                  <a:pt x="158" y="19405"/>
                  <a:pt x="0" y="19024"/>
                  <a:pt x="0" y="18572"/>
                </a:cubicBezTo>
                <a:lnTo>
                  <a:pt x="0" y="9880"/>
                </a:lnTo>
                <a:cubicBezTo>
                  <a:pt x="0" y="9440"/>
                  <a:pt x="158" y="9064"/>
                  <a:pt x="471" y="8754"/>
                </a:cubicBezTo>
                <a:cubicBezTo>
                  <a:pt x="785" y="8440"/>
                  <a:pt x="1167" y="8285"/>
                  <a:pt x="1607" y="8285"/>
                </a:cubicBezTo>
                <a:lnTo>
                  <a:pt x="6315" y="8285"/>
                </a:lnTo>
                <a:cubicBezTo>
                  <a:pt x="6558" y="8160"/>
                  <a:pt x="6750" y="8022"/>
                  <a:pt x="6897" y="7872"/>
                </a:cubicBezTo>
                <a:cubicBezTo>
                  <a:pt x="7041" y="7723"/>
                  <a:pt x="7197" y="7548"/>
                  <a:pt x="7369" y="7342"/>
                </a:cubicBezTo>
                <a:cubicBezTo>
                  <a:pt x="7513" y="7161"/>
                  <a:pt x="7663" y="6986"/>
                  <a:pt x="7810" y="6819"/>
                </a:cubicBezTo>
                <a:cubicBezTo>
                  <a:pt x="7957" y="6653"/>
                  <a:pt x="8112" y="6483"/>
                  <a:pt x="8276" y="6311"/>
                </a:cubicBezTo>
                <a:cubicBezTo>
                  <a:pt x="8570" y="5997"/>
                  <a:pt x="8918" y="5690"/>
                  <a:pt x="9302" y="5385"/>
                </a:cubicBezTo>
                <a:cubicBezTo>
                  <a:pt x="9692" y="5085"/>
                  <a:pt x="9989" y="4749"/>
                  <a:pt x="10195" y="4379"/>
                </a:cubicBezTo>
                <a:cubicBezTo>
                  <a:pt x="10339" y="4117"/>
                  <a:pt x="10443" y="3826"/>
                  <a:pt x="10506" y="3507"/>
                </a:cubicBezTo>
                <a:cubicBezTo>
                  <a:pt x="10565" y="3188"/>
                  <a:pt x="10627" y="2866"/>
                  <a:pt x="10675" y="2538"/>
                </a:cubicBezTo>
                <a:cubicBezTo>
                  <a:pt x="10726" y="2216"/>
                  <a:pt x="10780" y="1900"/>
                  <a:pt x="10845" y="1592"/>
                </a:cubicBezTo>
                <a:cubicBezTo>
                  <a:pt x="10907" y="1287"/>
                  <a:pt x="11014" y="1016"/>
                  <a:pt x="11161" y="776"/>
                </a:cubicBezTo>
                <a:cubicBezTo>
                  <a:pt x="11311" y="536"/>
                  <a:pt x="11523" y="350"/>
                  <a:pt x="11800" y="208"/>
                </a:cubicBezTo>
                <a:cubicBezTo>
                  <a:pt x="12074" y="67"/>
                  <a:pt x="12441" y="0"/>
                  <a:pt x="12902" y="0"/>
                </a:cubicBezTo>
                <a:cubicBezTo>
                  <a:pt x="13450" y="0"/>
                  <a:pt x="13956" y="112"/>
                  <a:pt x="14411" y="344"/>
                </a:cubicBezTo>
                <a:cubicBezTo>
                  <a:pt x="14869" y="573"/>
                  <a:pt x="15250" y="881"/>
                  <a:pt x="15567" y="1270"/>
                </a:cubicBezTo>
                <a:cubicBezTo>
                  <a:pt x="15880" y="1657"/>
                  <a:pt x="16126" y="2101"/>
                  <a:pt x="16304" y="2600"/>
                </a:cubicBezTo>
                <a:cubicBezTo>
                  <a:pt x="16479" y="3103"/>
                  <a:pt x="16570" y="3609"/>
                  <a:pt x="16570" y="4123"/>
                </a:cubicBezTo>
                <a:cubicBezTo>
                  <a:pt x="16570" y="4653"/>
                  <a:pt x="16491" y="5162"/>
                  <a:pt x="16332" y="5645"/>
                </a:cubicBezTo>
                <a:cubicBezTo>
                  <a:pt x="16174" y="6125"/>
                  <a:pt x="15982" y="6610"/>
                  <a:pt x="15759" y="7096"/>
                </a:cubicBezTo>
                <a:cubicBezTo>
                  <a:pt x="16072" y="7079"/>
                  <a:pt x="16389" y="7057"/>
                  <a:pt x="16705" y="7034"/>
                </a:cubicBezTo>
                <a:cubicBezTo>
                  <a:pt x="17019" y="7011"/>
                  <a:pt x="17335" y="7000"/>
                  <a:pt x="17652" y="7000"/>
                </a:cubicBezTo>
                <a:cubicBezTo>
                  <a:pt x="18149" y="7000"/>
                  <a:pt x="18630" y="7048"/>
                  <a:pt x="19099" y="7144"/>
                </a:cubicBezTo>
                <a:cubicBezTo>
                  <a:pt x="19568" y="7237"/>
                  <a:pt x="19986" y="7395"/>
                  <a:pt x="20356" y="7616"/>
                </a:cubicBezTo>
                <a:cubicBezTo>
                  <a:pt x="20726" y="7839"/>
                  <a:pt x="21026" y="8144"/>
                  <a:pt x="21255" y="8528"/>
                </a:cubicBezTo>
                <a:cubicBezTo>
                  <a:pt x="21486" y="8918"/>
                  <a:pt x="21599" y="9409"/>
                  <a:pt x="21599" y="10002"/>
                </a:cubicBezTo>
                <a:cubicBezTo>
                  <a:pt x="21599" y="10265"/>
                  <a:pt x="21580" y="10519"/>
                  <a:pt x="21535" y="10773"/>
                </a:cubicBezTo>
                <a:cubicBezTo>
                  <a:pt x="21484" y="11030"/>
                  <a:pt x="21419" y="11284"/>
                  <a:pt x="21328" y="11543"/>
                </a:cubicBezTo>
                <a:moveTo>
                  <a:pt x="4258" y="18519"/>
                </a:moveTo>
                <a:cubicBezTo>
                  <a:pt x="4555" y="18519"/>
                  <a:pt x="4809" y="18417"/>
                  <a:pt x="5024" y="18214"/>
                </a:cubicBezTo>
                <a:cubicBezTo>
                  <a:pt x="5233" y="18013"/>
                  <a:pt x="5340" y="17759"/>
                  <a:pt x="5340" y="17454"/>
                </a:cubicBezTo>
                <a:cubicBezTo>
                  <a:pt x="5340" y="17155"/>
                  <a:pt x="5233" y="16900"/>
                  <a:pt x="5024" y="16686"/>
                </a:cubicBezTo>
                <a:cubicBezTo>
                  <a:pt x="4812" y="16477"/>
                  <a:pt x="4557" y="16372"/>
                  <a:pt x="4258" y="16372"/>
                </a:cubicBezTo>
                <a:cubicBezTo>
                  <a:pt x="3941" y="16372"/>
                  <a:pt x="3684" y="16477"/>
                  <a:pt x="3486" y="16686"/>
                </a:cubicBezTo>
                <a:cubicBezTo>
                  <a:pt x="3289" y="16900"/>
                  <a:pt x="3190" y="17155"/>
                  <a:pt x="3190" y="17454"/>
                </a:cubicBezTo>
                <a:cubicBezTo>
                  <a:pt x="3190" y="17767"/>
                  <a:pt x="3289" y="18024"/>
                  <a:pt x="3486" y="18222"/>
                </a:cubicBezTo>
                <a:cubicBezTo>
                  <a:pt x="3681" y="18420"/>
                  <a:pt x="3939" y="18519"/>
                  <a:pt x="4258" y="18519"/>
                </a:cubicBezTo>
                <a:moveTo>
                  <a:pt x="19164" y="14342"/>
                </a:moveTo>
                <a:cubicBezTo>
                  <a:pt x="19703" y="13901"/>
                  <a:pt x="19975" y="13345"/>
                  <a:pt x="19975" y="12679"/>
                </a:cubicBezTo>
                <a:cubicBezTo>
                  <a:pt x="19975" y="12473"/>
                  <a:pt x="19918" y="12281"/>
                  <a:pt x="19805" y="12097"/>
                </a:cubicBezTo>
                <a:cubicBezTo>
                  <a:pt x="19695" y="11919"/>
                  <a:pt x="19576" y="11761"/>
                  <a:pt x="19446" y="11623"/>
                </a:cubicBezTo>
                <a:cubicBezTo>
                  <a:pt x="19590" y="11363"/>
                  <a:pt x="19720" y="11106"/>
                  <a:pt x="19833" y="10849"/>
                </a:cubicBezTo>
                <a:cubicBezTo>
                  <a:pt x="19944" y="10592"/>
                  <a:pt x="20003" y="10312"/>
                  <a:pt x="20003" y="10002"/>
                </a:cubicBezTo>
                <a:cubicBezTo>
                  <a:pt x="20003" y="9688"/>
                  <a:pt x="19924" y="9440"/>
                  <a:pt x="19766" y="9251"/>
                </a:cubicBezTo>
                <a:cubicBezTo>
                  <a:pt x="19607" y="9070"/>
                  <a:pt x="19415" y="8929"/>
                  <a:pt x="19184" y="8833"/>
                </a:cubicBezTo>
                <a:cubicBezTo>
                  <a:pt x="18955" y="8739"/>
                  <a:pt x="18698" y="8683"/>
                  <a:pt x="18418" y="8663"/>
                </a:cubicBezTo>
                <a:cubicBezTo>
                  <a:pt x="18138" y="8643"/>
                  <a:pt x="17884" y="8635"/>
                  <a:pt x="17649" y="8635"/>
                </a:cubicBezTo>
                <a:cubicBezTo>
                  <a:pt x="17242" y="8635"/>
                  <a:pt x="16835" y="8649"/>
                  <a:pt x="16423" y="8677"/>
                </a:cubicBezTo>
                <a:cubicBezTo>
                  <a:pt x="16010" y="8706"/>
                  <a:pt x="15606" y="8720"/>
                  <a:pt x="15199" y="8720"/>
                </a:cubicBezTo>
                <a:cubicBezTo>
                  <a:pt x="14917" y="8720"/>
                  <a:pt x="14643" y="8706"/>
                  <a:pt x="14366" y="8677"/>
                </a:cubicBezTo>
                <a:cubicBezTo>
                  <a:pt x="14089" y="8649"/>
                  <a:pt x="13829" y="8584"/>
                  <a:pt x="13574" y="8474"/>
                </a:cubicBezTo>
                <a:cubicBezTo>
                  <a:pt x="13574" y="8104"/>
                  <a:pt x="13645" y="7754"/>
                  <a:pt x="13792" y="7421"/>
                </a:cubicBezTo>
                <a:cubicBezTo>
                  <a:pt x="13936" y="7087"/>
                  <a:pt x="14094" y="6751"/>
                  <a:pt x="14275" y="6413"/>
                </a:cubicBezTo>
                <a:cubicBezTo>
                  <a:pt x="14448" y="6074"/>
                  <a:pt x="14606" y="5721"/>
                  <a:pt x="14747" y="5351"/>
                </a:cubicBezTo>
                <a:cubicBezTo>
                  <a:pt x="14886" y="4984"/>
                  <a:pt x="14953" y="4574"/>
                  <a:pt x="14953" y="4122"/>
                </a:cubicBezTo>
                <a:cubicBezTo>
                  <a:pt x="14953" y="3823"/>
                  <a:pt x="14905" y="3529"/>
                  <a:pt x="14812" y="3236"/>
                </a:cubicBezTo>
                <a:cubicBezTo>
                  <a:pt x="14716" y="2945"/>
                  <a:pt x="14583" y="2677"/>
                  <a:pt x="14411" y="2439"/>
                </a:cubicBezTo>
                <a:cubicBezTo>
                  <a:pt x="14238" y="2199"/>
                  <a:pt x="14027" y="2002"/>
                  <a:pt x="13775" y="1843"/>
                </a:cubicBezTo>
                <a:cubicBezTo>
                  <a:pt x="13521" y="1688"/>
                  <a:pt x="13230" y="1606"/>
                  <a:pt x="12893" y="1606"/>
                </a:cubicBezTo>
                <a:lnTo>
                  <a:pt x="12744" y="1606"/>
                </a:lnTo>
                <a:cubicBezTo>
                  <a:pt x="12681" y="1606"/>
                  <a:pt x="12631" y="1617"/>
                  <a:pt x="12594" y="1634"/>
                </a:cubicBezTo>
                <a:cubicBezTo>
                  <a:pt x="12523" y="1671"/>
                  <a:pt x="12481" y="1705"/>
                  <a:pt x="12472" y="1742"/>
                </a:cubicBezTo>
                <a:cubicBezTo>
                  <a:pt x="12464" y="1778"/>
                  <a:pt x="12450" y="1838"/>
                  <a:pt x="12430" y="1920"/>
                </a:cubicBezTo>
                <a:cubicBezTo>
                  <a:pt x="12323" y="2450"/>
                  <a:pt x="12221" y="3007"/>
                  <a:pt x="12128" y="3586"/>
                </a:cubicBezTo>
                <a:cubicBezTo>
                  <a:pt x="12034" y="4167"/>
                  <a:pt x="11854" y="4698"/>
                  <a:pt x="11596" y="5176"/>
                </a:cubicBezTo>
                <a:cubicBezTo>
                  <a:pt x="11334" y="5636"/>
                  <a:pt x="11000" y="6034"/>
                  <a:pt x="10596" y="6367"/>
                </a:cubicBezTo>
                <a:cubicBezTo>
                  <a:pt x="10189" y="6701"/>
                  <a:pt x="9802" y="7051"/>
                  <a:pt x="9432" y="7421"/>
                </a:cubicBezTo>
                <a:cubicBezTo>
                  <a:pt x="9169" y="7700"/>
                  <a:pt x="8949" y="7954"/>
                  <a:pt x="8771" y="8183"/>
                </a:cubicBezTo>
                <a:cubicBezTo>
                  <a:pt x="8593" y="8412"/>
                  <a:pt x="8403" y="8632"/>
                  <a:pt x="8211" y="8833"/>
                </a:cubicBezTo>
                <a:cubicBezTo>
                  <a:pt x="8016" y="9036"/>
                  <a:pt x="7799" y="9222"/>
                  <a:pt x="7556" y="9400"/>
                </a:cubicBezTo>
                <a:cubicBezTo>
                  <a:pt x="7313" y="9575"/>
                  <a:pt x="7019" y="9736"/>
                  <a:pt x="6674" y="9880"/>
                </a:cubicBezTo>
                <a:lnTo>
                  <a:pt x="6646" y="9880"/>
                </a:lnTo>
                <a:lnTo>
                  <a:pt x="6646" y="18572"/>
                </a:lnTo>
                <a:cubicBezTo>
                  <a:pt x="7279" y="18572"/>
                  <a:pt x="7889" y="18649"/>
                  <a:pt x="8485" y="18795"/>
                </a:cubicBezTo>
                <a:cubicBezTo>
                  <a:pt x="9081" y="18945"/>
                  <a:pt x="9683" y="19103"/>
                  <a:pt x="10294" y="19270"/>
                </a:cubicBezTo>
                <a:cubicBezTo>
                  <a:pt x="10901" y="19439"/>
                  <a:pt x="11537" y="19592"/>
                  <a:pt x="12207" y="19741"/>
                </a:cubicBezTo>
                <a:cubicBezTo>
                  <a:pt x="12874" y="19891"/>
                  <a:pt x="13594" y="19965"/>
                  <a:pt x="14374" y="19965"/>
                </a:cubicBezTo>
                <a:cubicBezTo>
                  <a:pt x="14781" y="19965"/>
                  <a:pt x="15222" y="19939"/>
                  <a:pt x="15699" y="19885"/>
                </a:cubicBezTo>
                <a:cubicBezTo>
                  <a:pt x="16177" y="19829"/>
                  <a:pt x="16626" y="19710"/>
                  <a:pt x="17047" y="19527"/>
                </a:cubicBezTo>
                <a:cubicBezTo>
                  <a:pt x="17468" y="19343"/>
                  <a:pt x="17816" y="19086"/>
                  <a:pt x="18101" y="18762"/>
                </a:cubicBezTo>
                <a:cubicBezTo>
                  <a:pt x="18387" y="18440"/>
                  <a:pt x="18525" y="18010"/>
                  <a:pt x="18525" y="17477"/>
                </a:cubicBezTo>
                <a:cubicBezTo>
                  <a:pt x="18525" y="17386"/>
                  <a:pt x="18522" y="17304"/>
                  <a:pt x="18517" y="17225"/>
                </a:cubicBezTo>
                <a:cubicBezTo>
                  <a:pt x="18503" y="17152"/>
                  <a:pt x="18488" y="17070"/>
                  <a:pt x="18471" y="16980"/>
                </a:cubicBezTo>
                <a:cubicBezTo>
                  <a:pt x="18785" y="16836"/>
                  <a:pt x="19028" y="16596"/>
                  <a:pt x="19195" y="16262"/>
                </a:cubicBezTo>
                <a:cubicBezTo>
                  <a:pt x="19364" y="15929"/>
                  <a:pt x="19446" y="15593"/>
                  <a:pt x="19446" y="15263"/>
                </a:cubicBezTo>
                <a:cubicBezTo>
                  <a:pt x="19449" y="14912"/>
                  <a:pt x="19350" y="14605"/>
                  <a:pt x="19164" y="14342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17" name="AutoShape 120"/>
          <p:cNvSpPr>
            <a:spLocks/>
          </p:cNvSpPr>
          <p:nvPr/>
        </p:nvSpPr>
        <p:spPr bwMode="auto">
          <a:xfrm>
            <a:off x="3344428" y="2187933"/>
            <a:ext cx="248412" cy="26587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5" y="0"/>
                </a:moveTo>
                <a:cubicBezTo>
                  <a:pt x="12303" y="0"/>
                  <a:pt x="13704" y="279"/>
                  <a:pt x="15013" y="844"/>
                </a:cubicBezTo>
                <a:cubicBezTo>
                  <a:pt x="16321" y="1409"/>
                  <a:pt x="17465" y="2177"/>
                  <a:pt x="18449" y="3157"/>
                </a:cubicBezTo>
                <a:cubicBezTo>
                  <a:pt x="19432" y="4134"/>
                  <a:pt x="20204" y="5277"/>
                  <a:pt x="20760" y="6588"/>
                </a:cubicBezTo>
                <a:cubicBezTo>
                  <a:pt x="21320" y="7901"/>
                  <a:pt x="21599" y="9304"/>
                  <a:pt x="21599" y="10801"/>
                </a:cubicBezTo>
                <a:cubicBezTo>
                  <a:pt x="21599" y="12295"/>
                  <a:pt x="21320" y="13698"/>
                  <a:pt x="20760" y="15009"/>
                </a:cubicBezTo>
                <a:cubicBezTo>
                  <a:pt x="20204" y="16322"/>
                  <a:pt x="19429" y="17465"/>
                  <a:pt x="18449" y="18445"/>
                </a:cubicBezTo>
                <a:cubicBezTo>
                  <a:pt x="17465" y="19422"/>
                  <a:pt x="16321" y="20193"/>
                  <a:pt x="15013" y="20755"/>
                </a:cubicBezTo>
                <a:cubicBezTo>
                  <a:pt x="13704" y="21320"/>
                  <a:pt x="12303" y="21599"/>
                  <a:pt x="10805" y="21599"/>
                </a:cubicBezTo>
                <a:cubicBezTo>
                  <a:pt x="9310" y="21599"/>
                  <a:pt x="7906" y="21320"/>
                  <a:pt x="6592" y="20755"/>
                </a:cubicBezTo>
                <a:cubicBezTo>
                  <a:pt x="5281" y="20193"/>
                  <a:pt x="4136" y="19422"/>
                  <a:pt x="3156" y="18445"/>
                </a:cubicBezTo>
                <a:cubicBezTo>
                  <a:pt x="2178" y="17465"/>
                  <a:pt x="1410" y="16322"/>
                  <a:pt x="844" y="15009"/>
                </a:cubicBezTo>
                <a:cubicBezTo>
                  <a:pt x="282" y="13698"/>
                  <a:pt x="0" y="12295"/>
                  <a:pt x="0" y="10801"/>
                </a:cubicBezTo>
                <a:cubicBezTo>
                  <a:pt x="0" y="9304"/>
                  <a:pt x="282" y="7901"/>
                  <a:pt x="844" y="6588"/>
                </a:cubicBezTo>
                <a:cubicBezTo>
                  <a:pt x="1410" y="5277"/>
                  <a:pt x="2181" y="4134"/>
                  <a:pt x="3156" y="3157"/>
                </a:cubicBezTo>
                <a:cubicBezTo>
                  <a:pt x="4136" y="2177"/>
                  <a:pt x="5281" y="1409"/>
                  <a:pt x="6592" y="844"/>
                </a:cubicBezTo>
                <a:cubicBezTo>
                  <a:pt x="7906" y="279"/>
                  <a:pt x="9310" y="0"/>
                  <a:pt x="10805" y="0"/>
                </a:cubicBezTo>
                <a:moveTo>
                  <a:pt x="10805" y="18358"/>
                </a:moveTo>
                <a:cubicBezTo>
                  <a:pt x="11862" y="18358"/>
                  <a:pt x="12845" y="18157"/>
                  <a:pt x="13755" y="17762"/>
                </a:cubicBezTo>
                <a:cubicBezTo>
                  <a:pt x="14665" y="17364"/>
                  <a:pt x="15462" y="16824"/>
                  <a:pt x="16151" y="16141"/>
                </a:cubicBezTo>
                <a:cubicBezTo>
                  <a:pt x="16838" y="15455"/>
                  <a:pt x="17378" y="14656"/>
                  <a:pt x="17773" y="13746"/>
                </a:cubicBezTo>
                <a:cubicBezTo>
                  <a:pt x="18169" y="12837"/>
                  <a:pt x="18370" y="11854"/>
                  <a:pt x="18370" y="10801"/>
                </a:cubicBezTo>
                <a:cubicBezTo>
                  <a:pt x="18370" y="9745"/>
                  <a:pt x="18172" y="8762"/>
                  <a:pt x="17773" y="7853"/>
                </a:cubicBezTo>
                <a:cubicBezTo>
                  <a:pt x="17375" y="6944"/>
                  <a:pt x="16838" y="6147"/>
                  <a:pt x="16151" y="5458"/>
                </a:cubicBezTo>
                <a:cubicBezTo>
                  <a:pt x="15465" y="4775"/>
                  <a:pt x="14665" y="4235"/>
                  <a:pt x="13750" y="3837"/>
                </a:cubicBezTo>
                <a:cubicBezTo>
                  <a:pt x="12834" y="3442"/>
                  <a:pt x="11851" y="3241"/>
                  <a:pt x="10805" y="3241"/>
                </a:cubicBezTo>
                <a:cubicBezTo>
                  <a:pt x="9751" y="3241"/>
                  <a:pt x="8765" y="3442"/>
                  <a:pt x="7849" y="3837"/>
                </a:cubicBezTo>
                <a:cubicBezTo>
                  <a:pt x="6934" y="4235"/>
                  <a:pt x="6137" y="4775"/>
                  <a:pt x="5456" y="5458"/>
                </a:cubicBezTo>
                <a:cubicBezTo>
                  <a:pt x="4775" y="6147"/>
                  <a:pt x="4235" y="6944"/>
                  <a:pt x="3840" y="7853"/>
                </a:cubicBezTo>
                <a:cubicBezTo>
                  <a:pt x="3441" y="8762"/>
                  <a:pt x="3243" y="9745"/>
                  <a:pt x="3243" y="10801"/>
                </a:cubicBezTo>
                <a:cubicBezTo>
                  <a:pt x="3243" y="11854"/>
                  <a:pt x="3441" y="12837"/>
                  <a:pt x="3840" y="13746"/>
                </a:cubicBezTo>
                <a:cubicBezTo>
                  <a:pt x="4238" y="14656"/>
                  <a:pt x="4775" y="15455"/>
                  <a:pt x="5456" y="16141"/>
                </a:cubicBezTo>
                <a:cubicBezTo>
                  <a:pt x="6134" y="16824"/>
                  <a:pt x="6931" y="17364"/>
                  <a:pt x="7849" y="17762"/>
                </a:cubicBezTo>
                <a:cubicBezTo>
                  <a:pt x="8765" y="18157"/>
                  <a:pt x="9751" y="18358"/>
                  <a:pt x="10805" y="18358"/>
                </a:cubicBezTo>
                <a:moveTo>
                  <a:pt x="14538" y="10801"/>
                </a:moveTo>
                <a:cubicBezTo>
                  <a:pt x="14835" y="10801"/>
                  <a:pt x="15089" y="10905"/>
                  <a:pt x="15304" y="11117"/>
                </a:cubicBezTo>
                <a:cubicBezTo>
                  <a:pt x="15513" y="11332"/>
                  <a:pt x="15617" y="11583"/>
                  <a:pt x="15617" y="11882"/>
                </a:cubicBezTo>
                <a:lnTo>
                  <a:pt x="15617" y="12964"/>
                </a:lnTo>
                <a:cubicBezTo>
                  <a:pt x="15617" y="13261"/>
                  <a:pt x="15513" y="13515"/>
                  <a:pt x="15304" y="13726"/>
                </a:cubicBezTo>
                <a:cubicBezTo>
                  <a:pt x="15089" y="13938"/>
                  <a:pt x="14835" y="14043"/>
                  <a:pt x="14538" y="14043"/>
                </a:cubicBezTo>
                <a:lnTo>
                  <a:pt x="9669" y="14043"/>
                </a:lnTo>
                <a:cubicBezTo>
                  <a:pt x="9373" y="14043"/>
                  <a:pt x="9115" y="13938"/>
                  <a:pt x="8903" y="13726"/>
                </a:cubicBezTo>
                <a:cubicBezTo>
                  <a:pt x="8691" y="13515"/>
                  <a:pt x="8587" y="13260"/>
                  <a:pt x="8587" y="12964"/>
                </a:cubicBezTo>
                <a:lnTo>
                  <a:pt x="8587" y="6675"/>
                </a:lnTo>
                <a:cubicBezTo>
                  <a:pt x="8587" y="6379"/>
                  <a:pt x="8691" y="6125"/>
                  <a:pt x="8903" y="5916"/>
                </a:cubicBezTo>
                <a:cubicBezTo>
                  <a:pt x="9113" y="5698"/>
                  <a:pt x="9370" y="5594"/>
                  <a:pt x="9669" y="5594"/>
                </a:cubicBezTo>
                <a:lnTo>
                  <a:pt x="10751" y="5594"/>
                </a:lnTo>
                <a:cubicBezTo>
                  <a:pt x="11065" y="5594"/>
                  <a:pt x="11322" y="5698"/>
                  <a:pt x="11520" y="5916"/>
                </a:cubicBezTo>
                <a:cubicBezTo>
                  <a:pt x="11718" y="6125"/>
                  <a:pt x="11817" y="6379"/>
                  <a:pt x="11817" y="6675"/>
                </a:cubicBezTo>
                <a:lnTo>
                  <a:pt x="11817" y="10801"/>
                </a:lnTo>
                <a:lnTo>
                  <a:pt x="14538" y="1080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18" name="AutoShape 121"/>
          <p:cNvSpPr>
            <a:spLocks/>
          </p:cNvSpPr>
          <p:nvPr/>
        </p:nvSpPr>
        <p:spPr bwMode="auto">
          <a:xfrm>
            <a:off x="3943636" y="2190310"/>
            <a:ext cx="204761" cy="265872"/>
          </a:xfrm>
          <a:custGeom>
            <a:avLst/>
            <a:gdLst>
              <a:gd name="T0" fmla="*/ 10800 w 21600"/>
              <a:gd name="T1" fmla="+- 0 10813 26"/>
              <a:gd name="T2" fmla="*/ 10813 h 21574"/>
              <a:gd name="T3" fmla="*/ 10800 w 21600"/>
              <a:gd name="T4" fmla="+- 0 10813 26"/>
              <a:gd name="T5" fmla="*/ 10813 h 21574"/>
              <a:gd name="T6" fmla="*/ 10800 w 21600"/>
              <a:gd name="T7" fmla="+- 0 10813 26"/>
              <a:gd name="T8" fmla="*/ 10813 h 21574"/>
              <a:gd name="T9" fmla="*/ 10800 w 21600"/>
              <a:gd name="T10" fmla="+- 0 10813 26"/>
              <a:gd name="T11" fmla="*/ 10813 h 21574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600" h="21574">
                <a:moveTo>
                  <a:pt x="19883" y="9849"/>
                </a:moveTo>
                <a:cubicBezTo>
                  <a:pt x="20430" y="10441"/>
                  <a:pt x="20853" y="11078"/>
                  <a:pt x="21152" y="11757"/>
                </a:cubicBezTo>
                <a:cubicBezTo>
                  <a:pt x="21448" y="12437"/>
                  <a:pt x="21599" y="13164"/>
                  <a:pt x="21599" y="13934"/>
                </a:cubicBezTo>
                <a:cubicBezTo>
                  <a:pt x="21599" y="14988"/>
                  <a:pt x="21324" y="15980"/>
                  <a:pt x="20757" y="16911"/>
                </a:cubicBezTo>
                <a:cubicBezTo>
                  <a:pt x="20194" y="17841"/>
                  <a:pt x="19428" y="18656"/>
                  <a:pt x="18453" y="19346"/>
                </a:cubicBezTo>
                <a:cubicBezTo>
                  <a:pt x="17479" y="20040"/>
                  <a:pt x="16337" y="20584"/>
                  <a:pt x="15016" y="20982"/>
                </a:cubicBezTo>
                <a:cubicBezTo>
                  <a:pt x="13698" y="21373"/>
                  <a:pt x="12293" y="21574"/>
                  <a:pt x="10800" y="21574"/>
                </a:cubicBezTo>
                <a:cubicBezTo>
                  <a:pt x="9310" y="21574"/>
                  <a:pt x="7905" y="21373"/>
                  <a:pt x="6595" y="20982"/>
                </a:cubicBezTo>
                <a:cubicBezTo>
                  <a:pt x="5282" y="20584"/>
                  <a:pt x="4136" y="20040"/>
                  <a:pt x="3154" y="19346"/>
                </a:cubicBezTo>
                <a:cubicBezTo>
                  <a:pt x="2175" y="18656"/>
                  <a:pt x="1405" y="17841"/>
                  <a:pt x="842" y="16911"/>
                </a:cubicBezTo>
                <a:cubicBezTo>
                  <a:pt x="279" y="15978"/>
                  <a:pt x="0" y="14988"/>
                  <a:pt x="0" y="13934"/>
                </a:cubicBezTo>
                <a:cubicBezTo>
                  <a:pt x="0" y="13164"/>
                  <a:pt x="151" y="12434"/>
                  <a:pt x="451" y="11757"/>
                </a:cubicBezTo>
                <a:cubicBezTo>
                  <a:pt x="746" y="11078"/>
                  <a:pt x="1173" y="10441"/>
                  <a:pt x="1720" y="9849"/>
                </a:cubicBezTo>
                <a:cubicBezTo>
                  <a:pt x="1972" y="9553"/>
                  <a:pt x="2419" y="9105"/>
                  <a:pt x="3046" y="8507"/>
                </a:cubicBezTo>
                <a:cubicBezTo>
                  <a:pt x="3677" y="7906"/>
                  <a:pt x="4367" y="7213"/>
                  <a:pt x="5114" y="6421"/>
                </a:cubicBezTo>
                <a:cubicBezTo>
                  <a:pt x="5861" y="5626"/>
                  <a:pt x="6579" y="4758"/>
                  <a:pt x="7282" y="3810"/>
                </a:cubicBezTo>
                <a:cubicBezTo>
                  <a:pt x="7985" y="2860"/>
                  <a:pt x="8556" y="1882"/>
                  <a:pt x="9003" y="873"/>
                </a:cubicBezTo>
                <a:cubicBezTo>
                  <a:pt x="9131" y="560"/>
                  <a:pt x="9370" y="329"/>
                  <a:pt x="9714" y="179"/>
                </a:cubicBezTo>
                <a:cubicBezTo>
                  <a:pt x="10057" y="30"/>
                  <a:pt x="10420" y="-26"/>
                  <a:pt x="10800" y="10"/>
                </a:cubicBezTo>
                <a:cubicBezTo>
                  <a:pt x="11195" y="-26"/>
                  <a:pt x="11558" y="30"/>
                  <a:pt x="11897" y="179"/>
                </a:cubicBezTo>
                <a:cubicBezTo>
                  <a:pt x="12237" y="329"/>
                  <a:pt x="12468" y="560"/>
                  <a:pt x="12596" y="873"/>
                </a:cubicBezTo>
                <a:cubicBezTo>
                  <a:pt x="13015" y="1888"/>
                  <a:pt x="13586" y="2872"/>
                  <a:pt x="14309" y="3816"/>
                </a:cubicBezTo>
                <a:cubicBezTo>
                  <a:pt x="15028" y="4760"/>
                  <a:pt x="15758" y="5626"/>
                  <a:pt x="16505" y="6421"/>
                </a:cubicBezTo>
                <a:cubicBezTo>
                  <a:pt x="17256" y="7213"/>
                  <a:pt x="17934" y="7907"/>
                  <a:pt x="18561" y="8507"/>
                </a:cubicBezTo>
                <a:cubicBezTo>
                  <a:pt x="19188" y="9105"/>
                  <a:pt x="19623" y="9553"/>
                  <a:pt x="19883" y="9849"/>
                </a:cubicBezTo>
                <a:moveTo>
                  <a:pt x="7438" y="17542"/>
                </a:moveTo>
                <a:cubicBezTo>
                  <a:pt x="8188" y="17542"/>
                  <a:pt x="8831" y="17356"/>
                  <a:pt x="9350" y="16987"/>
                </a:cubicBezTo>
                <a:cubicBezTo>
                  <a:pt x="9873" y="16618"/>
                  <a:pt x="10133" y="16167"/>
                  <a:pt x="10133" y="15622"/>
                </a:cubicBezTo>
                <a:cubicBezTo>
                  <a:pt x="10133" y="15239"/>
                  <a:pt x="9993" y="14898"/>
                  <a:pt x="9713" y="14613"/>
                </a:cubicBezTo>
                <a:cubicBezTo>
                  <a:pt x="9634" y="14543"/>
                  <a:pt x="9518" y="14430"/>
                  <a:pt x="9358" y="14283"/>
                </a:cubicBezTo>
                <a:cubicBezTo>
                  <a:pt x="9198" y="14134"/>
                  <a:pt x="9031" y="13959"/>
                  <a:pt x="8851" y="13753"/>
                </a:cubicBezTo>
                <a:cubicBezTo>
                  <a:pt x="8671" y="13553"/>
                  <a:pt x="8492" y="13336"/>
                  <a:pt x="8304" y="13099"/>
                </a:cubicBezTo>
                <a:cubicBezTo>
                  <a:pt x="8120" y="12868"/>
                  <a:pt x="7977" y="12626"/>
                  <a:pt x="7877" y="12372"/>
                </a:cubicBezTo>
                <a:cubicBezTo>
                  <a:pt x="7825" y="12192"/>
                  <a:pt x="7677" y="12115"/>
                  <a:pt x="7438" y="12141"/>
                </a:cubicBezTo>
                <a:cubicBezTo>
                  <a:pt x="7210" y="12107"/>
                  <a:pt x="7054" y="12183"/>
                  <a:pt x="6983" y="12372"/>
                </a:cubicBezTo>
                <a:cubicBezTo>
                  <a:pt x="6883" y="12634"/>
                  <a:pt x="6739" y="12879"/>
                  <a:pt x="6567" y="13108"/>
                </a:cubicBezTo>
                <a:cubicBezTo>
                  <a:pt x="6396" y="13336"/>
                  <a:pt x="6216" y="13553"/>
                  <a:pt x="6032" y="13753"/>
                </a:cubicBezTo>
                <a:cubicBezTo>
                  <a:pt x="5853" y="13959"/>
                  <a:pt x="5677" y="14131"/>
                  <a:pt x="5517" y="14275"/>
                </a:cubicBezTo>
                <a:cubicBezTo>
                  <a:pt x="5358" y="14421"/>
                  <a:pt x="5242" y="14531"/>
                  <a:pt x="5162" y="14613"/>
                </a:cubicBezTo>
                <a:cubicBezTo>
                  <a:pt x="4870" y="14909"/>
                  <a:pt x="4731" y="15247"/>
                  <a:pt x="4743" y="15622"/>
                </a:cubicBezTo>
                <a:cubicBezTo>
                  <a:pt x="4743" y="16155"/>
                  <a:pt x="5002" y="16606"/>
                  <a:pt x="5525" y="16981"/>
                </a:cubicBezTo>
                <a:cubicBezTo>
                  <a:pt x="6048" y="17356"/>
                  <a:pt x="6687" y="17542"/>
                  <a:pt x="7438" y="17542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19" name="AutoShape 122"/>
          <p:cNvSpPr>
            <a:spLocks/>
          </p:cNvSpPr>
          <p:nvPr/>
        </p:nvSpPr>
        <p:spPr bwMode="auto">
          <a:xfrm>
            <a:off x="4522993" y="2187933"/>
            <a:ext cx="247618" cy="26587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4921"/>
                </a:moveTo>
                <a:lnTo>
                  <a:pt x="21599" y="5871"/>
                </a:lnTo>
                <a:cubicBezTo>
                  <a:pt x="21192" y="6052"/>
                  <a:pt x="20518" y="6202"/>
                  <a:pt x="19564" y="6320"/>
                </a:cubicBezTo>
                <a:cubicBezTo>
                  <a:pt x="18617" y="6436"/>
                  <a:pt x="17593" y="6522"/>
                  <a:pt x="16494" y="6579"/>
                </a:cubicBezTo>
                <a:cubicBezTo>
                  <a:pt x="15398" y="6643"/>
                  <a:pt x="14330" y="6677"/>
                  <a:pt x="13290" y="6683"/>
                </a:cubicBezTo>
                <a:cubicBezTo>
                  <a:pt x="12253" y="6692"/>
                  <a:pt x="11427" y="6698"/>
                  <a:pt x="10808" y="6698"/>
                </a:cubicBezTo>
                <a:cubicBezTo>
                  <a:pt x="10200" y="6698"/>
                  <a:pt x="9374" y="6692"/>
                  <a:pt x="8326" y="6683"/>
                </a:cubicBezTo>
                <a:cubicBezTo>
                  <a:pt x="7276" y="6677"/>
                  <a:pt x="6204" y="6643"/>
                  <a:pt x="5105" y="6579"/>
                </a:cubicBezTo>
                <a:cubicBezTo>
                  <a:pt x="4009" y="6522"/>
                  <a:pt x="2993" y="6436"/>
                  <a:pt x="2053" y="6326"/>
                </a:cubicBezTo>
                <a:cubicBezTo>
                  <a:pt x="1116" y="6214"/>
                  <a:pt x="442" y="6064"/>
                  <a:pt x="34" y="5871"/>
                </a:cubicBezTo>
                <a:cubicBezTo>
                  <a:pt x="10" y="5724"/>
                  <a:pt x="0" y="5566"/>
                  <a:pt x="0" y="5393"/>
                </a:cubicBezTo>
                <a:lnTo>
                  <a:pt x="0" y="4921"/>
                </a:lnTo>
                <a:lnTo>
                  <a:pt x="0" y="4423"/>
                </a:lnTo>
                <a:cubicBezTo>
                  <a:pt x="0" y="4258"/>
                  <a:pt x="10" y="4092"/>
                  <a:pt x="34" y="3924"/>
                </a:cubicBezTo>
                <a:cubicBezTo>
                  <a:pt x="307" y="3801"/>
                  <a:pt x="701" y="3688"/>
                  <a:pt x="1213" y="3602"/>
                </a:cubicBezTo>
                <a:cubicBezTo>
                  <a:pt x="1717" y="3516"/>
                  <a:pt x="2257" y="3444"/>
                  <a:pt x="2830" y="3389"/>
                </a:cubicBezTo>
                <a:cubicBezTo>
                  <a:pt x="3404" y="3334"/>
                  <a:pt x="3971" y="3294"/>
                  <a:pt x="4528" y="3265"/>
                </a:cubicBezTo>
                <a:cubicBezTo>
                  <a:pt x="5084" y="3239"/>
                  <a:pt x="5516" y="3213"/>
                  <a:pt x="5827" y="3196"/>
                </a:cubicBezTo>
                <a:cubicBezTo>
                  <a:pt x="5737" y="2444"/>
                  <a:pt x="5800" y="1857"/>
                  <a:pt x="6017" y="1431"/>
                </a:cubicBezTo>
                <a:cubicBezTo>
                  <a:pt x="6232" y="1010"/>
                  <a:pt x="6560" y="693"/>
                  <a:pt x="7003" y="489"/>
                </a:cubicBezTo>
                <a:cubicBezTo>
                  <a:pt x="7441" y="282"/>
                  <a:pt x="7984" y="146"/>
                  <a:pt x="8631" y="86"/>
                </a:cubicBezTo>
                <a:cubicBezTo>
                  <a:pt x="9280" y="28"/>
                  <a:pt x="9999" y="0"/>
                  <a:pt x="10808" y="0"/>
                </a:cubicBezTo>
                <a:cubicBezTo>
                  <a:pt x="11417" y="0"/>
                  <a:pt x="12021" y="11"/>
                  <a:pt x="12619" y="40"/>
                </a:cubicBezTo>
                <a:cubicBezTo>
                  <a:pt x="13221" y="69"/>
                  <a:pt x="13757" y="164"/>
                  <a:pt x="14234" y="319"/>
                </a:cubicBezTo>
                <a:cubicBezTo>
                  <a:pt x="14707" y="483"/>
                  <a:pt x="15084" y="734"/>
                  <a:pt x="15367" y="1074"/>
                </a:cubicBezTo>
                <a:cubicBezTo>
                  <a:pt x="15647" y="1413"/>
                  <a:pt x="15789" y="1894"/>
                  <a:pt x="15789" y="2519"/>
                </a:cubicBezTo>
                <a:lnTo>
                  <a:pt x="15789" y="2850"/>
                </a:lnTo>
                <a:cubicBezTo>
                  <a:pt x="15789" y="2963"/>
                  <a:pt x="15775" y="3078"/>
                  <a:pt x="15758" y="3196"/>
                </a:cubicBezTo>
                <a:cubicBezTo>
                  <a:pt x="16076" y="3213"/>
                  <a:pt x="16511" y="3239"/>
                  <a:pt x="17061" y="3265"/>
                </a:cubicBezTo>
                <a:cubicBezTo>
                  <a:pt x="17611" y="3294"/>
                  <a:pt x="18178" y="3334"/>
                  <a:pt x="18758" y="3389"/>
                </a:cubicBezTo>
                <a:cubicBezTo>
                  <a:pt x="19335" y="3443"/>
                  <a:pt x="19885" y="3515"/>
                  <a:pt x="20404" y="3602"/>
                </a:cubicBezTo>
                <a:cubicBezTo>
                  <a:pt x="20922" y="3688"/>
                  <a:pt x="21323" y="3801"/>
                  <a:pt x="21596" y="3924"/>
                </a:cubicBezTo>
                <a:lnTo>
                  <a:pt x="21596" y="4921"/>
                </a:lnTo>
                <a:close/>
                <a:moveTo>
                  <a:pt x="10812" y="8296"/>
                </a:moveTo>
                <a:cubicBezTo>
                  <a:pt x="12236" y="8278"/>
                  <a:pt x="13656" y="8250"/>
                  <a:pt x="15080" y="8215"/>
                </a:cubicBezTo>
                <a:cubicBezTo>
                  <a:pt x="16501" y="8178"/>
                  <a:pt x="17925" y="8088"/>
                  <a:pt x="19353" y="7939"/>
                </a:cubicBezTo>
                <a:lnTo>
                  <a:pt x="19353" y="19477"/>
                </a:lnTo>
                <a:cubicBezTo>
                  <a:pt x="19353" y="20056"/>
                  <a:pt x="19107" y="20557"/>
                  <a:pt x="18620" y="20972"/>
                </a:cubicBezTo>
                <a:cubicBezTo>
                  <a:pt x="18133" y="21392"/>
                  <a:pt x="17542" y="21599"/>
                  <a:pt x="16847" y="21599"/>
                </a:cubicBezTo>
                <a:lnTo>
                  <a:pt x="4752" y="21599"/>
                </a:lnTo>
                <a:cubicBezTo>
                  <a:pt x="4058" y="21599"/>
                  <a:pt x="3460" y="21395"/>
                  <a:pt x="2955" y="20977"/>
                </a:cubicBezTo>
                <a:cubicBezTo>
                  <a:pt x="2450" y="20569"/>
                  <a:pt x="2201" y="20068"/>
                  <a:pt x="2201" y="19477"/>
                </a:cubicBezTo>
                <a:lnTo>
                  <a:pt x="2201" y="7939"/>
                </a:lnTo>
                <a:cubicBezTo>
                  <a:pt x="3560" y="8088"/>
                  <a:pt x="4904" y="8183"/>
                  <a:pt x="6239" y="8229"/>
                </a:cubicBezTo>
                <a:cubicBezTo>
                  <a:pt x="7576" y="8273"/>
                  <a:pt x="8917" y="8296"/>
                  <a:pt x="10276" y="8296"/>
                </a:cubicBezTo>
                <a:lnTo>
                  <a:pt x="10812" y="8296"/>
                </a:lnTo>
                <a:close/>
                <a:moveTo>
                  <a:pt x="6923" y="10395"/>
                </a:moveTo>
                <a:cubicBezTo>
                  <a:pt x="6923" y="10248"/>
                  <a:pt x="6857" y="10119"/>
                  <a:pt x="6733" y="10015"/>
                </a:cubicBezTo>
                <a:cubicBezTo>
                  <a:pt x="6605" y="9908"/>
                  <a:pt x="6453" y="9854"/>
                  <a:pt x="6277" y="9854"/>
                </a:cubicBezTo>
                <a:lnTo>
                  <a:pt x="5630" y="9854"/>
                </a:lnTo>
                <a:cubicBezTo>
                  <a:pt x="5450" y="9854"/>
                  <a:pt x="5305" y="9908"/>
                  <a:pt x="5191" y="10015"/>
                </a:cubicBezTo>
                <a:cubicBezTo>
                  <a:pt x="5074" y="10119"/>
                  <a:pt x="5015" y="10248"/>
                  <a:pt x="5015" y="10395"/>
                </a:cubicBezTo>
                <a:lnTo>
                  <a:pt x="5015" y="18858"/>
                </a:lnTo>
                <a:cubicBezTo>
                  <a:pt x="5015" y="19005"/>
                  <a:pt x="5074" y="19126"/>
                  <a:pt x="5191" y="19224"/>
                </a:cubicBezTo>
                <a:cubicBezTo>
                  <a:pt x="5305" y="19319"/>
                  <a:pt x="5450" y="19368"/>
                  <a:pt x="5630" y="19368"/>
                </a:cubicBezTo>
                <a:lnTo>
                  <a:pt x="6277" y="19368"/>
                </a:lnTo>
                <a:cubicBezTo>
                  <a:pt x="6453" y="19368"/>
                  <a:pt x="6605" y="19319"/>
                  <a:pt x="6733" y="19230"/>
                </a:cubicBezTo>
                <a:cubicBezTo>
                  <a:pt x="6857" y="19137"/>
                  <a:pt x="6923" y="19014"/>
                  <a:pt x="6923" y="18858"/>
                </a:cubicBezTo>
                <a:lnTo>
                  <a:pt x="6923" y="10395"/>
                </a:lnTo>
                <a:close/>
                <a:moveTo>
                  <a:pt x="8416" y="3141"/>
                </a:moveTo>
                <a:cubicBezTo>
                  <a:pt x="10006" y="3121"/>
                  <a:pt x="11607" y="3121"/>
                  <a:pt x="13231" y="3141"/>
                </a:cubicBezTo>
                <a:cubicBezTo>
                  <a:pt x="13231" y="3032"/>
                  <a:pt x="13242" y="2925"/>
                  <a:pt x="13266" y="2819"/>
                </a:cubicBezTo>
                <a:cubicBezTo>
                  <a:pt x="13286" y="2712"/>
                  <a:pt x="13286" y="2611"/>
                  <a:pt x="13266" y="2519"/>
                </a:cubicBezTo>
                <a:lnTo>
                  <a:pt x="13266" y="2315"/>
                </a:lnTo>
                <a:cubicBezTo>
                  <a:pt x="12879" y="2222"/>
                  <a:pt x="12471" y="2171"/>
                  <a:pt x="12042" y="2162"/>
                </a:cubicBezTo>
                <a:cubicBezTo>
                  <a:pt x="11610" y="2153"/>
                  <a:pt x="11202" y="2148"/>
                  <a:pt x="10819" y="2148"/>
                </a:cubicBezTo>
                <a:cubicBezTo>
                  <a:pt x="10411" y="2148"/>
                  <a:pt x="9996" y="2153"/>
                  <a:pt x="9574" y="2162"/>
                </a:cubicBezTo>
                <a:cubicBezTo>
                  <a:pt x="9149" y="2171"/>
                  <a:pt x="8741" y="2222"/>
                  <a:pt x="8354" y="2315"/>
                </a:cubicBezTo>
                <a:lnTo>
                  <a:pt x="8354" y="2519"/>
                </a:lnTo>
                <a:cubicBezTo>
                  <a:pt x="8354" y="2611"/>
                  <a:pt x="8357" y="2715"/>
                  <a:pt x="8371" y="2824"/>
                </a:cubicBezTo>
                <a:cubicBezTo>
                  <a:pt x="8375" y="2937"/>
                  <a:pt x="8392" y="3040"/>
                  <a:pt x="8416" y="3141"/>
                </a:cubicBezTo>
                <a:moveTo>
                  <a:pt x="11769" y="10395"/>
                </a:moveTo>
                <a:cubicBezTo>
                  <a:pt x="11769" y="10248"/>
                  <a:pt x="11707" y="10119"/>
                  <a:pt x="11582" y="10015"/>
                </a:cubicBezTo>
                <a:cubicBezTo>
                  <a:pt x="11451" y="9908"/>
                  <a:pt x="11299" y="9854"/>
                  <a:pt x="11123" y="9854"/>
                </a:cubicBezTo>
                <a:lnTo>
                  <a:pt x="10476" y="9854"/>
                </a:lnTo>
                <a:cubicBezTo>
                  <a:pt x="10300" y="9854"/>
                  <a:pt x="10151" y="9908"/>
                  <a:pt x="10037" y="10015"/>
                </a:cubicBezTo>
                <a:cubicBezTo>
                  <a:pt x="9923" y="10119"/>
                  <a:pt x="9865" y="10248"/>
                  <a:pt x="9865" y="10395"/>
                </a:cubicBezTo>
                <a:lnTo>
                  <a:pt x="9865" y="18858"/>
                </a:lnTo>
                <a:cubicBezTo>
                  <a:pt x="9865" y="19005"/>
                  <a:pt x="9920" y="19126"/>
                  <a:pt x="10030" y="19224"/>
                </a:cubicBezTo>
                <a:cubicBezTo>
                  <a:pt x="10141" y="19319"/>
                  <a:pt x="10286" y="19368"/>
                  <a:pt x="10476" y="19368"/>
                </a:cubicBezTo>
                <a:lnTo>
                  <a:pt x="11123" y="19368"/>
                </a:lnTo>
                <a:cubicBezTo>
                  <a:pt x="11299" y="19368"/>
                  <a:pt x="11451" y="19319"/>
                  <a:pt x="11582" y="19230"/>
                </a:cubicBezTo>
                <a:cubicBezTo>
                  <a:pt x="11707" y="19137"/>
                  <a:pt x="11769" y="19014"/>
                  <a:pt x="11769" y="18858"/>
                </a:cubicBezTo>
                <a:lnTo>
                  <a:pt x="11769" y="10395"/>
                </a:lnTo>
                <a:close/>
                <a:moveTo>
                  <a:pt x="14683" y="18858"/>
                </a:moveTo>
                <a:cubicBezTo>
                  <a:pt x="14683" y="19005"/>
                  <a:pt x="14745" y="19126"/>
                  <a:pt x="14866" y="19224"/>
                </a:cubicBezTo>
                <a:cubicBezTo>
                  <a:pt x="14987" y="19319"/>
                  <a:pt x="15143" y="19368"/>
                  <a:pt x="15333" y="19368"/>
                </a:cubicBezTo>
                <a:lnTo>
                  <a:pt x="15979" y="19368"/>
                </a:lnTo>
                <a:cubicBezTo>
                  <a:pt x="16155" y="19368"/>
                  <a:pt x="16308" y="19319"/>
                  <a:pt x="16432" y="19230"/>
                </a:cubicBezTo>
                <a:cubicBezTo>
                  <a:pt x="16560" y="19137"/>
                  <a:pt x="16629" y="19014"/>
                  <a:pt x="16629" y="18858"/>
                </a:cubicBezTo>
                <a:lnTo>
                  <a:pt x="16629" y="10395"/>
                </a:lnTo>
                <a:cubicBezTo>
                  <a:pt x="16629" y="10248"/>
                  <a:pt x="16560" y="10119"/>
                  <a:pt x="16432" y="10015"/>
                </a:cubicBezTo>
                <a:cubicBezTo>
                  <a:pt x="16308" y="9908"/>
                  <a:pt x="16155" y="9854"/>
                  <a:pt x="15979" y="9854"/>
                </a:cubicBezTo>
                <a:lnTo>
                  <a:pt x="15333" y="9854"/>
                </a:lnTo>
                <a:cubicBezTo>
                  <a:pt x="15153" y="9854"/>
                  <a:pt x="15001" y="9908"/>
                  <a:pt x="14877" y="10015"/>
                </a:cubicBezTo>
                <a:cubicBezTo>
                  <a:pt x="14752" y="10119"/>
                  <a:pt x="14683" y="10248"/>
                  <a:pt x="14683" y="10395"/>
                </a:cubicBezTo>
                <a:lnTo>
                  <a:pt x="14683" y="1885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0" name="AutoShape 124"/>
          <p:cNvSpPr>
            <a:spLocks/>
          </p:cNvSpPr>
          <p:nvPr/>
        </p:nvSpPr>
        <p:spPr bwMode="auto">
          <a:xfrm>
            <a:off x="5711881" y="2188722"/>
            <a:ext cx="311109" cy="2658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684" y="0"/>
                </a:moveTo>
                <a:cubicBezTo>
                  <a:pt x="20941" y="0"/>
                  <a:pt x="21159" y="103"/>
                  <a:pt x="21335" y="310"/>
                </a:cubicBezTo>
                <a:cubicBezTo>
                  <a:pt x="21511" y="518"/>
                  <a:pt x="21599" y="760"/>
                  <a:pt x="21599" y="1048"/>
                </a:cubicBezTo>
                <a:lnTo>
                  <a:pt x="21599" y="16238"/>
                </a:lnTo>
                <a:cubicBezTo>
                  <a:pt x="21599" y="16523"/>
                  <a:pt x="21511" y="16767"/>
                  <a:pt x="21335" y="16969"/>
                </a:cubicBezTo>
                <a:cubicBezTo>
                  <a:pt x="21161" y="17173"/>
                  <a:pt x="20943" y="17274"/>
                  <a:pt x="20684" y="17274"/>
                </a:cubicBezTo>
                <a:lnTo>
                  <a:pt x="19807" y="17274"/>
                </a:lnTo>
                <a:lnTo>
                  <a:pt x="19807" y="17369"/>
                </a:lnTo>
                <a:cubicBezTo>
                  <a:pt x="19807" y="17948"/>
                  <a:pt x="19709" y="18498"/>
                  <a:pt x="19513" y="19017"/>
                </a:cubicBezTo>
                <a:cubicBezTo>
                  <a:pt x="19317" y="19535"/>
                  <a:pt x="19060" y="19984"/>
                  <a:pt x="18746" y="20361"/>
                </a:cubicBezTo>
                <a:cubicBezTo>
                  <a:pt x="18433" y="20738"/>
                  <a:pt x="18051" y="21038"/>
                  <a:pt x="17608" y="21263"/>
                </a:cubicBezTo>
                <a:cubicBezTo>
                  <a:pt x="17167" y="21487"/>
                  <a:pt x="16697" y="21599"/>
                  <a:pt x="16197" y="21599"/>
                </a:cubicBezTo>
                <a:cubicBezTo>
                  <a:pt x="15705" y="21599"/>
                  <a:pt x="15237" y="21487"/>
                  <a:pt x="14796" y="21263"/>
                </a:cubicBezTo>
                <a:cubicBezTo>
                  <a:pt x="14353" y="21038"/>
                  <a:pt x="13973" y="20738"/>
                  <a:pt x="13653" y="20361"/>
                </a:cubicBezTo>
                <a:cubicBezTo>
                  <a:pt x="13332" y="19984"/>
                  <a:pt x="13077" y="19535"/>
                  <a:pt x="12886" y="19017"/>
                </a:cubicBezTo>
                <a:cubicBezTo>
                  <a:pt x="12695" y="18498"/>
                  <a:pt x="12600" y="17948"/>
                  <a:pt x="12600" y="17369"/>
                </a:cubicBezTo>
                <a:lnTo>
                  <a:pt x="12600" y="17274"/>
                </a:lnTo>
                <a:lnTo>
                  <a:pt x="9000" y="17274"/>
                </a:lnTo>
                <a:lnTo>
                  <a:pt x="9000" y="17369"/>
                </a:lnTo>
                <a:cubicBezTo>
                  <a:pt x="9000" y="17948"/>
                  <a:pt x="8904" y="18498"/>
                  <a:pt x="8713" y="19017"/>
                </a:cubicBezTo>
                <a:cubicBezTo>
                  <a:pt x="8522" y="19535"/>
                  <a:pt x="8265" y="19984"/>
                  <a:pt x="7946" y="20361"/>
                </a:cubicBezTo>
                <a:cubicBezTo>
                  <a:pt x="7628" y="20738"/>
                  <a:pt x="7244" y="21038"/>
                  <a:pt x="6803" y="21263"/>
                </a:cubicBezTo>
                <a:cubicBezTo>
                  <a:pt x="6360" y="21487"/>
                  <a:pt x="5894" y="21599"/>
                  <a:pt x="5402" y="21599"/>
                </a:cubicBezTo>
                <a:cubicBezTo>
                  <a:pt x="4910" y="21599"/>
                  <a:pt x="4442" y="21487"/>
                  <a:pt x="4004" y="21263"/>
                </a:cubicBezTo>
                <a:cubicBezTo>
                  <a:pt x="3558" y="21038"/>
                  <a:pt x="3178" y="20738"/>
                  <a:pt x="2857" y="20361"/>
                </a:cubicBezTo>
                <a:cubicBezTo>
                  <a:pt x="2537" y="19984"/>
                  <a:pt x="2282" y="19535"/>
                  <a:pt x="2091" y="19017"/>
                </a:cubicBezTo>
                <a:cubicBezTo>
                  <a:pt x="1900" y="18498"/>
                  <a:pt x="1804" y="17948"/>
                  <a:pt x="1804" y="17369"/>
                </a:cubicBezTo>
                <a:lnTo>
                  <a:pt x="1804" y="17274"/>
                </a:lnTo>
                <a:lnTo>
                  <a:pt x="891" y="17274"/>
                </a:lnTo>
                <a:cubicBezTo>
                  <a:pt x="646" y="17274"/>
                  <a:pt x="438" y="17168"/>
                  <a:pt x="262" y="16960"/>
                </a:cubicBezTo>
                <a:cubicBezTo>
                  <a:pt x="88" y="16756"/>
                  <a:pt x="0" y="16514"/>
                  <a:pt x="0" y="16238"/>
                </a:cubicBezTo>
                <a:lnTo>
                  <a:pt x="0" y="10668"/>
                </a:lnTo>
                <a:cubicBezTo>
                  <a:pt x="0" y="10441"/>
                  <a:pt x="26" y="10205"/>
                  <a:pt x="68" y="9960"/>
                </a:cubicBezTo>
                <a:cubicBezTo>
                  <a:pt x="117" y="9715"/>
                  <a:pt x="186" y="9474"/>
                  <a:pt x="274" y="9229"/>
                </a:cubicBezTo>
                <a:cubicBezTo>
                  <a:pt x="364" y="8984"/>
                  <a:pt x="470" y="8751"/>
                  <a:pt x="592" y="8526"/>
                </a:cubicBezTo>
                <a:cubicBezTo>
                  <a:pt x="712" y="8301"/>
                  <a:pt x="837" y="8114"/>
                  <a:pt x="959" y="7964"/>
                </a:cubicBezTo>
                <a:lnTo>
                  <a:pt x="3573" y="4906"/>
                </a:lnTo>
                <a:cubicBezTo>
                  <a:pt x="3697" y="4759"/>
                  <a:pt x="3857" y="4613"/>
                  <a:pt x="4053" y="4474"/>
                </a:cubicBezTo>
                <a:cubicBezTo>
                  <a:pt x="4248" y="4330"/>
                  <a:pt x="4449" y="4209"/>
                  <a:pt x="4657" y="4109"/>
                </a:cubicBezTo>
                <a:cubicBezTo>
                  <a:pt x="4863" y="4005"/>
                  <a:pt x="5071" y="3927"/>
                  <a:pt x="5277" y="3867"/>
                </a:cubicBezTo>
                <a:cubicBezTo>
                  <a:pt x="5485" y="3806"/>
                  <a:pt x="5686" y="3775"/>
                  <a:pt x="5882" y="3775"/>
                </a:cubicBezTo>
                <a:lnTo>
                  <a:pt x="6820" y="3775"/>
                </a:lnTo>
                <a:lnTo>
                  <a:pt x="6820" y="1048"/>
                </a:lnTo>
                <a:cubicBezTo>
                  <a:pt x="6820" y="760"/>
                  <a:pt x="6908" y="518"/>
                  <a:pt x="7082" y="310"/>
                </a:cubicBezTo>
                <a:cubicBezTo>
                  <a:pt x="7258" y="103"/>
                  <a:pt x="7464" y="0"/>
                  <a:pt x="7699" y="0"/>
                </a:cubicBezTo>
                <a:lnTo>
                  <a:pt x="20684" y="0"/>
                </a:lnTo>
                <a:close/>
                <a:moveTo>
                  <a:pt x="6791" y="6438"/>
                </a:moveTo>
                <a:lnTo>
                  <a:pt x="5877" y="6438"/>
                </a:lnTo>
                <a:cubicBezTo>
                  <a:pt x="5799" y="6438"/>
                  <a:pt x="5676" y="6478"/>
                  <a:pt x="5510" y="6550"/>
                </a:cubicBezTo>
                <a:cubicBezTo>
                  <a:pt x="5341" y="6625"/>
                  <a:pt x="5223" y="6703"/>
                  <a:pt x="5152" y="6784"/>
                </a:cubicBezTo>
                <a:lnTo>
                  <a:pt x="2539" y="9830"/>
                </a:lnTo>
                <a:cubicBezTo>
                  <a:pt x="2478" y="9902"/>
                  <a:pt x="2412" y="10040"/>
                  <a:pt x="2351" y="10239"/>
                </a:cubicBezTo>
                <a:cubicBezTo>
                  <a:pt x="2289" y="10435"/>
                  <a:pt x="2257" y="10579"/>
                  <a:pt x="2257" y="10671"/>
                </a:cubicBezTo>
                <a:lnTo>
                  <a:pt x="2257" y="11527"/>
                </a:lnTo>
                <a:lnTo>
                  <a:pt x="6795" y="11527"/>
                </a:lnTo>
                <a:lnTo>
                  <a:pt x="6795" y="6438"/>
                </a:lnTo>
                <a:close/>
                <a:moveTo>
                  <a:pt x="5395" y="18942"/>
                </a:moveTo>
                <a:cubicBezTo>
                  <a:pt x="5760" y="18942"/>
                  <a:pt x="6075" y="18789"/>
                  <a:pt x="6340" y="18481"/>
                </a:cubicBezTo>
                <a:cubicBezTo>
                  <a:pt x="6600" y="18173"/>
                  <a:pt x="6732" y="17804"/>
                  <a:pt x="6732" y="17372"/>
                </a:cubicBezTo>
                <a:cubicBezTo>
                  <a:pt x="6732" y="16940"/>
                  <a:pt x="6600" y="16569"/>
                  <a:pt x="6340" y="16252"/>
                </a:cubicBezTo>
                <a:cubicBezTo>
                  <a:pt x="6078" y="15944"/>
                  <a:pt x="5762" y="15786"/>
                  <a:pt x="5395" y="15786"/>
                </a:cubicBezTo>
                <a:cubicBezTo>
                  <a:pt x="5027" y="15786"/>
                  <a:pt x="4714" y="15941"/>
                  <a:pt x="4444" y="16246"/>
                </a:cubicBezTo>
                <a:cubicBezTo>
                  <a:pt x="4180" y="16557"/>
                  <a:pt x="4045" y="16932"/>
                  <a:pt x="4045" y="17372"/>
                </a:cubicBezTo>
                <a:cubicBezTo>
                  <a:pt x="4045" y="17804"/>
                  <a:pt x="4180" y="18173"/>
                  <a:pt x="4444" y="18481"/>
                </a:cubicBezTo>
                <a:cubicBezTo>
                  <a:pt x="4714" y="18789"/>
                  <a:pt x="5027" y="18942"/>
                  <a:pt x="5395" y="18942"/>
                </a:cubicBezTo>
                <a:moveTo>
                  <a:pt x="16195" y="18942"/>
                </a:moveTo>
                <a:cubicBezTo>
                  <a:pt x="16560" y="18942"/>
                  <a:pt x="16878" y="18789"/>
                  <a:pt x="17145" y="18481"/>
                </a:cubicBezTo>
                <a:cubicBezTo>
                  <a:pt x="17409" y="18173"/>
                  <a:pt x="17544" y="17804"/>
                  <a:pt x="17544" y="17372"/>
                </a:cubicBezTo>
                <a:cubicBezTo>
                  <a:pt x="17544" y="16940"/>
                  <a:pt x="17412" y="16569"/>
                  <a:pt x="17150" y="16252"/>
                </a:cubicBezTo>
                <a:cubicBezTo>
                  <a:pt x="16890" y="15944"/>
                  <a:pt x="16572" y="15786"/>
                  <a:pt x="16195" y="15786"/>
                </a:cubicBezTo>
                <a:cubicBezTo>
                  <a:pt x="15827" y="15786"/>
                  <a:pt x="15514" y="15941"/>
                  <a:pt x="15249" y="16246"/>
                </a:cubicBezTo>
                <a:cubicBezTo>
                  <a:pt x="14990" y="16557"/>
                  <a:pt x="14857" y="16932"/>
                  <a:pt x="14857" y="17372"/>
                </a:cubicBezTo>
                <a:cubicBezTo>
                  <a:pt x="14857" y="17804"/>
                  <a:pt x="14990" y="18173"/>
                  <a:pt x="15249" y="18481"/>
                </a:cubicBezTo>
                <a:cubicBezTo>
                  <a:pt x="15511" y="18789"/>
                  <a:pt x="15825" y="18942"/>
                  <a:pt x="16195" y="18942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1" name="AutoShape 125"/>
          <p:cNvSpPr>
            <a:spLocks/>
          </p:cNvSpPr>
          <p:nvPr/>
        </p:nvSpPr>
        <p:spPr bwMode="auto">
          <a:xfrm>
            <a:off x="8455517" y="2195870"/>
            <a:ext cx="249205" cy="241269"/>
          </a:xfrm>
          <a:custGeom>
            <a:avLst/>
            <a:gdLst>
              <a:gd name="T0" fmla="+- 0 10797 26"/>
              <a:gd name="T1" fmla="*/ T0 w 21542"/>
              <a:gd name="T2" fmla="*/ 10800 h 21600"/>
              <a:gd name="T3" fmla="+- 0 10797 26"/>
              <a:gd name="T4" fmla="*/ T3 w 21542"/>
              <a:gd name="T5" fmla="*/ 10800 h 21600"/>
              <a:gd name="T6" fmla="+- 0 10797 26"/>
              <a:gd name="T7" fmla="*/ T6 w 21542"/>
              <a:gd name="T8" fmla="*/ 10800 h 21600"/>
              <a:gd name="T9" fmla="+- 0 10797 26"/>
              <a:gd name="T10" fmla="*/ T9 w 21542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2" h="21600">
                <a:moveTo>
                  <a:pt x="11685" y="1798"/>
                </a:moveTo>
                <a:cubicBezTo>
                  <a:pt x="12903" y="1906"/>
                  <a:pt x="14055" y="2202"/>
                  <a:pt x="15143" y="2682"/>
                </a:cubicBezTo>
                <a:cubicBezTo>
                  <a:pt x="16233" y="3165"/>
                  <a:pt x="17213" y="3803"/>
                  <a:pt x="18089" y="4596"/>
                </a:cubicBezTo>
                <a:cubicBezTo>
                  <a:pt x="18964" y="5390"/>
                  <a:pt x="19696" y="6307"/>
                  <a:pt x="20286" y="7355"/>
                </a:cubicBezTo>
                <a:cubicBezTo>
                  <a:pt x="20875" y="8400"/>
                  <a:pt x="21290" y="9537"/>
                  <a:pt x="21528" y="10774"/>
                </a:cubicBezTo>
                <a:cubicBezTo>
                  <a:pt x="21573" y="11034"/>
                  <a:pt x="21497" y="11229"/>
                  <a:pt x="21299" y="11356"/>
                </a:cubicBezTo>
                <a:cubicBezTo>
                  <a:pt x="21223" y="11407"/>
                  <a:pt x="21151" y="11435"/>
                  <a:pt x="21077" y="11435"/>
                </a:cubicBezTo>
                <a:cubicBezTo>
                  <a:pt x="20930" y="11435"/>
                  <a:pt x="20822" y="11381"/>
                  <a:pt x="20760" y="11271"/>
                </a:cubicBezTo>
                <a:cubicBezTo>
                  <a:pt x="20016" y="10353"/>
                  <a:pt x="19186" y="9890"/>
                  <a:pt x="18272" y="9879"/>
                </a:cubicBezTo>
                <a:cubicBezTo>
                  <a:pt x="17616" y="9879"/>
                  <a:pt x="16994" y="10128"/>
                  <a:pt x="16402" y="10619"/>
                </a:cubicBezTo>
                <a:cubicBezTo>
                  <a:pt x="15813" y="11110"/>
                  <a:pt x="15320" y="11796"/>
                  <a:pt x="14912" y="12680"/>
                </a:cubicBezTo>
                <a:cubicBezTo>
                  <a:pt x="14840" y="12886"/>
                  <a:pt x="14704" y="12991"/>
                  <a:pt x="14516" y="12991"/>
                </a:cubicBezTo>
                <a:cubicBezTo>
                  <a:pt x="14323" y="12991"/>
                  <a:pt x="14191" y="12886"/>
                  <a:pt x="14115" y="12680"/>
                </a:cubicBezTo>
                <a:cubicBezTo>
                  <a:pt x="13490" y="11328"/>
                  <a:pt x="12679" y="10452"/>
                  <a:pt x="11682" y="10057"/>
                </a:cubicBezTo>
                <a:lnTo>
                  <a:pt x="11682" y="17164"/>
                </a:lnTo>
                <a:cubicBezTo>
                  <a:pt x="11682" y="17779"/>
                  <a:pt x="11594" y="18350"/>
                  <a:pt x="11415" y="18883"/>
                </a:cubicBezTo>
                <a:cubicBezTo>
                  <a:pt x="11234" y="19414"/>
                  <a:pt x="10993" y="19886"/>
                  <a:pt x="10690" y="20298"/>
                </a:cubicBezTo>
                <a:cubicBezTo>
                  <a:pt x="10385" y="20704"/>
                  <a:pt x="10029" y="21026"/>
                  <a:pt x="9621" y="21258"/>
                </a:cubicBezTo>
                <a:cubicBezTo>
                  <a:pt x="9214" y="21487"/>
                  <a:pt x="8777" y="21599"/>
                  <a:pt x="8314" y="21599"/>
                </a:cubicBezTo>
                <a:cubicBezTo>
                  <a:pt x="7852" y="21599"/>
                  <a:pt x="7410" y="21487"/>
                  <a:pt x="6995" y="21258"/>
                </a:cubicBezTo>
                <a:cubicBezTo>
                  <a:pt x="6580" y="21027"/>
                  <a:pt x="6220" y="20705"/>
                  <a:pt x="5915" y="20298"/>
                </a:cubicBezTo>
                <a:cubicBezTo>
                  <a:pt x="5612" y="19886"/>
                  <a:pt x="5369" y="19417"/>
                  <a:pt x="5190" y="18883"/>
                </a:cubicBezTo>
                <a:cubicBezTo>
                  <a:pt x="5011" y="18350"/>
                  <a:pt x="4923" y="17779"/>
                  <a:pt x="4923" y="17164"/>
                </a:cubicBezTo>
                <a:cubicBezTo>
                  <a:pt x="4923" y="16850"/>
                  <a:pt x="5011" y="16591"/>
                  <a:pt x="5190" y="16390"/>
                </a:cubicBezTo>
                <a:cubicBezTo>
                  <a:pt x="5369" y="16187"/>
                  <a:pt x="5583" y="16085"/>
                  <a:pt x="5836" y="16085"/>
                </a:cubicBezTo>
                <a:cubicBezTo>
                  <a:pt x="6103" y="16085"/>
                  <a:pt x="6320" y="16187"/>
                  <a:pt x="6492" y="16390"/>
                </a:cubicBezTo>
                <a:cubicBezTo>
                  <a:pt x="6661" y="16591"/>
                  <a:pt x="6747" y="16851"/>
                  <a:pt x="6747" y="17164"/>
                </a:cubicBezTo>
                <a:cubicBezTo>
                  <a:pt x="6747" y="17799"/>
                  <a:pt x="6900" y="18333"/>
                  <a:pt x="7203" y="18776"/>
                </a:cubicBezTo>
                <a:cubicBezTo>
                  <a:pt x="7508" y="19216"/>
                  <a:pt x="7878" y="19437"/>
                  <a:pt x="8312" y="19437"/>
                </a:cubicBezTo>
                <a:cubicBezTo>
                  <a:pt x="8732" y="19437"/>
                  <a:pt x="9092" y="19216"/>
                  <a:pt x="9397" y="18776"/>
                </a:cubicBezTo>
                <a:cubicBezTo>
                  <a:pt x="9700" y="18333"/>
                  <a:pt x="9853" y="17799"/>
                  <a:pt x="9853" y="17164"/>
                </a:cubicBezTo>
                <a:lnTo>
                  <a:pt x="9853" y="10057"/>
                </a:lnTo>
                <a:cubicBezTo>
                  <a:pt x="8856" y="10461"/>
                  <a:pt x="8042" y="11336"/>
                  <a:pt x="7420" y="12680"/>
                </a:cubicBezTo>
                <a:cubicBezTo>
                  <a:pt x="7344" y="12886"/>
                  <a:pt x="7210" y="12991"/>
                  <a:pt x="7019" y="12991"/>
                </a:cubicBezTo>
                <a:cubicBezTo>
                  <a:pt x="6828" y="12991"/>
                  <a:pt x="6700" y="12886"/>
                  <a:pt x="6631" y="12680"/>
                </a:cubicBezTo>
                <a:cubicBezTo>
                  <a:pt x="6227" y="11796"/>
                  <a:pt x="5734" y="11110"/>
                  <a:pt x="5147" y="10619"/>
                </a:cubicBezTo>
                <a:cubicBezTo>
                  <a:pt x="4560" y="10128"/>
                  <a:pt x="3940" y="9879"/>
                  <a:pt x="3284" y="9879"/>
                </a:cubicBezTo>
                <a:cubicBezTo>
                  <a:pt x="2363" y="9879"/>
                  <a:pt x="1541" y="10345"/>
                  <a:pt x="808" y="11271"/>
                </a:cubicBezTo>
                <a:cubicBezTo>
                  <a:pt x="718" y="11381"/>
                  <a:pt x="596" y="11435"/>
                  <a:pt x="455" y="11435"/>
                </a:cubicBezTo>
                <a:cubicBezTo>
                  <a:pt x="381" y="11435"/>
                  <a:pt x="305" y="11407"/>
                  <a:pt x="238" y="11356"/>
                </a:cubicBezTo>
                <a:cubicBezTo>
                  <a:pt x="47" y="11229"/>
                  <a:pt x="-26" y="11034"/>
                  <a:pt x="7" y="10774"/>
                </a:cubicBezTo>
                <a:cubicBezTo>
                  <a:pt x="245" y="9537"/>
                  <a:pt x="660" y="8400"/>
                  <a:pt x="1259" y="7355"/>
                </a:cubicBezTo>
                <a:cubicBezTo>
                  <a:pt x="1855" y="6307"/>
                  <a:pt x="2595" y="5390"/>
                  <a:pt x="3468" y="4596"/>
                </a:cubicBezTo>
                <a:cubicBezTo>
                  <a:pt x="4343" y="3803"/>
                  <a:pt x="5321" y="3168"/>
                  <a:pt x="6402" y="2688"/>
                </a:cubicBezTo>
                <a:cubicBezTo>
                  <a:pt x="7482" y="2213"/>
                  <a:pt x="8634" y="1917"/>
                  <a:pt x="9850" y="1798"/>
                </a:cubicBezTo>
                <a:lnTo>
                  <a:pt x="9850" y="1081"/>
                </a:lnTo>
                <a:cubicBezTo>
                  <a:pt x="9850" y="767"/>
                  <a:pt x="9936" y="508"/>
                  <a:pt x="10118" y="304"/>
                </a:cubicBezTo>
                <a:cubicBezTo>
                  <a:pt x="10296" y="101"/>
                  <a:pt x="10511" y="0"/>
                  <a:pt x="10764" y="0"/>
                </a:cubicBezTo>
                <a:cubicBezTo>
                  <a:pt x="11029" y="0"/>
                  <a:pt x="11248" y="101"/>
                  <a:pt x="11420" y="304"/>
                </a:cubicBezTo>
                <a:cubicBezTo>
                  <a:pt x="11589" y="508"/>
                  <a:pt x="11675" y="767"/>
                  <a:pt x="11675" y="1081"/>
                </a:cubicBezTo>
                <a:lnTo>
                  <a:pt x="11675" y="179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2" name="AutoShape 126"/>
          <p:cNvSpPr>
            <a:spLocks/>
          </p:cNvSpPr>
          <p:nvPr/>
        </p:nvSpPr>
        <p:spPr bwMode="auto">
          <a:xfrm>
            <a:off x="8999959" y="2196664"/>
            <a:ext cx="249205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5" y="21599"/>
                </a:moveTo>
                <a:cubicBezTo>
                  <a:pt x="9310" y="21599"/>
                  <a:pt x="7906" y="21320"/>
                  <a:pt x="6592" y="20755"/>
                </a:cubicBezTo>
                <a:cubicBezTo>
                  <a:pt x="5281" y="20193"/>
                  <a:pt x="4136" y="19422"/>
                  <a:pt x="3156" y="18445"/>
                </a:cubicBezTo>
                <a:cubicBezTo>
                  <a:pt x="2178" y="17465"/>
                  <a:pt x="1407" y="16322"/>
                  <a:pt x="844" y="15009"/>
                </a:cubicBezTo>
                <a:cubicBezTo>
                  <a:pt x="282" y="13698"/>
                  <a:pt x="0" y="12295"/>
                  <a:pt x="0" y="10801"/>
                </a:cubicBezTo>
                <a:cubicBezTo>
                  <a:pt x="0" y="9304"/>
                  <a:pt x="282" y="7901"/>
                  <a:pt x="844" y="6588"/>
                </a:cubicBezTo>
                <a:cubicBezTo>
                  <a:pt x="1407" y="5277"/>
                  <a:pt x="2181" y="4134"/>
                  <a:pt x="3156" y="3157"/>
                </a:cubicBezTo>
                <a:cubicBezTo>
                  <a:pt x="4136" y="2177"/>
                  <a:pt x="5281" y="1409"/>
                  <a:pt x="6592" y="844"/>
                </a:cubicBezTo>
                <a:cubicBezTo>
                  <a:pt x="7906" y="279"/>
                  <a:pt x="9310" y="0"/>
                  <a:pt x="10805" y="0"/>
                </a:cubicBezTo>
                <a:cubicBezTo>
                  <a:pt x="12303" y="0"/>
                  <a:pt x="13704" y="279"/>
                  <a:pt x="15013" y="844"/>
                </a:cubicBezTo>
                <a:cubicBezTo>
                  <a:pt x="16321" y="1409"/>
                  <a:pt x="17465" y="2177"/>
                  <a:pt x="18449" y="3157"/>
                </a:cubicBezTo>
                <a:cubicBezTo>
                  <a:pt x="19432" y="4134"/>
                  <a:pt x="20204" y="5277"/>
                  <a:pt x="20760" y="6588"/>
                </a:cubicBezTo>
                <a:cubicBezTo>
                  <a:pt x="21320" y="7901"/>
                  <a:pt x="21599" y="9304"/>
                  <a:pt x="21599" y="10801"/>
                </a:cubicBezTo>
                <a:cubicBezTo>
                  <a:pt x="21599" y="12295"/>
                  <a:pt x="21320" y="13698"/>
                  <a:pt x="20760" y="15009"/>
                </a:cubicBezTo>
                <a:cubicBezTo>
                  <a:pt x="20204" y="16322"/>
                  <a:pt x="19429" y="17465"/>
                  <a:pt x="18449" y="18445"/>
                </a:cubicBezTo>
                <a:cubicBezTo>
                  <a:pt x="17465" y="19422"/>
                  <a:pt x="16321" y="20193"/>
                  <a:pt x="15013" y="20755"/>
                </a:cubicBezTo>
                <a:cubicBezTo>
                  <a:pt x="13704" y="21320"/>
                  <a:pt x="12303" y="21599"/>
                  <a:pt x="10805" y="21599"/>
                </a:cubicBezTo>
                <a:moveTo>
                  <a:pt x="10805" y="3241"/>
                </a:moveTo>
                <a:cubicBezTo>
                  <a:pt x="9751" y="3241"/>
                  <a:pt x="8765" y="3442"/>
                  <a:pt x="7849" y="3837"/>
                </a:cubicBezTo>
                <a:cubicBezTo>
                  <a:pt x="6934" y="4235"/>
                  <a:pt x="6137" y="4775"/>
                  <a:pt x="5456" y="5458"/>
                </a:cubicBezTo>
                <a:cubicBezTo>
                  <a:pt x="4775" y="6147"/>
                  <a:pt x="4232" y="6943"/>
                  <a:pt x="3840" y="7853"/>
                </a:cubicBezTo>
                <a:cubicBezTo>
                  <a:pt x="3444" y="8762"/>
                  <a:pt x="3243" y="9745"/>
                  <a:pt x="3243" y="10801"/>
                </a:cubicBezTo>
                <a:cubicBezTo>
                  <a:pt x="3243" y="11854"/>
                  <a:pt x="3444" y="12837"/>
                  <a:pt x="3840" y="13746"/>
                </a:cubicBezTo>
                <a:cubicBezTo>
                  <a:pt x="4235" y="14656"/>
                  <a:pt x="4775" y="15455"/>
                  <a:pt x="5456" y="16141"/>
                </a:cubicBezTo>
                <a:cubicBezTo>
                  <a:pt x="6134" y="16825"/>
                  <a:pt x="6931" y="17364"/>
                  <a:pt x="7849" y="17762"/>
                </a:cubicBezTo>
                <a:cubicBezTo>
                  <a:pt x="8765" y="18157"/>
                  <a:pt x="9751" y="18358"/>
                  <a:pt x="10805" y="18358"/>
                </a:cubicBezTo>
                <a:cubicBezTo>
                  <a:pt x="11862" y="18358"/>
                  <a:pt x="12845" y="18157"/>
                  <a:pt x="13755" y="17762"/>
                </a:cubicBezTo>
                <a:cubicBezTo>
                  <a:pt x="14665" y="17364"/>
                  <a:pt x="15462" y="16825"/>
                  <a:pt x="16151" y="16141"/>
                </a:cubicBezTo>
                <a:cubicBezTo>
                  <a:pt x="16835" y="15455"/>
                  <a:pt x="17378" y="14656"/>
                  <a:pt x="17773" y="13746"/>
                </a:cubicBezTo>
                <a:cubicBezTo>
                  <a:pt x="18172" y="12837"/>
                  <a:pt x="18370" y="11854"/>
                  <a:pt x="18370" y="10801"/>
                </a:cubicBezTo>
                <a:cubicBezTo>
                  <a:pt x="18370" y="9745"/>
                  <a:pt x="18172" y="8762"/>
                  <a:pt x="17773" y="7853"/>
                </a:cubicBezTo>
                <a:cubicBezTo>
                  <a:pt x="17375" y="6943"/>
                  <a:pt x="16835" y="6147"/>
                  <a:pt x="16151" y="5458"/>
                </a:cubicBezTo>
                <a:cubicBezTo>
                  <a:pt x="15465" y="4775"/>
                  <a:pt x="14668" y="4235"/>
                  <a:pt x="13755" y="3837"/>
                </a:cubicBezTo>
                <a:cubicBezTo>
                  <a:pt x="12845" y="3442"/>
                  <a:pt x="11862" y="3241"/>
                  <a:pt x="10805" y="3241"/>
                </a:cubicBezTo>
                <a:moveTo>
                  <a:pt x="6097" y="10801"/>
                </a:moveTo>
                <a:cubicBezTo>
                  <a:pt x="5854" y="10801"/>
                  <a:pt x="5688" y="10688"/>
                  <a:pt x="5597" y="10462"/>
                </a:cubicBezTo>
                <a:cubicBezTo>
                  <a:pt x="5507" y="10239"/>
                  <a:pt x="5552" y="10041"/>
                  <a:pt x="5733" y="9880"/>
                </a:cubicBezTo>
                <a:lnTo>
                  <a:pt x="10412" y="5204"/>
                </a:lnTo>
                <a:cubicBezTo>
                  <a:pt x="10540" y="5114"/>
                  <a:pt x="10670" y="5068"/>
                  <a:pt x="10805" y="5068"/>
                </a:cubicBezTo>
                <a:cubicBezTo>
                  <a:pt x="10932" y="5068"/>
                  <a:pt x="11059" y="5114"/>
                  <a:pt x="11187" y="5204"/>
                </a:cubicBezTo>
                <a:lnTo>
                  <a:pt x="15880" y="9880"/>
                </a:lnTo>
                <a:cubicBezTo>
                  <a:pt x="16058" y="10041"/>
                  <a:pt x="16103" y="10239"/>
                  <a:pt x="16016" y="10462"/>
                </a:cubicBezTo>
                <a:cubicBezTo>
                  <a:pt x="15925" y="10688"/>
                  <a:pt x="15759" y="10801"/>
                  <a:pt x="15513" y="10801"/>
                </a:cubicBezTo>
                <a:lnTo>
                  <a:pt x="12687" y="10801"/>
                </a:lnTo>
                <a:lnTo>
                  <a:pt x="12687" y="15666"/>
                </a:lnTo>
                <a:cubicBezTo>
                  <a:pt x="12687" y="15811"/>
                  <a:pt x="12633" y="15935"/>
                  <a:pt x="12529" y="16036"/>
                </a:cubicBezTo>
                <a:cubicBezTo>
                  <a:pt x="12427" y="16144"/>
                  <a:pt x="12303" y="16195"/>
                  <a:pt x="12162" y="16195"/>
                </a:cubicBezTo>
                <a:lnTo>
                  <a:pt x="9437" y="16195"/>
                </a:lnTo>
                <a:cubicBezTo>
                  <a:pt x="9293" y="16195"/>
                  <a:pt x="9169" y="16146"/>
                  <a:pt x="9064" y="16045"/>
                </a:cubicBezTo>
                <a:cubicBezTo>
                  <a:pt x="8963" y="15946"/>
                  <a:pt x="8909" y="15819"/>
                  <a:pt x="8909" y="15667"/>
                </a:cubicBezTo>
                <a:lnTo>
                  <a:pt x="8909" y="10801"/>
                </a:lnTo>
                <a:lnTo>
                  <a:pt x="6097" y="1080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3" name="AutoShape 127"/>
          <p:cNvSpPr>
            <a:spLocks/>
          </p:cNvSpPr>
          <p:nvPr/>
        </p:nvSpPr>
        <p:spPr bwMode="auto">
          <a:xfrm>
            <a:off x="959523" y="4005381"/>
            <a:ext cx="249205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139" y="11870"/>
                </a:moveTo>
                <a:cubicBezTo>
                  <a:pt x="21267" y="11870"/>
                  <a:pt x="21374" y="11920"/>
                  <a:pt x="21462" y="12023"/>
                </a:cubicBezTo>
                <a:cubicBezTo>
                  <a:pt x="21553" y="12129"/>
                  <a:pt x="21599" y="12261"/>
                  <a:pt x="21599" y="12417"/>
                </a:cubicBezTo>
                <a:lnTo>
                  <a:pt x="21599" y="21053"/>
                </a:lnTo>
                <a:cubicBezTo>
                  <a:pt x="21599" y="21418"/>
                  <a:pt x="21448" y="21599"/>
                  <a:pt x="21139" y="21599"/>
                </a:cubicBezTo>
                <a:lnTo>
                  <a:pt x="457" y="21599"/>
                </a:lnTo>
                <a:cubicBezTo>
                  <a:pt x="154" y="21599"/>
                  <a:pt x="0" y="21417"/>
                  <a:pt x="0" y="21053"/>
                </a:cubicBezTo>
                <a:lnTo>
                  <a:pt x="0" y="12417"/>
                </a:lnTo>
                <a:cubicBezTo>
                  <a:pt x="0" y="12267"/>
                  <a:pt x="46" y="12138"/>
                  <a:pt x="134" y="12029"/>
                </a:cubicBezTo>
                <a:cubicBezTo>
                  <a:pt x="225" y="11923"/>
                  <a:pt x="332" y="11870"/>
                  <a:pt x="457" y="11870"/>
                </a:cubicBezTo>
                <a:lnTo>
                  <a:pt x="3143" y="11870"/>
                </a:lnTo>
                <a:cubicBezTo>
                  <a:pt x="3267" y="11870"/>
                  <a:pt x="3375" y="11920"/>
                  <a:pt x="3466" y="12023"/>
                </a:cubicBezTo>
                <a:cubicBezTo>
                  <a:pt x="3554" y="12129"/>
                  <a:pt x="3600" y="12261"/>
                  <a:pt x="3600" y="12416"/>
                </a:cubicBezTo>
                <a:lnTo>
                  <a:pt x="3600" y="17281"/>
                </a:lnTo>
                <a:lnTo>
                  <a:pt x="18004" y="17281"/>
                </a:lnTo>
                <a:lnTo>
                  <a:pt x="18004" y="12416"/>
                </a:lnTo>
                <a:cubicBezTo>
                  <a:pt x="18004" y="12267"/>
                  <a:pt x="18050" y="12137"/>
                  <a:pt x="18138" y="12029"/>
                </a:cubicBezTo>
                <a:cubicBezTo>
                  <a:pt x="18229" y="11923"/>
                  <a:pt x="18337" y="11870"/>
                  <a:pt x="18461" y="11870"/>
                </a:cubicBezTo>
                <a:lnTo>
                  <a:pt x="21139" y="11870"/>
                </a:lnTo>
                <a:close/>
                <a:moveTo>
                  <a:pt x="17379" y="7426"/>
                </a:moveTo>
                <a:cubicBezTo>
                  <a:pt x="17558" y="7640"/>
                  <a:pt x="17619" y="7822"/>
                  <a:pt x="17561" y="7969"/>
                </a:cubicBezTo>
                <a:cubicBezTo>
                  <a:pt x="17502" y="8110"/>
                  <a:pt x="17350" y="8187"/>
                  <a:pt x="17108" y="8187"/>
                </a:cubicBezTo>
                <a:lnTo>
                  <a:pt x="13509" y="8187"/>
                </a:lnTo>
                <a:lnTo>
                  <a:pt x="13509" y="15201"/>
                </a:lnTo>
                <a:cubicBezTo>
                  <a:pt x="13509" y="15513"/>
                  <a:pt x="13421" y="15771"/>
                  <a:pt x="13247" y="15983"/>
                </a:cubicBezTo>
                <a:cubicBezTo>
                  <a:pt x="13071" y="16194"/>
                  <a:pt x="12856" y="16300"/>
                  <a:pt x="12596" y="16300"/>
                </a:cubicBezTo>
                <a:lnTo>
                  <a:pt x="8998" y="16300"/>
                </a:lnTo>
                <a:cubicBezTo>
                  <a:pt x="8741" y="16300"/>
                  <a:pt x="8528" y="16194"/>
                  <a:pt x="8359" y="15983"/>
                </a:cubicBezTo>
                <a:cubicBezTo>
                  <a:pt x="8190" y="15771"/>
                  <a:pt x="8104" y="15513"/>
                  <a:pt x="8104" y="15201"/>
                </a:cubicBezTo>
                <a:lnTo>
                  <a:pt x="8104" y="8187"/>
                </a:lnTo>
                <a:lnTo>
                  <a:pt x="4506" y="8187"/>
                </a:lnTo>
                <a:cubicBezTo>
                  <a:pt x="4251" y="8187"/>
                  <a:pt x="4097" y="8110"/>
                  <a:pt x="4048" y="7969"/>
                </a:cubicBezTo>
                <a:cubicBezTo>
                  <a:pt x="4002" y="7822"/>
                  <a:pt x="4065" y="7640"/>
                  <a:pt x="4237" y="7426"/>
                </a:cubicBezTo>
                <a:lnTo>
                  <a:pt x="10141" y="323"/>
                </a:lnTo>
                <a:cubicBezTo>
                  <a:pt x="10320" y="108"/>
                  <a:pt x="10538" y="0"/>
                  <a:pt x="10795" y="0"/>
                </a:cubicBezTo>
                <a:cubicBezTo>
                  <a:pt x="11049" y="0"/>
                  <a:pt x="11262" y="108"/>
                  <a:pt x="11443" y="323"/>
                </a:cubicBezTo>
                <a:lnTo>
                  <a:pt x="17379" y="742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4" name="AutoShape 128"/>
          <p:cNvSpPr>
            <a:spLocks/>
          </p:cNvSpPr>
          <p:nvPr/>
        </p:nvSpPr>
        <p:spPr bwMode="auto">
          <a:xfrm>
            <a:off x="1537299" y="4005381"/>
            <a:ext cx="249205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3980" y="10851"/>
                </a:moveTo>
                <a:cubicBezTo>
                  <a:pt x="14231" y="10892"/>
                  <a:pt x="14582" y="10935"/>
                  <a:pt x="15043" y="10992"/>
                </a:cubicBezTo>
                <a:cubicBezTo>
                  <a:pt x="15500" y="11044"/>
                  <a:pt x="15978" y="11105"/>
                  <a:pt x="16477" y="11168"/>
                </a:cubicBezTo>
                <a:cubicBezTo>
                  <a:pt x="16972" y="11234"/>
                  <a:pt x="17436" y="11300"/>
                  <a:pt x="17868" y="11369"/>
                </a:cubicBezTo>
                <a:cubicBezTo>
                  <a:pt x="18297" y="11439"/>
                  <a:pt x="18610" y="11502"/>
                  <a:pt x="18803" y="11554"/>
                </a:cubicBezTo>
                <a:cubicBezTo>
                  <a:pt x="19123" y="11646"/>
                  <a:pt x="19451" y="11842"/>
                  <a:pt x="19777" y="12133"/>
                </a:cubicBezTo>
                <a:cubicBezTo>
                  <a:pt x="20102" y="12429"/>
                  <a:pt x="20404" y="12769"/>
                  <a:pt x="20678" y="13152"/>
                </a:cubicBezTo>
                <a:cubicBezTo>
                  <a:pt x="20954" y="13538"/>
                  <a:pt x="21176" y="13935"/>
                  <a:pt x="21343" y="14352"/>
                </a:cubicBezTo>
                <a:cubicBezTo>
                  <a:pt x="21516" y="14761"/>
                  <a:pt x="21599" y="15138"/>
                  <a:pt x="21599" y="15481"/>
                </a:cubicBezTo>
                <a:lnTo>
                  <a:pt x="21599" y="20813"/>
                </a:lnTo>
                <a:cubicBezTo>
                  <a:pt x="21507" y="20854"/>
                  <a:pt x="21407" y="20914"/>
                  <a:pt x="21291" y="21006"/>
                </a:cubicBezTo>
                <a:cubicBezTo>
                  <a:pt x="21176" y="21101"/>
                  <a:pt x="21052" y="21188"/>
                  <a:pt x="20920" y="21277"/>
                </a:cubicBezTo>
                <a:cubicBezTo>
                  <a:pt x="20785" y="21363"/>
                  <a:pt x="20658" y="21441"/>
                  <a:pt x="20540" y="21504"/>
                </a:cubicBezTo>
                <a:cubicBezTo>
                  <a:pt x="20419" y="21571"/>
                  <a:pt x="20318" y="21599"/>
                  <a:pt x="20237" y="21599"/>
                </a:cubicBezTo>
                <a:lnTo>
                  <a:pt x="1350" y="21599"/>
                </a:lnTo>
                <a:cubicBezTo>
                  <a:pt x="1028" y="21599"/>
                  <a:pt x="786" y="21502"/>
                  <a:pt x="619" y="21303"/>
                </a:cubicBezTo>
                <a:cubicBezTo>
                  <a:pt x="452" y="21107"/>
                  <a:pt x="247" y="20943"/>
                  <a:pt x="0" y="20813"/>
                </a:cubicBezTo>
                <a:lnTo>
                  <a:pt x="0" y="15481"/>
                </a:lnTo>
                <a:cubicBezTo>
                  <a:pt x="0" y="15138"/>
                  <a:pt x="83" y="14761"/>
                  <a:pt x="253" y="14352"/>
                </a:cubicBezTo>
                <a:cubicBezTo>
                  <a:pt x="426" y="13935"/>
                  <a:pt x="645" y="13543"/>
                  <a:pt x="915" y="13166"/>
                </a:cubicBezTo>
                <a:cubicBezTo>
                  <a:pt x="1186" y="12789"/>
                  <a:pt x="1485" y="12449"/>
                  <a:pt x="1817" y="12144"/>
                </a:cubicBezTo>
                <a:cubicBezTo>
                  <a:pt x="2145" y="11845"/>
                  <a:pt x="2473" y="11643"/>
                  <a:pt x="2796" y="11551"/>
                </a:cubicBezTo>
                <a:cubicBezTo>
                  <a:pt x="2960" y="11499"/>
                  <a:pt x="3262" y="11436"/>
                  <a:pt x="3703" y="11367"/>
                </a:cubicBezTo>
                <a:cubicBezTo>
                  <a:pt x="4143" y="11297"/>
                  <a:pt x="4616" y="11231"/>
                  <a:pt x="5117" y="11165"/>
                </a:cubicBezTo>
                <a:cubicBezTo>
                  <a:pt x="5618" y="11102"/>
                  <a:pt x="6096" y="11041"/>
                  <a:pt x="6556" y="10990"/>
                </a:cubicBezTo>
                <a:cubicBezTo>
                  <a:pt x="7014" y="10932"/>
                  <a:pt x="7368" y="10889"/>
                  <a:pt x="7616" y="10848"/>
                </a:cubicBezTo>
                <a:cubicBezTo>
                  <a:pt x="6772" y="10307"/>
                  <a:pt x="6113" y="9602"/>
                  <a:pt x="5626" y="8735"/>
                </a:cubicBezTo>
                <a:cubicBezTo>
                  <a:pt x="5142" y="7866"/>
                  <a:pt x="4903" y="6921"/>
                  <a:pt x="4903" y="5899"/>
                </a:cubicBezTo>
                <a:cubicBezTo>
                  <a:pt x="4903" y="5093"/>
                  <a:pt x="5059" y="4330"/>
                  <a:pt x="5370" y="3619"/>
                </a:cubicBezTo>
                <a:cubicBezTo>
                  <a:pt x="5681" y="2908"/>
                  <a:pt x="6104" y="2283"/>
                  <a:pt x="6631" y="1744"/>
                </a:cubicBezTo>
                <a:cubicBezTo>
                  <a:pt x="7161" y="1209"/>
                  <a:pt x="7777" y="783"/>
                  <a:pt x="8492" y="472"/>
                </a:cubicBezTo>
                <a:cubicBezTo>
                  <a:pt x="9203" y="158"/>
                  <a:pt x="9963" y="0"/>
                  <a:pt x="10772" y="0"/>
                </a:cubicBezTo>
                <a:cubicBezTo>
                  <a:pt x="11581" y="0"/>
                  <a:pt x="12347" y="158"/>
                  <a:pt x="13061" y="472"/>
                </a:cubicBezTo>
                <a:cubicBezTo>
                  <a:pt x="13778" y="783"/>
                  <a:pt x="14406" y="1209"/>
                  <a:pt x="14942" y="1744"/>
                </a:cubicBezTo>
                <a:cubicBezTo>
                  <a:pt x="15480" y="2283"/>
                  <a:pt x="15901" y="2908"/>
                  <a:pt x="16209" y="3619"/>
                </a:cubicBezTo>
                <a:cubicBezTo>
                  <a:pt x="16514" y="4330"/>
                  <a:pt x="16670" y="5093"/>
                  <a:pt x="16670" y="5899"/>
                </a:cubicBezTo>
                <a:cubicBezTo>
                  <a:pt x="16670" y="6904"/>
                  <a:pt x="16431" y="7843"/>
                  <a:pt x="15953" y="8721"/>
                </a:cubicBezTo>
                <a:cubicBezTo>
                  <a:pt x="15489" y="9599"/>
                  <a:pt x="14827" y="10310"/>
                  <a:pt x="13980" y="10851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5" name="AutoShape 129"/>
          <p:cNvSpPr>
            <a:spLocks/>
          </p:cNvSpPr>
          <p:nvPr/>
        </p:nvSpPr>
        <p:spPr bwMode="auto">
          <a:xfrm>
            <a:off x="2145227" y="4006973"/>
            <a:ext cx="24761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524" y="12334"/>
                </a:moveTo>
                <a:cubicBezTo>
                  <a:pt x="18524" y="12041"/>
                  <a:pt x="18465" y="11750"/>
                  <a:pt x="18353" y="11462"/>
                </a:cubicBezTo>
                <a:cubicBezTo>
                  <a:pt x="18738" y="11497"/>
                  <a:pt x="19126" y="11656"/>
                  <a:pt x="19520" y="11938"/>
                </a:cubicBezTo>
                <a:cubicBezTo>
                  <a:pt x="19913" y="12220"/>
                  <a:pt x="20263" y="12558"/>
                  <a:pt x="20565" y="12951"/>
                </a:cubicBezTo>
                <a:cubicBezTo>
                  <a:pt x="20871" y="13342"/>
                  <a:pt x="21118" y="13768"/>
                  <a:pt x="21312" y="14214"/>
                </a:cubicBezTo>
                <a:cubicBezTo>
                  <a:pt x="21503" y="14667"/>
                  <a:pt x="21599" y="15081"/>
                  <a:pt x="21599" y="15466"/>
                </a:cubicBezTo>
                <a:lnTo>
                  <a:pt x="21599" y="20798"/>
                </a:lnTo>
                <a:cubicBezTo>
                  <a:pt x="21508" y="20853"/>
                  <a:pt x="21403" y="20924"/>
                  <a:pt x="21285" y="21009"/>
                </a:cubicBezTo>
                <a:cubicBezTo>
                  <a:pt x="21171" y="21094"/>
                  <a:pt x="21050" y="21179"/>
                  <a:pt x="20930" y="21270"/>
                </a:cubicBezTo>
                <a:cubicBezTo>
                  <a:pt x="20803" y="21359"/>
                  <a:pt x="20683" y="21435"/>
                  <a:pt x="20554" y="21503"/>
                </a:cubicBezTo>
                <a:cubicBezTo>
                  <a:pt x="20427" y="21564"/>
                  <a:pt x="20328" y="21599"/>
                  <a:pt x="20251" y="21599"/>
                </a:cubicBezTo>
                <a:lnTo>
                  <a:pt x="1348" y="21599"/>
                </a:lnTo>
                <a:cubicBezTo>
                  <a:pt x="1022" y="21599"/>
                  <a:pt x="778" y="21503"/>
                  <a:pt x="616" y="21312"/>
                </a:cubicBezTo>
                <a:cubicBezTo>
                  <a:pt x="458" y="21118"/>
                  <a:pt x="252" y="20947"/>
                  <a:pt x="0" y="20798"/>
                </a:cubicBezTo>
                <a:lnTo>
                  <a:pt x="0" y="15466"/>
                </a:lnTo>
                <a:cubicBezTo>
                  <a:pt x="0" y="15102"/>
                  <a:pt x="93" y="14693"/>
                  <a:pt x="287" y="14244"/>
                </a:cubicBezTo>
                <a:cubicBezTo>
                  <a:pt x="478" y="13794"/>
                  <a:pt x="734" y="13371"/>
                  <a:pt x="1054" y="12978"/>
                </a:cubicBezTo>
                <a:cubicBezTo>
                  <a:pt x="1371" y="12587"/>
                  <a:pt x="1724" y="12240"/>
                  <a:pt x="2100" y="11952"/>
                </a:cubicBezTo>
                <a:cubicBezTo>
                  <a:pt x="2482" y="11662"/>
                  <a:pt x="2864" y="11497"/>
                  <a:pt x="3248" y="11462"/>
                </a:cubicBezTo>
                <a:cubicBezTo>
                  <a:pt x="2919" y="12011"/>
                  <a:pt x="2761" y="12616"/>
                  <a:pt x="2770" y="13274"/>
                </a:cubicBezTo>
                <a:cubicBezTo>
                  <a:pt x="2770" y="13830"/>
                  <a:pt x="2843" y="14411"/>
                  <a:pt x="2996" y="15019"/>
                </a:cubicBezTo>
                <a:cubicBezTo>
                  <a:pt x="3146" y="15627"/>
                  <a:pt x="3425" y="16127"/>
                  <a:pt x="3824" y="16511"/>
                </a:cubicBezTo>
                <a:cubicBezTo>
                  <a:pt x="3654" y="16855"/>
                  <a:pt x="3572" y="17208"/>
                  <a:pt x="3572" y="17563"/>
                </a:cubicBezTo>
                <a:cubicBezTo>
                  <a:pt x="3572" y="18236"/>
                  <a:pt x="3804" y="18811"/>
                  <a:pt x="4277" y="19279"/>
                </a:cubicBezTo>
                <a:cubicBezTo>
                  <a:pt x="4741" y="19746"/>
                  <a:pt x="5317" y="19981"/>
                  <a:pt x="5992" y="19981"/>
                </a:cubicBezTo>
                <a:cubicBezTo>
                  <a:pt x="6336" y="19981"/>
                  <a:pt x="6659" y="19922"/>
                  <a:pt x="6953" y="19798"/>
                </a:cubicBezTo>
                <a:cubicBezTo>
                  <a:pt x="7249" y="19678"/>
                  <a:pt x="7505" y="19505"/>
                  <a:pt x="7725" y="19287"/>
                </a:cubicBezTo>
                <a:cubicBezTo>
                  <a:pt x="7949" y="19067"/>
                  <a:pt x="8122" y="18806"/>
                  <a:pt x="8248" y="18506"/>
                </a:cubicBezTo>
                <a:cubicBezTo>
                  <a:pt x="8375" y="18206"/>
                  <a:pt x="8436" y="17892"/>
                  <a:pt x="8436" y="17563"/>
                </a:cubicBezTo>
                <a:cubicBezTo>
                  <a:pt x="8436" y="17237"/>
                  <a:pt x="8375" y="16923"/>
                  <a:pt x="8248" y="16629"/>
                </a:cubicBezTo>
                <a:cubicBezTo>
                  <a:pt x="8122" y="16332"/>
                  <a:pt x="7949" y="16074"/>
                  <a:pt x="7725" y="15856"/>
                </a:cubicBezTo>
                <a:cubicBezTo>
                  <a:pt x="7505" y="15633"/>
                  <a:pt x="7249" y="15454"/>
                  <a:pt x="6953" y="15319"/>
                </a:cubicBezTo>
                <a:cubicBezTo>
                  <a:pt x="6656" y="15184"/>
                  <a:pt x="6336" y="15116"/>
                  <a:pt x="5992" y="15116"/>
                </a:cubicBezTo>
                <a:cubicBezTo>
                  <a:pt x="5819" y="15116"/>
                  <a:pt x="5648" y="15140"/>
                  <a:pt x="5475" y="15184"/>
                </a:cubicBezTo>
                <a:cubicBezTo>
                  <a:pt x="5299" y="15234"/>
                  <a:pt x="5137" y="15298"/>
                  <a:pt x="4976" y="15384"/>
                </a:cubicBezTo>
                <a:cubicBezTo>
                  <a:pt x="4864" y="15272"/>
                  <a:pt x="4770" y="15128"/>
                  <a:pt x="4694" y="14946"/>
                </a:cubicBezTo>
                <a:cubicBezTo>
                  <a:pt x="4620" y="14770"/>
                  <a:pt x="4556" y="14579"/>
                  <a:pt x="4506" y="14376"/>
                </a:cubicBezTo>
                <a:cubicBezTo>
                  <a:pt x="4453" y="14176"/>
                  <a:pt x="4418" y="13979"/>
                  <a:pt x="4403" y="13794"/>
                </a:cubicBezTo>
                <a:cubicBezTo>
                  <a:pt x="4379" y="13606"/>
                  <a:pt x="4371" y="13436"/>
                  <a:pt x="4371" y="13274"/>
                </a:cubicBezTo>
                <a:cubicBezTo>
                  <a:pt x="4371" y="12834"/>
                  <a:pt x="4503" y="12431"/>
                  <a:pt x="4764" y="12064"/>
                </a:cubicBezTo>
                <a:cubicBezTo>
                  <a:pt x="5029" y="11700"/>
                  <a:pt x="5317" y="11386"/>
                  <a:pt x="5637" y="11124"/>
                </a:cubicBezTo>
                <a:lnTo>
                  <a:pt x="7634" y="10827"/>
                </a:lnTo>
                <a:cubicBezTo>
                  <a:pt x="6774" y="10290"/>
                  <a:pt x="6104" y="9588"/>
                  <a:pt x="5631" y="8709"/>
                </a:cubicBezTo>
                <a:cubicBezTo>
                  <a:pt x="5158" y="7834"/>
                  <a:pt x="4920" y="6888"/>
                  <a:pt x="4920" y="5878"/>
                </a:cubicBezTo>
                <a:cubicBezTo>
                  <a:pt x="4920" y="5070"/>
                  <a:pt x="5076" y="4312"/>
                  <a:pt x="5384" y="3598"/>
                </a:cubicBezTo>
                <a:cubicBezTo>
                  <a:pt x="5693" y="2887"/>
                  <a:pt x="6118" y="2265"/>
                  <a:pt x="6650" y="1727"/>
                </a:cubicBezTo>
                <a:cubicBezTo>
                  <a:pt x="7188" y="1195"/>
                  <a:pt x="7810" y="772"/>
                  <a:pt x="8521" y="464"/>
                </a:cubicBezTo>
                <a:cubicBezTo>
                  <a:pt x="9235" y="152"/>
                  <a:pt x="9993" y="0"/>
                  <a:pt x="10798" y="0"/>
                </a:cubicBezTo>
                <a:cubicBezTo>
                  <a:pt x="11603" y="0"/>
                  <a:pt x="12364" y="152"/>
                  <a:pt x="13078" y="464"/>
                </a:cubicBezTo>
                <a:cubicBezTo>
                  <a:pt x="13788" y="772"/>
                  <a:pt x="14411" y="1195"/>
                  <a:pt x="14949" y="1727"/>
                </a:cubicBezTo>
                <a:cubicBezTo>
                  <a:pt x="15483" y="2264"/>
                  <a:pt x="15906" y="2887"/>
                  <a:pt x="16215" y="3598"/>
                </a:cubicBezTo>
                <a:cubicBezTo>
                  <a:pt x="16523" y="4312"/>
                  <a:pt x="16676" y="5070"/>
                  <a:pt x="16676" y="5878"/>
                </a:cubicBezTo>
                <a:cubicBezTo>
                  <a:pt x="16676" y="6900"/>
                  <a:pt x="16441" y="7846"/>
                  <a:pt x="15968" y="8718"/>
                </a:cubicBezTo>
                <a:cubicBezTo>
                  <a:pt x="15495" y="9591"/>
                  <a:pt x="14825" y="10290"/>
                  <a:pt x="13962" y="10827"/>
                </a:cubicBezTo>
                <a:lnTo>
                  <a:pt x="16186" y="11151"/>
                </a:lnTo>
                <a:cubicBezTo>
                  <a:pt x="16356" y="11300"/>
                  <a:pt x="16515" y="11474"/>
                  <a:pt x="16670" y="11662"/>
                </a:cubicBezTo>
                <a:cubicBezTo>
                  <a:pt x="16826" y="11859"/>
                  <a:pt x="16902" y="12079"/>
                  <a:pt x="16902" y="12334"/>
                </a:cubicBezTo>
                <a:cubicBezTo>
                  <a:pt x="16902" y="12752"/>
                  <a:pt x="16817" y="13113"/>
                  <a:pt x="16650" y="13415"/>
                </a:cubicBezTo>
                <a:cubicBezTo>
                  <a:pt x="16097" y="13104"/>
                  <a:pt x="15528" y="12957"/>
                  <a:pt x="14949" y="12966"/>
                </a:cubicBezTo>
                <a:cubicBezTo>
                  <a:pt x="14523" y="12966"/>
                  <a:pt x="14118" y="13045"/>
                  <a:pt x="13724" y="13207"/>
                </a:cubicBezTo>
                <a:cubicBezTo>
                  <a:pt x="13330" y="13362"/>
                  <a:pt x="12972" y="13580"/>
                  <a:pt x="12643" y="13850"/>
                </a:cubicBezTo>
                <a:cubicBezTo>
                  <a:pt x="12584" y="13829"/>
                  <a:pt x="12534" y="13821"/>
                  <a:pt x="12487" y="13809"/>
                </a:cubicBezTo>
                <a:cubicBezTo>
                  <a:pt x="12437" y="13800"/>
                  <a:pt x="12387" y="13794"/>
                  <a:pt x="12331" y="13794"/>
                </a:cubicBezTo>
                <a:cubicBezTo>
                  <a:pt x="11891" y="13794"/>
                  <a:pt x="11506" y="13953"/>
                  <a:pt x="11177" y="14273"/>
                </a:cubicBezTo>
                <a:cubicBezTo>
                  <a:pt x="10848" y="14590"/>
                  <a:pt x="10684" y="14972"/>
                  <a:pt x="10684" y="15413"/>
                </a:cubicBezTo>
                <a:cubicBezTo>
                  <a:pt x="10684" y="15851"/>
                  <a:pt x="10848" y="16230"/>
                  <a:pt x="11168" y="16544"/>
                </a:cubicBezTo>
                <a:cubicBezTo>
                  <a:pt x="11491" y="16858"/>
                  <a:pt x="11879" y="17014"/>
                  <a:pt x="12331" y="17014"/>
                </a:cubicBezTo>
                <a:cubicBezTo>
                  <a:pt x="12769" y="17014"/>
                  <a:pt x="13148" y="16858"/>
                  <a:pt x="13462" y="16544"/>
                </a:cubicBezTo>
                <a:cubicBezTo>
                  <a:pt x="13777" y="16230"/>
                  <a:pt x="13935" y="15851"/>
                  <a:pt x="13935" y="15413"/>
                </a:cubicBezTo>
                <a:cubicBezTo>
                  <a:pt x="13935" y="15337"/>
                  <a:pt x="13924" y="15266"/>
                  <a:pt x="13906" y="15193"/>
                </a:cubicBezTo>
                <a:cubicBezTo>
                  <a:pt x="13885" y="15122"/>
                  <a:pt x="13868" y="15057"/>
                  <a:pt x="13847" y="15004"/>
                </a:cubicBezTo>
                <a:cubicBezTo>
                  <a:pt x="13997" y="14893"/>
                  <a:pt x="14162" y="14796"/>
                  <a:pt x="14347" y="14714"/>
                </a:cubicBezTo>
                <a:cubicBezTo>
                  <a:pt x="14529" y="14634"/>
                  <a:pt x="14729" y="14593"/>
                  <a:pt x="14946" y="14593"/>
                </a:cubicBezTo>
                <a:cubicBezTo>
                  <a:pt x="15460" y="14593"/>
                  <a:pt x="15907" y="14778"/>
                  <a:pt x="16280" y="15145"/>
                </a:cubicBezTo>
                <a:cubicBezTo>
                  <a:pt x="16656" y="15510"/>
                  <a:pt x="16841" y="15950"/>
                  <a:pt x="16841" y="16464"/>
                </a:cubicBezTo>
                <a:cubicBezTo>
                  <a:pt x="16841" y="16682"/>
                  <a:pt x="16803" y="16878"/>
                  <a:pt x="16729" y="17049"/>
                </a:cubicBezTo>
                <a:cubicBezTo>
                  <a:pt x="16656" y="17222"/>
                  <a:pt x="16565" y="17384"/>
                  <a:pt x="16462" y="17533"/>
                </a:cubicBezTo>
                <a:cubicBezTo>
                  <a:pt x="16227" y="17439"/>
                  <a:pt x="16018" y="17393"/>
                  <a:pt x="15827" y="17393"/>
                </a:cubicBezTo>
                <a:cubicBezTo>
                  <a:pt x="15390" y="17393"/>
                  <a:pt x="15008" y="17554"/>
                  <a:pt x="14682" y="17871"/>
                </a:cubicBezTo>
                <a:cubicBezTo>
                  <a:pt x="14358" y="18192"/>
                  <a:pt x="14197" y="18570"/>
                  <a:pt x="14197" y="19011"/>
                </a:cubicBezTo>
                <a:cubicBezTo>
                  <a:pt x="14197" y="19455"/>
                  <a:pt x="14358" y="19828"/>
                  <a:pt x="14682" y="20142"/>
                </a:cubicBezTo>
                <a:cubicBezTo>
                  <a:pt x="15005" y="20456"/>
                  <a:pt x="15387" y="20615"/>
                  <a:pt x="15827" y="20615"/>
                </a:cubicBezTo>
                <a:cubicBezTo>
                  <a:pt x="16271" y="20615"/>
                  <a:pt x="16647" y="20456"/>
                  <a:pt x="16967" y="20142"/>
                </a:cubicBezTo>
                <a:cubicBezTo>
                  <a:pt x="17287" y="19828"/>
                  <a:pt x="17446" y="19455"/>
                  <a:pt x="17446" y="19011"/>
                </a:cubicBezTo>
                <a:lnTo>
                  <a:pt x="17416" y="18955"/>
                </a:lnTo>
                <a:cubicBezTo>
                  <a:pt x="18110" y="18259"/>
                  <a:pt x="18456" y="17434"/>
                  <a:pt x="18456" y="16464"/>
                </a:cubicBezTo>
                <a:cubicBezTo>
                  <a:pt x="18456" y="15774"/>
                  <a:pt x="18265" y="15131"/>
                  <a:pt x="17881" y="14540"/>
                </a:cubicBezTo>
                <a:cubicBezTo>
                  <a:pt x="18312" y="13886"/>
                  <a:pt x="18524" y="13151"/>
                  <a:pt x="18524" y="12334"/>
                </a:cubicBezTo>
                <a:moveTo>
                  <a:pt x="6794" y="17566"/>
                </a:moveTo>
                <a:cubicBezTo>
                  <a:pt x="6794" y="17781"/>
                  <a:pt x="6721" y="17972"/>
                  <a:pt x="6571" y="18136"/>
                </a:cubicBezTo>
                <a:cubicBezTo>
                  <a:pt x="6421" y="18300"/>
                  <a:pt x="6227" y="18383"/>
                  <a:pt x="5998" y="18383"/>
                </a:cubicBezTo>
                <a:cubicBezTo>
                  <a:pt x="5781" y="18383"/>
                  <a:pt x="5590" y="18300"/>
                  <a:pt x="5434" y="18136"/>
                </a:cubicBezTo>
                <a:cubicBezTo>
                  <a:pt x="5272" y="17971"/>
                  <a:pt x="5193" y="17781"/>
                  <a:pt x="5193" y="17566"/>
                </a:cubicBezTo>
                <a:cubicBezTo>
                  <a:pt x="5193" y="17334"/>
                  <a:pt x="5272" y="17137"/>
                  <a:pt x="5434" y="16991"/>
                </a:cubicBezTo>
                <a:cubicBezTo>
                  <a:pt x="5593" y="16841"/>
                  <a:pt x="5781" y="16767"/>
                  <a:pt x="5998" y="16767"/>
                </a:cubicBezTo>
                <a:cubicBezTo>
                  <a:pt x="6227" y="16767"/>
                  <a:pt x="6424" y="16841"/>
                  <a:pt x="6571" y="16991"/>
                </a:cubicBezTo>
                <a:cubicBezTo>
                  <a:pt x="6721" y="17137"/>
                  <a:pt x="6794" y="17334"/>
                  <a:pt x="6794" y="17566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6" name="AutoShape 130"/>
          <p:cNvSpPr>
            <a:spLocks/>
          </p:cNvSpPr>
          <p:nvPr/>
        </p:nvSpPr>
        <p:spPr bwMode="auto">
          <a:xfrm>
            <a:off x="2759510" y="4006973"/>
            <a:ext cx="247618" cy="241269"/>
          </a:xfrm>
          <a:custGeom>
            <a:avLst/>
            <a:gdLst>
              <a:gd name="T0" fmla="*/ 10800 w 21600"/>
              <a:gd name="T1" fmla="+- 0 10800 114"/>
              <a:gd name="T2" fmla="*/ 10800 h 21372"/>
              <a:gd name="T3" fmla="*/ 10800 w 21600"/>
              <a:gd name="T4" fmla="+- 0 10800 114"/>
              <a:gd name="T5" fmla="*/ 10800 h 21372"/>
              <a:gd name="T6" fmla="*/ 10800 w 21600"/>
              <a:gd name="T7" fmla="+- 0 10800 114"/>
              <a:gd name="T8" fmla="*/ 10800 h 21372"/>
              <a:gd name="T9" fmla="*/ 10800 w 21600"/>
              <a:gd name="T10" fmla="+- 0 10800 114"/>
              <a:gd name="T11" fmla="*/ 10800 h 21372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600" h="21372">
                <a:moveTo>
                  <a:pt x="18752" y="718"/>
                </a:moveTo>
                <a:cubicBezTo>
                  <a:pt x="19531" y="111"/>
                  <a:pt x="20206" y="-114"/>
                  <a:pt x="20760" y="54"/>
                </a:cubicBezTo>
                <a:cubicBezTo>
                  <a:pt x="21315" y="219"/>
                  <a:pt x="21599" y="737"/>
                  <a:pt x="21599" y="1596"/>
                </a:cubicBezTo>
                <a:lnTo>
                  <a:pt x="21599" y="19775"/>
                </a:lnTo>
                <a:cubicBezTo>
                  <a:pt x="21599" y="20634"/>
                  <a:pt x="21320" y="21152"/>
                  <a:pt x="20770" y="21317"/>
                </a:cubicBezTo>
                <a:cubicBezTo>
                  <a:pt x="20226" y="21486"/>
                  <a:pt x="19551" y="21264"/>
                  <a:pt x="18752" y="20653"/>
                </a:cubicBezTo>
                <a:lnTo>
                  <a:pt x="10979" y="14801"/>
                </a:lnTo>
                <a:lnTo>
                  <a:pt x="934" y="14801"/>
                </a:lnTo>
                <a:cubicBezTo>
                  <a:pt x="679" y="14801"/>
                  <a:pt x="459" y="14733"/>
                  <a:pt x="274" y="14602"/>
                </a:cubicBezTo>
                <a:cubicBezTo>
                  <a:pt x="94" y="14471"/>
                  <a:pt x="0" y="14302"/>
                  <a:pt x="0" y="14096"/>
                </a:cubicBezTo>
                <a:lnTo>
                  <a:pt x="0" y="7276"/>
                </a:lnTo>
                <a:cubicBezTo>
                  <a:pt x="0" y="7081"/>
                  <a:pt x="94" y="6916"/>
                  <a:pt x="274" y="6780"/>
                </a:cubicBezTo>
                <a:cubicBezTo>
                  <a:pt x="459" y="6642"/>
                  <a:pt x="679" y="6574"/>
                  <a:pt x="934" y="6574"/>
                </a:cubicBezTo>
                <a:lnTo>
                  <a:pt x="10979" y="6574"/>
                </a:lnTo>
                <a:lnTo>
                  <a:pt x="18752" y="71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7" name="AutoShape 131"/>
          <p:cNvSpPr>
            <a:spLocks/>
          </p:cNvSpPr>
          <p:nvPr/>
        </p:nvSpPr>
        <p:spPr bwMode="auto">
          <a:xfrm>
            <a:off x="9551537" y="4008555"/>
            <a:ext cx="247618" cy="242062"/>
          </a:xfrm>
          <a:custGeom>
            <a:avLst/>
            <a:gdLst>
              <a:gd name="T0" fmla="*/ 10800 w 21600"/>
              <a:gd name="T1" fmla="+- 0 10800 114"/>
              <a:gd name="T2" fmla="*/ 10800 h 21373"/>
              <a:gd name="T3" fmla="*/ 10800 w 21600"/>
              <a:gd name="T4" fmla="+- 0 10800 114"/>
              <a:gd name="T5" fmla="*/ 10800 h 21373"/>
              <a:gd name="T6" fmla="*/ 10800 w 21600"/>
              <a:gd name="T7" fmla="+- 0 10800 114"/>
              <a:gd name="T8" fmla="*/ 10800 h 21373"/>
              <a:gd name="T9" fmla="*/ 10800 w 21600"/>
              <a:gd name="T10" fmla="+- 0 10800 114"/>
              <a:gd name="T11" fmla="*/ 10800 h 21373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600" h="21373">
                <a:moveTo>
                  <a:pt x="13251" y="718"/>
                </a:moveTo>
                <a:cubicBezTo>
                  <a:pt x="13802" y="111"/>
                  <a:pt x="14278" y="-114"/>
                  <a:pt x="14670" y="54"/>
                </a:cubicBezTo>
                <a:cubicBezTo>
                  <a:pt x="15062" y="219"/>
                  <a:pt x="15263" y="737"/>
                  <a:pt x="15263" y="1596"/>
                </a:cubicBezTo>
                <a:lnTo>
                  <a:pt x="15263" y="19775"/>
                </a:lnTo>
                <a:cubicBezTo>
                  <a:pt x="15263" y="20634"/>
                  <a:pt x="15065" y="21152"/>
                  <a:pt x="14681" y="21320"/>
                </a:cubicBezTo>
                <a:cubicBezTo>
                  <a:pt x="14292" y="21486"/>
                  <a:pt x="13816" y="21264"/>
                  <a:pt x="13251" y="20656"/>
                </a:cubicBezTo>
                <a:lnTo>
                  <a:pt x="7758" y="14803"/>
                </a:lnTo>
                <a:lnTo>
                  <a:pt x="660" y="14803"/>
                </a:lnTo>
                <a:cubicBezTo>
                  <a:pt x="480" y="14803"/>
                  <a:pt x="324" y="14736"/>
                  <a:pt x="194" y="14604"/>
                </a:cubicBezTo>
                <a:cubicBezTo>
                  <a:pt x="67" y="14473"/>
                  <a:pt x="0" y="14304"/>
                  <a:pt x="0" y="14098"/>
                </a:cubicBezTo>
                <a:lnTo>
                  <a:pt x="0" y="7277"/>
                </a:lnTo>
                <a:cubicBezTo>
                  <a:pt x="0" y="7082"/>
                  <a:pt x="67" y="6917"/>
                  <a:pt x="194" y="6778"/>
                </a:cubicBezTo>
                <a:cubicBezTo>
                  <a:pt x="324" y="6643"/>
                  <a:pt x="480" y="6571"/>
                  <a:pt x="660" y="6571"/>
                </a:cubicBezTo>
                <a:lnTo>
                  <a:pt x="7758" y="6571"/>
                </a:lnTo>
                <a:lnTo>
                  <a:pt x="13251" y="718"/>
                </a:lnTo>
                <a:close/>
                <a:moveTo>
                  <a:pt x="18002" y="3322"/>
                </a:moveTo>
                <a:cubicBezTo>
                  <a:pt x="18331" y="3127"/>
                  <a:pt x="18666" y="3086"/>
                  <a:pt x="19023" y="3179"/>
                </a:cubicBezTo>
                <a:cubicBezTo>
                  <a:pt x="19379" y="3273"/>
                  <a:pt x="19654" y="3495"/>
                  <a:pt x="19838" y="3844"/>
                </a:cubicBezTo>
                <a:cubicBezTo>
                  <a:pt x="21017" y="6023"/>
                  <a:pt x="21599" y="8301"/>
                  <a:pt x="21599" y="10687"/>
                </a:cubicBezTo>
                <a:cubicBezTo>
                  <a:pt x="21599" y="13092"/>
                  <a:pt x="21017" y="15373"/>
                  <a:pt x="19838" y="17527"/>
                </a:cubicBezTo>
                <a:cubicBezTo>
                  <a:pt x="19584" y="18018"/>
                  <a:pt x="19189" y="18266"/>
                  <a:pt x="18659" y="18266"/>
                </a:cubicBezTo>
                <a:cubicBezTo>
                  <a:pt x="18437" y="18266"/>
                  <a:pt x="18214" y="18195"/>
                  <a:pt x="17999" y="18049"/>
                </a:cubicBezTo>
                <a:cubicBezTo>
                  <a:pt x="17671" y="17857"/>
                  <a:pt x="17459" y="17572"/>
                  <a:pt x="17353" y="17189"/>
                </a:cubicBezTo>
                <a:cubicBezTo>
                  <a:pt x="17254" y="16807"/>
                  <a:pt x="17289" y="16439"/>
                  <a:pt x="17473" y="16090"/>
                </a:cubicBezTo>
                <a:cubicBezTo>
                  <a:pt x="18419" y="14353"/>
                  <a:pt x="18892" y="12552"/>
                  <a:pt x="18892" y="10687"/>
                </a:cubicBezTo>
                <a:cubicBezTo>
                  <a:pt x="18892" y="8819"/>
                  <a:pt x="18415" y="7014"/>
                  <a:pt x="17473" y="5277"/>
                </a:cubicBezTo>
                <a:cubicBezTo>
                  <a:pt x="17289" y="4932"/>
                  <a:pt x="17254" y="4567"/>
                  <a:pt x="17353" y="4181"/>
                </a:cubicBezTo>
                <a:cubicBezTo>
                  <a:pt x="17459" y="3802"/>
                  <a:pt x="17674" y="3514"/>
                  <a:pt x="18002" y="3322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8" name="AutoShape 132"/>
          <p:cNvSpPr>
            <a:spLocks/>
          </p:cNvSpPr>
          <p:nvPr/>
        </p:nvSpPr>
        <p:spPr bwMode="auto">
          <a:xfrm>
            <a:off x="10137255" y="4009349"/>
            <a:ext cx="248411" cy="242062"/>
          </a:xfrm>
          <a:custGeom>
            <a:avLst/>
            <a:gdLst>
              <a:gd name="T0" fmla="*/ 10800 w 21600"/>
              <a:gd name="T1" fmla="+- 0 10815 31"/>
              <a:gd name="T2" fmla="*/ 10815 h 21569"/>
              <a:gd name="T3" fmla="*/ 10800 w 21600"/>
              <a:gd name="T4" fmla="+- 0 10815 31"/>
              <a:gd name="T5" fmla="*/ 10815 h 21569"/>
              <a:gd name="T6" fmla="*/ 10800 w 21600"/>
              <a:gd name="T7" fmla="+- 0 10815 31"/>
              <a:gd name="T8" fmla="*/ 10815 h 21569"/>
              <a:gd name="T9" fmla="*/ 10800 w 21600"/>
              <a:gd name="T10" fmla="+- 0 10815 31"/>
              <a:gd name="T11" fmla="*/ 10815 h 21569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600" h="21569">
                <a:moveTo>
                  <a:pt x="8834" y="3281"/>
                </a:moveTo>
                <a:cubicBezTo>
                  <a:pt x="9202" y="2821"/>
                  <a:pt x="9519" y="2655"/>
                  <a:pt x="9780" y="2779"/>
                </a:cubicBezTo>
                <a:cubicBezTo>
                  <a:pt x="10042" y="2906"/>
                  <a:pt x="10176" y="3295"/>
                  <a:pt x="10176" y="3941"/>
                </a:cubicBezTo>
                <a:lnTo>
                  <a:pt x="10176" y="17610"/>
                </a:lnTo>
                <a:cubicBezTo>
                  <a:pt x="10176" y="18259"/>
                  <a:pt x="10044" y="18646"/>
                  <a:pt x="9788" y="18770"/>
                </a:cubicBezTo>
                <a:cubicBezTo>
                  <a:pt x="9529" y="18897"/>
                  <a:pt x="9211" y="18733"/>
                  <a:pt x="8834" y="18270"/>
                </a:cubicBezTo>
                <a:lnTo>
                  <a:pt x="5172" y="13869"/>
                </a:lnTo>
                <a:lnTo>
                  <a:pt x="440" y="13869"/>
                </a:lnTo>
                <a:cubicBezTo>
                  <a:pt x="320" y="13869"/>
                  <a:pt x="218" y="13818"/>
                  <a:pt x="129" y="13720"/>
                </a:cubicBezTo>
                <a:cubicBezTo>
                  <a:pt x="44" y="13624"/>
                  <a:pt x="0" y="13497"/>
                  <a:pt x="0" y="13342"/>
                </a:cubicBezTo>
                <a:lnTo>
                  <a:pt x="0" y="8210"/>
                </a:lnTo>
                <a:cubicBezTo>
                  <a:pt x="0" y="8066"/>
                  <a:pt x="44" y="7942"/>
                  <a:pt x="129" y="7838"/>
                </a:cubicBezTo>
                <a:cubicBezTo>
                  <a:pt x="218" y="7736"/>
                  <a:pt x="320" y="7685"/>
                  <a:pt x="440" y="7685"/>
                </a:cubicBezTo>
                <a:lnTo>
                  <a:pt x="5172" y="7685"/>
                </a:lnTo>
                <a:lnTo>
                  <a:pt x="8834" y="3281"/>
                </a:lnTo>
                <a:close/>
                <a:moveTo>
                  <a:pt x="12002" y="5239"/>
                </a:moveTo>
                <a:cubicBezTo>
                  <a:pt x="12221" y="5095"/>
                  <a:pt x="12445" y="5061"/>
                  <a:pt x="12682" y="5132"/>
                </a:cubicBezTo>
                <a:cubicBezTo>
                  <a:pt x="12920" y="5205"/>
                  <a:pt x="13104" y="5369"/>
                  <a:pt x="13228" y="5631"/>
                </a:cubicBezTo>
                <a:cubicBezTo>
                  <a:pt x="14010" y="7270"/>
                  <a:pt x="14400" y="8983"/>
                  <a:pt x="14400" y="10774"/>
                </a:cubicBezTo>
                <a:cubicBezTo>
                  <a:pt x="14400" y="12588"/>
                  <a:pt x="14010" y="14301"/>
                  <a:pt x="13228" y="15920"/>
                </a:cubicBezTo>
                <a:cubicBezTo>
                  <a:pt x="13056" y="16290"/>
                  <a:pt x="12793" y="16476"/>
                  <a:pt x="12440" y="16476"/>
                </a:cubicBezTo>
                <a:cubicBezTo>
                  <a:pt x="12292" y="16476"/>
                  <a:pt x="12143" y="16423"/>
                  <a:pt x="12000" y="16313"/>
                </a:cubicBezTo>
                <a:cubicBezTo>
                  <a:pt x="11781" y="16169"/>
                  <a:pt x="11640" y="15954"/>
                  <a:pt x="11571" y="15666"/>
                </a:cubicBezTo>
                <a:cubicBezTo>
                  <a:pt x="11503" y="15376"/>
                  <a:pt x="11529" y="15102"/>
                  <a:pt x="11649" y="14843"/>
                </a:cubicBezTo>
                <a:cubicBezTo>
                  <a:pt x="12280" y="13536"/>
                  <a:pt x="12595" y="12179"/>
                  <a:pt x="12595" y="10774"/>
                </a:cubicBezTo>
                <a:cubicBezTo>
                  <a:pt x="12595" y="9372"/>
                  <a:pt x="12277" y="8018"/>
                  <a:pt x="11649" y="6712"/>
                </a:cubicBezTo>
                <a:cubicBezTo>
                  <a:pt x="11529" y="6449"/>
                  <a:pt x="11503" y="6173"/>
                  <a:pt x="11571" y="5888"/>
                </a:cubicBezTo>
                <a:cubicBezTo>
                  <a:pt x="11642" y="5600"/>
                  <a:pt x="11783" y="5383"/>
                  <a:pt x="12002" y="5239"/>
                </a:cubicBezTo>
                <a:moveTo>
                  <a:pt x="16137" y="3038"/>
                </a:moveTo>
                <a:cubicBezTo>
                  <a:pt x="16754" y="4218"/>
                  <a:pt x="17217" y="5456"/>
                  <a:pt x="17528" y="6751"/>
                </a:cubicBezTo>
                <a:cubicBezTo>
                  <a:pt x="17841" y="8046"/>
                  <a:pt x="17996" y="9392"/>
                  <a:pt x="17996" y="10774"/>
                </a:cubicBezTo>
                <a:cubicBezTo>
                  <a:pt x="17996" y="13559"/>
                  <a:pt x="17368" y="16140"/>
                  <a:pt x="16114" y="18516"/>
                </a:cubicBezTo>
                <a:cubicBezTo>
                  <a:pt x="16038" y="18677"/>
                  <a:pt x="15930" y="18804"/>
                  <a:pt x="15786" y="18886"/>
                </a:cubicBezTo>
                <a:cubicBezTo>
                  <a:pt x="15643" y="18976"/>
                  <a:pt x="15504" y="19015"/>
                  <a:pt x="15370" y="19015"/>
                </a:cubicBezTo>
                <a:cubicBezTo>
                  <a:pt x="15182" y="19015"/>
                  <a:pt x="15022" y="18962"/>
                  <a:pt x="14885" y="18855"/>
                </a:cubicBezTo>
                <a:cubicBezTo>
                  <a:pt x="14666" y="18711"/>
                  <a:pt x="14534" y="18490"/>
                  <a:pt x="14478" y="18192"/>
                </a:cubicBezTo>
                <a:cubicBezTo>
                  <a:pt x="14426" y="17895"/>
                  <a:pt x="14466" y="17616"/>
                  <a:pt x="14603" y="17354"/>
                </a:cubicBezTo>
                <a:cubicBezTo>
                  <a:pt x="15662" y="15328"/>
                  <a:pt x="16196" y="13136"/>
                  <a:pt x="16203" y="10775"/>
                </a:cubicBezTo>
                <a:cubicBezTo>
                  <a:pt x="16203" y="8416"/>
                  <a:pt x="15669" y="6224"/>
                  <a:pt x="14603" y="4198"/>
                </a:cubicBezTo>
                <a:cubicBezTo>
                  <a:pt x="14466" y="3936"/>
                  <a:pt x="14426" y="3659"/>
                  <a:pt x="14478" y="3363"/>
                </a:cubicBezTo>
                <a:cubicBezTo>
                  <a:pt x="14532" y="3067"/>
                  <a:pt x="14666" y="2847"/>
                  <a:pt x="14885" y="2700"/>
                </a:cubicBezTo>
                <a:cubicBezTo>
                  <a:pt x="15104" y="2536"/>
                  <a:pt x="15330" y="2488"/>
                  <a:pt x="15572" y="2551"/>
                </a:cubicBezTo>
                <a:cubicBezTo>
                  <a:pt x="15812" y="2615"/>
                  <a:pt x="16001" y="2776"/>
                  <a:pt x="16137" y="3038"/>
                </a:cubicBezTo>
                <a:moveTo>
                  <a:pt x="18999" y="460"/>
                </a:moveTo>
                <a:cubicBezTo>
                  <a:pt x="19863" y="2026"/>
                  <a:pt x="20517" y="3676"/>
                  <a:pt x="20948" y="5408"/>
                </a:cubicBezTo>
                <a:cubicBezTo>
                  <a:pt x="21385" y="7141"/>
                  <a:pt x="21599" y="8929"/>
                  <a:pt x="21599" y="10774"/>
                </a:cubicBezTo>
                <a:cubicBezTo>
                  <a:pt x="21599" y="12622"/>
                  <a:pt x="21381" y="14411"/>
                  <a:pt x="20943" y="16146"/>
                </a:cubicBezTo>
                <a:cubicBezTo>
                  <a:pt x="20500" y="17878"/>
                  <a:pt x="19856" y="19520"/>
                  <a:pt x="18999" y="21069"/>
                </a:cubicBezTo>
                <a:cubicBezTo>
                  <a:pt x="18924" y="21230"/>
                  <a:pt x="18815" y="21354"/>
                  <a:pt x="18672" y="21442"/>
                </a:cubicBezTo>
                <a:cubicBezTo>
                  <a:pt x="18528" y="21526"/>
                  <a:pt x="18389" y="21569"/>
                  <a:pt x="18253" y="21569"/>
                </a:cubicBezTo>
                <a:cubicBezTo>
                  <a:pt x="18067" y="21569"/>
                  <a:pt x="17898" y="21509"/>
                  <a:pt x="17747" y="21394"/>
                </a:cubicBezTo>
                <a:cubicBezTo>
                  <a:pt x="17528" y="21230"/>
                  <a:pt x="17399" y="21001"/>
                  <a:pt x="17352" y="20705"/>
                </a:cubicBezTo>
                <a:cubicBezTo>
                  <a:pt x="17307" y="20406"/>
                  <a:pt x="17352" y="20144"/>
                  <a:pt x="17488" y="19907"/>
                </a:cubicBezTo>
                <a:cubicBezTo>
                  <a:pt x="18239" y="18519"/>
                  <a:pt x="18811" y="17057"/>
                  <a:pt x="19206" y="15517"/>
                </a:cubicBezTo>
                <a:cubicBezTo>
                  <a:pt x="19599" y="13976"/>
                  <a:pt x="19797" y="12396"/>
                  <a:pt x="19797" y="10774"/>
                </a:cubicBezTo>
                <a:cubicBezTo>
                  <a:pt x="19797" y="9155"/>
                  <a:pt x="19601" y="7575"/>
                  <a:pt x="19211" y="6037"/>
                </a:cubicBezTo>
                <a:cubicBezTo>
                  <a:pt x="18820" y="4497"/>
                  <a:pt x="18246" y="3044"/>
                  <a:pt x="17488" y="1673"/>
                </a:cubicBezTo>
                <a:cubicBezTo>
                  <a:pt x="17352" y="1413"/>
                  <a:pt x="17309" y="1137"/>
                  <a:pt x="17352" y="843"/>
                </a:cubicBezTo>
                <a:cubicBezTo>
                  <a:pt x="17399" y="550"/>
                  <a:pt x="17528" y="321"/>
                  <a:pt x="17747" y="163"/>
                </a:cubicBezTo>
                <a:cubicBezTo>
                  <a:pt x="17968" y="16"/>
                  <a:pt x="18192" y="-31"/>
                  <a:pt x="18434" y="19"/>
                </a:cubicBezTo>
                <a:cubicBezTo>
                  <a:pt x="18677" y="68"/>
                  <a:pt x="18862" y="214"/>
                  <a:pt x="18999" y="46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9" name="AutoShape 133"/>
          <p:cNvSpPr>
            <a:spLocks/>
          </p:cNvSpPr>
          <p:nvPr/>
        </p:nvSpPr>
        <p:spPr bwMode="auto">
          <a:xfrm>
            <a:off x="10751537" y="4009349"/>
            <a:ext cx="249205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788" y="0"/>
                </a:moveTo>
                <a:cubicBezTo>
                  <a:pt x="11055" y="0"/>
                  <a:pt x="11283" y="97"/>
                  <a:pt x="11476" y="293"/>
                </a:cubicBezTo>
                <a:cubicBezTo>
                  <a:pt x="11667" y="495"/>
                  <a:pt x="11830" y="714"/>
                  <a:pt x="11957" y="964"/>
                </a:cubicBezTo>
                <a:lnTo>
                  <a:pt x="21320" y="19313"/>
                </a:lnTo>
                <a:cubicBezTo>
                  <a:pt x="21401" y="19460"/>
                  <a:pt x="21470" y="19615"/>
                  <a:pt x="21518" y="19785"/>
                </a:cubicBezTo>
                <a:cubicBezTo>
                  <a:pt x="21574" y="19958"/>
                  <a:pt x="21599" y="20139"/>
                  <a:pt x="21599" y="20329"/>
                </a:cubicBezTo>
                <a:cubicBezTo>
                  <a:pt x="21599" y="20782"/>
                  <a:pt x="21445" y="21107"/>
                  <a:pt x="21137" y="21303"/>
                </a:cubicBezTo>
                <a:cubicBezTo>
                  <a:pt x="20830" y="21501"/>
                  <a:pt x="20500" y="21599"/>
                  <a:pt x="20152" y="21599"/>
                </a:cubicBezTo>
                <a:lnTo>
                  <a:pt x="1447" y="21599"/>
                </a:lnTo>
                <a:cubicBezTo>
                  <a:pt x="1099" y="21599"/>
                  <a:pt x="772" y="21502"/>
                  <a:pt x="462" y="21303"/>
                </a:cubicBezTo>
                <a:cubicBezTo>
                  <a:pt x="154" y="21107"/>
                  <a:pt x="0" y="20782"/>
                  <a:pt x="0" y="20329"/>
                </a:cubicBezTo>
                <a:cubicBezTo>
                  <a:pt x="0" y="20148"/>
                  <a:pt x="25" y="19967"/>
                  <a:pt x="71" y="19794"/>
                </a:cubicBezTo>
                <a:cubicBezTo>
                  <a:pt x="121" y="19618"/>
                  <a:pt x="190" y="19460"/>
                  <a:pt x="279" y="19313"/>
                </a:cubicBezTo>
                <a:lnTo>
                  <a:pt x="9620" y="964"/>
                </a:lnTo>
                <a:cubicBezTo>
                  <a:pt x="9749" y="714"/>
                  <a:pt x="9907" y="495"/>
                  <a:pt x="10097" y="293"/>
                </a:cubicBezTo>
                <a:cubicBezTo>
                  <a:pt x="10290" y="97"/>
                  <a:pt x="10519" y="0"/>
                  <a:pt x="10788" y="0"/>
                </a:cubicBezTo>
                <a:moveTo>
                  <a:pt x="11629" y="15452"/>
                </a:moveTo>
                <a:cubicBezTo>
                  <a:pt x="11741" y="15452"/>
                  <a:pt x="11840" y="15402"/>
                  <a:pt x="11926" y="15308"/>
                </a:cubicBezTo>
                <a:cubicBezTo>
                  <a:pt x="12010" y="15210"/>
                  <a:pt x="12053" y="15097"/>
                  <a:pt x="12053" y="14971"/>
                </a:cubicBezTo>
                <a:lnTo>
                  <a:pt x="12236" y="6243"/>
                </a:lnTo>
                <a:cubicBezTo>
                  <a:pt x="12236" y="6113"/>
                  <a:pt x="12190" y="6001"/>
                  <a:pt x="12106" y="5906"/>
                </a:cubicBezTo>
                <a:cubicBezTo>
                  <a:pt x="12023" y="5808"/>
                  <a:pt x="11924" y="5762"/>
                  <a:pt x="11809" y="5762"/>
                </a:cubicBezTo>
                <a:lnTo>
                  <a:pt x="9790" y="5762"/>
                </a:lnTo>
                <a:cubicBezTo>
                  <a:pt x="9663" y="5762"/>
                  <a:pt x="9553" y="5808"/>
                  <a:pt x="9480" y="5906"/>
                </a:cubicBezTo>
                <a:cubicBezTo>
                  <a:pt x="9404" y="6001"/>
                  <a:pt x="9366" y="6113"/>
                  <a:pt x="9366" y="6243"/>
                </a:cubicBezTo>
                <a:lnTo>
                  <a:pt x="9513" y="14971"/>
                </a:lnTo>
                <a:cubicBezTo>
                  <a:pt x="9513" y="15097"/>
                  <a:pt x="9556" y="15210"/>
                  <a:pt x="9640" y="15308"/>
                </a:cubicBezTo>
                <a:cubicBezTo>
                  <a:pt x="9724" y="15403"/>
                  <a:pt x="9823" y="15452"/>
                  <a:pt x="9937" y="15452"/>
                </a:cubicBezTo>
                <a:lnTo>
                  <a:pt x="11629" y="15452"/>
                </a:lnTo>
                <a:close/>
                <a:moveTo>
                  <a:pt x="12150" y="17257"/>
                </a:moveTo>
                <a:cubicBezTo>
                  <a:pt x="12150" y="17110"/>
                  <a:pt x="12114" y="16989"/>
                  <a:pt x="12040" y="16891"/>
                </a:cubicBezTo>
                <a:cubicBezTo>
                  <a:pt x="11969" y="16796"/>
                  <a:pt x="11868" y="16747"/>
                  <a:pt x="11738" y="16747"/>
                </a:cubicBezTo>
                <a:lnTo>
                  <a:pt x="9866" y="16747"/>
                </a:lnTo>
                <a:cubicBezTo>
                  <a:pt x="9752" y="16747"/>
                  <a:pt x="9653" y="16793"/>
                  <a:pt x="9569" y="16886"/>
                </a:cubicBezTo>
                <a:cubicBezTo>
                  <a:pt x="9482" y="16978"/>
                  <a:pt x="9439" y="17102"/>
                  <a:pt x="9439" y="17257"/>
                </a:cubicBezTo>
                <a:lnTo>
                  <a:pt x="9439" y="19284"/>
                </a:lnTo>
                <a:cubicBezTo>
                  <a:pt x="9439" y="19431"/>
                  <a:pt x="9482" y="19549"/>
                  <a:pt x="9569" y="19636"/>
                </a:cubicBezTo>
                <a:cubicBezTo>
                  <a:pt x="9653" y="19722"/>
                  <a:pt x="9752" y="19765"/>
                  <a:pt x="9866" y="19765"/>
                </a:cubicBezTo>
                <a:lnTo>
                  <a:pt x="11738" y="19765"/>
                </a:lnTo>
                <a:cubicBezTo>
                  <a:pt x="12020" y="19765"/>
                  <a:pt x="12160" y="19604"/>
                  <a:pt x="12150" y="19284"/>
                </a:cubicBezTo>
                <a:lnTo>
                  <a:pt x="12150" y="1725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30" name="AutoShape 134"/>
          <p:cNvSpPr>
            <a:spLocks/>
          </p:cNvSpPr>
          <p:nvPr/>
        </p:nvSpPr>
        <p:spPr bwMode="auto">
          <a:xfrm>
            <a:off x="11330100" y="3532369"/>
            <a:ext cx="248412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7152"/>
                </a:moveTo>
                <a:cubicBezTo>
                  <a:pt x="21509" y="7979"/>
                  <a:pt x="21282" y="8750"/>
                  <a:pt x="20914" y="9461"/>
                </a:cubicBezTo>
                <a:cubicBezTo>
                  <a:pt x="20549" y="10173"/>
                  <a:pt x="20079" y="10791"/>
                  <a:pt x="19504" y="11311"/>
                </a:cubicBezTo>
                <a:cubicBezTo>
                  <a:pt x="18932" y="11836"/>
                  <a:pt x="18276" y="12245"/>
                  <a:pt x="17542" y="12545"/>
                </a:cubicBezTo>
                <a:cubicBezTo>
                  <a:pt x="16803" y="12838"/>
                  <a:pt x="16016" y="12988"/>
                  <a:pt x="15175" y="12988"/>
                </a:cubicBezTo>
                <a:cubicBezTo>
                  <a:pt x="14626" y="12988"/>
                  <a:pt x="14048" y="12914"/>
                  <a:pt x="13457" y="12759"/>
                </a:cubicBezTo>
                <a:lnTo>
                  <a:pt x="5243" y="20964"/>
                </a:lnTo>
                <a:cubicBezTo>
                  <a:pt x="4818" y="21385"/>
                  <a:pt x="4312" y="21599"/>
                  <a:pt x="3725" y="21599"/>
                </a:cubicBezTo>
                <a:cubicBezTo>
                  <a:pt x="3111" y="21599"/>
                  <a:pt x="2593" y="21388"/>
                  <a:pt x="2165" y="20964"/>
                </a:cubicBezTo>
                <a:cubicBezTo>
                  <a:pt x="1959" y="20758"/>
                  <a:pt x="1729" y="20544"/>
                  <a:pt x="1483" y="20320"/>
                </a:cubicBezTo>
                <a:cubicBezTo>
                  <a:pt x="1234" y="20100"/>
                  <a:pt x="999" y="19866"/>
                  <a:pt x="778" y="19617"/>
                </a:cubicBezTo>
                <a:cubicBezTo>
                  <a:pt x="557" y="19369"/>
                  <a:pt x="370" y="19106"/>
                  <a:pt x="223" y="18827"/>
                </a:cubicBezTo>
                <a:cubicBezTo>
                  <a:pt x="73" y="18547"/>
                  <a:pt x="0" y="18242"/>
                  <a:pt x="0" y="17909"/>
                </a:cubicBezTo>
                <a:cubicBezTo>
                  <a:pt x="0" y="17613"/>
                  <a:pt x="56" y="17330"/>
                  <a:pt x="169" y="17062"/>
                </a:cubicBezTo>
                <a:cubicBezTo>
                  <a:pt x="283" y="16797"/>
                  <a:pt x="438" y="16565"/>
                  <a:pt x="637" y="16367"/>
                </a:cubicBezTo>
                <a:lnTo>
                  <a:pt x="8893" y="8134"/>
                </a:lnTo>
                <a:cubicBezTo>
                  <a:pt x="8743" y="7541"/>
                  <a:pt x="8669" y="6993"/>
                  <a:pt x="8660" y="6485"/>
                </a:cubicBezTo>
                <a:cubicBezTo>
                  <a:pt x="8660" y="5604"/>
                  <a:pt x="8833" y="4766"/>
                  <a:pt x="9176" y="3964"/>
                </a:cubicBezTo>
                <a:cubicBezTo>
                  <a:pt x="9521" y="3168"/>
                  <a:pt x="9983" y="2479"/>
                  <a:pt x="10566" y="1897"/>
                </a:cubicBezTo>
                <a:cubicBezTo>
                  <a:pt x="11149" y="1315"/>
                  <a:pt x="11831" y="855"/>
                  <a:pt x="12621" y="513"/>
                </a:cubicBezTo>
                <a:cubicBezTo>
                  <a:pt x="13406" y="172"/>
                  <a:pt x="14241" y="0"/>
                  <a:pt x="15130" y="0"/>
                </a:cubicBezTo>
                <a:cubicBezTo>
                  <a:pt x="15979" y="0"/>
                  <a:pt x="16798" y="160"/>
                  <a:pt x="17588" y="485"/>
                </a:cubicBezTo>
                <a:cubicBezTo>
                  <a:pt x="18377" y="813"/>
                  <a:pt x="19077" y="1264"/>
                  <a:pt x="19683" y="1849"/>
                </a:cubicBezTo>
                <a:lnTo>
                  <a:pt x="13692" y="4037"/>
                </a:lnTo>
                <a:lnTo>
                  <a:pt x="13108" y="7228"/>
                </a:lnTo>
                <a:lnTo>
                  <a:pt x="15603" y="9295"/>
                </a:lnTo>
                <a:lnTo>
                  <a:pt x="21599" y="7152"/>
                </a:lnTo>
                <a:close/>
                <a:moveTo>
                  <a:pt x="3720" y="18991"/>
                </a:moveTo>
                <a:cubicBezTo>
                  <a:pt x="4017" y="18991"/>
                  <a:pt x="4269" y="18886"/>
                  <a:pt x="4479" y="18674"/>
                </a:cubicBezTo>
                <a:cubicBezTo>
                  <a:pt x="4688" y="18462"/>
                  <a:pt x="4790" y="18208"/>
                  <a:pt x="4790" y="17909"/>
                </a:cubicBezTo>
                <a:cubicBezTo>
                  <a:pt x="4790" y="17593"/>
                  <a:pt x="4685" y="17333"/>
                  <a:pt x="4473" y="17133"/>
                </a:cubicBezTo>
                <a:cubicBezTo>
                  <a:pt x="4261" y="16929"/>
                  <a:pt x="4009" y="16830"/>
                  <a:pt x="3720" y="16830"/>
                </a:cubicBezTo>
                <a:cubicBezTo>
                  <a:pt x="3403" y="16830"/>
                  <a:pt x="3145" y="16935"/>
                  <a:pt x="2941" y="17138"/>
                </a:cubicBezTo>
                <a:cubicBezTo>
                  <a:pt x="2737" y="17347"/>
                  <a:pt x="2638" y="17604"/>
                  <a:pt x="2638" y="17909"/>
                </a:cubicBezTo>
                <a:cubicBezTo>
                  <a:pt x="2638" y="18206"/>
                  <a:pt x="2737" y="18460"/>
                  <a:pt x="2941" y="18674"/>
                </a:cubicBezTo>
                <a:cubicBezTo>
                  <a:pt x="3145" y="18889"/>
                  <a:pt x="3403" y="18991"/>
                  <a:pt x="3720" y="18991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31" name="AutoShape 135"/>
          <p:cNvSpPr>
            <a:spLocks/>
          </p:cNvSpPr>
          <p:nvPr/>
        </p:nvSpPr>
        <p:spPr bwMode="auto">
          <a:xfrm>
            <a:off x="11330100" y="4008555"/>
            <a:ext cx="248412" cy="242062"/>
          </a:xfrm>
          <a:custGeom>
            <a:avLst/>
            <a:gdLst>
              <a:gd name="T0" fmla="*/ 10800 w 21600"/>
              <a:gd name="T1" fmla="*/ 10797 h 21595"/>
              <a:gd name="T2" fmla="*/ 10800 w 21600"/>
              <a:gd name="T3" fmla="*/ 10797 h 21595"/>
              <a:gd name="T4" fmla="*/ 10800 w 21600"/>
              <a:gd name="T5" fmla="*/ 10797 h 21595"/>
              <a:gd name="T6" fmla="*/ 10800 w 21600"/>
              <a:gd name="T7" fmla="*/ 10797 h 215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95">
                <a:moveTo>
                  <a:pt x="21357" y="18804"/>
                </a:moveTo>
                <a:cubicBezTo>
                  <a:pt x="21523" y="18971"/>
                  <a:pt x="21599" y="19174"/>
                  <a:pt x="21599" y="19428"/>
                </a:cubicBezTo>
                <a:cubicBezTo>
                  <a:pt x="21599" y="19682"/>
                  <a:pt x="21523" y="19897"/>
                  <a:pt x="21357" y="20077"/>
                </a:cubicBezTo>
                <a:lnTo>
                  <a:pt x="20085" y="21345"/>
                </a:lnTo>
                <a:cubicBezTo>
                  <a:pt x="19907" y="21512"/>
                  <a:pt x="19687" y="21594"/>
                  <a:pt x="19438" y="21594"/>
                </a:cubicBezTo>
                <a:cubicBezTo>
                  <a:pt x="19184" y="21600"/>
                  <a:pt x="18978" y="21518"/>
                  <a:pt x="18814" y="21345"/>
                </a:cubicBezTo>
                <a:lnTo>
                  <a:pt x="13960" y="16508"/>
                </a:lnTo>
                <a:cubicBezTo>
                  <a:pt x="13256" y="16982"/>
                  <a:pt x="12485" y="17347"/>
                  <a:pt x="11646" y="17606"/>
                </a:cubicBezTo>
                <a:cubicBezTo>
                  <a:pt x="10809" y="17866"/>
                  <a:pt x="9931" y="17993"/>
                  <a:pt x="9007" y="17993"/>
                </a:cubicBezTo>
                <a:cubicBezTo>
                  <a:pt x="7772" y="17993"/>
                  <a:pt x="6608" y="17762"/>
                  <a:pt x="5520" y="17293"/>
                </a:cubicBezTo>
                <a:cubicBezTo>
                  <a:pt x="4427" y="16824"/>
                  <a:pt x="3469" y="16183"/>
                  <a:pt x="2644" y="15373"/>
                </a:cubicBezTo>
                <a:cubicBezTo>
                  <a:pt x="1819" y="14562"/>
                  <a:pt x="1172" y="13608"/>
                  <a:pt x="700" y="12521"/>
                </a:cubicBezTo>
                <a:cubicBezTo>
                  <a:pt x="231" y="11428"/>
                  <a:pt x="0" y="10253"/>
                  <a:pt x="0" y="9002"/>
                </a:cubicBezTo>
                <a:cubicBezTo>
                  <a:pt x="0" y="7765"/>
                  <a:pt x="231" y="6607"/>
                  <a:pt x="700" y="5517"/>
                </a:cubicBezTo>
                <a:cubicBezTo>
                  <a:pt x="1169" y="4427"/>
                  <a:pt x="1819" y="3470"/>
                  <a:pt x="2644" y="2648"/>
                </a:cubicBezTo>
                <a:cubicBezTo>
                  <a:pt x="3469" y="1832"/>
                  <a:pt x="4424" y="1180"/>
                  <a:pt x="5512" y="711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4" y="0"/>
                  <a:pt x="11411" y="237"/>
                  <a:pt x="12510" y="711"/>
                </a:cubicBezTo>
                <a:cubicBezTo>
                  <a:pt x="13612" y="1180"/>
                  <a:pt x="14567" y="1829"/>
                  <a:pt x="15378" y="2648"/>
                </a:cubicBezTo>
                <a:cubicBezTo>
                  <a:pt x="16189" y="3470"/>
                  <a:pt x="16830" y="4425"/>
                  <a:pt x="17299" y="5517"/>
                </a:cubicBezTo>
                <a:cubicBezTo>
                  <a:pt x="17768" y="6610"/>
                  <a:pt x="18003" y="7768"/>
                  <a:pt x="18003" y="9002"/>
                </a:cubicBezTo>
                <a:cubicBezTo>
                  <a:pt x="18003" y="9923"/>
                  <a:pt x="17876" y="10806"/>
                  <a:pt x="17619" y="11645"/>
                </a:cubicBezTo>
                <a:cubicBezTo>
                  <a:pt x="17359" y="12490"/>
                  <a:pt x="16991" y="13261"/>
                  <a:pt x="16514" y="13949"/>
                </a:cubicBezTo>
                <a:lnTo>
                  <a:pt x="21357" y="18804"/>
                </a:lnTo>
                <a:close/>
                <a:moveTo>
                  <a:pt x="3596" y="9005"/>
                </a:moveTo>
                <a:cubicBezTo>
                  <a:pt x="3596" y="9768"/>
                  <a:pt x="3746" y="10468"/>
                  <a:pt x="4028" y="11123"/>
                </a:cubicBezTo>
                <a:cubicBezTo>
                  <a:pt x="4319" y="11772"/>
                  <a:pt x="4704" y="12343"/>
                  <a:pt x="5193" y="12829"/>
                </a:cubicBezTo>
                <a:cubicBezTo>
                  <a:pt x="5678" y="13309"/>
                  <a:pt x="6252" y="13696"/>
                  <a:pt x="6910" y="13975"/>
                </a:cubicBezTo>
                <a:cubicBezTo>
                  <a:pt x="7566" y="14263"/>
                  <a:pt x="8264" y="14399"/>
                  <a:pt x="9004" y="14399"/>
                </a:cubicBezTo>
                <a:cubicBezTo>
                  <a:pt x="9747" y="14399"/>
                  <a:pt x="10448" y="14260"/>
                  <a:pt x="11109" y="13975"/>
                </a:cubicBezTo>
                <a:cubicBezTo>
                  <a:pt x="11770" y="13693"/>
                  <a:pt x="12341" y="13309"/>
                  <a:pt x="12818" y="12829"/>
                </a:cubicBezTo>
                <a:cubicBezTo>
                  <a:pt x="13296" y="12343"/>
                  <a:pt x="13680" y="11775"/>
                  <a:pt x="13965" y="11123"/>
                </a:cubicBezTo>
                <a:cubicBezTo>
                  <a:pt x="14256" y="10468"/>
                  <a:pt x="14398" y="9768"/>
                  <a:pt x="14398" y="9005"/>
                </a:cubicBezTo>
                <a:cubicBezTo>
                  <a:pt x="14398" y="8265"/>
                  <a:pt x="14254" y="7570"/>
                  <a:pt x="13965" y="6921"/>
                </a:cubicBezTo>
                <a:cubicBezTo>
                  <a:pt x="13677" y="6266"/>
                  <a:pt x="13296" y="5690"/>
                  <a:pt x="12818" y="5201"/>
                </a:cubicBezTo>
                <a:cubicBezTo>
                  <a:pt x="12338" y="4710"/>
                  <a:pt x="11770" y="4323"/>
                  <a:pt x="11109" y="4044"/>
                </a:cubicBezTo>
                <a:cubicBezTo>
                  <a:pt x="10448" y="3756"/>
                  <a:pt x="9747" y="3614"/>
                  <a:pt x="9004" y="3614"/>
                </a:cubicBezTo>
                <a:cubicBezTo>
                  <a:pt x="8264" y="3614"/>
                  <a:pt x="7566" y="3758"/>
                  <a:pt x="6910" y="4044"/>
                </a:cubicBezTo>
                <a:cubicBezTo>
                  <a:pt x="6252" y="4326"/>
                  <a:pt x="5676" y="4710"/>
                  <a:pt x="5193" y="5201"/>
                </a:cubicBezTo>
                <a:cubicBezTo>
                  <a:pt x="4704" y="5693"/>
                  <a:pt x="4317" y="6266"/>
                  <a:pt x="4028" y="6921"/>
                </a:cubicBezTo>
                <a:cubicBezTo>
                  <a:pt x="3746" y="7570"/>
                  <a:pt x="3596" y="8265"/>
                  <a:pt x="3596" y="9005"/>
                </a:cubicBezTo>
                <a:moveTo>
                  <a:pt x="12160" y="8115"/>
                </a:moveTo>
                <a:cubicBezTo>
                  <a:pt x="12454" y="8115"/>
                  <a:pt x="12604" y="8260"/>
                  <a:pt x="12604" y="8556"/>
                </a:cubicBezTo>
                <a:lnTo>
                  <a:pt x="12604" y="9448"/>
                </a:lnTo>
                <a:cubicBezTo>
                  <a:pt x="12604" y="9575"/>
                  <a:pt x="12561" y="9685"/>
                  <a:pt x="12476" y="9773"/>
                </a:cubicBezTo>
                <a:cubicBezTo>
                  <a:pt x="12392" y="9861"/>
                  <a:pt x="12284" y="9911"/>
                  <a:pt x="12160" y="9911"/>
                </a:cubicBezTo>
                <a:lnTo>
                  <a:pt x="9914" y="9911"/>
                </a:lnTo>
                <a:lnTo>
                  <a:pt x="9914" y="12151"/>
                </a:lnTo>
                <a:cubicBezTo>
                  <a:pt x="9914" y="12278"/>
                  <a:pt x="9866" y="12388"/>
                  <a:pt x="9778" y="12470"/>
                </a:cubicBezTo>
                <a:cubicBezTo>
                  <a:pt x="9688" y="12557"/>
                  <a:pt x="9575" y="12597"/>
                  <a:pt x="9439" y="12597"/>
                </a:cubicBezTo>
                <a:lnTo>
                  <a:pt x="8560" y="12597"/>
                </a:lnTo>
                <a:cubicBezTo>
                  <a:pt x="8264" y="12597"/>
                  <a:pt x="8114" y="12447"/>
                  <a:pt x="8114" y="12151"/>
                </a:cubicBezTo>
                <a:lnTo>
                  <a:pt x="8114" y="9911"/>
                </a:lnTo>
                <a:lnTo>
                  <a:pt x="5840" y="9911"/>
                </a:lnTo>
                <a:cubicBezTo>
                  <a:pt x="5712" y="9911"/>
                  <a:pt x="5608" y="9860"/>
                  <a:pt x="5523" y="9773"/>
                </a:cubicBezTo>
                <a:cubicBezTo>
                  <a:pt x="5438" y="9685"/>
                  <a:pt x="5393" y="9575"/>
                  <a:pt x="5393" y="9448"/>
                </a:cubicBezTo>
                <a:lnTo>
                  <a:pt x="5393" y="8556"/>
                </a:lnTo>
                <a:cubicBezTo>
                  <a:pt x="5393" y="8259"/>
                  <a:pt x="5543" y="8115"/>
                  <a:pt x="5840" y="8115"/>
                </a:cubicBezTo>
                <a:lnTo>
                  <a:pt x="8114" y="8115"/>
                </a:lnTo>
                <a:lnTo>
                  <a:pt x="8114" y="5842"/>
                </a:lnTo>
                <a:cubicBezTo>
                  <a:pt x="8114" y="5546"/>
                  <a:pt x="8264" y="5402"/>
                  <a:pt x="8560" y="5407"/>
                </a:cubicBezTo>
                <a:lnTo>
                  <a:pt x="9439" y="5407"/>
                </a:lnTo>
                <a:cubicBezTo>
                  <a:pt x="9566" y="5407"/>
                  <a:pt x="9676" y="5452"/>
                  <a:pt x="9770" y="5529"/>
                </a:cubicBezTo>
                <a:cubicBezTo>
                  <a:pt x="9866" y="5611"/>
                  <a:pt x="9914" y="5715"/>
                  <a:pt x="9914" y="5842"/>
                </a:cubicBezTo>
                <a:lnTo>
                  <a:pt x="9914" y="8115"/>
                </a:lnTo>
                <a:lnTo>
                  <a:pt x="12160" y="811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32" name="AutoShape 136"/>
          <p:cNvSpPr>
            <a:spLocks/>
          </p:cNvSpPr>
          <p:nvPr/>
        </p:nvSpPr>
        <p:spPr bwMode="auto">
          <a:xfrm>
            <a:off x="6289649" y="4007765"/>
            <a:ext cx="247618" cy="241269"/>
          </a:xfrm>
          <a:custGeom>
            <a:avLst/>
            <a:gdLst>
              <a:gd name="T0" fmla="*/ 10800 w 21600"/>
              <a:gd name="T1" fmla="*/ 10797 h 21595"/>
              <a:gd name="T2" fmla="*/ 10800 w 21600"/>
              <a:gd name="T3" fmla="*/ 10797 h 21595"/>
              <a:gd name="T4" fmla="*/ 10800 w 21600"/>
              <a:gd name="T5" fmla="*/ 10797 h 21595"/>
              <a:gd name="T6" fmla="*/ 10800 w 21600"/>
              <a:gd name="T7" fmla="*/ 10797 h 215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95">
                <a:moveTo>
                  <a:pt x="21357" y="18804"/>
                </a:moveTo>
                <a:cubicBezTo>
                  <a:pt x="21523" y="18971"/>
                  <a:pt x="21599" y="19174"/>
                  <a:pt x="21599" y="19428"/>
                </a:cubicBezTo>
                <a:cubicBezTo>
                  <a:pt x="21599" y="19682"/>
                  <a:pt x="21523" y="19897"/>
                  <a:pt x="21357" y="20077"/>
                </a:cubicBezTo>
                <a:lnTo>
                  <a:pt x="20085" y="21351"/>
                </a:lnTo>
                <a:cubicBezTo>
                  <a:pt x="19907" y="21506"/>
                  <a:pt x="19687" y="21594"/>
                  <a:pt x="19438" y="21594"/>
                </a:cubicBezTo>
                <a:cubicBezTo>
                  <a:pt x="19184" y="21600"/>
                  <a:pt x="18978" y="21518"/>
                  <a:pt x="18814" y="21351"/>
                </a:cubicBezTo>
                <a:lnTo>
                  <a:pt x="13960" y="16508"/>
                </a:lnTo>
                <a:cubicBezTo>
                  <a:pt x="13256" y="16982"/>
                  <a:pt x="12485" y="17352"/>
                  <a:pt x="11646" y="17606"/>
                </a:cubicBezTo>
                <a:cubicBezTo>
                  <a:pt x="10809" y="17866"/>
                  <a:pt x="9931" y="17993"/>
                  <a:pt x="9007" y="17993"/>
                </a:cubicBezTo>
                <a:cubicBezTo>
                  <a:pt x="7772" y="17993"/>
                  <a:pt x="6608" y="17762"/>
                  <a:pt x="5520" y="17293"/>
                </a:cubicBezTo>
                <a:cubicBezTo>
                  <a:pt x="4427" y="16824"/>
                  <a:pt x="3469" y="16183"/>
                  <a:pt x="2644" y="15373"/>
                </a:cubicBezTo>
                <a:cubicBezTo>
                  <a:pt x="1819" y="14562"/>
                  <a:pt x="1172" y="13608"/>
                  <a:pt x="700" y="12515"/>
                </a:cubicBezTo>
                <a:cubicBezTo>
                  <a:pt x="231" y="11428"/>
                  <a:pt x="0" y="10253"/>
                  <a:pt x="0" y="9002"/>
                </a:cubicBezTo>
                <a:cubicBezTo>
                  <a:pt x="0" y="7765"/>
                  <a:pt x="231" y="6607"/>
                  <a:pt x="700" y="5517"/>
                </a:cubicBezTo>
                <a:cubicBezTo>
                  <a:pt x="1169" y="4427"/>
                  <a:pt x="1819" y="3470"/>
                  <a:pt x="2644" y="2648"/>
                </a:cubicBezTo>
                <a:cubicBezTo>
                  <a:pt x="3469" y="1832"/>
                  <a:pt x="4424" y="1180"/>
                  <a:pt x="5512" y="705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4" y="0"/>
                  <a:pt x="11411" y="237"/>
                  <a:pt x="12510" y="705"/>
                </a:cubicBezTo>
                <a:cubicBezTo>
                  <a:pt x="13612" y="1180"/>
                  <a:pt x="14567" y="1829"/>
                  <a:pt x="15378" y="2648"/>
                </a:cubicBezTo>
                <a:cubicBezTo>
                  <a:pt x="16189" y="3470"/>
                  <a:pt x="16830" y="4425"/>
                  <a:pt x="17299" y="5517"/>
                </a:cubicBezTo>
                <a:cubicBezTo>
                  <a:pt x="17768" y="6610"/>
                  <a:pt x="18003" y="7768"/>
                  <a:pt x="18003" y="9002"/>
                </a:cubicBezTo>
                <a:cubicBezTo>
                  <a:pt x="18003" y="9923"/>
                  <a:pt x="17876" y="10806"/>
                  <a:pt x="17619" y="11645"/>
                </a:cubicBezTo>
                <a:cubicBezTo>
                  <a:pt x="17359" y="12489"/>
                  <a:pt x="16991" y="13260"/>
                  <a:pt x="16514" y="13949"/>
                </a:cubicBezTo>
                <a:lnTo>
                  <a:pt x="21357" y="18804"/>
                </a:lnTo>
                <a:close/>
                <a:moveTo>
                  <a:pt x="3596" y="9002"/>
                </a:moveTo>
                <a:cubicBezTo>
                  <a:pt x="3596" y="9759"/>
                  <a:pt x="3746" y="10465"/>
                  <a:pt x="4028" y="11120"/>
                </a:cubicBezTo>
                <a:cubicBezTo>
                  <a:pt x="4319" y="11770"/>
                  <a:pt x="4704" y="12340"/>
                  <a:pt x="5193" y="12826"/>
                </a:cubicBezTo>
                <a:cubicBezTo>
                  <a:pt x="5678" y="13306"/>
                  <a:pt x="6252" y="13687"/>
                  <a:pt x="6910" y="13972"/>
                </a:cubicBezTo>
                <a:cubicBezTo>
                  <a:pt x="7566" y="14255"/>
                  <a:pt x="8264" y="14396"/>
                  <a:pt x="9004" y="14396"/>
                </a:cubicBezTo>
                <a:cubicBezTo>
                  <a:pt x="9747" y="14396"/>
                  <a:pt x="10448" y="14252"/>
                  <a:pt x="11109" y="13972"/>
                </a:cubicBezTo>
                <a:cubicBezTo>
                  <a:pt x="11770" y="13684"/>
                  <a:pt x="12341" y="13306"/>
                  <a:pt x="12818" y="12826"/>
                </a:cubicBezTo>
                <a:cubicBezTo>
                  <a:pt x="13296" y="12340"/>
                  <a:pt x="13680" y="11772"/>
                  <a:pt x="13965" y="11120"/>
                </a:cubicBezTo>
                <a:cubicBezTo>
                  <a:pt x="14256" y="10465"/>
                  <a:pt x="14398" y="9759"/>
                  <a:pt x="14398" y="9002"/>
                </a:cubicBezTo>
                <a:cubicBezTo>
                  <a:pt x="14398" y="8262"/>
                  <a:pt x="14254" y="7568"/>
                  <a:pt x="13965" y="6918"/>
                </a:cubicBezTo>
                <a:cubicBezTo>
                  <a:pt x="13677" y="6263"/>
                  <a:pt x="13296" y="5687"/>
                  <a:pt x="12818" y="5198"/>
                </a:cubicBezTo>
                <a:cubicBezTo>
                  <a:pt x="12338" y="4707"/>
                  <a:pt x="11770" y="4320"/>
                  <a:pt x="11109" y="4035"/>
                </a:cubicBezTo>
                <a:cubicBezTo>
                  <a:pt x="10448" y="3753"/>
                  <a:pt x="9747" y="3611"/>
                  <a:pt x="9004" y="3611"/>
                </a:cubicBezTo>
                <a:cubicBezTo>
                  <a:pt x="8264" y="3611"/>
                  <a:pt x="7566" y="3755"/>
                  <a:pt x="6910" y="4035"/>
                </a:cubicBezTo>
                <a:cubicBezTo>
                  <a:pt x="6252" y="4323"/>
                  <a:pt x="5676" y="4707"/>
                  <a:pt x="5193" y="5198"/>
                </a:cubicBezTo>
                <a:cubicBezTo>
                  <a:pt x="4704" y="5690"/>
                  <a:pt x="4317" y="6263"/>
                  <a:pt x="4028" y="6918"/>
                </a:cubicBezTo>
                <a:cubicBezTo>
                  <a:pt x="3746" y="7568"/>
                  <a:pt x="3596" y="8262"/>
                  <a:pt x="3596" y="9002"/>
                </a:cubicBezTo>
                <a:moveTo>
                  <a:pt x="12160" y="8110"/>
                </a:moveTo>
                <a:cubicBezTo>
                  <a:pt x="12454" y="8110"/>
                  <a:pt x="12604" y="8259"/>
                  <a:pt x="12604" y="8556"/>
                </a:cubicBezTo>
                <a:lnTo>
                  <a:pt x="12604" y="9448"/>
                </a:lnTo>
                <a:cubicBezTo>
                  <a:pt x="12604" y="9581"/>
                  <a:pt x="12561" y="9686"/>
                  <a:pt x="12476" y="9773"/>
                </a:cubicBezTo>
                <a:cubicBezTo>
                  <a:pt x="12392" y="9861"/>
                  <a:pt x="12284" y="9906"/>
                  <a:pt x="12160" y="9906"/>
                </a:cubicBezTo>
                <a:lnTo>
                  <a:pt x="5842" y="9906"/>
                </a:lnTo>
                <a:cubicBezTo>
                  <a:pt x="5715" y="9906"/>
                  <a:pt x="5611" y="9861"/>
                  <a:pt x="5526" y="9773"/>
                </a:cubicBezTo>
                <a:cubicBezTo>
                  <a:pt x="5441" y="9686"/>
                  <a:pt x="5396" y="9581"/>
                  <a:pt x="5396" y="9448"/>
                </a:cubicBezTo>
                <a:lnTo>
                  <a:pt x="5396" y="8556"/>
                </a:lnTo>
                <a:cubicBezTo>
                  <a:pt x="5396" y="8260"/>
                  <a:pt x="5546" y="8110"/>
                  <a:pt x="5842" y="8110"/>
                </a:cubicBezTo>
                <a:lnTo>
                  <a:pt x="12160" y="811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33" name="AutoShape 38"/>
          <p:cNvSpPr>
            <a:spLocks/>
          </p:cNvSpPr>
          <p:nvPr/>
        </p:nvSpPr>
        <p:spPr bwMode="auto">
          <a:xfrm>
            <a:off x="9558686" y="4474428"/>
            <a:ext cx="285713" cy="29523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872" y="2850"/>
                </a:moveTo>
                <a:cubicBezTo>
                  <a:pt x="18363" y="3806"/>
                  <a:pt x="19524" y="5033"/>
                  <a:pt x="20354" y="6530"/>
                </a:cubicBezTo>
                <a:cubicBezTo>
                  <a:pt x="21184" y="8031"/>
                  <a:pt x="21599" y="9635"/>
                  <a:pt x="21599" y="11342"/>
                </a:cubicBezTo>
                <a:cubicBezTo>
                  <a:pt x="21599" y="12759"/>
                  <a:pt x="21318" y="14087"/>
                  <a:pt x="20754" y="15328"/>
                </a:cubicBezTo>
                <a:cubicBezTo>
                  <a:pt x="20184" y="16569"/>
                  <a:pt x="19415" y="17654"/>
                  <a:pt x="18433" y="18587"/>
                </a:cubicBezTo>
                <a:cubicBezTo>
                  <a:pt x="17451" y="19520"/>
                  <a:pt x="16300" y="20255"/>
                  <a:pt x="14984" y="20793"/>
                </a:cubicBezTo>
                <a:cubicBezTo>
                  <a:pt x="13669" y="21332"/>
                  <a:pt x="12269" y="21599"/>
                  <a:pt x="10775" y="21599"/>
                </a:cubicBezTo>
                <a:cubicBezTo>
                  <a:pt x="9287" y="21599"/>
                  <a:pt x="7890" y="21332"/>
                  <a:pt x="6584" y="20793"/>
                </a:cubicBezTo>
                <a:cubicBezTo>
                  <a:pt x="5278" y="20255"/>
                  <a:pt x="4136" y="19520"/>
                  <a:pt x="3160" y="18587"/>
                </a:cubicBezTo>
                <a:cubicBezTo>
                  <a:pt x="2184" y="17654"/>
                  <a:pt x="1412" y="16569"/>
                  <a:pt x="845" y="15328"/>
                </a:cubicBezTo>
                <a:cubicBezTo>
                  <a:pt x="278" y="14087"/>
                  <a:pt x="0" y="12759"/>
                  <a:pt x="0" y="11342"/>
                </a:cubicBezTo>
                <a:cubicBezTo>
                  <a:pt x="0" y="9635"/>
                  <a:pt x="415" y="8031"/>
                  <a:pt x="1245" y="6530"/>
                </a:cubicBezTo>
                <a:cubicBezTo>
                  <a:pt x="2075" y="5033"/>
                  <a:pt x="3236" y="3806"/>
                  <a:pt x="4724" y="2850"/>
                </a:cubicBezTo>
                <a:cubicBezTo>
                  <a:pt x="4839" y="2761"/>
                  <a:pt x="4975" y="2732"/>
                  <a:pt x="5130" y="2770"/>
                </a:cubicBezTo>
                <a:cubicBezTo>
                  <a:pt x="5306" y="2804"/>
                  <a:pt x="5430" y="2879"/>
                  <a:pt x="5493" y="2989"/>
                </a:cubicBezTo>
                <a:lnTo>
                  <a:pt x="6800" y="4797"/>
                </a:lnTo>
                <a:cubicBezTo>
                  <a:pt x="6896" y="4906"/>
                  <a:pt x="6927" y="5033"/>
                  <a:pt x="6887" y="5174"/>
                </a:cubicBezTo>
                <a:cubicBezTo>
                  <a:pt x="6848" y="5318"/>
                  <a:pt x="6769" y="5436"/>
                  <a:pt x="6654" y="5525"/>
                </a:cubicBezTo>
                <a:cubicBezTo>
                  <a:pt x="5630" y="6185"/>
                  <a:pt x="4833" y="7026"/>
                  <a:pt x="4269" y="8042"/>
                </a:cubicBezTo>
                <a:cubicBezTo>
                  <a:pt x="3703" y="9056"/>
                  <a:pt x="3421" y="10156"/>
                  <a:pt x="3421" y="11342"/>
                </a:cubicBezTo>
                <a:cubicBezTo>
                  <a:pt x="3421" y="12298"/>
                  <a:pt x="3612" y="13208"/>
                  <a:pt x="3993" y="14066"/>
                </a:cubicBezTo>
                <a:cubicBezTo>
                  <a:pt x="4375" y="14925"/>
                  <a:pt x="4900" y="15667"/>
                  <a:pt x="5569" y="16298"/>
                </a:cubicBezTo>
                <a:cubicBezTo>
                  <a:pt x="6236" y="16929"/>
                  <a:pt x="7021" y="17430"/>
                  <a:pt x="7918" y="17796"/>
                </a:cubicBezTo>
                <a:cubicBezTo>
                  <a:pt x="8815" y="18161"/>
                  <a:pt x="9769" y="18346"/>
                  <a:pt x="10772" y="18346"/>
                </a:cubicBezTo>
                <a:cubicBezTo>
                  <a:pt x="11778" y="18346"/>
                  <a:pt x="12733" y="18161"/>
                  <a:pt x="13639" y="17796"/>
                </a:cubicBezTo>
                <a:cubicBezTo>
                  <a:pt x="14542" y="17430"/>
                  <a:pt x="15333" y="16929"/>
                  <a:pt x="16009" y="16298"/>
                </a:cubicBezTo>
                <a:cubicBezTo>
                  <a:pt x="16684" y="15668"/>
                  <a:pt x="17215" y="14927"/>
                  <a:pt x="17596" y="14075"/>
                </a:cubicBezTo>
                <a:cubicBezTo>
                  <a:pt x="17978" y="13220"/>
                  <a:pt x="18169" y="12307"/>
                  <a:pt x="18169" y="11342"/>
                </a:cubicBezTo>
                <a:cubicBezTo>
                  <a:pt x="18169" y="10156"/>
                  <a:pt x="17881" y="9056"/>
                  <a:pt x="17312" y="8042"/>
                </a:cubicBezTo>
                <a:cubicBezTo>
                  <a:pt x="16742" y="7023"/>
                  <a:pt x="15951" y="6185"/>
                  <a:pt x="14933" y="5525"/>
                </a:cubicBezTo>
                <a:cubicBezTo>
                  <a:pt x="14800" y="5436"/>
                  <a:pt x="14721" y="5324"/>
                  <a:pt x="14703" y="5197"/>
                </a:cubicBezTo>
                <a:cubicBezTo>
                  <a:pt x="14663" y="5050"/>
                  <a:pt x="14693" y="4915"/>
                  <a:pt x="14787" y="4797"/>
                </a:cubicBezTo>
                <a:lnTo>
                  <a:pt x="16066" y="2989"/>
                </a:lnTo>
                <a:cubicBezTo>
                  <a:pt x="16160" y="2879"/>
                  <a:pt x="16284" y="2810"/>
                  <a:pt x="16436" y="2784"/>
                </a:cubicBezTo>
                <a:cubicBezTo>
                  <a:pt x="16593" y="2755"/>
                  <a:pt x="16739" y="2778"/>
                  <a:pt x="16872" y="2850"/>
                </a:cubicBezTo>
                <a:moveTo>
                  <a:pt x="9663" y="10778"/>
                </a:moveTo>
                <a:cubicBezTo>
                  <a:pt x="9509" y="10778"/>
                  <a:pt x="9375" y="10726"/>
                  <a:pt x="9263" y="10625"/>
                </a:cubicBezTo>
                <a:cubicBezTo>
                  <a:pt x="9154" y="10524"/>
                  <a:pt x="9096" y="10398"/>
                  <a:pt x="9096" y="10239"/>
                </a:cubicBezTo>
                <a:lnTo>
                  <a:pt x="9096" y="535"/>
                </a:lnTo>
                <a:cubicBezTo>
                  <a:pt x="9096" y="388"/>
                  <a:pt x="9151" y="264"/>
                  <a:pt x="9257" y="158"/>
                </a:cubicBezTo>
                <a:cubicBezTo>
                  <a:pt x="9363" y="48"/>
                  <a:pt x="9496" y="0"/>
                  <a:pt x="9663" y="0"/>
                </a:cubicBezTo>
                <a:lnTo>
                  <a:pt x="11942" y="0"/>
                </a:lnTo>
                <a:cubicBezTo>
                  <a:pt x="12096" y="0"/>
                  <a:pt x="12230" y="48"/>
                  <a:pt x="12339" y="158"/>
                </a:cubicBezTo>
                <a:cubicBezTo>
                  <a:pt x="12451" y="264"/>
                  <a:pt x="12509" y="388"/>
                  <a:pt x="12509" y="535"/>
                </a:cubicBezTo>
                <a:lnTo>
                  <a:pt x="12509" y="10239"/>
                </a:lnTo>
                <a:cubicBezTo>
                  <a:pt x="12509" y="10386"/>
                  <a:pt x="12454" y="10513"/>
                  <a:pt x="12348" y="10620"/>
                </a:cubicBezTo>
                <a:cubicBezTo>
                  <a:pt x="12242" y="10723"/>
                  <a:pt x="12106" y="10778"/>
                  <a:pt x="11942" y="10778"/>
                </a:cubicBezTo>
                <a:lnTo>
                  <a:pt x="9663" y="1077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25386" tIns="25386" rIns="25386" bIns="25386" anchor="ctr"/>
          <a:lstStyle/>
          <a:p>
            <a:pPr defTabSz="228465">
              <a:defRPr/>
            </a:pPr>
            <a:endParaRPr lang="es-ES" sz="145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34" name="AutoShape 12"/>
          <p:cNvSpPr>
            <a:spLocks/>
          </p:cNvSpPr>
          <p:nvPr/>
        </p:nvSpPr>
        <p:spPr bwMode="auto">
          <a:xfrm>
            <a:off x="10125349" y="4471254"/>
            <a:ext cx="281745" cy="289681"/>
          </a:xfrm>
          <a:custGeom>
            <a:avLst/>
            <a:gdLst>
              <a:gd name="T0" fmla="+- 0 10802 114"/>
              <a:gd name="T1" fmla="*/ T0 w 21376"/>
              <a:gd name="T2" fmla="*/ 10800 h 21600"/>
              <a:gd name="T3" fmla="+- 0 10802 114"/>
              <a:gd name="T4" fmla="*/ T3 w 21376"/>
              <a:gd name="T5" fmla="*/ 10800 h 21600"/>
              <a:gd name="T6" fmla="+- 0 10802 114"/>
              <a:gd name="T7" fmla="*/ T6 w 21376"/>
              <a:gd name="T8" fmla="*/ 10800 h 21600"/>
              <a:gd name="T9" fmla="+- 0 10802 114"/>
              <a:gd name="T10" fmla="*/ T9 w 2137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76" h="21600">
                <a:moveTo>
                  <a:pt x="21036" y="18604"/>
                </a:moveTo>
                <a:cubicBezTo>
                  <a:pt x="21454" y="19261"/>
                  <a:pt x="21486" y="19922"/>
                  <a:pt x="21134" y="20586"/>
                </a:cubicBezTo>
                <a:cubicBezTo>
                  <a:pt x="20969" y="20915"/>
                  <a:pt x="20731" y="21168"/>
                  <a:pt x="20427" y="21338"/>
                </a:cubicBezTo>
                <a:cubicBezTo>
                  <a:pt x="20122" y="21514"/>
                  <a:pt x="19797" y="21599"/>
                  <a:pt x="19455" y="21599"/>
                </a:cubicBezTo>
                <a:lnTo>
                  <a:pt x="1928" y="21599"/>
                </a:lnTo>
                <a:cubicBezTo>
                  <a:pt x="1585" y="21599"/>
                  <a:pt x="1263" y="21514"/>
                  <a:pt x="965" y="21338"/>
                </a:cubicBezTo>
                <a:cubicBezTo>
                  <a:pt x="663" y="21168"/>
                  <a:pt x="425" y="20915"/>
                  <a:pt x="248" y="20586"/>
                </a:cubicBezTo>
                <a:cubicBezTo>
                  <a:pt x="-114" y="19914"/>
                  <a:pt x="-80" y="19250"/>
                  <a:pt x="344" y="18604"/>
                </a:cubicBezTo>
                <a:lnTo>
                  <a:pt x="7509" y="7313"/>
                </a:lnTo>
                <a:lnTo>
                  <a:pt x="7509" y="2167"/>
                </a:lnTo>
                <a:lnTo>
                  <a:pt x="6427" y="2167"/>
                </a:lnTo>
                <a:cubicBezTo>
                  <a:pt x="6122" y="2167"/>
                  <a:pt x="5870" y="2061"/>
                  <a:pt x="5670" y="1850"/>
                </a:cubicBezTo>
                <a:cubicBezTo>
                  <a:pt x="5473" y="1638"/>
                  <a:pt x="5371" y="1380"/>
                  <a:pt x="5371" y="1072"/>
                </a:cubicBezTo>
                <a:cubicBezTo>
                  <a:pt x="5371" y="778"/>
                  <a:pt x="5473" y="528"/>
                  <a:pt x="5670" y="320"/>
                </a:cubicBezTo>
                <a:cubicBezTo>
                  <a:pt x="5870" y="108"/>
                  <a:pt x="6122" y="0"/>
                  <a:pt x="6427" y="0"/>
                </a:cubicBezTo>
                <a:lnTo>
                  <a:pt x="14953" y="0"/>
                </a:lnTo>
                <a:cubicBezTo>
                  <a:pt x="15260" y="0"/>
                  <a:pt x="15515" y="108"/>
                  <a:pt x="15724" y="320"/>
                </a:cubicBezTo>
                <a:cubicBezTo>
                  <a:pt x="15933" y="528"/>
                  <a:pt x="16038" y="778"/>
                  <a:pt x="16038" y="1072"/>
                </a:cubicBezTo>
                <a:cubicBezTo>
                  <a:pt x="16038" y="1380"/>
                  <a:pt x="15933" y="1638"/>
                  <a:pt x="15724" y="1850"/>
                </a:cubicBezTo>
                <a:cubicBezTo>
                  <a:pt x="15515" y="2061"/>
                  <a:pt x="15260" y="2167"/>
                  <a:pt x="14953" y="2167"/>
                </a:cubicBezTo>
                <a:lnTo>
                  <a:pt x="13900" y="2167"/>
                </a:lnTo>
                <a:lnTo>
                  <a:pt x="13900" y="7339"/>
                </a:lnTo>
                <a:lnTo>
                  <a:pt x="21036" y="18604"/>
                </a:lnTo>
                <a:close/>
                <a:moveTo>
                  <a:pt x="5261" y="14865"/>
                </a:moveTo>
                <a:lnTo>
                  <a:pt x="16122" y="14865"/>
                </a:lnTo>
                <a:lnTo>
                  <a:pt x="11773" y="7974"/>
                </a:lnTo>
                <a:lnTo>
                  <a:pt x="11773" y="2167"/>
                </a:lnTo>
                <a:lnTo>
                  <a:pt x="9635" y="2167"/>
                </a:lnTo>
                <a:lnTo>
                  <a:pt x="9635" y="7947"/>
                </a:lnTo>
                <a:lnTo>
                  <a:pt x="5261" y="1486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25386" tIns="25386" rIns="25386" bIns="25386" anchor="ctr"/>
          <a:lstStyle/>
          <a:p>
            <a:pPr defTabSz="228465">
              <a:defRPr/>
            </a:pPr>
            <a:endParaRPr lang="es-ES" sz="145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35" name="Freeform 429"/>
          <p:cNvSpPr>
            <a:spLocks noChangeArrowheads="1"/>
          </p:cNvSpPr>
          <p:nvPr/>
        </p:nvSpPr>
        <p:spPr bwMode="auto">
          <a:xfrm>
            <a:off x="10717410" y="4447441"/>
            <a:ext cx="311903" cy="309522"/>
          </a:xfrm>
          <a:custGeom>
            <a:avLst/>
            <a:gdLst>
              <a:gd name="T0" fmla="*/ 589359 w 1230"/>
              <a:gd name="T1" fmla="*/ 194285 h 1221"/>
              <a:gd name="T2" fmla="*/ 563999 w 1230"/>
              <a:gd name="T3" fmla="*/ 219648 h 1221"/>
              <a:gd name="T4" fmla="*/ 402712 w 1230"/>
              <a:gd name="T5" fmla="*/ 58843 h 1221"/>
              <a:gd name="T6" fmla="*/ 428071 w 1230"/>
              <a:gd name="T7" fmla="*/ 28914 h 1221"/>
              <a:gd name="T8" fmla="*/ 538132 w 1230"/>
              <a:gd name="T9" fmla="*/ 28914 h 1221"/>
              <a:gd name="T10" fmla="*/ 589359 w 1230"/>
              <a:gd name="T11" fmla="*/ 84207 h 1221"/>
              <a:gd name="T12" fmla="*/ 589359 w 1230"/>
              <a:gd name="T13" fmla="*/ 194285 h 1221"/>
              <a:gd name="T14" fmla="*/ 212007 w 1230"/>
              <a:gd name="T15" fmla="*/ 516908 h 1221"/>
              <a:gd name="T16" fmla="*/ 212007 w 1230"/>
              <a:gd name="T17" fmla="*/ 546330 h 1221"/>
              <a:gd name="T18" fmla="*/ 237367 w 1230"/>
              <a:gd name="T19" fmla="*/ 546330 h 1221"/>
              <a:gd name="T20" fmla="*/ 538132 w 1230"/>
              <a:gd name="T21" fmla="*/ 245519 h 1221"/>
              <a:gd name="T22" fmla="*/ 508715 w 1230"/>
              <a:gd name="T23" fmla="*/ 219648 h 1221"/>
              <a:gd name="T24" fmla="*/ 212007 w 1230"/>
              <a:gd name="T25" fmla="*/ 516908 h 1221"/>
              <a:gd name="T26" fmla="*/ 76079 w 1230"/>
              <a:gd name="T27" fmla="*/ 380960 h 1221"/>
              <a:gd name="T28" fmla="*/ 76079 w 1230"/>
              <a:gd name="T29" fmla="*/ 410889 h 1221"/>
              <a:gd name="T30" fmla="*/ 106003 w 1230"/>
              <a:gd name="T31" fmla="*/ 410889 h 1221"/>
              <a:gd name="T32" fmla="*/ 402712 w 1230"/>
              <a:gd name="T33" fmla="*/ 109570 h 1221"/>
              <a:gd name="T34" fmla="*/ 372787 w 1230"/>
              <a:gd name="T35" fmla="*/ 84207 h 1221"/>
              <a:gd name="T36" fmla="*/ 76079 w 1230"/>
              <a:gd name="T37" fmla="*/ 380960 h 1221"/>
              <a:gd name="T38" fmla="*/ 428071 w 1230"/>
              <a:gd name="T39" fmla="*/ 139499 h 1221"/>
              <a:gd name="T40" fmla="*/ 131363 w 1230"/>
              <a:gd name="T41" fmla="*/ 436252 h 1221"/>
              <a:gd name="T42" fmla="*/ 131363 w 1230"/>
              <a:gd name="T43" fmla="*/ 491545 h 1221"/>
              <a:gd name="T44" fmla="*/ 186140 w 1230"/>
              <a:gd name="T45" fmla="*/ 491545 h 1221"/>
              <a:gd name="T46" fmla="*/ 483355 w 1230"/>
              <a:gd name="T47" fmla="*/ 194285 h 1221"/>
              <a:gd name="T48" fmla="*/ 428071 w 1230"/>
              <a:gd name="T49" fmla="*/ 139499 h 1221"/>
              <a:gd name="T50" fmla="*/ 186140 w 1230"/>
              <a:gd name="T51" fmla="*/ 571694 h 1221"/>
              <a:gd name="T52" fmla="*/ 169403 w 1230"/>
              <a:gd name="T53" fmla="*/ 538214 h 1221"/>
              <a:gd name="T54" fmla="*/ 156723 w 1230"/>
              <a:gd name="T55" fmla="*/ 538214 h 1221"/>
              <a:gd name="T56" fmla="*/ 106003 w 1230"/>
              <a:gd name="T57" fmla="*/ 516908 h 1221"/>
              <a:gd name="T58" fmla="*/ 80137 w 1230"/>
              <a:gd name="T59" fmla="*/ 461616 h 1221"/>
              <a:gd name="T60" fmla="*/ 84701 w 1230"/>
              <a:gd name="T61" fmla="*/ 452992 h 1221"/>
              <a:gd name="T62" fmla="*/ 50719 w 1230"/>
              <a:gd name="T63" fmla="*/ 436252 h 1221"/>
              <a:gd name="T64" fmla="*/ 46662 w 1230"/>
              <a:gd name="T65" fmla="*/ 432194 h 1221"/>
              <a:gd name="T66" fmla="*/ 0 w 1230"/>
              <a:gd name="T67" fmla="*/ 618870 h 1221"/>
              <a:gd name="T68" fmla="*/ 186140 w 1230"/>
              <a:gd name="T69" fmla="*/ 571694 h 1221"/>
              <a:gd name="T70" fmla="*/ 186140 w 1230"/>
              <a:gd name="T71" fmla="*/ 571694 h 1221"/>
              <a:gd name="T72" fmla="*/ 186140 w 1230"/>
              <a:gd name="T73" fmla="*/ 571694 h 1221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1230" h="1221">
                <a:moveTo>
                  <a:pt x="1162" y="383"/>
                </a:moveTo>
                <a:cubicBezTo>
                  <a:pt x="1112" y="433"/>
                  <a:pt x="1112" y="433"/>
                  <a:pt x="1112" y="433"/>
                </a:cubicBezTo>
                <a:cubicBezTo>
                  <a:pt x="794" y="116"/>
                  <a:pt x="794" y="116"/>
                  <a:pt x="794" y="116"/>
                </a:cubicBezTo>
                <a:cubicBezTo>
                  <a:pt x="844" y="57"/>
                  <a:pt x="844" y="57"/>
                  <a:pt x="844" y="57"/>
                </a:cubicBezTo>
                <a:cubicBezTo>
                  <a:pt x="903" y="0"/>
                  <a:pt x="1003" y="0"/>
                  <a:pt x="1061" y="57"/>
                </a:cubicBezTo>
                <a:cubicBezTo>
                  <a:pt x="1162" y="166"/>
                  <a:pt x="1162" y="166"/>
                  <a:pt x="1162" y="166"/>
                </a:cubicBezTo>
                <a:cubicBezTo>
                  <a:pt x="1229" y="225"/>
                  <a:pt x="1229" y="325"/>
                  <a:pt x="1162" y="383"/>
                </a:cubicBezTo>
                <a:close/>
                <a:moveTo>
                  <a:pt x="418" y="1019"/>
                </a:moveTo>
                <a:cubicBezTo>
                  <a:pt x="401" y="1035"/>
                  <a:pt x="401" y="1061"/>
                  <a:pt x="418" y="1077"/>
                </a:cubicBezTo>
                <a:cubicBezTo>
                  <a:pt x="434" y="1086"/>
                  <a:pt x="459" y="1086"/>
                  <a:pt x="468" y="1077"/>
                </a:cubicBezTo>
                <a:cubicBezTo>
                  <a:pt x="1061" y="484"/>
                  <a:pt x="1061" y="484"/>
                  <a:pt x="1061" y="484"/>
                </a:cubicBezTo>
                <a:cubicBezTo>
                  <a:pt x="1003" y="433"/>
                  <a:pt x="1003" y="433"/>
                  <a:pt x="1003" y="433"/>
                </a:cubicBezTo>
                <a:lnTo>
                  <a:pt x="418" y="1019"/>
                </a:lnTo>
                <a:close/>
                <a:moveTo>
                  <a:pt x="150" y="751"/>
                </a:moveTo>
                <a:cubicBezTo>
                  <a:pt x="133" y="768"/>
                  <a:pt x="133" y="793"/>
                  <a:pt x="150" y="810"/>
                </a:cubicBezTo>
                <a:cubicBezTo>
                  <a:pt x="167" y="818"/>
                  <a:pt x="192" y="818"/>
                  <a:pt x="209" y="810"/>
                </a:cubicBezTo>
                <a:cubicBezTo>
                  <a:pt x="794" y="216"/>
                  <a:pt x="794" y="216"/>
                  <a:pt x="794" y="216"/>
                </a:cubicBezTo>
                <a:cubicBezTo>
                  <a:pt x="735" y="166"/>
                  <a:pt x="735" y="166"/>
                  <a:pt x="735" y="166"/>
                </a:cubicBezTo>
                <a:lnTo>
                  <a:pt x="150" y="751"/>
                </a:lnTo>
                <a:close/>
                <a:moveTo>
                  <a:pt x="844" y="275"/>
                </a:moveTo>
                <a:cubicBezTo>
                  <a:pt x="259" y="860"/>
                  <a:pt x="259" y="860"/>
                  <a:pt x="259" y="860"/>
                </a:cubicBezTo>
                <a:cubicBezTo>
                  <a:pt x="225" y="893"/>
                  <a:pt x="225" y="935"/>
                  <a:pt x="259" y="969"/>
                </a:cubicBezTo>
                <a:cubicBezTo>
                  <a:pt x="284" y="994"/>
                  <a:pt x="334" y="994"/>
                  <a:pt x="367" y="969"/>
                </a:cubicBezTo>
                <a:cubicBezTo>
                  <a:pt x="953" y="383"/>
                  <a:pt x="953" y="383"/>
                  <a:pt x="953" y="383"/>
                </a:cubicBezTo>
                <a:lnTo>
                  <a:pt x="844" y="275"/>
                </a:lnTo>
                <a:close/>
                <a:moveTo>
                  <a:pt x="367" y="1127"/>
                </a:moveTo>
                <a:cubicBezTo>
                  <a:pt x="351" y="1111"/>
                  <a:pt x="343" y="1086"/>
                  <a:pt x="334" y="1061"/>
                </a:cubicBezTo>
                <a:cubicBezTo>
                  <a:pt x="326" y="1061"/>
                  <a:pt x="317" y="1061"/>
                  <a:pt x="309" y="1061"/>
                </a:cubicBezTo>
                <a:cubicBezTo>
                  <a:pt x="276" y="1061"/>
                  <a:pt x="234" y="1052"/>
                  <a:pt x="209" y="1019"/>
                </a:cubicBezTo>
                <a:cubicBezTo>
                  <a:pt x="175" y="994"/>
                  <a:pt x="158" y="952"/>
                  <a:pt x="158" y="910"/>
                </a:cubicBezTo>
                <a:cubicBezTo>
                  <a:pt x="158" y="910"/>
                  <a:pt x="158" y="902"/>
                  <a:pt x="167" y="893"/>
                </a:cubicBezTo>
                <a:cubicBezTo>
                  <a:pt x="142" y="885"/>
                  <a:pt x="117" y="877"/>
                  <a:pt x="100" y="860"/>
                </a:cubicBezTo>
                <a:lnTo>
                  <a:pt x="92" y="852"/>
                </a:lnTo>
                <a:cubicBezTo>
                  <a:pt x="0" y="1220"/>
                  <a:pt x="0" y="1220"/>
                  <a:pt x="0" y="1220"/>
                </a:cubicBezTo>
                <a:cubicBezTo>
                  <a:pt x="367" y="1127"/>
                  <a:pt x="367" y="1127"/>
                  <a:pt x="367" y="1127"/>
                </a:cubicBezTo>
                <a:close/>
                <a:moveTo>
                  <a:pt x="367" y="1127"/>
                </a:moveTo>
                <a:lnTo>
                  <a:pt x="367" y="112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wrap="none" lIns="60951" tIns="30475" rIns="60951" bIns="30475" anchor="ctr"/>
          <a:lstStyle/>
          <a:p>
            <a:endParaRPr lang="zh-CN" altLang="en-US" sz="1074"/>
          </a:p>
        </p:txBody>
      </p:sp>
      <p:grpSp>
        <p:nvGrpSpPr>
          <p:cNvPr id="136" name="Group 247"/>
          <p:cNvGrpSpPr/>
          <p:nvPr/>
        </p:nvGrpSpPr>
        <p:grpSpPr>
          <a:xfrm>
            <a:off x="2809482" y="4533494"/>
            <a:ext cx="220697" cy="234789"/>
            <a:chOff x="3175" y="1588"/>
            <a:chExt cx="1035050" cy="1211262"/>
          </a:xfrm>
          <a:solidFill>
            <a:schemeClr val="tx1"/>
          </a:solidFill>
        </p:grpSpPr>
        <p:sp>
          <p:nvSpPr>
            <p:cNvPr id="137" name="Freeform 5"/>
            <p:cNvSpPr>
              <a:spLocks/>
            </p:cNvSpPr>
            <p:nvPr/>
          </p:nvSpPr>
          <p:spPr bwMode="auto">
            <a:xfrm>
              <a:off x="44450" y="1588"/>
              <a:ext cx="993775" cy="954087"/>
            </a:xfrm>
            <a:custGeom>
              <a:avLst/>
              <a:gdLst>
                <a:gd name="T0" fmla="*/ 242 w 262"/>
                <a:gd name="T1" fmla="*/ 40 h 252"/>
                <a:gd name="T2" fmla="*/ 262 w 262"/>
                <a:gd name="T3" fmla="*/ 20 h 252"/>
                <a:gd name="T4" fmla="*/ 242 w 262"/>
                <a:gd name="T5" fmla="*/ 0 h 252"/>
                <a:gd name="T6" fmla="*/ 222 w 262"/>
                <a:gd name="T7" fmla="*/ 20 h 252"/>
                <a:gd name="T8" fmla="*/ 226 w 262"/>
                <a:gd name="T9" fmla="*/ 31 h 252"/>
                <a:gd name="T10" fmla="*/ 126 w 262"/>
                <a:gd name="T11" fmla="*/ 98 h 252"/>
                <a:gd name="T12" fmla="*/ 36 w 262"/>
                <a:gd name="T13" fmla="*/ 8 h 252"/>
                <a:gd name="T14" fmla="*/ 13 w 262"/>
                <a:gd name="T15" fmla="*/ 3 h 252"/>
                <a:gd name="T16" fmla="*/ 0 w 262"/>
                <a:gd name="T17" fmla="*/ 22 h 252"/>
                <a:gd name="T18" fmla="*/ 67 w 262"/>
                <a:gd name="T19" fmla="*/ 185 h 252"/>
                <a:gd name="T20" fmla="*/ 230 w 262"/>
                <a:gd name="T21" fmla="*/ 252 h 252"/>
                <a:gd name="T22" fmla="*/ 249 w 262"/>
                <a:gd name="T23" fmla="*/ 239 h 252"/>
                <a:gd name="T24" fmla="*/ 244 w 262"/>
                <a:gd name="T25" fmla="*/ 216 h 252"/>
                <a:gd name="T26" fmla="*/ 164 w 262"/>
                <a:gd name="T27" fmla="*/ 136 h 252"/>
                <a:gd name="T28" fmla="*/ 231 w 262"/>
                <a:gd name="T29" fmla="*/ 36 h 252"/>
                <a:gd name="T30" fmla="*/ 242 w 262"/>
                <a:gd name="T31" fmla="*/ 4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2" h="252">
                  <a:moveTo>
                    <a:pt x="242" y="40"/>
                  </a:moveTo>
                  <a:cubicBezTo>
                    <a:pt x="253" y="40"/>
                    <a:pt x="262" y="31"/>
                    <a:pt x="262" y="20"/>
                  </a:cubicBezTo>
                  <a:cubicBezTo>
                    <a:pt x="262" y="9"/>
                    <a:pt x="253" y="0"/>
                    <a:pt x="242" y="0"/>
                  </a:cubicBezTo>
                  <a:cubicBezTo>
                    <a:pt x="231" y="0"/>
                    <a:pt x="222" y="9"/>
                    <a:pt x="222" y="20"/>
                  </a:cubicBezTo>
                  <a:cubicBezTo>
                    <a:pt x="222" y="24"/>
                    <a:pt x="224" y="28"/>
                    <a:pt x="226" y="31"/>
                  </a:cubicBezTo>
                  <a:cubicBezTo>
                    <a:pt x="126" y="98"/>
                    <a:pt x="126" y="98"/>
                    <a:pt x="126" y="9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0" y="2"/>
                    <a:pt x="21" y="0"/>
                    <a:pt x="13" y="3"/>
                  </a:cubicBezTo>
                  <a:cubicBezTo>
                    <a:pt x="5" y="6"/>
                    <a:pt x="0" y="14"/>
                    <a:pt x="0" y="22"/>
                  </a:cubicBezTo>
                  <a:cubicBezTo>
                    <a:pt x="0" y="82"/>
                    <a:pt x="22" y="141"/>
                    <a:pt x="67" y="185"/>
                  </a:cubicBezTo>
                  <a:cubicBezTo>
                    <a:pt x="111" y="230"/>
                    <a:pt x="170" y="252"/>
                    <a:pt x="230" y="252"/>
                  </a:cubicBezTo>
                  <a:cubicBezTo>
                    <a:pt x="238" y="252"/>
                    <a:pt x="246" y="247"/>
                    <a:pt x="249" y="239"/>
                  </a:cubicBezTo>
                  <a:cubicBezTo>
                    <a:pt x="252" y="231"/>
                    <a:pt x="250" y="222"/>
                    <a:pt x="244" y="216"/>
                  </a:cubicBezTo>
                  <a:cubicBezTo>
                    <a:pt x="164" y="136"/>
                    <a:pt x="164" y="136"/>
                    <a:pt x="164" y="136"/>
                  </a:cubicBezTo>
                  <a:cubicBezTo>
                    <a:pt x="231" y="36"/>
                    <a:pt x="231" y="36"/>
                    <a:pt x="231" y="36"/>
                  </a:cubicBezTo>
                  <a:cubicBezTo>
                    <a:pt x="234" y="38"/>
                    <a:pt x="238" y="40"/>
                    <a:pt x="24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38" name="Freeform 6"/>
            <p:cNvSpPr>
              <a:spLocks/>
            </p:cNvSpPr>
            <p:nvPr/>
          </p:nvSpPr>
          <p:spPr bwMode="auto">
            <a:xfrm>
              <a:off x="3175" y="777875"/>
              <a:ext cx="492125" cy="434975"/>
            </a:xfrm>
            <a:custGeom>
              <a:avLst/>
              <a:gdLst>
                <a:gd name="T0" fmla="*/ 113 w 130"/>
                <a:gd name="T1" fmla="*/ 44 h 115"/>
                <a:gd name="T2" fmla="*/ 108 w 130"/>
                <a:gd name="T3" fmla="*/ 38 h 115"/>
                <a:gd name="T4" fmla="*/ 58 w 130"/>
                <a:gd name="T5" fmla="*/ 0 h 115"/>
                <a:gd name="T6" fmla="*/ 57 w 130"/>
                <a:gd name="T7" fmla="*/ 0 h 115"/>
                <a:gd name="T8" fmla="*/ 57 w 130"/>
                <a:gd name="T9" fmla="*/ 0 h 115"/>
                <a:gd name="T10" fmla="*/ 1 w 130"/>
                <a:gd name="T11" fmla="*/ 100 h 115"/>
                <a:gd name="T12" fmla="*/ 1 w 130"/>
                <a:gd name="T13" fmla="*/ 110 h 115"/>
                <a:gd name="T14" fmla="*/ 10 w 130"/>
                <a:gd name="T15" fmla="*/ 115 h 115"/>
                <a:gd name="T16" fmla="*/ 120 w 130"/>
                <a:gd name="T17" fmla="*/ 115 h 115"/>
                <a:gd name="T18" fmla="*/ 128 w 130"/>
                <a:gd name="T19" fmla="*/ 111 h 115"/>
                <a:gd name="T20" fmla="*/ 129 w 130"/>
                <a:gd name="T21" fmla="*/ 102 h 115"/>
                <a:gd name="T22" fmla="*/ 113 w 130"/>
                <a:gd name="T23" fmla="*/ 4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0" h="115">
                  <a:moveTo>
                    <a:pt x="113" y="44"/>
                  </a:moveTo>
                  <a:cubicBezTo>
                    <a:pt x="112" y="42"/>
                    <a:pt x="110" y="39"/>
                    <a:pt x="108" y="38"/>
                  </a:cubicBezTo>
                  <a:cubicBezTo>
                    <a:pt x="90" y="28"/>
                    <a:pt x="73" y="16"/>
                    <a:pt x="58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1" y="100"/>
                    <a:pt x="1" y="100"/>
                    <a:pt x="1" y="100"/>
                  </a:cubicBezTo>
                  <a:cubicBezTo>
                    <a:pt x="0" y="103"/>
                    <a:pt x="0" y="107"/>
                    <a:pt x="1" y="110"/>
                  </a:cubicBezTo>
                  <a:cubicBezTo>
                    <a:pt x="3" y="113"/>
                    <a:pt x="6" y="115"/>
                    <a:pt x="10" y="115"/>
                  </a:cubicBezTo>
                  <a:cubicBezTo>
                    <a:pt x="120" y="115"/>
                    <a:pt x="120" y="115"/>
                    <a:pt x="120" y="115"/>
                  </a:cubicBezTo>
                  <a:cubicBezTo>
                    <a:pt x="123" y="115"/>
                    <a:pt x="126" y="114"/>
                    <a:pt x="128" y="111"/>
                  </a:cubicBezTo>
                  <a:cubicBezTo>
                    <a:pt x="130" y="109"/>
                    <a:pt x="130" y="105"/>
                    <a:pt x="129" y="102"/>
                  </a:cubicBezTo>
                  <a:lnTo>
                    <a:pt x="113" y="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</p:grpSp>
      <p:grpSp>
        <p:nvGrpSpPr>
          <p:cNvPr id="139" name="Group 250"/>
          <p:cNvGrpSpPr/>
          <p:nvPr/>
        </p:nvGrpSpPr>
        <p:grpSpPr>
          <a:xfrm>
            <a:off x="1526287" y="4978178"/>
            <a:ext cx="270672" cy="186708"/>
            <a:chOff x="4763" y="4763"/>
            <a:chExt cx="1212850" cy="836612"/>
          </a:xfrm>
          <a:solidFill>
            <a:schemeClr val="tx1"/>
          </a:solidFill>
        </p:grpSpPr>
        <p:sp>
          <p:nvSpPr>
            <p:cNvPr id="140" name="Freeform 10"/>
            <p:cNvSpPr>
              <a:spLocks/>
            </p:cNvSpPr>
            <p:nvPr/>
          </p:nvSpPr>
          <p:spPr bwMode="auto">
            <a:xfrm>
              <a:off x="152401" y="157163"/>
              <a:ext cx="355600" cy="322262"/>
            </a:xfrm>
            <a:custGeom>
              <a:avLst/>
              <a:gdLst>
                <a:gd name="T0" fmla="*/ 93 w 94"/>
                <a:gd name="T1" fmla="*/ 85 h 85"/>
                <a:gd name="T2" fmla="*/ 91 w 94"/>
                <a:gd name="T3" fmla="*/ 72 h 85"/>
                <a:gd name="T4" fmla="*/ 70 w 94"/>
                <a:gd name="T5" fmla="*/ 61 h 85"/>
                <a:gd name="T6" fmla="*/ 59 w 94"/>
                <a:gd name="T7" fmla="*/ 56 h 85"/>
                <a:gd name="T8" fmla="*/ 59 w 94"/>
                <a:gd name="T9" fmla="*/ 47 h 85"/>
                <a:gd name="T10" fmla="*/ 63 w 94"/>
                <a:gd name="T11" fmla="*/ 36 h 85"/>
                <a:gd name="T12" fmla="*/ 68 w 94"/>
                <a:gd name="T13" fmla="*/ 31 h 85"/>
                <a:gd name="T14" fmla="*/ 65 w 94"/>
                <a:gd name="T15" fmla="*/ 24 h 85"/>
                <a:gd name="T16" fmla="*/ 66 w 94"/>
                <a:gd name="T17" fmla="*/ 15 h 85"/>
                <a:gd name="T18" fmla="*/ 47 w 94"/>
                <a:gd name="T19" fmla="*/ 0 h 85"/>
                <a:gd name="T20" fmla="*/ 29 w 94"/>
                <a:gd name="T21" fmla="*/ 15 h 85"/>
                <a:gd name="T22" fmla="*/ 29 w 94"/>
                <a:gd name="T23" fmla="*/ 24 h 85"/>
                <a:gd name="T24" fmla="*/ 27 w 94"/>
                <a:gd name="T25" fmla="*/ 31 h 85"/>
                <a:gd name="T26" fmla="*/ 31 w 94"/>
                <a:gd name="T27" fmla="*/ 36 h 85"/>
                <a:gd name="T28" fmla="*/ 36 w 94"/>
                <a:gd name="T29" fmla="*/ 47 h 85"/>
                <a:gd name="T30" fmla="*/ 36 w 94"/>
                <a:gd name="T31" fmla="*/ 56 h 85"/>
                <a:gd name="T32" fmla="*/ 24 w 94"/>
                <a:gd name="T33" fmla="*/ 61 h 85"/>
                <a:gd name="T34" fmla="*/ 3 w 94"/>
                <a:gd name="T35" fmla="*/ 72 h 85"/>
                <a:gd name="T36" fmla="*/ 1 w 94"/>
                <a:gd name="T37" fmla="*/ 85 h 85"/>
                <a:gd name="T38" fmla="*/ 93 w 94"/>
                <a:gd name="T39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4" h="85">
                  <a:moveTo>
                    <a:pt x="93" y="85"/>
                  </a:moveTo>
                  <a:cubicBezTo>
                    <a:pt x="93" y="85"/>
                    <a:pt x="94" y="76"/>
                    <a:pt x="91" y="72"/>
                  </a:cubicBezTo>
                  <a:cubicBezTo>
                    <a:pt x="89" y="68"/>
                    <a:pt x="79" y="65"/>
                    <a:pt x="70" y="61"/>
                  </a:cubicBezTo>
                  <a:cubicBezTo>
                    <a:pt x="61" y="57"/>
                    <a:pt x="59" y="56"/>
                    <a:pt x="59" y="56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47"/>
                    <a:pt x="62" y="45"/>
                    <a:pt x="63" y="36"/>
                  </a:cubicBezTo>
                  <a:cubicBezTo>
                    <a:pt x="65" y="37"/>
                    <a:pt x="68" y="33"/>
                    <a:pt x="68" y="31"/>
                  </a:cubicBezTo>
                  <a:cubicBezTo>
                    <a:pt x="68" y="29"/>
                    <a:pt x="67" y="24"/>
                    <a:pt x="65" y="24"/>
                  </a:cubicBezTo>
                  <a:cubicBezTo>
                    <a:pt x="65" y="20"/>
                    <a:pt x="66" y="17"/>
                    <a:pt x="66" y="15"/>
                  </a:cubicBezTo>
                  <a:cubicBezTo>
                    <a:pt x="65" y="7"/>
                    <a:pt x="58" y="0"/>
                    <a:pt x="47" y="0"/>
                  </a:cubicBezTo>
                  <a:cubicBezTo>
                    <a:pt x="36" y="0"/>
                    <a:pt x="29" y="7"/>
                    <a:pt x="29" y="15"/>
                  </a:cubicBezTo>
                  <a:cubicBezTo>
                    <a:pt x="29" y="17"/>
                    <a:pt x="29" y="20"/>
                    <a:pt x="29" y="24"/>
                  </a:cubicBezTo>
                  <a:cubicBezTo>
                    <a:pt x="27" y="24"/>
                    <a:pt x="26" y="29"/>
                    <a:pt x="27" y="31"/>
                  </a:cubicBezTo>
                  <a:cubicBezTo>
                    <a:pt x="27" y="33"/>
                    <a:pt x="29" y="37"/>
                    <a:pt x="31" y="36"/>
                  </a:cubicBezTo>
                  <a:cubicBezTo>
                    <a:pt x="32" y="45"/>
                    <a:pt x="36" y="47"/>
                    <a:pt x="36" y="47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6"/>
                    <a:pt x="33" y="57"/>
                    <a:pt x="24" y="61"/>
                  </a:cubicBezTo>
                  <a:cubicBezTo>
                    <a:pt x="15" y="65"/>
                    <a:pt x="6" y="68"/>
                    <a:pt x="3" y="72"/>
                  </a:cubicBezTo>
                  <a:cubicBezTo>
                    <a:pt x="0" y="76"/>
                    <a:pt x="1" y="85"/>
                    <a:pt x="1" y="85"/>
                  </a:cubicBezTo>
                  <a:lnTo>
                    <a:pt x="93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41" name="Rectangle 11"/>
            <p:cNvSpPr>
              <a:spLocks noChangeArrowheads="1"/>
            </p:cNvSpPr>
            <p:nvPr/>
          </p:nvSpPr>
          <p:spPr bwMode="auto">
            <a:xfrm>
              <a:off x="611188" y="157163"/>
              <a:ext cx="303213" cy="762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42" name="Rectangle 12"/>
            <p:cNvSpPr>
              <a:spLocks noChangeArrowheads="1"/>
            </p:cNvSpPr>
            <p:nvPr/>
          </p:nvSpPr>
          <p:spPr bwMode="auto">
            <a:xfrm>
              <a:off x="611188" y="309563"/>
              <a:ext cx="454025" cy="762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43" name="Rectangle 13"/>
            <p:cNvSpPr>
              <a:spLocks noChangeArrowheads="1"/>
            </p:cNvSpPr>
            <p:nvPr/>
          </p:nvSpPr>
          <p:spPr bwMode="auto">
            <a:xfrm>
              <a:off x="611188" y="460375"/>
              <a:ext cx="377825" cy="762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44" name="Freeform 14"/>
            <p:cNvSpPr>
              <a:spLocks noEditPoints="1"/>
            </p:cNvSpPr>
            <p:nvPr/>
          </p:nvSpPr>
          <p:spPr bwMode="auto">
            <a:xfrm>
              <a:off x="4763" y="4763"/>
              <a:ext cx="1212850" cy="836612"/>
            </a:xfrm>
            <a:custGeom>
              <a:avLst/>
              <a:gdLst>
                <a:gd name="T0" fmla="*/ 0 w 320"/>
                <a:gd name="T1" fmla="*/ 0 h 220"/>
                <a:gd name="T2" fmla="*/ 0 w 320"/>
                <a:gd name="T3" fmla="*/ 220 h 220"/>
                <a:gd name="T4" fmla="*/ 320 w 320"/>
                <a:gd name="T5" fmla="*/ 220 h 220"/>
                <a:gd name="T6" fmla="*/ 320 w 320"/>
                <a:gd name="T7" fmla="*/ 0 h 220"/>
                <a:gd name="T8" fmla="*/ 0 w 320"/>
                <a:gd name="T9" fmla="*/ 0 h 220"/>
                <a:gd name="T10" fmla="*/ 300 w 320"/>
                <a:gd name="T11" fmla="*/ 200 h 220"/>
                <a:gd name="T12" fmla="*/ 258 w 320"/>
                <a:gd name="T13" fmla="*/ 200 h 220"/>
                <a:gd name="T14" fmla="*/ 260 w 320"/>
                <a:gd name="T15" fmla="*/ 190 h 220"/>
                <a:gd name="T16" fmla="*/ 230 w 320"/>
                <a:gd name="T17" fmla="*/ 160 h 220"/>
                <a:gd name="T18" fmla="*/ 200 w 320"/>
                <a:gd name="T19" fmla="*/ 190 h 220"/>
                <a:gd name="T20" fmla="*/ 202 w 320"/>
                <a:gd name="T21" fmla="*/ 200 h 220"/>
                <a:gd name="T22" fmla="*/ 118 w 320"/>
                <a:gd name="T23" fmla="*/ 200 h 220"/>
                <a:gd name="T24" fmla="*/ 120 w 320"/>
                <a:gd name="T25" fmla="*/ 190 h 220"/>
                <a:gd name="T26" fmla="*/ 90 w 320"/>
                <a:gd name="T27" fmla="*/ 160 h 220"/>
                <a:gd name="T28" fmla="*/ 60 w 320"/>
                <a:gd name="T29" fmla="*/ 190 h 220"/>
                <a:gd name="T30" fmla="*/ 62 w 320"/>
                <a:gd name="T31" fmla="*/ 200 h 220"/>
                <a:gd name="T32" fmla="*/ 20 w 320"/>
                <a:gd name="T33" fmla="*/ 200 h 220"/>
                <a:gd name="T34" fmla="*/ 20 w 320"/>
                <a:gd name="T35" fmla="*/ 20 h 220"/>
                <a:gd name="T36" fmla="*/ 300 w 320"/>
                <a:gd name="T37" fmla="*/ 20 h 220"/>
                <a:gd name="T38" fmla="*/ 300 w 320"/>
                <a:gd name="T39" fmla="*/ 20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20" h="220">
                  <a:moveTo>
                    <a:pt x="0" y="0"/>
                  </a:moveTo>
                  <a:cubicBezTo>
                    <a:pt x="0" y="220"/>
                    <a:pt x="0" y="220"/>
                    <a:pt x="0" y="220"/>
                  </a:cubicBezTo>
                  <a:cubicBezTo>
                    <a:pt x="320" y="220"/>
                    <a:pt x="320" y="220"/>
                    <a:pt x="320" y="220"/>
                  </a:cubicBezTo>
                  <a:cubicBezTo>
                    <a:pt x="320" y="0"/>
                    <a:pt x="320" y="0"/>
                    <a:pt x="320" y="0"/>
                  </a:cubicBezTo>
                  <a:lnTo>
                    <a:pt x="0" y="0"/>
                  </a:lnTo>
                  <a:close/>
                  <a:moveTo>
                    <a:pt x="300" y="200"/>
                  </a:moveTo>
                  <a:cubicBezTo>
                    <a:pt x="258" y="200"/>
                    <a:pt x="258" y="200"/>
                    <a:pt x="258" y="200"/>
                  </a:cubicBezTo>
                  <a:cubicBezTo>
                    <a:pt x="259" y="197"/>
                    <a:pt x="260" y="194"/>
                    <a:pt x="260" y="190"/>
                  </a:cubicBezTo>
                  <a:cubicBezTo>
                    <a:pt x="260" y="173"/>
                    <a:pt x="247" y="160"/>
                    <a:pt x="230" y="160"/>
                  </a:cubicBezTo>
                  <a:cubicBezTo>
                    <a:pt x="213" y="160"/>
                    <a:pt x="200" y="173"/>
                    <a:pt x="200" y="190"/>
                  </a:cubicBezTo>
                  <a:cubicBezTo>
                    <a:pt x="200" y="194"/>
                    <a:pt x="201" y="197"/>
                    <a:pt x="202" y="200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19" y="197"/>
                    <a:pt x="120" y="194"/>
                    <a:pt x="120" y="190"/>
                  </a:cubicBezTo>
                  <a:cubicBezTo>
                    <a:pt x="120" y="173"/>
                    <a:pt x="107" y="160"/>
                    <a:pt x="90" y="160"/>
                  </a:cubicBezTo>
                  <a:cubicBezTo>
                    <a:pt x="73" y="160"/>
                    <a:pt x="60" y="173"/>
                    <a:pt x="60" y="190"/>
                  </a:cubicBezTo>
                  <a:cubicBezTo>
                    <a:pt x="60" y="194"/>
                    <a:pt x="61" y="197"/>
                    <a:pt x="62" y="200"/>
                  </a:cubicBezTo>
                  <a:cubicBezTo>
                    <a:pt x="20" y="200"/>
                    <a:pt x="20" y="200"/>
                    <a:pt x="20" y="20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300" y="20"/>
                    <a:pt x="300" y="20"/>
                    <a:pt x="300" y="20"/>
                  </a:cubicBezTo>
                  <a:lnTo>
                    <a:pt x="300" y="2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</p:grpSp>
      <p:grpSp>
        <p:nvGrpSpPr>
          <p:cNvPr id="145" name="Group 256"/>
          <p:cNvGrpSpPr/>
          <p:nvPr/>
        </p:nvGrpSpPr>
        <p:grpSpPr>
          <a:xfrm>
            <a:off x="2149301" y="4984370"/>
            <a:ext cx="298444" cy="169836"/>
            <a:chOff x="6350" y="1588"/>
            <a:chExt cx="1931988" cy="1330325"/>
          </a:xfrm>
          <a:solidFill>
            <a:schemeClr val="tx1"/>
          </a:solidFill>
        </p:grpSpPr>
        <p:sp>
          <p:nvSpPr>
            <p:cNvPr id="146" name="Freeform 18"/>
            <p:cNvSpPr>
              <a:spLocks/>
            </p:cNvSpPr>
            <p:nvPr/>
          </p:nvSpPr>
          <p:spPr bwMode="auto">
            <a:xfrm>
              <a:off x="6350" y="1588"/>
              <a:ext cx="1327150" cy="1330325"/>
            </a:xfrm>
            <a:custGeom>
              <a:avLst/>
              <a:gdLst>
                <a:gd name="T0" fmla="*/ 320 w 352"/>
                <a:gd name="T1" fmla="*/ 0 h 352"/>
                <a:gd name="T2" fmla="*/ 32 w 352"/>
                <a:gd name="T3" fmla="*/ 0 h 352"/>
                <a:gd name="T4" fmla="*/ 0 w 352"/>
                <a:gd name="T5" fmla="*/ 32 h 352"/>
                <a:gd name="T6" fmla="*/ 0 w 352"/>
                <a:gd name="T7" fmla="*/ 320 h 352"/>
                <a:gd name="T8" fmla="*/ 32 w 352"/>
                <a:gd name="T9" fmla="*/ 352 h 352"/>
                <a:gd name="T10" fmla="*/ 320 w 352"/>
                <a:gd name="T11" fmla="*/ 352 h 352"/>
                <a:gd name="T12" fmla="*/ 352 w 352"/>
                <a:gd name="T13" fmla="*/ 320 h 352"/>
                <a:gd name="T14" fmla="*/ 352 w 352"/>
                <a:gd name="T15" fmla="*/ 32 h 352"/>
                <a:gd name="T16" fmla="*/ 320 w 352"/>
                <a:gd name="T17" fmla="*/ 0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2" h="352">
                  <a:moveTo>
                    <a:pt x="320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320"/>
                    <a:pt x="0" y="320"/>
                    <a:pt x="0" y="320"/>
                  </a:cubicBezTo>
                  <a:cubicBezTo>
                    <a:pt x="0" y="338"/>
                    <a:pt x="14" y="352"/>
                    <a:pt x="32" y="352"/>
                  </a:cubicBezTo>
                  <a:cubicBezTo>
                    <a:pt x="320" y="352"/>
                    <a:pt x="320" y="352"/>
                    <a:pt x="320" y="352"/>
                  </a:cubicBezTo>
                  <a:cubicBezTo>
                    <a:pt x="338" y="352"/>
                    <a:pt x="352" y="338"/>
                    <a:pt x="352" y="320"/>
                  </a:cubicBezTo>
                  <a:cubicBezTo>
                    <a:pt x="352" y="32"/>
                    <a:pt x="352" y="32"/>
                    <a:pt x="352" y="32"/>
                  </a:cubicBezTo>
                  <a:cubicBezTo>
                    <a:pt x="352" y="14"/>
                    <a:pt x="338" y="0"/>
                    <a:pt x="3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47" name="Freeform 19"/>
            <p:cNvSpPr>
              <a:spLocks/>
            </p:cNvSpPr>
            <p:nvPr/>
          </p:nvSpPr>
          <p:spPr bwMode="auto">
            <a:xfrm>
              <a:off x="1454150" y="176213"/>
              <a:ext cx="484188" cy="977900"/>
            </a:xfrm>
            <a:custGeom>
              <a:avLst/>
              <a:gdLst>
                <a:gd name="T0" fmla="*/ 101 w 128"/>
                <a:gd name="T1" fmla="*/ 9 h 259"/>
                <a:gd name="T2" fmla="*/ 42 w 128"/>
                <a:gd name="T3" fmla="*/ 44 h 259"/>
                <a:gd name="T4" fmla="*/ 0 w 128"/>
                <a:gd name="T5" fmla="*/ 69 h 259"/>
                <a:gd name="T6" fmla="*/ 0 w 128"/>
                <a:gd name="T7" fmla="*/ 189 h 259"/>
                <a:gd name="T8" fmla="*/ 42 w 128"/>
                <a:gd name="T9" fmla="*/ 214 h 259"/>
                <a:gd name="T10" fmla="*/ 101 w 128"/>
                <a:gd name="T11" fmla="*/ 250 h 259"/>
                <a:gd name="T12" fmla="*/ 128 w 128"/>
                <a:gd name="T13" fmla="*/ 234 h 259"/>
                <a:gd name="T14" fmla="*/ 128 w 128"/>
                <a:gd name="T15" fmla="*/ 25 h 259"/>
                <a:gd name="T16" fmla="*/ 101 w 128"/>
                <a:gd name="T17" fmla="*/ 9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259">
                  <a:moveTo>
                    <a:pt x="101" y="9"/>
                  </a:moveTo>
                  <a:cubicBezTo>
                    <a:pt x="42" y="44"/>
                    <a:pt x="42" y="44"/>
                    <a:pt x="42" y="44"/>
                  </a:cubicBezTo>
                  <a:cubicBezTo>
                    <a:pt x="29" y="52"/>
                    <a:pt x="13" y="62"/>
                    <a:pt x="0" y="69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13" y="197"/>
                    <a:pt x="29" y="207"/>
                    <a:pt x="42" y="214"/>
                  </a:cubicBezTo>
                  <a:cubicBezTo>
                    <a:pt x="101" y="250"/>
                    <a:pt x="101" y="250"/>
                    <a:pt x="101" y="250"/>
                  </a:cubicBezTo>
                  <a:cubicBezTo>
                    <a:pt x="116" y="259"/>
                    <a:pt x="128" y="252"/>
                    <a:pt x="128" y="234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28" y="7"/>
                    <a:pt x="116" y="0"/>
                    <a:pt x="10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</p:grpSp>
      <p:grpSp>
        <p:nvGrpSpPr>
          <p:cNvPr id="148" name="Group 259"/>
          <p:cNvGrpSpPr/>
          <p:nvPr/>
        </p:nvGrpSpPr>
        <p:grpSpPr>
          <a:xfrm>
            <a:off x="2766111" y="4958711"/>
            <a:ext cx="256897" cy="273886"/>
            <a:chOff x="1588" y="1588"/>
            <a:chExt cx="984250" cy="1049337"/>
          </a:xfrm>
          <a:solidFill>
            <a:schemeClr val="tx1"/>
          </a:solidFill>
        </p:grpSpPr>
        <p:sp>
          <p:nvSpPr>
            <p:cNvPr id="149" name="Freeform 23"/>
            <p:cNvSpPr>
              <a:spLocks noEditPoints="1"/>
            </p:cNvSpPr>
            <p:nvPr/>
          </p:nvSpPr>
          <p:spPr bwMode="auto">
            <a:xfrm>
              <a:off x="592138" y="395288"/>
              <a:ext cx="393700" cy="655637"/>
            </a:xfrm>
            <a:custGeom>
              <a:avLst/>
              <a:gdLst>
                <a:gd name="T0" fmla="*/ 52 w 104"/>
                <a:gd name="T1" fmla="*/ 0 h 173"/>
                <a:gd name="T2" fmla="*/ 0 w 104"/>
                <a:gd name="T3" fmla="*/ 52 h 173"/>
                <a:gd name="T4" fmla="*/ 17 w 104"/>
                <a:gd name="T5" fmla="*/ 90 h 173"/>
                <a:gd name="T6" fmla="*/ 17 w 104"/>
                <a:gd name="T7" fmla="*/ 173 h 173"/>
                <a:gd name="T8" fmla="*/ 52 w 104"/>
                <a:gd name="T9" fmla="*/ 139 h 173"/>
                <a:gd name="T10" fmla="*/ 87 w 104"/>
                <a:gd name="T11" fmla="*/ 173 h 173"/>
                <a:gd name="T12" fmla="*/ 87 w 104"/>
                <a:gd name="T13" fmla="*/ 90 h 173"/>
                <a:gd name="T14" fmla="*/ 104 w 104"/>
                <a:gd name="T15" fmla="*/ 52 h 173"/>
                <a:gd name="T16" fmla="*/ 52 w 104"/>
                <a:gd name="T17" fmla="*/ 0 h 173"/>
                <a:gd name="T18" fmla="*/ 52 w 104"/>
                <a:gd name="T19" fmla="*/ 87 h 173"/>
                <a:gd name="T20" fmla="*/ 17 w 104"/>
                <a:gd name="T21" fmla="*/ 52 h 173"/>
                <a:gd name="T22" fmla="*/ 52 w 104"/>
                <a:gd name="T23" fmla="*/ 17 h 173"/>
                <a:gd name="T24" fmla="*/ 87 w 104"/>
                <a:gd name="T25" fmla="*/ 52 h 173"/>
                <a:gd name="T26" fmla="*/ 52 w 104"/>
                <a:gd name="T27" fmla="*/ 87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4" h="173">
                  <a:moveTo>
                    <a:pt x="52" y="0"/>
                  </a:moveTo>
                  <a:cubicBezTo>
                    <a:pt x="23" y="0"/>
                    <a:pt x="0" y="23"/>
                    <a:pt x="0" y="52"/>
                  </a:cubicBezTo>
                  <a:cubicBezTo>
                    <a:pt x="0" y="67"/>
                    <a:pt x="7" y="81"/>
                    <a:pt x="17" y="90"/>
                  </a:cubicBezTo>
                  <a:cubicBezTo>
                    <a:pt x="17" y="173"/>
                    <a:pt x="17" y="173"/>
                    <a:pt x="17" y="173"/>
                  </a:cubicBezTo>
                  <a:cubicBezTo>
                    <a:pt x="52" y="139"/>
                    <a:pt x="52" y="139"/>
                    <a:pt x="52" y="139"/>
                  </a:cubicBezTo>
                  <a:cubicBezTo>
                    <a:pt x="87" y="173"/>
                    <a:pt x="87" y="173"/>
                    <a:pt x="87" y="173"/>
                  </a:cubicBezTo>
                  <a:cubicBezTo>
                    <a:pt x="87" y="90"/>
                    <a:pt x="87" y="90"/>
                    <a:pt x="87" y="90"/>
                  </a:cubicBezTo>
                  <a:cubicBezTo>
                    <a:pt x="97" y="81"/>
                    <a:pt x="104" y="67"/>
                    <a:pt x="104" y="52"/>
                  </a:cubicBezTo>
                  <a:cubicBezTo>
                    <a:pt x="104" y="23"/>
                    <a:pt x="81" y="0"/>
                    <a:pt x="52" y="0"/>
                  </a:cubicBezTo>
                  <a:close/>
                  <a:moveTo>
                    <a:pt x="52" y="87"/>
                  </a:moveTo>
                  <a:cubicBezTo>
                    <a:pt x="33" y="87"/>
                    <a:pt x="17" y="71"/>
                    <a:pt x="17" y="52"/>
                  </a:cubicBezTo>
                  <a:cubicBezTo>
                    <a:pt x="17" y="33"/>
                    <a:pt x="33" y="17"/>
                    <a:pt x="52" y="17"/>
                  </a:cubicBezTo>
                  <a:cubicBezTo>
                    <a:pt x="71" y="17"/>
                    <a:pt x="87" y="33"/>
                    <a:pt x="87" y="52"/>
                  </a:cubicBezTo>
                  <a:cubicBezTo>
                    <a:pt x="87" y="71"/>
                    <a:pt x="71" y="87"/>
                    <a:pt x="52" y="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50" name="Freeform 24"/>
            <p:cNvSpPr>
              <a:spLocks/>
            </p:cNvSpPr>
            <p:nvPr/>
          </p:nvSpPr>
          <p:spPr bwMode="auto">
            <a:xfrm>
              <a:off x="1588" y="1588"/>
              <a:ext cx="852488" cy="1049337"/>
            </a:xfrm>
            <a:custGeom>
              <a:avLst/>
              <a:gdLst>
                <a:gd name="T0" fmla="*/ 277 w 537"/>
                <a:gd name="T1" fmla="*/ 580 h 661"/>
                <a:gd name="T2" fmla="*/ 83 w 537"/>
                <a:gd name="T3" fmla="*/ 580 h 661"/>
                <a:gd name="T4" fmla="*/ 83 w 537"/>
                <a:gd name="T5" fmla="*/ 84 h 661"/>
                <a:gd name="T6" fmla="*/ 312 w 537"/>
                <a:gd name="T7" fmla="*/ 84 h 661"/>
                <a:gd name="T8" fmla="*/ 437 w 537"/>
                <a:gd name="T9" fmla="*/ 208 h 661"/>
                <a:gd name="T10" fmla="*/ 537 w 537"/>
                <a:gd name="T11" fmla="*/ 208 h 661"/>
                <a:gd name="T12" fmla="*/ 537 w 537"/>
                <a:gd name="T13" fmla="*/ 189 h 661"/>
                <a:gd name="T14" fmla="*/ 348 w 537"/>
                <a:gd name="T15" fmla="*/ 0 h 661"/>
                <a:gd name="T16" fmla="*/ 0 w 537"/>
                <a:gd name="T17" fmla="*/ 0 h 661"/>
                <a:gd name="T18" fmla="*/ 0 w 537"/>
                <a:gd name="T19" fmla="*/ 661 h 661"/>
                <a:gd name="T20" fmla="*/ 355 w 537"/>
                <a:gd name="T21" fmla="*/ 661 h 661"/>
                <a:gd name="T22" fmla="*/ 279 w 537"/>
                <a:gd name="T23" fmla="*/ 580 h 661"/>
                <a:gd name="T24" fmla="*/ 277 w 537"/>
                <a:gd name="T25" fmla="*/ 580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37" h="661">
                  <a:moveTo>
                    <a:pt x="277" y="580"/>
                  </a:moveTo>
                  <a:lnTo>
                    <a:pt x="83" y="580"/>
                  </a:lnTo>
                  <a:lnTo>
                    <a:pt x="83" y="84"/>
                  </a:lnTo>
                  <a:lnTo>
                    <a:pt x="312" y="84"/>
                  </a:lnTo>
                  <a:lnTo>
                    <a:pt x="437" y="208"/>
                  </a:lnTo>
                  <a:lnTo>
                    <a:pt x="537" y="208"/>
                  </a:lnTo>
                  <a:lnTo>
                    <a:pt x="537" y="189"/>
                  </a:lnTo>
                  <a:lnTo>
                    <a:pt x="348" y="0"/>
                  </a:lnTo>
                  <a:lnTo>
                    <a:pt x="0" y="0"/>
                  </a:lnTo>
                  <a:lnTo>
                    <a:pt x="0" y="661"/>
                  </a:lnTo>
                  <a:lnTo>
                    <a:pt x="355" y="661"/>
                  </a:lnTo>
                  <a:lnTo>
                    <a:pt x="279" y="580"/>
                  </a:lnTo>
                  <a:lnTo>
                    <a:pt x="277" y="5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51" name="Rectangle 25"/>
            <p:cNvSpPr>
              <a:spLocks noChangeArrowheads="1"/>
            </p:cNvSpPr>
            <p:nvPr/>
          </p:nvSpPr>
          <p:spPr bwMode="auto">
            <a:xfrm>
              <a:off x="198438" y="331788"/>
              <a:ext cx="330200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52" name="Rectangle 26"/>
            <p:cNvSpPr>
              <a:spLocks noChangeArrowheads="1"/>
            </p:cNvSpPr>
            <p:nvPr/>
          </p:nvSpPr>
          <p:spPr bwMode="auto">
            <a:xfrm>
              <a:off x="198438" y="460375"/>
              <a:ext cx="330200" cy="6826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53" name="Rectangle 27"/>
            <p:cNvSpPr>
              <a:spLocks noChangeArrowheads="1"/>
            </p:cNvSpPr>
            <p:nvPr/>
          </p:nvSpPr>
          <p:spPr bwMode="auto">
            <a:xfrm>
              <a:off x="198438" y="592138"/>
              <a:ext cx="330200" cy="650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</p:grpSp>
      <p:grpSp>
        <p:nvGrpSpPr>
          <p:cNvPr id="154" name="Group 265"/>
          <p:cNvGrpSpPr/>
          <p:nvPr/>
        </p:nvGrpSpPr>
        <p:grpSpPr>
          <a:xfrm>
            <a:off x="3343965" y="4966225"/>
            <a:ext cx="267835" cy="254853"/>
            <a:chOff x="1588" y="4763"/>
            <a:chExt cx="6746875" cy="6419850"/>
          </a:xfrm>
          <a:solidFill>
            <a:schemeClr val="tx1"/>
          </a:solidFill>
        </p:grpSpPr>
        <p:sp>
          <p:nvSpPr>
            <p:cNvPr id="155" name="Freeform 5"/>
            <p:cNvSpPr>
              <a:spLocks noEditPoints="1"/>
            </p:cNvSpPr>
            <p:nvPr/>
          </p:nvSpPr>
          <p:spPr bwMode="auto">
            <a:xfrm>
              <a:off x="1588" y="4763"/>
              <a:ext cx="6746875" cy="6419850"/>
            </a:xfrm>
            <a:custGeom>
              <a:avLst/>
              <a:gdLst>
                <a:gd name="T0" fmla="*/ 1645 w 1796"/>
                <a:gd name="T1" fmla="*/ 0 h 1709"/>
                <a:gd name="T2" fmla="*/ 151 w 1796"/>
                <a:gd name="T3" fmla="*/ 0 h 1709"/>
                <a:gd name="T4" fmla="*/ 0 w 1796"/>
                <a:gd name="T5" fmla="*/ 151 h 1709"/>
                <a:gd name="T6" fmla="*/ 0 w 1796"/>
                <a:gd name="T7" fmla="*/ 1307 h 1709"/>
                <a:gd name="T8" fmla="*/ 151 w 1796"/>
                <a:gd name="T9" fmla="*/ 1458 h 1709"/>
                <a:gd name="T10" fmla="*/ 606 w 1796"/>
                <a:gd name="T11" fmla="*/ 1458 h 1709"/>
                <a:gd name="T12" fmla="*/ 526 w 1796"/>
                <a:gd name="T13" fmla="*/ 1545 h 1709"/>
                <a:gd name="T14" fmla="*/ 483 w 1796"/>
                <a:gd name="T15" fmla="*/ 1590 h 1709"/>
                <a:gd name="T16" fmla="*/ 479 w 1796"/>
                <a:gd name="T17" fmla="*/ 1659 h 1709"/>
                <a:gd name="T18" fmla="*/ 593 w 1796"/>
                <a:gd name="T19" fmla="*/ 1709 h 1709"/>
                <a:gd name="T20" fmla="*/ 1203 w 1796"/>
                <a:gd name="T21" fmla="*/ 1709 h 1709"/>
                <a:gd name="T22" fmla="*/ 1316 w 1796"/>
                <a:gd name="T23" fmla="*/ 1659 h 1709"/>
                <a:gd name="T24" fmla="*/ 1312 w 1796"/>
                <a:gd name="T25" fmla="*/ 1590 h 1709"/>
                <a:gd name="T26" fmla="*/ 1270 w 1796"/>
                <a:gd name="T27" fmla="*/ 1545 h 1709"/>
                <a:gd name="T28" fmla="*/ 1190 w 1796"/>
                <a:gd name="T29" fmla="*/ 1458 h 1709"/>
                <a:gd name="T30" fmla="*/ 1645 w 1796"/>
                <a:gd name="T31" fmla="*/ 1458 h 1709"/>
                <a:gd name="T32" fmla="*/ 1796 w 1796"/>
                <a:gd name="T33" fmla="*/ 1307 h 1709"/>
                <a:gd name="T34" fmla="*/ 1796 w 1796"/>
                <a:gd name="T35" fmla="*/ 151 h 1709"/>
                <a:gd name="T36" fmla="*/ 1645 w 1796"/>
                <a:gd name="T37" fmla="*/ 0 h 1709"/>
                <a:gd name="T38" fmla="*/ 1231 w 1796"/>
                <a:gd name="T39" fmla="*/ 1585 h 1709"/>
                <a:gd name="T40" fmla="*/ 1267 w 1796"/>
                <a:gd name="T41" fmla="*/ 1622 h 1709"/>
                <a:gd name="T42" fmla="*/ 1265 w 1796"/>
                <a:gd name="T43" fmla="*/ 1635 h 1709"/>
                <a:gd name="T44" fmla="*/ 1203 w 1796"/>
                <a:gd name="T45" fmla="*/ 1653 h 1709"/>
                <a:gd name="T46" fmla="*/ 593 w 1796"/>
                <a:gd name="T47" fmla="*/ 1653 h 1709"/>
                <a:gd name="T48" fmla="*/ 530 w 1796"/>
                <a:gd name="T49" fmla="*/ 1635 h 1709"/>
                <a:gd name="T50" fmla="*/ 528 w 1796"/>
                <a:gd name="T51" fmla="*/ 1623 h 1709"/>
                <a:gd name="T52" fmla="*/ 528 w 1796"/>
                <a:gd name="T53" fmla="*/ 1623 h 1709"/>
                <a:gd name="T54" fmla="*/ 565 w 1796"/>
                <a:gd name="T55" fmla="*/ 1585 h 1709"/>
                <a:gd name="T56" fmla="*/ 672 w 1796"/>
                <a:gd name="T57" fmla="*/ 1458 h 1709"/>
                <a:gd name="T58" fmla="*/ 1124 w 1796"/>
                <a:gd name="T59" fmla="*/ 1458 h 1709"/>
                <a:gd name="T60" fmla="*/ 1231 w 1796"/>
                <a:gd name="T61" fmla="*/ 1585 h 1709"/>
                <a:gd name="T62" fmla="*/ 1684 w 1796"/>
                <a:gd name="T63" fmla="*/ 1307 h 1709"/>
                <a:gd name="T64" fmla="*/ 1645 w 1796"/>
                <a:gd name="T65" fmla="*/ 1346 h 1709"/>
                <a:gd name="T66" fmla="*/ 151 w 1796"/>
                <a:gd name="T67" fmla="*/ 1346 h 1709"/>
                <a:gd name="T68" fmla="*/ 112 w 1796"/>
                <a:gd name="T69" fmla="*/ 1307 h 1709"/>
                <a:gd name="T70" fmla="*/ 112 w 1796"/>
                <a:gd name="T71" fmla="*/ 151 h 1709"/>
                <a:gd name="T72" fmla="*/ 151 w 1796"/>
                <a:gd name="T73" fmla="*/ 112 h 1709"/>
                <a:gd name="T74" fmla="*/ 1645 w 1796"/>
                <a:gd name="T75" fmla="*/ 112 h 1709"/>
                <a:gd name="T76" fmla="*/ 1684 w 1796"/>
                <a:gd name="T77" fmla="*/ 151 h 1709"/>
                <a:gd name="T78" fmla="*/ 1684 w 1796"/>
                <a:gd name="T79" fmla="*/ 1307 h 1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96" h="1709">
                  <a:moveTo>
                    <a:pt x="1645" y="0"/>
                  </a:moveTo>
                  <a:cubicBezTo>
                    <a:pt x="151" y="0"/>
                    <a:pt x="151" y="0"/>
                    <a:pt x="151" y="0"/>
                  </a:cubicBezTo>
                  <a:cubicBezTo>
                    <a:pt x="68" y="0"/>
                    <a:pt x="0" y="67"/>
                    <a:pt x="0" y="151"/>
                  </a:cubicBezTo>
                  <a:cubicBezTo>
                    <a:pt x="0" y="1307"/>
                    <a:pt x="0" y="1307"/>
                    <a:pt x="0" y="1307"/>
                  </a:cubicBezTo>
                  <a:cubicBezTo>
                    <a:pt x="0" y="1390"/>
                    <a:pt x="68" y="1458"/>
                    <a:pt x="151" y="1458"/>
                  </a:cubicBezTo>
                  <a:cubicBezTo>
                    <a:pt x="606" y="1458"/>
                    <a:pt x="606" y="1458"/>
                    <a:pt x="606" y="1458"/>
                  </a:cubicBezTo>
                  <a:cubicBezTo>
                    <a:pt x="582" y="1488"/>
                    <a:pt x="544" y="1527"/>
                    <a:pt x="526" y="1545"/>
                  </a:cubicBezTo>
                  <a:cubicBezTo>
                    <a:pt x="506" y="1564"/>
                    <a:pt x="491" y="1579"/>
                    <a:pt x="483" y="1590"/>
                  </a:cubicBezTo>
                  <a:cubicBezTo>
                    <a:pt x="472" y="1605"/>
                    <a:pt x="467" y="1634"/>
                    <a:pt x="479" y="1659"/>
                  </a:cubicBezTo>
                  <a:cubicBezTo>
                    <a:pt x="491" y="1682"/>
                    <a:pt x="520" y="1709"/>
                    <a:pt x="593" y="1709"/>
                  </a:cubicBezTo>
                  <a:cubicBezTo>
                    <a:pt x="1203" y="1709"/>
                    <a:pt x="1203" y="1709"/>
                    <a:pt x="1203" y="1709"/>
                  </a:cubicBezTo>
                  <a:cubicBezTo>
                    <a:pt x="1276" y="1709"/>
                    <a:pt x="1305" y="1682"/>
                    <a:pt x="1316" y="1659"/>
                  </a:cubicBezTo>
                  <a:cubicBezTo>
                    <a:pt x="1329" y="1634"/>
                    <a:pt x="1324" y="1605"/>
                    <a:pt x="1312" y="1590"/>
                  </a:cubicBezTo>
                  <a:cubicBezTo>
                    <a:pt x="1304" y="1579"/>
                    <a:pt x="1289" y="1564"/>
                    <a:pt x="1270" y="1545"/>
                  </a:cubicBezTo>
                  <a:cubicBezTo>
                    <a:pt x="1252" y="1527"/>
                    <a:pt x="1213" y="1488"/>
                    <a:pt x="1190" y="1458"/>
                  </a:cubicBezTo>
                  <a:cubicBezTo>
                    <a:pt x="1645" y="1458"/>
                    <a:pt x="1645" y="1458"/>
                    <a:pt x="1645" y="1458"/>
                  </a:cubicBezTo>
                  <a:cubicBezTo>
                    <a:pt x="1728" y="1458"/>
                    <a:pt x="1796" y="1390"/>
                    <a:pt x="1796" y="1307"/>
                  </a:cubicBezTo>
                  <a:cubicBezTo>
                    <a:pt x="1796" y="151"/>
                    <a:pt x="1796" y="151"/>
                    <a:pt x="1796" y="151"/>
                  </a:cubicBezTo>
                  <a:cubicBezTo>
                    <a:pt x="1796" y="67"/>
                    <a:pt x="1728" y="0"/>
                    <a:pt x="1645" y="0"/>
                  </a:cubicBezTo>
                  <a:close/>
                  <a:moveTo>
                    <a:pt x="1231" y="1585"/>
                  </a:moveTo>
                  <a:cubicBezTo>
                    <a:pt x="1247" y="1601"/>
                    <a:pt x="1262" y="1616"/>
                    <a:pt x="1267" y="1622"/>
                  </a:cubicBezTo>
                  <a:cubicBezTo>
                    <a:pt x="1267" y="1622"/>
                    <a:pt x="1269" y="1629"/>
                    <a:pt x="1265" y="1635"/>
                  </a:cubicBezTo>
                  <a:cubicBezTo>
                    <a:pt x="1258" y="1646"/>
                    <a:pt x="1235" y="1653"/>
                    <a:pt x="1203" y="1653"/>
                  </a:cubicBezTo>
                  <a:cubicBezTo>
                    <a:pt x="593" y="1653"/>
                    <a:pt x="593" y="1653"/>
                    <a:pt x="593" y="1653"/>
                  </a:cubicBezTo>
                  <a:cubicBezTo>
                    <a:pt x="561" y="1653"/>
                    <a:pt x="538" y="1646"/>
                    <a:pt x="530" y="1635"/>
                  </a:cubicBezTo>
                  <a:cubicBezTo>
                    <a:pt x="527" y="1629"/>
                    <a:pt x="528" y="1623"/>
                    <a:pt x="528" y="1623"/>
                  </a:cubicBezTo>
                  <a:cubicBezTo>
                    <a:pt x="528" y="1623"/>
                    <a:pt x="528" y="1623"/>
                    <a:pt x="528" y="1623"/>
                  </a:cubicBezTo>
                  <a:cubicBezTo>
                    <a:pt x="534" y="1616"/>
                    <a:pt x="549" y="1601"/>
                    <a:pt x="565" y="1585"/>
                  </a:cubicBezTo>
                  <a:cubicBezTo>
                    <a:pt x="614" y="1536"/>
                    <a:pt x="654" y="1494"/>
                    <a:pt x="672" y="1458"/>
                  </a:cubicBezTo>
                  <a:cubicBezTo>
                    <a:pt x="1124" y="1458"/>
                    <a:pt x="1124" y="1458"/>
                    <a:pt x="1124" y="1458"/>
                  </a:cubicBezTo>
                  <a:cubicBezTo>
                    <a:pt x="1142" y="1494"/>
                    <a:pt x="1182" y="1536"/>
                    <a:pt x="1231" y="1585"/>
                  </a:cubicBezTo>
                  <a:close/>
                  <a:moveTo>
                    <a:pt x="1684" y="1307"/>
                  </a:moveTo>
                  <a:cubicBezTo>
                    <a:pt x="1684" y="1328"/>
                    <a:pt x="1666" y="1346"/>
                    <a:pt x="1645" y="1346"/>
                  </a:cubicBezTo>
                  <a:cubicBezTo>
                    <a:pt x="151" y="1346"/>
                    <a:pt x="151" y="1346"/>
                    <a:pt x="151" y="1346"/>
                  </a:cubicBezTo>
                  <a:cubicBezTo>
                    <a:pt x="129" y="1346"/>
                    <a:pt x="112" y="1328"/>
                    <a:pt x="112" y="1307"/>
                  </a:cubicBezTo>
                  <a:cubicBezTo>
                    <a:pt x="112" y="151"/>
                    <a:pt x="112" y="151"/>
                    <a:pt x="112" y="151"/>
                  </a:cubicBezTo>
                  <a:cubicBezTo>
                    <a:pt x="112" y="129"/>
                    <a:pt x="129" y="112"/>
                    <a:pt x="151" y="112"/>
                  </a:cubicBezTo>
                  <a:cubicBezTo>
                    <a:pt x="1645" y="112"/>
                    <a:pt x="1645" y="112"/>
                    <a:pt x="1645" y="112"/>
                  </a:cubicBezTo>
                  <a:cubicBezTo>
                    <a:pt x="1666" y="112"/>
                    <a:pt x="1684" y="129"/>
                    <a:pt x="1684" y="151"/>
                  </a:cubicBezTo>
                  <a:lnTo>
                    <a:pt x="1684" y="13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56" name="Freeform 6"/>
            <p:cNvSpPr>
              <a:spLocks noEditPoints="1"/>
            </p:cNvSpPr>
            <p:nvPr/>
          </p:nvSpPr>
          <p:spPr bwMode="auto">
            <a:xfrm>
              <a:off x="842963" y="846138"/>
              <a:ext cx="5064125" cy="3376613"/>
            </a:xfrm>
            <a:custGeom>
              <a:avLst/>
              <a:gdLst>
                <a:gd name="T0" fmla="*/ 1252 w 1348"/>
                <a:gd name="T1" fmla="*/ 0 h 899"/>
                <a:gd name="T2" fmla="*/ 96 w 1348"/>
                <a:gd name="T3" fmla="*/ 0 h 899"/>
                <a:gd name="T4" fmla="*/ 0 w 1348"/>
                <a:gd name="T5" fmla="*/ 95 h 899"/>
                <a:gd name="T6" fmla="*/ 0 w 1348"/>
                <a:gd name="T7" fmla="*/ 803 h 899"/>
                <a:gd name="T8" fmla="*/ 96 w 1348"/>
                <a:gd name="T9" fmla="*/ 899 h 899"/>
                <a:gd name="T10" fmla="*/ 1252 w 1348"/>
                <a:gd name="T11" fmla="*/ 899 h 899"/>
                <a:gd name="T12" fmla="*/ 1348 w 1348"/>
                <a:gd name="T13" fmla="*/ 803 h 899"/>
                <a:gd name="T14" fmla="*/ 1348 w 1348"/>
                <a:gd name="T15" fmla="*/ 95 h 899"/>
                <a:gd name="T16" fmla="*/ 1252 w 1348"/>
                <a:gd name="T17" fmla="*/ 0 h 899"/>
                <a:gd name="T18" fmla="*/ 1291 w 1348"/>
                <a:gd name="T19" fmla="*/ 803 h 899"/>
                <a:gd name="T20" fmla="*/ 1252 w 1348"/>
                <a:gd name="T21" fmla="*/ 843 h 899"/>
                <a:gd name="T22" fmla="*/ 96 w 1348"/>
                <a:gd name="T23" fmla="*/ 843 h 899"/>
                <a:gd name="T24" fmla="*/ 56 w 1348"/>
                <a:gd name="T25" fmla="*/ 803 h 899"/>
                <a:gd name="T26" fmla="*/ 56 w 1348"/>
                <a:gd name="T27" fmla="*/ 95 h 899"/>
                <a:gd name="T28" fmla="*/ 96 w 1348"/>
                <a:gd name="T29" fmla="*/ 56 h 899"/>
                <a:gd name="T30" fmla="*/ 1252 w 1348"/>
                <a:gd name="T31" fmla="*/ 56 h 899"/>
                <a:gd name="T32" fmla="*/ 1291 w 1348"/>
                <a:gd name="T33" fmla="*/ 95 h 899"/>
                <a:gd name="T34" fmla="*/ 1291 w 1348"/>
                <a:gd name="T35" fmla="*/ 803 h 8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48" h="899">
                  <a:moveTo>
                    <a:pt x="1252" y="0"/>
                  </a:moveTo>
                  <a:cubicBezTo>
                    <a:pt x="96" y="0"/>
                    <a:pt x="96" y="0"/>
                    <a:pt x="96" y="0"/>
                  </a:cubicBezTo>
                  <a:cubicBezTo>
                    <a:pt x="43" y="0"/>
                    <a:pt x="0" y="43"/>
                    <a:pt x="0" y="95"/>
                  </a:cubicBezTo>
                  <a:cubicBezTo>
                    <a:pt x="0" y="803"/>
                    <a:pt x="0" y="803"/>
                    <a:pt x="0" y="803"/>
                  </a:cubicBezTo>
                  <a:cubicBezTo>
                    <a:pt x="0" y="856"/>
                    <a:pt x="43" y="899"/>
                    <a:pt x="96" y="899"/>
                  </a:cubicBezTo>
                  <a:cubicBezTo>
                    <a:pt x="1252" y="899"/>
                    <a:pt x="1252" y="899"/>
                    <a:pt x="1252" y="899"/>
                  </a:cubicBezTo>
                  <a:cubicBezTo>
                    <a:pt x="1305" y="899"/>
                    <a:pt x="1348" y="856"/>
                    <a:pt x="1348" y="803"/>
                  </a:cubicBezTo>
                  <a:cubicBezTo>
                    <a:pt x="1348" y="95"/>
                    <a:pt x="1348" y="95"/>
                    <a:pt x="1348" y="95"/>
                  </a:cubicBezTo>
                  <a:cubicBezTo>
                    <a:pt x="1348" y="43"/>
                    <a:pt x="1305" y="0"/>
                    <a:pt x="1252" y="0"/>
                  </a:cubicBezTo>
                  <a:close/>
                  <a:moveTo>
                    <a:pt x="1291" y="803"/>
                  </a:moveTo>
                  <a:cubicBezTo>
                    <a:pt x="1291" y="825"/>
                    <a:pt x="1274" y="843"/>
                    <a:pt x="1252" y="843"/>
                  </a:cubicBezTo>
                  <a:cubicBezTo>
                    <a:pt x="96" y="843"/>
                    <a:pt x="96" y="843"/>
                    <a:pt x="96" y="843"/>
                  </a:cubicBezTo>
                  <a:cubicBezTo>
                    <a:pt x="74" y="843"/>
                    <a:pt x="56" y="825"/>
                    <a:pt x="56" y="803"/>
                  </a:cubicBezTo>
                  <a:cubicBezTo>
                    <a:pt x="56" y="95"/>
                    <a:pt x="56" y="95"/>
                    <a:pt x="56" y="95"/>
                  </a:cubicBezTo>
                  <a:cubicBezTo>
                    <a:pt x="56" y="74"/>
                    <a:pt x="74" y="56"/>
                    <a:pt x="96" y="56"/>
                  </a:cubicBezTo>
                  <a:cubicBezTo>
                    <a:pt x="1252" y="56"/>
                    <a:pt x="1252" y="56"/>
                    <a:pt x="1252" y="56"/>
                  </a:cubicBezTo>
                  <a:cubicBezTo>
                    <a:pt x="1274" y="56"/>
                    <a:pt x="1291" y="74"/>
                    <a:pt x="1291" y="95"/>
                  </a:cubicBezTo>
                  <a:lnTo>
                    <a:pt x="1291" y="8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57" name="Freeform 7"/>
            <p:cNvSpPr>
              <a:spLocks noEditPoints="1"/>
            </p:cNvSpPr>
            <p:nvPr/>
          </p:nvSpPr>
          <p:spPr bwMode="auto">
            <a:xfrm>
              <a:off x="3059113" y="4321176"/>
              <a:ext cx="631825" cy="630238"/>
            </a:xfrm>
            <a:custGeom>
              <a:avLst/>
              <a:gdLst>
                <a:gd name="T0" fmla="*/ 84 w 168"/>
                <a:gd name="T1" fmla="*/ 0 h 168"/>
                <a:gd name="T2" fmla="*/ 0 w 168"/>
                <a:gd name="T3" fmla="*/ 84 h 168"/>
                <a:gd name="T4" fmla="*/ 84 w 168"/>
                <a:gd name="T5" fmla="*/ 168 h 168"/>
                <a:gd name="T6" fmla="*/ 168 w 168"/>
                <a:gd name="T7" fmla="*/ 84 h 168"/>
                <a:gd name="T8" fmla="*/ 84 w 168"/>
                <a:gd name="T9" fmla="*/ 0 h 168"/>
                <a:gd name="T10" fmla="*/ 84 w 168"/>
                <a:gd name="T11" fmla="*/ 112 h 168"/>
                <a:gd name="T12" fmla="*/ 56 w 168"/>
                <a:gd name="T13" fmla="*/ 84 h 168"/>
                <a:gd name="T14" fmla="*/ 84 w 168"/>
                <a:gd name="T15" fmla="*/ 56 h 168"/>
                <a:gd name="T16" fmla="*/ 112 w 168"/>
                <a:gd name="T17" fmla="*/ 84 h 168"/>
                <a:gd name="T18" fmla="*/ 84 w 168"/>
                <a:gd name="T19" fmla="*/ 112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8" h="168">
                  <a:moveTo>
                    <a:pt x="84" y="0"/>
                  </a:moveTo>
                  <a:cubicBezTo>
                    <a:pt x="38" y="0"/>
                    <a:pt x="0" y="38"/>
                    <a:pt x="0" y="84"/>
                  </a:cubicBezTo>
                  <a:cubicBezTo>
                    <a:pt x="0" y="131"/>
                    <a:pt x="38" y="168"/>
                    <a:pt x="84" y="168"/>
                  </a:cubicBezTo>
                  <a:cubicBezTo>
                    <a:pt x="130" y="168"/>
                    <a:pt x="168" y="131"/>
                    <a:pt x="168" y="84"/>
                  </a:cubicBezTo>
                  <a:cubicBezTo>
                    <a:pt x="168" y="38"/>
                    <a:pt x="130" y="0"/>
                    <a:pt x="84" y="0"/>
                  </a:cubicBezTo>
                  <a:close/>
                  <a:moveTo>
                    <a:pt x="84" y="112"/>
                  </a:moveTo>
                  <a:cubicBezTo>
                    <a:pt x="68" y="112"/>
                    <a:pt x="56" y="100"/>
                    <a:pt x="56" y="84"/>
                  </a:cubicBezTo>
                  <a:cubicBezTo>
                    <a:pt x="56" y="69"/>
                    <a:pt x="68" y="56"/>
                    <a:pt x="84" y="56"/>
                  </a:cubicBezTo>
                  <a:cubicBezTo>
                    <a:pt x="99" y="56"/>
                    <a:pt x="112" y="69"/>
                    <a:pt x="112" y="84"/>
                  </a:cubicBezTo>
                  <a:cubicBezTo>
                    <a:pt x="112" y="100"/>
                    <a:pt x="99" y="112"/>
                    <a:pt x="84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58" name="Freeform 8"/>
            <p:cNvSpPr>
              <a:spLocks/>
            </p:cNvSpPr>
            <p:nvPr/>
          </p:nvSpPr>
          <p:spPr bwMode="auto">
            <a:xfrm>
              <a:off x="2528888" y="2533651"/>
              <a:ext cx="628650" cy="1262063"/>
            </a:xfrm>
            <a:custGeom>
              <a:avLst/>
              <a:gdLst>
                <a:gd name="T0" fmla="*/ 125 w 167"/>
                <a:gd name="T1" fmla="*/ 0 h 336"/>
                <a:gd name="T2" fmla="*/ 42 w 167"/>
                <a:gd name="T3" fmla="*/ 0 h 336"/>
                <a:gd name="T4" fmla="*/ 0 w 167"/>
                <a:gd name="T5" fmla="*/ 42 h 336"/>
                <a:gd name="T6" fmla="*/ 0 w 167"/>
                <a:gd name="T7" fmla="*/ 294 h 336"/>
                <a:gd name="T8" fmla="*/ 42 w 167"/>
                <a:gd name="T9" fmla="*/ 336 h 336"/>
                <a:gd name="T10" fmla="*/ 125 w 167"/>
                <a:gd name="T11" fmla="*/ 336 h 336"/>
                <a:gd name="T12" fmla="*/ 167 w 167"/>
                <a:gd name="T13" fmla="*/ 294 h 336"/>
                <a:gd name="T14" fmla="*/ 167 w 167"/>
                <a:gd name="T15" fmla="*/ 42 h 336"/>
                <a:gd name="T16" fmla="*/ 125 w 167"/>
                <a:gd name="T17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7" h="336">
                  <a:moveTo>
                    <a:pt x="125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8"/>
                    <a:pt x="0" y="42"/>
                  </a:cubicBezTo>
                  <a:cubicBezTo>
                    <a:pt x="0" y="294"/>
                    <a:pt x="0" y="294"/>
                    <a:pt x="0" y="294"/>
                  </a:cubicBezTo>
                  <a:cubicBezTo>
                    <a:pt x="0" y="317"/>
                    <a:pt x="19" y="336"/>
                    <a:pt x="42" y="336"/>
                  </a:cubicBezTo>
                  <a:cubicBezTo>
                    <a:pt x="125" y="336"/>
                    <a:pt x="125" y="336"/>
                    <a:pt x="125" y="336"/>
                  </a:cubicBezTo>
                  <a:cubicBezTo>
                    <a:pt x="148" y="336"/>
                    <a:pt x="167" y="317"/>
                    <a:pt x="167" y="294"/>
                  </a:cubicBezTo>
                  <a:cubicBezTo>
                    <a:pt x="167" y="42"/>
                    <a:pt x="167" y="42"/>
                    <a:pt x="167" y="42"/>
                  </a:cubicBezTo>
                  <a:cubicBezTo>
                    <a:pt x="167" y="18"/>
                    <a:pt x="148" y="0"/>
                    <a:pt x="12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59" name="Freeform 9"/>
            <p:cNvSpPr>
              <a:spLocks/>
            </p:cNvSpPr>
            <p:nvPr/>
          </p:nvSpPr>
          <p:spPr bwMode="auto">
            <a:xfrm>
              <a:off x="4632326" y="1266826"/>
              <a:ext cx="635000" cy="2528888"/>
            </a:xfrm>
            <a:custGeom>
              <a:avLst/>
              <a:gdLst>
                <a:gd name="T0" fmla="*/ 126 w 169"/>
                <a:gd name="T1" fmla="*/ 0 h 673"/>
                <a:gd name="T2" fmla="*/ 42 w 169"/>
                <a:gd name="T3" fmla="*/ 0 h 673"/>
                <a:gd name="T4" fmla="*/ 0 w 169"/>
                <a:gd name="T5" fmla="*/ 41 h 673"/>
                <a:gd name="T6" fmla="*/ 0 w 169"/>
                <a:gd name="T7" fmla="*/ 632 h 673"/>
                <a:gd name="T8" fmla="*/ 42 w 169"/>
                <a:gd name="T9" fmla="*/ 673 h 673"/>
                <a:gd name="T10" fmla="*/ 126 w 169"/>
                <a:gd name="T11" fmla="*/ 673 h 673"/>
                <a:gd name="T12" fmla="*/ 169 w 169"/>
                <a:gd name="T13" fmla="*/ 632 h 673"/>
                <a:gd name="T14" fmla="*/ 169 w 169"/>
                <a:gd name="T15" fmla="*/ 41 h 673"/>
                <a:gd name="T16" fmla="*/ 126 w 169"/>
                <a:gd name="T17" fmla="*/ 0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9" h="673">
                  <a:moveTo>
                    <a:pt x="126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9"/>
                    <a:pt x="0" y="41"/>
                  </a:cubicBezTo>
                  <a:cubicBezTo>
                    <a:pt x="0" y="632"/>
                    <a:pt x="0" y="632"/>
                    <a:pt x="0" y="632"/>
                  </a:cubicBezTo>
                  <a:cubicBezTo>
                    <a:pt x="0" y="655"/>
                    <a:pt x="19" y="673"/>
                    <a:pt x="42" y="673"/>
                  </a:cubicBezTo>
                  <a:cubicBezTo>
                    <a:pt x="126" y="673"/>
                    <a:pt x="126" y="673"/>
                    <a:pt x="126" y="673"/>
                  </a:cubicBezTo>
                  <a:cubicBezTo>
                    <a:pt x="150" y="673"/>
                    <a:pt x="169" y="655"/>
                    <a:pt x="169" y="632"/>
                  </a:cubicBezTo>
                  <a:cubicBezTo>
                    <a:pt x="169" y="41"/>
                    <a:pt x="169" y="41"/>
                    <a:pt x="169" y="41"/>
                  </a:cubicBezTo>
                  <a:cubicBezTo>
                    <a:pt x="169" y="19"/>
                    <a:pt x="150" y="0"/>
                    <a:pt x="1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60" name="Freeform 10"/>
            <p:cNvSpPr>
              <a:spLocks/>
            </p:cNvSpPr>
            <p:nvPr/>
          </p:nvSpPr>
          <p:spPr bwMode="auto">
            <a:xfrm>
              <a:off x="3584576" y="2112963"/>
              <a:ext cx="627063" cy="1682750"/>
            </a:xfrm>
            <a:custGeom>
              <a:avLst/>
              <a:gdLst>
                <a:gd name="T0" fmla="*/ 125 w 167"/>
                <a:gd name="T1" fmla="*/ 0 h 448"/>
                <a:gd name="T2" fmla="*/ 41 w 167"/>
                <a:gd name="T3" fmla="*/ 0 h 448"/>
                <a:gd name="T4" fmla="*/ 0 w 167"/>
                <a:gd name="T5" fmla="*/ 40 h 448"/>
                <a:gd name="T6" fmla="*/ 0 w 167"/>
                <a:gd name="T7" fmla="*/ 407 h 448"/>
                <a:gd name="T8" fmla="*/ 41 w 167"/>
                <a:gd name="T9" fmla="*/ 448 h 448"/>
                <a:gd name="T10" fmla="*/ 125 w 167"/>
                <a:gd name="T11" fmla="*/ 448 h 448"/>
                <a:gd name="T12" fmla="*/ 167 w 167"/>
                <a:gd name="T13" fmla="*/ 407 h 448"/>
                <a:gd name="T14" fmla="*/ 167 w 167"/>
                <a:gd name="T15" fmla="*/ 40 h 448"/>
                <a:gd name="T16" fmla="*/ 125 w 167"/>
                <a:gd name="T17" fmla="*/ 0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7" h="448">
                  <a:moveTo>
                    <a:pt x="125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18" y="0"/>
                    <a:pt x="0" y="18"/>
                    <a:pt x="0" y="40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430"/>
                    <a:pt x="18" y="448"/>
                    <a:pt x="41" y="448"/>
                  </a:cubicBezTo>
                  <a:cubicBezTo>
                    <a:pt x="125" y="448"/>
                    <a:pt x="125" y="448"/>
                    <a:pt x="125" y="448"/>
                  </a:cubicBezTo>
                  <a:cubicBezTo>
                    <a:pt x="148" y="448"/>
                    <a:pt x="167" y="430"/>
                    <a:pt x="167" y="407"/>
                  </a:cubicBezTo>
                  <a:cubicBezTo>
                    <a:pt x="167" y="40"/>
                    <a:pt x="167" y="40"/>
                    <a:pt x="167" y="40"/>
                  </a:cubicBezTo>
                  <a:cubicBezTo>
                    <a:pt x="167" y="18"/>
                    <a:pt x="148" y="0"/>
                    <a:pt x="12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61" name="Freeform 11"/>
            <p:cNvSpPr>
              <a:spLocks/>
            </p:cNvSpPr>
            <p:nvPr/>
          </p:nvSpPr>
          <p:spPr bwMode="auto">
            <a:xfrm>
              <a:off x="1474788" y="1687513"/>
              <a:ext cx="633413" cy="2108200"/>
            </a:xfrm>
            <a:custGeom>
              <a:avLst/>
              <a:gdLst>
                <a:gd name="T0" fmla="*/ 127 w 169"/>
                <a:gd name="T1" fmla="*/ 0 h 561"/>
                <a:gd name="T2" fmla="*/ 43 w 169"/>
                <a:gd name="T3" fmla="*/ 0 h 561"/>
                <a:gd name="T4" fmla="*/ 0 w 169"/>
                <a:gd name="T5" fmla="*/ 40 h 561"/>
                <a:gd name="T6" fmla="*/ 0 w 169"/>
                <a:gd name="T7" fmla="*/ 521 h 561"/>
                <a:gd name="T8" fmla="*/ 43 w 169"/>
                <a:gd name="T9" fmla="*/ 561 h 561"/>
                <a:gd name="T10" fmla="*/ 127 w 169"/>
                <a:gd name="T11" fmla="*/ 561 h 561"/>
                <a:gd name="T12" fmla="*/ 169 w 169"/>
                <a:gd name="T13" fmla="*/ 521 h 561"/>
                <a:gd name="T14" fmla="*/ 169 w 169"/>
                <a:gd name="T15" fmla="*/ 40 h 561"/>
                <a:gd name="T16" fmla="*/ 127 w 169"/>
                <a:gd name="T17" fmla="*/ 0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9" h="561">
                  <a:moveTo>
                    <a:pt x="127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8"/>
                    <a:pt x="0" y="40"/>
                  </a:cubicBezTo>
                  <a:cubicBezTo>
                    <a:pt x="0" y="521"/>
                    <a:pt x="0" y="521"/>
                    <a:pt x="0" y="521"/>
                  </a:cubicBezTo>
                  <a:cubicBezTo>
                    <a:pt x="0" y="543"/>
                    <a:pt x="19" y="561"/>
                    <a:pt x="43" y="561"/>
                  </a:cubicBezTo>
                  <a:cubicBezTo>
                    <a:pt x="127" y="561"/>
                    <a:pt x="127" y="561"/>
                    <a:pt x="127" y="561"/>
                  </a:cubicBezTo>
                  <a:cubicBezTo>
                    <a:pt x="150" y="561"/>
                    <a:pt x="169" y="543"/>
                    <a:pt x="169" y="521"/>
                  </a:cubicBezTo>
                  <a:cubicBezTo>
                    <a:pt x="169" y="40"/>
                    <a:pt x="169" y="40"/>
                    <a:pt x="169" y="40"/>
                  </a:cubicBezTo>
                  <a:cubicBezTo>
                    <a:pt x="169" y="18"/>
                    <a:pt x="150" y="0"/>
                    <a:pt x="12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</p:grpSp>
      <p:grpSp>
        <p:nvGrpSpPr>
          <p:cNvPr id="162" name="Group 273"/>
          <p:cNvGrpSpPr/>
          <p:nvPr/>
        </p:nvGrpSpPr>
        <p:grpSpPr>
          <a:xfrm>
            <a:off x="3953356" y="4949514"/>
            <a:ext cx="193361" cy="257284"/>
            <a:chOff x="7913688" y="-280988"/>
            <a:chExt cx="1733550" cy="2306638"/>
          </a:xfrm>
          <a:solidFill>
            <a:schemeClr val="tx1"/>
          </a:solidFill>
        </p:grpSpPr>
        <p:sp>
          <p:nvSpPr>
            <p:cNvPr id="163" name="Freeform 29"/>
            <p:cNvSpPr>
              <a:spLocks/>
            </p:cNvSpPr>
            <p:nvPr/>
          </p:nvSpPr>
          <p:spPr bwMode="auto">
            <a:xfrm>
              <a:off x="8215313" y="1317625"/>
              <a:ext cx="1155700" cy="71438"/>
            </a:xfrm>
            <a:custGeom>
              <a:avLst/>
              <a:gdLst>
                <a:gd name="T0" fmla="*/ 9 w 306"/>
                <a:gd name="T1" fmla="*/ 0 h 19"/>
                <a:gd name="T2" fmla="*/ 0 w 306"/>
                <a:gd name="T3" fmla="*/ 10 h 19"/>
                <a:gd name="T4" fmla="*/ 9 w 306"/>
                <a:gd name="T5" fmla="*/ 19 h 19"/>
                <a:gd name="T6" fmla="*/ 297 w 306"/>
                <a:gd name="T7" fmla="*/ 19 h 19"/>
                <a:gd name="T8" fmla="*/ 306 w 306"/>
                <a:gd name="T9" fmla="*/ 10 h 19"/>
                <a:gd name="T10" fmla="*/ 297 w 306"/>
                <a:gd name="T11" fmla="*/ 0 h 19"/>
                <a:gd name="T12" fmla="*/ 9 w 306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6" h="19">
                  <a:moveTo>
                    <a:pt x="9" y="0"/>
                  </a:moveTo>
                  <a:cubicBezTo>
                    <a:pt x="4" y="0"/>
                    <a:pt x="0" y="5"/>
                    <a:pt x="0" y="10"/>
                  </a:cubicBezTo>
                  <a:cubicBezTo>
                    <a:pt x="0" y="15"/>
                    <a:pt x="4" y="19"/>
                    <a:pt x="9" y="19"/>
                  </a:cubicBezTo>
                  <a:cubicBezTo>
                    <a:pt x="297" y="19"/>
                    <a:pt x="297" y="19"/>
                    <a:pt x="297" y="19"/>
                  </a:cubicBezTo>
                  <a:cubicBezTo>
                    <a:pt x="302" y="19"/>
                    <a:pt x="306" y="15"/>
                    <a:pt x="306" y="10"/>
                  </a:cubicBezTo>
                  <a:cubicBezTo>
                    <a:pt x="306" y="5"/>
                    <a:pt x="302" y="0"/>
                    <a:pt x="297" y="0"/>
                  </a:cubicBez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64" name="Freeform 30"/>
            <p:cNvSpPr>
              <a:spLocks/>
            </p:cNvSpPr>
            <p:nvPr/>
          </p:nvSpPr>
          <p:spPr bwMode="auto">
            <a:xfrm>
              <a:off x="8215313" y="1535112"/>
              <a:ext cx="1155700" cy="71438"/>
            </a:xfrm>
            <a:custGeom>
              <a:avLst/>
              <a:gdLst>
                <a:gd name="T0" fmla="*/ 297 w 306"/>
                <a:gd name="T1" fmla="*/ 0 h 19"/>
                <a:gd name="T2" fmla="*/ 9 w 306"/>
                <a:gd name="T3" fmla="*/ 0 h 19"/>
                <a:gd name="T4" fmla="*/ 0 w 306"/>
                <a:gd name="T5" fmla="*/ 9 h 19"/>
                <a:gd name="T6" fmla="*/ 9 w 306"/>
                <a:gd name="T7" fmla="*/ 19 h 19"/>
                <a:gd name="T8" fmla="*/ 297 w 306"/>
                <a:gd name="T9" fmla="*/ 19 h 19"/>
                <a:gd name="T10" fmla="*/ 306 w 306"/>
                <a:gd name="T11" fmla="*/ 9 h 19"/>
                <a:gd name="T12" fmla="*/ 297 w 306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6" h="19">
                  <a:moveTo>
                    <a:pt x="297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5"/>
                    <a:pt x="4" y="19"/>
                    <a:pt x="9" y="19"/>
                  </a:cubicBezTo>
                  <a:cubicBezTo>
                    <a:pt x="297" y="19"/>
                    <a:pt x="297" y="19"/>
                    <a:pt x="297" y="19"/>
                  </a:cubicBezTo>
                  <a:cubicBezTo>
                    <a:pt x="302" y="19"/>
                    <a:pt x="306" y="15"/>
                    <a:pt x="306" y="9"/>
                  </a:cubicBezTo>
                  <a:cubicBezTo>
                    <a:pt x="306" y="4"/>
                    <a:pt x="302" y="0"/>
                    <a:pt x="29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65" name="Freeform 31"/>
            <p:cNvSpPr>
              <a:spLocks noEditPoints="1"/>
            </p:cNvSpPr>
            <p:nvPr/>
          </p:nvSpPr>
          <p:spPr bwMode="auto">
            <a:xfrm>
              <a:off x="7913688" y="-280988"/>
              <a:ext cx="1733550" cy="2306638"/>
            </a:xfrm>
            <a:custGeom>
              <a:avLst/>
              <a:gdLst>
                <a:gd name="T0" fmla="*/ 353 w 459"/>
                <a:gd name="T1" fmla="*/ 12 h 612"/>
                <a:gd name="T2" fmla="*/ 325 w 459"/>
                <a:gd name="T3" fmla="*/ 0 h 612"/>
                <a:gd name="T4" fmla="*/ 57 w 459"/>
                <a:gd name="T5" fmla="*/ 0 h 612"/>
                <a:gd name="T6" fmla="*/ 0 w 459"/>
                <a:gd name="T7" fmla="*/ 57 h 612"/>
                <a:gd name="T8" fmla="*/ 0 w 459"/>
                <a:gd name="T9" fmla="*/ 555 h 612"/>
                <a:gd name="T10" fmla="*/ 57 w 459"/>
                <a:gd name="T11" fmla="*/ 612 h 612"/>
                <a:gd name="T12" fmla="*/ 402 w 459"/>
                <a:gd name="T13" fmla="*/ 612 h 612"/>
                <a:gd name="T14" fmla="*/ 459 w 459"/>
                <a:gd name="T15" fmla="*/ 555 h 612"/>
                <a:gd name="T16" fmla="*/ 459 w 459"/>
                <a:gd name="T17" fmla="*/ 153 h 612"/>
                <a:gd name="T18" fmla="*/ 353 w 459"/>
                <a:gd name="T19" fmla="*/ 12 h 612"/>
                <a:gd name="T20" fmla="*/ 344 w 459"/>
                <a:gd name="T21" fmla="*/ 59 h 612"/>
                <a:gd name="T22" fmla="*/ 409 w 459"/>
                <a:gd name="T23" fmla="*/ 134 h 612"/>
                <a:gd name="T24" fmla="*/ 344 w 459"/>
                <a:gd name="T25" fmla="*/ 134 h 612"/>
                <a:gd name="T26" fmla="*/ 344 w 459"/>
                <a:gd name="T27" fmla="*/ 59 h 612"/>
                <a:gd name="T28" fmla="*/ 421 w 459"/>
                <a:gd name="T29" fmla="*/ 555 h 612"/>
                <a:gd name="T30" fmla="*/ 402 w 459"/>
                <a:gd name="T31" fmla="*/ 574 h 612"/>
                <a:gd name="T32" fmla="*/ 57 w 459"/>
                <a:gd name="T33" fmla="*/ 574 h 612"/>
                <a:gd name="T34" fmla="*/ 38 w 459"/>
                <a:gd name="T35" fmla="*/ 555 h 612"/>
                <a:gd name="T36" fmla="*/ 38 w 459"/>
                <a:gd name="T37" fmla="*/ 57 h 612"/>
                <a:gd name="T38" fmla="*/ 57 w 459"/>
                <a:gd name="T39" fmla="*/ 38 h 612"/>
                <a:gd name="T40" fmla="*/ 306 w 459"/>
                <a:gd name="T41" fmla="*/ 38 h 612"/>
                <a:gd name="T42" fmla="*/ 306 w 459"/>
                <a:gd name="T43" fmla="*/ 172 h 612"/>
                <a:gd name="T44" fmla="*/ 421 w 459"/>
                <a:gd name="T45" fmla="*/ 172 h 612"/>
                <a:gd name="T46" fmla="*/ 421 w 459"/>
                <a:gd name="T47" fmla="*/ 555 h 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59" h="612">
                  <a:moveTo>
                    <a:pt x="353" y="12"/>
                  </a:moveTo>
                  <a:cubicBezTo>
                    <a:pt x="346" y="4"/>
                    <a:pt x="336" y="0"/>
                    <a:pt x="325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26" y="0"/>
                    <a:pt x="0" y="25"/>
                    <a:pt x="0" y="57"/>
                  </a:cubicBezTo>
                  <a:cubicBezTo>
                    <a:pt x="0" y="555"/>
                    <a:pt x="0" y="555"/>
                    <a:pt x="0" y="555"/>
                  </a:cubicBezTo>
                  <a:cubicBezTo>
                    <a:pt x="0" y="587"/>
                    <a:pt x="26" y="612"/>
                    <a:pt x="57" y="612"/>
                  </a:cubicBezTo>
                  <a:cubicBezTo>
                    <a:pt x="402" y="612"/>
                    <a:pt x="402" y="612"/>
                    <a:pt x="402" y="612"/>
                  </a:cubicBezTo>
                  <a:cubicBezTo>
                    <a:pt x="434" y="612"/>
                    <a:pt x="459" y="587"/>
                    <a:pt x="459" y="555"/>
                  </a:cubicBezTo>
                  <a:cubicBezTo>
                    <a:pt x="459" y="153"/>
                    <a:pt x="459" y="153"/>
                    <a:pt x="459" y="153"/>
                  </a:cubicBezTo>
                  <a:cubicBezTo>
                    <a:pt x="459" y="138"/>
                    <a:pt x="459" y="127"/>
                    <a:pt x="353" y="12"/>
                  </a:cubicBezTo>
                  <a:close/>
                  <a:moveTo>
                    <a:pt x="344" y="59"/>
                  </a:moveTo>
                  <a:cubicBezTo>
                    <a:pt x="364" y="80"/>
                    <a:pt x="392" y="113"/>
                    <a:pt x="409" y="134"/>
                  </a:cubicBezTo>
                  <a:cubicBezTo>
                    <a:pt x="344" y="134"/>
                    <a:pt x="344" y="134"/>
                    <a:pt x="344" y="134"/>
                  </a:cubicBezTo>
                  <a:lnTo>
                    <a:pt x="344" y="59"/>
                  </a:lnTo>
                  <a:close/>
                  <a:moveTo>
                    <a:pt x="421" y="555"/>
                  </a:moveTo>
                  <a:cubicBezTo>
                    <a:pt x="421" y="566"/>
                    <a:pt x="412" y="574"/>
                    <a:pt x="402" y="574"/>
                  </a:cubicBezTo>
                  <a:cubicBezTo>
                    <a:pt x="57" y="574"/>
                    <a:pt x="57" y="574"/>
                    <a:pt x="57" y="574"/>
                  </a:cubicBezTo>
                  <a:cubicBezTo>
                    <a:pt x="47" y="574"/>
                    <a:pt x="38" y="566"/>
                    <a:pt x="38" y="555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8" y="47"/>
                    <a:pt x="47" y="38"/>
                    <a:pt x="57" y="38"/>
                  </a:cubicBezTo>
                  <a:cubicBezTo>
                    <a:pt x="306" y="38"/>
                    <a:pt x="306" y="38"/>
                    <a:pt x="306" y="38"/>
                  </a:cubicBezTo>
                  <a:cubicBezTo>
                    <a:pt x="306" y="172"/>
                    <a:pt x="306" y="172"/>
                    <a:pt x="306" y="172"/>
                  </a:cubicBezTo>
                  <a:cubicBezTo>
                    <a:pt x="421" y="172"/>
                    <a:pt x="421" y="172"/>
                    <a:pt x="421" y="172"/>
                  </a:cubicBezTo>
                  <a:lnTo>
                    <a:pt x="421" y="5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66" name="Freeform 32"/>
            <p:cNvSpPr>
              <a:spLocks/>
            </p:cNvSpPr>
            <p:nvPr/>
          </p:nvSpPr>
          <p:spPr bwMode="auto">
            <a:xfrm>
              <a:off x="8199438" y="77787"/>
              <a:ext cx="725488" cy="146050"/>
            </a:xfrm>
            <a:custGeom>
              <a:avLst/>
              <a:gdLst>
                <a:gd name="T0" fmla="*/ 19 w 192"/>
                <a:gd name="T1" fmla="*/ 39 h 39"/>
                <a:gd name="T2" fmla="*/ 173 w 192"/>
                <a:gd name="T3" fmla="*/ 39 h 39"/>
                <a:gd name="T4" fmla="*/ 192 w 192"/>
                <a:gd name="T5" fmla="*/ 20 h 39"/>
                <a:gd name="T6" fmla="*/ 173 w 192"/>
                <a:gd name="T7" fmla="*/ 0 h 39"/>
                <a:gd name="T8" fmla="*/ 19 w 192"/>
                <a:gd name="T9" fmla="*/ 0 h 39"/>
                <a:gd name="T10" fmla="*/ 0 w 192"/>
                <a:gd name="T11" fmla="*/ 20 h 39"/>
                <a:gd name="T12" fmla="*/ 19 w 192"/>
                <a:gd name="T13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2" h="39">
                  <a:moveTo>
                    <a:pt x="19" y="39"/>
                  </a:moveTo>
                  <a:cubicBezTo>
                    <a:pt x="173" y="39"/>
                    <a:pt x="173" y="39"/>
                    <a:pt x="173" y="39"/>
                  </a:cubicBezTo>
                  <a:cubicBezTo>
                    <a:pt x="183" y="39"/>
                    <a:pt x="192" y="30"/>
                    <a:pt x="192" y="20"/>
                  </a:cubicBezTo>
                  <a:cubicBezTo>
                    <a:pt x="192" y="9"/>
                    <a:pt x="183" y="0"/>
                    <a:pt x="173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0"/>
                    <a:pt x="9" y="39"/>
                    <a:pt x="1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67" name="Freeform 33"/>
            <p:cNvSpPr>
              <a:spLocks/>
            </p:cNvSpPr>
            <p:nvPr/>
          </p:nvSpPr>
          <p:spPr bwMode="auto">
            <a:xfrm>
              <a:off x="8199438" y="438150"/>
              <a:ext cx="725488" cy="73025"/>
            </a:xfrm>
            <a:custGeom>
              <a:avLst/>
              <a:gdLst>
                <a:gd name="T0" fmla="*/ 10 w 192"/>
                <a:gd name="T1" fmla="*/ 19 h 19"/>
                <a:gd name="T2" fmla="*/ 182 w 192"/>
                <a:gd name="T3" fmla="*/ 19 h 19"/>
                <a:gd name="T4" fmla="*/ 192 w 192"/>
                <a:gd name="T5" fmla="*/ 10 h 19"/>
                <a:gd name="T6" fmla="*/ 182 w 192"/>
                <a:gd name="T7" fmla="*/ 0 h 19"/>
                <a:gd name="T8" fmla="*/ 10 w 192"/>
                <a:gd name="T9" fmla="*/ 0 h 19"/>
                <a:gd name="T10" fmla="*/ 0 w 192"/>
                <a:gd name="T11" fmla="*/ 10 h 19"/>
                <a:gd name="T12" fmla="*/ 10 w 192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2" h="19">
                  <a:moveTo>
                    <a:pt x="10" y="19"/>
                  </a:moveTo>
                  <a:cubicBezTo>
                    <a:pt x="182" y="19"/>
                    <a:pt x="182" y="19"/>
                    <a:pt x="182" y="19"/>
                  </a:cubicBezTo>
                  <a:cubicBezTo>
                    <a:pt x="188" y="19"/>
                    <a:pt x="192" y="15"/>
                    <a:pt x="192" y="10"/>
                  </a:cubicBezTo>
                  <a:cubicBezTo>
                    <a:pt x="192" y="4"/>
                    <a:pt x="188" y="0"/>
                    <a:pt x="18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5"/>
                    <a:pt x="5" y="19"/>
                    <a:pt x="1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68" name="Freeform 34"/>
            <p:cNvSpPr>
              <a:spLocks/>
            </p:cNvSpPr>
            <p:nvPr/>
          </p:nvSpPr>
          <p:spPr bwMode="auto">
            <a:xfrm>
              <a:off x="8199438" y="657225"/>
              <a:ext cx="1160463" cy="71438"/>
            </a:xfrm>
            <a:custGeom>
              <a:avLst/>
              <a:gdLst>
                <a:gd name="T0" fmla="*/ 0 w 307"/>
                <a:gd name="T1" fmla="*/ 9 h 19"/>
                <a:gd name="T2" fmla="*/ 10 w 307"/>
                <a:gd name="T3" fmla="*/ 19 h 19"/>
                <a:gd name="T4" fmla="*/ 297 w 307"/>
                <a:gd name="T5" fmla="*/ 19 h 19"/>
                <a:gd name="T6" fmla="*/ 307 w 307"/>
                <a:gd name="T7" fmla="*/ 9 h 19"/>
                <a:gd name="T8" fmla="*/ 297 w 307"/>
                <a:gd name="T9" fmla="*/ 0 h 19"/>
                <a:gd name="T10" fmla="*/ 10 w 307"/>
                <a:gd name="T11" fmla="*/ 0 h 19"/>
                <a:gd name="T12" fmla="*/ 0 w 307"/>
                <a:gd name="T13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7" h="19">
                  <a:moveTo>
                    <a:pt x="0" y="9"/>
                  </a:moveTo>
                  <a:cubicBezTo>
                    <a:pt x="0" y="14"/>
                    <a:pt x="5" y="19"/>
                    <a:pt x="10" y="19"/>
                  </a:cubicBezTo>
                  <a:cubicBezTo>
                    <a:pt x="297" y="19"/>
                    <a:pt x="297" y="19"/>
                    <a:pt x="297" y="19"/>
                  </a:cubicBezTo>
                  <a:cubicBezTo>
                    <a:pt x="302" y="19"/>
                    <a:pt x="307" y="14"/>
                    <a:pt x="307" y="9"/>
                  </a:cubicBezTo>
                  <a:cubicBezTo>
                    <a:pt x="307" y="4"/>
                    <a:pt x="302" y="0"/>
                    <a:pt x="297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69" name="Freeform 35"/>
            <p:cNvSpPr>
              <a:spLocks/>
            </p:cNvSpPr>
            <p:nvPr/>
          </p:nvSpPr>
          <p:spPr bwMode="auto">
            <a:xfrm>
              <a:off x="8199438" y="1087437"/>
              <a:ext cx="1160463" cy="74613"/>
            </a:xfrm>
            <a:custGeom>
              <a:avLst/>
              <a:gdLst>
                <a:gd name="T0" fmla="*/ 297 w 307"/>
                <a:gd name="T1" fmla="*/ 20 h 20"/>
                <a:gd name="T2" fmla="*/ 307 w 307"/>
                <a:gd name="T3" fmla="*/ 10 h 20"/>
                <a:gd name="T4" fmla="*/ 297 w 307"/>
                <a:gd name="T5" fmla="*/ 0 h 20"/>
                <a:gd name="T6" fmla="*/ 10 w 307"/>
                <a:gd name="T7" fmla="*/ 0 h 20"/>
                <a:gd name="T8" fmla="*/ 0 w 307"/>
                <a:gd name="T9" fmla="*/ 10 h 20"/>
                <a:gd name="T10" fmla="*/ 10 w 307"/>
                <a:gd name="T11" fmla="*/ 20 h 20"/>
                <a:gd name="T12" fmla="*/ 297 w 307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7" h="20">
                  <a:moveTo>
                    <a:pt x="297" y="20"/>
                  </a:moveTo>
                  <a:cubicBezTo>
                    <a:pt x="302" y="20"/>
                    <a:pt x="307" y="15"/>
                    <a:pt x="307" y="10"/>
                  </a:cubicBezTo>
                  <a:cubicBezTo>
                    <a:pt x="307" y="5"/>
                    <a:pt x="302" y="0"/>
                    <a:pt x="297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15"/>
                    <a:pt x="5" y="20"/>
                    <a:pt x="10" y="20"/>
                  </a:cubicBezTo>
                  <a:lnTo>
                    <a:pt x="297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70" name="Freeform 36"/>
            <p:cNvSpPr>
              <a:spLocks/>
            </p:cNvSpPr>
            <p:nvPr/>
          </p:nvSpPr>
          <p:spPr bwMode="auto">
            <a:xfrm>
              <a:off x="8199438" y="871537"/>
              <a:ext cx="1089025" cy="73025"/>
            </a:xfrm>
            <a:custGeom>
              <a:avLst/>
              <a:gdLst>
                <a:gd name="T0" fmla="*/ 10 w 288"/>
                <a:gd name="T1" fmla="*/ 19 h 19"/>
                <a:gd name="T2" fmla="*/ 278 w 288"/>
                <a:gd name="T3" fmla="*/ 19 h 19"/>
                <a:gd name="T4" fmla="*/ 288 w 288"/>
                <a:gd name="T5" fmla="*/ 10 h 19"/>
                <a:gd name="T6" fmla="*/ 278 w 288"/>
                <a:gd name="T7" fmla="*/ 0 h 19"/>
                <a:gd name="T8" fmla="*/ 10 w 288"/>
                <a:gd name="T9" fmla="*/ 0 h 19"/>
                <a:gd name="T10" fmla="*/ 0 w 288"/>
                <a:gd name="T11" fmla="*/ 10 h 19"/>
                <a:gd name="T12" fmla="*/ 10 w 288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8" h="19">
                  <a:moveTo>
                    <a:pt x="10" y="19"/>
                  </a:moveTo>
                  <a:cubicBezTo>
                    <a:pt x="278" y="19"/>
                    <a:pt x="278" y="19"/>
                    <a:pt x="278" y="19"/>
                  </a:cubicBezTo>
                  <a:cubicBezTo>
                    <a:pt x="283" y="19"/>
                    <a:pt x="288" y="15"/>
                    <a:pt x="288" y="10"/>
                  </a:cubicBezTo>
                  <a:cubicBezTo>
                    <a:pt x="288" y="4"/>
                    <a:pt x="283" y="0"/>
                    <a:pt x="278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5"/>
                    <a:pt x="5" y="19"/>
                    <a:pt x="1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</p:grpSp>
      <p:grpSp>
        <p:nvGrpSpPr>
          <p:cNvPr id="171" name="Group 282"/>
          <p:cNvGrpSpPr/>
          <p:nvPr/>
        </p:nvGrpSpPr>
        <p:grpSpPr>
          <a:xfrm>
            <a:off x="4504306" y="4976382"/>
            <a:ext cx="254866" cy="206681"/>
            <a:chOff x="3175" y="1588"/>
            <a:chExt cx="4962526" cy="4024312"/>
          </a:xfrm>
          <a:solidFill>
            <a:schemeClr val="tx1"/>
          </a:solidFill>
        </p:grpSpPr>
        <p:sp>
          <p:nvSpPr>
            <p:cNvPr id="172" name="Freeform 22"/>
            <p:cNvSpPr>
              <a:spLocks noEditPoints="1"/>
            </p:cNvSpPr>
            <p:nvPr/>
          </p:nvSpPr>
          <p:spPr bwMode="auto">
            <a:xfrm>
              <a:off x="1454150" y="2998788"/>
              <a:ext cx="1025525" cy="1027112"/>
            </a:xfrm>
            <a:custGeom>
              <a:avLst/>
              <a:gdLst>
                <a:gd name="T0" fmla="*/ 137 w 273"/>
                <a:gd name="T1" fmla="*/ 273 h 273"/>
                <a:gd name="T2" fmla="*/ 0 w 273"/>
                <a:gd name="T3" fmla="*/ 136 h 273"/>
                <a:gd name="T4" fmla="*/ 137 w 273"/>
                <a:gd name="T5" fmla="*/ 0 h 273"/>
                <a:gd name="T6" fmla="*/ 273 w 273"/>
                <a:gd name="T7" fmla="*/ 136 h 273"/>
                <a:gd name="T8" fmla="*/ 137 w 273"/>
                <a:gd name="T9" fmla="*/ 273 h 273"/>
                <a:gd name="T10" fmla="*/ 137 w 273"/>
                <a:gd name="T11" fmla="*/ 91 h 273"/>
                <a:gd name="T12" fmla="*/ 91 w 273"/>
                <a:gd name="T13" fmla="*/ 136 h 273"/>
                <a:gd name="T14" fmla="*/ 137 w 273"/>
                <a:gd name="T15" fmla="*/ 182 h 273"/>
                <a:gd name="T16" fmla="*/ 182 w 273"/>
                <a:gd name="T17" fmla="*/ 136 h 273"/>
                <a:gd name="T18" fmla="*/ 137 w 273"/>
                <a:gd name="T19" fmla="*/ 91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3" h="273">
                  <a:moveTo>
                    <a:pt x="137" y="273"/>
                  </a:moveTo>
                  <a:cubicBezTo>
                    <a:pt x="61" y="273"/>
                    <a:pt x="0" y="212"/>
                    <a:pt x="0" y="136"/>
                  </a:cubicBezTo>
                  <a:cubicBezTo>
                    <a:pt x="0" y="61"/>
                    <a:pt x="61" y="0"/>
                    <a:pt x="137" y="0"/>
                  </a:cubicBezTo>
                  <a:cubicBezTo>
                    <a:pt x="212" y="0"/>
                    <a:pt x="273" y="61"/>
                    <a:pt x="273" y="136"/>
                  </a:cubicBezTo>
                  <a:cubicBezTo>
                    <a:pt x="273" y="212"/>
                    <a:pt x="212" y="273"/>
                    <a:pt x="137" y="273"/>
                  </a:cubicBezTo>
                  <a:close/>
                  <a:moveTo>
                    <a:pt x="137" y="91"/>
                  </a:moveTo>
                  <a:cubicBezTo>
                    <a:pt x="112" y="91"/>
                    <a:pt x="91" y="111"/>
                    <a:pt x="91" y="136"/>
                  </a:cubicBezTo>
                  <a:cubicBezTo>
                    <a:pt x="91" y="161"/>
                    <a:pt x="112" y="182"/>
                    <a:pt x="137" y="182"/>
                  </a:cubicBezTo>
                  <a:cubicBezTo>
                    <a:pt x="162" y="182"/>
                    <a:pt x="182" y="161"/>
                    <a:pt x="182" y="136"/>
                  </a:cubicBezTo>
                  <a:cubicBezTo>
                    <a:pt x="182" y="111"/>
                    <a:pt x="162" y="91"/>
                    <a:pt x="137" y="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73" name="Freeform 23"/>
            <p:cNvSpPr>
              <a:spLocks noEditPoints="1"/>
            </p:cNvSpPr>
            <p:nvPr/>
          </p:nvSpPr>
          <p:spPr bwMode="auto">
            <a:xfrm>
              <a:off x="3163888" y="2998788"/>
              <a:ext cx="1027113" cy="1027112"/>
            </a:xfrm>
            <a:custGeom>
              <a:avLst/>
              <a:gdLst>
                <a:gd name="T0" fmla="*/ 137 w 273"/>
                <a:gd name="T1" fmla="*/ 91 h 273"/>
                <a:gd name="T2" fmla="*/ 182 w 273"/>
                <a:gd name="T3" fmla="*/ 136 h 273"/>
                <a:gd name="T4" fmla="*/ 137 w 273"/>
                <a:gd name="T5" fmla="*/ 182 h 273"/>
                <a:gd name="T6" fmla="*/ 91 w 273"/>
                <a:gd name="T7" fmla="*/ 136 h 273"/>
                <a:gd name="T8" fmla="*/ 137 w 273"/>
                <a:gd name="T9" fmla="*/ 91 h 273"/>
                <a:gd name="T10" fmla="*/ 137 w 273"/>
                <a:gd name="T11" fmla="*/ 0 h 273"/>
                <a:gd name="T12" fmla="*/ 0 w 273"/>
                <a:gd name="T13" fmla="*/ 136 h 273"/>
                <a:gd name="T14" fmla="*/ 137 w 273"/>
                <a:gd name="T15" fmla="*/ 273 h 273"/>
                <a:gd name="T16" fmla="*/ 273 w 273"/>
                <a:gd name="T17" fmla="*/ 136 h 273"/>
                <a:gd name="T18" fmla="*/ 137 w 273"/>
                <a:gd name="T19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3" h="273">
                  <a:moveTo>
                    <a:pt x="137" y="91"/>
                  </a:moveTo>
                  <a:cubicBezTo>
                    <a:pt x="162" y="91"/>
                    <a:pt x="182" y="111"/>
                    <a:pt x="182" y="136"/>
                  </a:cubicBezTo>
                  <a:cubicBezTo>
                    <a:pt x="182" y="161"/>
                    <a:pt x="162" y="182"/>
                    <a:pt x="137" y="182"/>
                  </a:cubicBezTo>
                  <a:cubicBezTo>
                    <a:pt x="112" y="182"/>
                    <a:pt x="91" y="161"/>
                    <a:pt x="91" y="136"/>
                  </a:cubicBezTo>
                  <a:cubicBezTo>
                    <a:pt x="91" y="111"/>
                    <a:pt x="112" y="91"/>
                    <a:pt x="137" y="91"/>
                  </a:cubicBezTo>
                  <a:moveTo>
                    <a:pt x="137" y="0"/>
                  </a:moveTo>
                  <a:cubicBezTo>
                    <a:pt x="62" y="0"/>
                    <a:pt x="0" y="61"/>
                    <a:pt x="0" y="136"/>
                  </a:cubicBezTo>
                  <a:cubicBezTo>
                    <a:pt x="0" y="212"/>
                    <a:pt x="62" y="273"/>
                    <a:pt x="137" y="273"/>
                  </a:cubicBezTo>
                  <a:cubicBezTo>
                    <a:pt x="212" y="273"/>
                    <a:pt x="273" y="212"/>
                    <a:pt x="273" y="136"/>
                  </a:cubicBezTo>
                  <a:cubicBezTo>
                    <a:pt x="273" y="61"/>
                    <a:pt x="212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74" name="Freeform 24"/>
            <p:cNvSpPr>
              <a:spLocks/>
            </p:cNvSpPr>
            <p:nvPr/>
          </p:nvSpPr>
          <p:spPr bwMode="auto">
            <a:xfrm>
              <a:off x="3175" y="1588"/>
              <a:ext cx="4619625" cy="2738437"/>
            </a:xfrm>
            <a:custGeom>
              <a:avLst/>
              <a:gdLst>
                <a:gd name="T0" fmla="*/ 425 w 1229"/>
                <a:gd name="T1" fmla="*/ 638 h 728"/>
                <a:gd name="T2" fmla="*/ 295 w 1229"/>
                <a:gd name="T3" fmla="*/ 0 h 728"/>
                <a:gd name="T4" fmla="*/ 183 w 1229"/>
                <a:gd name="T5" fmla="*/ 0 h 728"/>
                <a:gd name="T6" fmla="*/ 45 w 1229"/>
                <a:gd name="T7" fmla="*/ 0 h 728"/>
                <a:gd name="T8" fmla="*/ 45 w 1229"/>
                <a:gd name="T9" fmla="*/ 0 h 728"/>
                <a:gd name="T10" fmla="*/ 0 w 1229"/>
                <a:gd name="T11" fmla="*/ 46 h 728"/>
                <a:gd name="T12" fmla="*/ 46 w 1229"/>
                <a:gd name="T13" fmla="*/ 91 h 728"/>
                <a:gd name="T14" fmla="*/ 48 w 1229"/>
                <a:gd name="T15" fmla="*/ 91 h 728"/>
                <a:gd name="T16" fmla="*/ 215 w 1229"/>
                <a:gd name="T17" fmla="*/ 91 h 728"/>
                <a:gd name="T18" fmla="*/ 345 w 1229"/>
                <a:gd name="T19" fmla="*/ 728 h 728"/>
                <a:gd name="T20" fmla="*/ 484 w 1229"/>
                <a:gd name="T21" fmla="*/ 728 h 728"/>
                <a:gd name="T22" fmla="*/ 1183 w 1229"/>
                <a:gd name="T23" fmla="*/ 728 h 728"/>
                <a:gd name="T24" fmla="*/ 1183 w 1229"/>
                <a:gd name="T25" fmla="*/ 728 h 728"/>
                <a:gd name="T26" fmla="*/ 1184 w 1229"/>
                <a:gd name="T27" fmla="*/ 728 h 728"/>
                <a:gd name="T28" fmla="*/ 1185 w 1229"/>
                <a:gd name="T29" fmla="*/ 728 h 728"/>
                <a:gd name="T30" fmla="*/ 1185 w 1229"/>
                <a:gd name="T31" fmla="*/ 728 h 728"/>
                <a:gd name="T32" fmla="*/ 1229 w 1229"/>
                <a:gd name="T33" fmla="*/ 683 h 728"/>
                <a:gd name="T34" fmla="*/ 1183 w 1229"/>
                <a:gd name="T35" fmla="*/ 637 h 728"/>
                <a:gd name="T36" fmla="*/ 425 w 1229"/>
                <a:gd name="T37" fmla="*/ 638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29" h="728">
                  <a:moveTo>
                    <a:pt x="425" y="638"/>
                  </a:moveTo>
                  <a:cubicBezTo>
                    <a:pt x="295" y="0"/>
                    <a:pt x="295" y="0"/>
                    <a:pt x="295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1"/>
                    <a:pt x="0" y="46"/>
                  </a:cubicBezTo>
                  <a:cubicBezTo>
                    <a:pt x="0" y="71"/>
                    <a:pt x="20" y="91"/>
                    <a:pt x="46" y="91"/>
                  </a:cubicBezTo>
                  <a:cubicBezTo>
                    <a:pt x="46" y="91"/>
                    <a:pt x="47" y="91"/>
                    <a:pt x="48" y="91"/>
                  </a:cubicBezTo>
                  <a:cubicBezTo>
                    <a:pt x="215" y="91"/>
                    <a:pt x="215" y="91"/>
                    <a:pt x="215" y="91"/>
                  </a:cubicBezTo>
                  <a:cubicBezTo>
                    <a:pt x="345" y="728"/>
                    <a:pt x="345" y="728"/>
                    <a:pt x="345" y="728"/>
                  </a:cubicBezTo>
                  <a:cubicBezTo>
                    <a:pt x="484" y="728"/>
                    <a:pt x="484" y="728"/>
                    <a:pt x="484" y="728"/>
                  </a:cubicBezTo>
                  <a:cubicBezTo>
                    <a:pt x="1183" y="728"/>
                    <a:pt x="1183" y="728"/>
                    <a:pt x="1183" y="728"/>
                  </a:cubicBezTo>
                  <a:cubicBezTo>
                    <a:pt x="1183" y="728"/>
                    <a:pt x="1183" y="728"/>
                    <a:pt x="1183" y="728"/>
                  </a:cubicBezTo>
                  <a:cubicBezTo>
                    <a:pt x="1184" y="728"/>
                    <a:pt x="1184" y="728"/>
                    <a:pt x="1184" y="728"/>
                  </a:cubicBezTo>
                  <a:cubicBezTo>
                    <a:pt x="1185" y="728"/>
                    <a:pt x="1185" y="728"/>
                    <a:pt x="1185" y="728"/>
                  </a:cubicBezTo>
                  <a:cubicBezTo>
                    <a:pt x="1185" y="728"/>
                    <a:pt x="1185" y="728"/>
                    <a:pt x="1185" y="728"/>
                  </a:cubicBezTo>
                  <a:cubicBezTo>
                    <a:pt x="1209" y="727"/>
                    <a:pt x="1229" y="708"/>
                    <a:pt x="1229" y="683"/>
                  </a:cubicBezTo>
                  <a:cubicBezTo>
                    <a:pt x="1229" y="658"/>
                    <a:pt x="1209" y="637"/>
                    <a:pt x="1183" y="637"/>
                  </a:cubicBezTo>
                  <a:lnTo>
                    <a:pt x="425" y="6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75" name="Freeform 25"/>
            <p:cNvSpPr>
              <a:spLocks noEditPoints="1"/>
            </p:cNvSpPr>
            <p:nvPr/>
          </p:nvSpPr>
          <p:spPr bwMode="auto">
            <a:xfrm>
              <a:off x="1544638" y="344488"/>
              <a:ext cx="3421063" cy="1709737"/>
            </a:xfrm>
            <a:custGeom>
              <a:avLst/>
              <a:gdLst>
                <a:gd name="T0" fmla="*/ 773 w 910"/>
                <a:gd name="T1" fmla="*/ 364 h 455"/>
                <a:gd name="T2" fmla="*/ 136 w 910"/>
                <a:gd name="T3" fmla="*/ 364 h 455"/>
                <a:gd name="T4" fmla="*/ 91 w 910"/>
                <a:gd name="T5" fmla="*/ 410 h 455"/>
                <a:gd name="T6" fmla="*/ 136 w 910"/>
                <a:gd name="T7" fmla="*/ 455 h 455"/>
                <a:gd name="T8" fmla="*/ 773 w 910"/>
                <a:gd name="T9" fmla="*/ 455 h 455"/>
                <a:gd name="T10" fmla="*/ 819 w 910"/>
                <a:gd name="T11" fmla="*/ 410 h 455"/>
                <a:gd name="T12" fmla="*/ 773 w 910"/>
                <a:gd name="T13" fmla="*/ 364 h 455"/>
                <a:gd name="T14" fmla="*/ 819 w 910"/>
                <a:gd name="T15" fmla="*/ 182 h 455"/>
                <a:gd name="T16" fmla="*/ 91 w 910"/>
                <a:gd name="T17" fmla="*/ 182 h 455"/>
                <a:gd name="T18" fmla="*/ 45 w 910"/>
                <a:gd name="T19" fmla="*/ 228 h 455"/>
                <a:gd name="T20" fmla="*/ 91 w 910"/>
                <a:gd name="T21" fmla="*/ 273 h 455"/>
                <a:gd name="T22" fmla="*/ 819 w 910"/>
                <a:gd name="T23" fmla="*/ 273 h 455"/>
                <a:gd name="T24" fmla="*/ 864 w 910"/>
                <a:gd name="T25" fmla="*/ 228 h 455"/>
                <a:gd name="T26" fmla="*/ 819 w 910"/>
                <a:gd name="T27" fmla="*/ 182 h 455"/>
                <a:gd name="T28" fmla="*/ 864 w 910"/>
                <a:gd name="T29" fmla="*/ 0 h 455"/>
                <a:gd name="T30" fmla="*/ 45 w 910"/>
                <a:gd name="T31" fmla="*/ 0 h 455"/>
                <a:gd name="T32" fmla="*/ 0 w 910"/>
                <a:gd name="T33" fmla="*/ 46 h 455"/>
                <a:gd name="T34" fmla="*/ 45 w 910"/>
                <a:gd name="T35" fmla="*/ 91 h 455"/>
                <a:gd name="T36" fmla="*/ 864 w 910"/>
                <a:gd name="T37" fmla="*/ 91 h 455"/>
                <a:gd name="T38" fmla="*/ 910 w 910"/>
                <a:gd name="T39" fmla="*/ 46 h 455"/>
                <a:gd name="T40" fmla="*/ 864 w 910"/>
                <a:gd name="T41" fmla="*/ 0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10" h="455">
                  <a:moveTo>
                    <a:pt x="773" y="364"/>
                  </a:moveTo>
                  <a:cubicBezTo>
                    <a:pt x="136" y="364"/>
                    <a:pt x="136" y="364"/>
                    <a:pt x="136" y="364"/>
                  </a:cubicBezTo>
                  <a:cubicBezTo>
                    <a:pt x="111" y="364"/>
                    <a:pt x="91" y="385"/>
                    <a:pt x="91" y="410"/>
                  </a:cubicBezTo>
                  <a:cubicBezTo>
                    <a:pt x="91" y="435"/>
                    <a:pt x="111" y="455"/>
                    <a:pt x="136" y="455"/>
                  </a:cubicBezTo>
                  <a:cubicBezTo>
                    <a:pt x="773" y="455"/>
                    <a:pt x="773" y="455"/>
                    <a:pt x="773" y="455"/>
                  </a:cubicBezTo>
                  <a:cubicBezTo>
                    <a:pt x="799" y="455"/>
                    <a:pt x="819" y="435"/>
                    <a:pt x="819" y="410"/>
                  </a:cubicBezTo>
                  <a:cubicBezTo>
                    <a:pt x="819" y="385"/>
                    <a:pt x="799" y="364"/>
                    <a:pt x="773" y="364"/>
                  </a:cubicBezTo>
                  <a:close/>
                  <a:moveTo>
                    <a:pt x="819" y="182"/>
                  </a:moveTo>
                  <a:cubicBezTo>
                    <a:pt x="91" y="182"/>
                    <a:pt x="91" y="182"/>
                    <a:pt x="91" y="182"/>
                  </a:cubicBezTo>
                  <a:cubicBezTo>
                    <a:pt x="66" y="182"/>
                    <a:pt x="45" y="203"/>
                    <a:pt x="45" y="228"/>
                  </a:cubicBezTo>
                  <a:cubicBezTo>
                    <a:pt x="45" y="253"/>
                    <a:pt x="66" y="273"/>
                    <a:pt x="91" y="273"/>
                  </a:cubicBezTo>
                  <a:cubicBezTo>
                    <a:pt x="819" y="273"/>
                    <a:pt x="819" y="273"/>
                    <a:pt x="819" y="273"/>
                  </a:cubicBezTo>
                  <a:cubicBezTo>
                    <a:pt x="844" y="273"/>
                    <a:pt x="864" y="253"/>
                    <a:pt x="864" y="228"/>
                  </a:cubicBezTo>
                  <a:cubicBezTo>
                    <a:pt x="864" y="203"/>
                    <a:pt x="844" y="182"/>
                    <a:pt x="819" y="182"/>
                  </a:cubicBezTo>
                  <a:close/>
                  <a:moveTo>
                    <a:pt x="864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1"/>
                    <a:pt x="0" y="46"/>
                  </a:cubicBezTo>
                  <a:cubicBezTo>
                    <a:pt x="0" y="71"/>
                    <a:pt x="20" y="91"/>
                    <a:pt x="45" y="91"/>
                  </a:cubicBezTo>
                  <a:cubicBezTo>
                    <a:pt x="864" y="91"/>
                    <a:pt x="864" y="91"/>
                    <a:pt x="864" y="91"/>
                  </a:cubicBezTo>
                  <a:cubicBezTo>
                    <a:pt x="890" y="91"/>
                    <a:pt x="910" y="71"/>
                    <a:pt x="910" y="46"/>
                  </a:cubicBezTo>
                  <a:cubicBezTo>
                    <a:pt x="910" y="21"/>
                    <a:pt x="890" y="0"/>
                    <a:pt x="86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</p:grpSp>
      <p:grpSp>
        <p:nvGrpSpPr>
          <p:cNvPr id="176" name="Group 287"/>
          <p:cNvGrpSpPr/>
          <p:nvPr/>
        </p:nvGrpSpPr>
        <p:grpSpPr>
          <a:xfrm>
            <a:off x="5097676" y="4974924"/>
            <a:ext cx="302577" cy="245847"/>
            <a:chOff x="1588" y="1588"/>
            <a:chExt cx="8399462" cy="6824662"/>
          </a:xfrm>
          <a:solidFill>
            <a:schemeClr val="tx1"/>
          </a:solidFill>
        </p:grpSpPr>
        <p:sp>
          <p:nvSpPr>
            <p:cNvPr id="177" name="Freeform 15"/>
            <p:cNvSpPr>
              <a:spLocks noEditPoints="1"/>
            </p:cNvSpPr>
            <p:nvPr/>
          </p:nvSpPr>
          <p:spPr bwMode="auto">
            <a:xfrm>
              <a:off x="1830388" y="2100263"/>
              <a:ext cx="3157537" cy="3151187"/>
            </a:xfrm>
            <a:custGeom>
              <a:avLst/>
              <a:gdLst>
                <a:gd name="T0" fmla="*/ 421 w 841"/>
                <a:gd name="T1" fmla="*/ 70 h 839"/>
                <a:gd name="T2" fmla="*/ 771 w 841"/>
                <a:gd name="T3" fmla="*/ 420 h 839"/>
                <a:gd name="T4" fmla="*/ 421 w 841"/>
                <a:gd name="T5" fmla="*/ 769 h 839"/>
                <a:gd name="T6" fmla="*/ 70 w 841"/>
                <a:gd name="T7" fmla="*/ 420 h 839"/>
                <a:gd name="T8" fmla="*/ 421 w 841"/>
                <a:gd name="T9" fmla="*/ 70 h 839"/>
                <a:gd name="T10" fmla="*/ 421 w 841"/>
                <a:gd name="T11" fmla="*/ 0 h 839"/>
                <a:gd name="T12" fmla="*/ 0 w 841"/>
                <a:gd name="T13" fmla="*/ 420 h 839"/>
                <a:gd name="T14" fmla="*/ 421 w 841"/>
                <a:gd name="T15" fmla="*/ 839 h 839"/>
                <a:gd name="T16" fmla="*/ 841 w 841"/>
                <a:gd name="T17" fmla="*/ 420 h 839"/>
                <a:gd name="T18" fmla="*/ 421 w 841"/>
                <a:gd name="T19" fmla="*/ 0 h 8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1" h="839">
                  <a:moveTo>
                    <a:pt x="421" y="70"/>
                  </a:moveTo>
                  <a:cubicBezTo>
                    <a:pt x="614" y="70"/>
                    <a:pt x="771" y="227"/>
                    <a:pt x="771" y="420"/>
                  </a:cubicBezTo>
                  <a:cubicBezTo>
                    <a:pt x="771" y="613"/>
                    <a:pt x="614" y="769"/>
                    <a:pt x="421" y="769"/>
                  </a:cubicBezTo>
                  <a:cubicBezTo>
                    <a:pt x="227" y="769"/>
                    <a:pt x="70" y="613"/>
                    <a:pt x="70" y="420"/>
                  </a:cubicBezTo>
                  <a:cubicBezTo>
                    <a:pt x="70" y="227"/>
                    <a:pt x="227" y="70"/>
                    <a:pt x="421" y="70"/>
                  </a:cubicBezTo>
                  <a:moveTo>
                    <a:pt x="421" y="0"/>
                  </a:moveTo>
                  <a:cubicBezTo>
                    <a:pt x="189" y="0"/>
                    <a:pt x="0" y="188"/>
                    <a:pt x="0" y="420"/>
                  </a:cubicBezTo>
                  <a:cubicBezTo>
                    <a:pt x="0" y="651"/>
                    <a:pt x="189" y="839"/>
                    <a:pt x="421" y="839"/>
                  </a:cubicBezTo>
                  <a:cubicBezTo>
                    <a:pt x="652" y="839"/>
                    <a:pt x="841" y="651"/>
                    <a:pt x="841" y="420"/>
                  </a:cubicBezTo>
                  <a:cubicBezTo>
                    <a:pt x="841" y="188"/>
                    <a:pt x="652" y="0"/>
                    <a:pt x="4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78" name="Freeform 16"/>
            <p:cNvSpPr>
              <a:spLocks/>
            </p:cNvSpPr>
            <p:nvPr/>
          </p:nvSpPr>
          <p:spPr bwMode="auto">
            <a:xfrm>
              <a:off x="2487613" y="2757488"/>
              <a:ext cx="1050925" cy="1052512"/>
            </a:xfrm>
            <a:custGeom>
              <a:avLst/>
              <a:gdLst>
                <a:gd name="T0" fmla="*/ 35 w 280"/>
                <a:gd name="T1" fmla="*/ 280 h 280"/>
                <a:gd name="T2" fmla="*/ 0 w 280"/>
                <a:gd name="T3" fmla="*/ 245 h 280"/>
                <a:gd name="T4" fmla="*/ 246 w 280"/>
                <a:gd name="T5" fmla="*/ 0 h 280"/>
                <a:gd name="T6" fmla="*/ 280 w 280"/>
                <a:gd name="T7" fmla="*/ 35 h 280"/>
                <a:gd name="T8" fmla="*/ 246 w 280"/>
                <a:gd name="T9" fmla="*/ 70 h 280"/>
                <a:gd name="T10" fmla="*/ 70 w 280"/>
                <a:gd name="T11" fmla="*/ 245 h 280"/>
                <a:gd name="T12" fmla="*/ 35 w 280"/>
                <a:gd name="T13" fmla="*/ 28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0" h="280">
                  <a:moveTo>
                    <a:pt x="35" y="280"/>
                  </a:moveTo>
                  <a:cubicBezTo>
                    <a:pt x="16" y="280"/>
                    <a:pt x="0" y="264"/>
                    <a:pt x="0" y="245"/>
                  </a:cubicBezTo>
                  <a:cubicBezTo>
                    <a:pt x="0" y="110"/>
                    <a:pt x="110" y="0"/>
                    <a:pt x="246" y="0"/>
                  </a:cubicBezTo>
                  <a:cubicBezTo>
                    <a:pt x="265" y="0"/>
                    <a:pt x="280" y="16"/>
                    <a:pt x="280" y="35"/>
                  </a:cubicBezTo>
                  <a:cubicBezTo>
                    <a:pt x="280" y="54"/>
                    <a:pt x="265" y="70"/>
                    <a:pt x="246" y="70"/>
                  </a:cubicBezTo>
                  <a:cubicBezTo>
                    <a:pt x="149" y="70"/>
                    <a:pt x="70" y="148"/>
                    <a:pt x="70" y="245"/>
                  </a:cubicBezTo>
                  <a:cubicBezTo>
                    <a:pt x="70" y="264"/>
                    <a:pt x="55" y="280"/>
                    <a:pt x="35" y="2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79" name="Freeform 17"/>
            <p:cNvSpPr>
              <a:spLocks noEditPoints="1"/>
            </p:cNvSpPr>
            <p:nvPr/>
          </p:nvSpPr>
          <p:spPr bwMode="auto">
            <a:xfrm>
              <a:off x="1588" y="1588"/>
              <a:ext cx="8399462" cy="6824662"/>
            </a:xfrm>
            <a:custGeom>
              <a:avLst/>
              <a:gdLst>
                <a:gd name="T0" fmla="*/ 1825 w 2237"/>
                <a:gd name="T1" fmla="*/ 140 h 1817"/>
                <a:gd name="T2" fmla="*/ 1887 w 2237"/>
                <a:gd name="T3" fmla="*/ 202 h 1817"/>
                <a:gd name="T4" fmla="*/ 1887 w 2237"/>
                <a:gd name="T5" fmla="*/ 350 h 1817"/>
                <a:gd name="T6" fmla="*/ 2097 w 2237"/>
                <a:gd name="T7" fmla="*/ 520 h 1817"/>
                <a:gd name="T8" fmla="*/ 2097 w 2237"/>
                <a:gd name="T9" fmla="*/ 1507 h 1817"/>
                <a:gd name="T10" fmla="*/ 1920 w 2237"/>
                <a:gd name="T11" fmla="*/ 1678 h 1817"/>
                <a:gd name="T12" fmla="*/ 316 w 2237"/>
                <a:gd name="T13" fmla="*/ 1678 h 1817"/>
                <a:gd name="T14" fmla="*/ 140 w 2237"/>
                <a:gd name="T15" fmla="*/ 1507 h 1817"/>
                <a:gd name="T16" fmla="*/ 140 w 2237"/>
                <a:gd name="T17" fmla="*/ 520 h 1817"/>
                <a:gd name="T18" fmla="*/ 316 w 2237"/>
                <a:gd name="T19" fmla="*/ 349 h 1817"/>
                <a:gd name="T20" fmla="*/ 1258 w 2237"/>
                <a:gd name="T21" fmla="*/ 349 h 1817"/>
                <a:gd name="T22" fmla="*/ 1258 w 2237"/>
                <a:gd name="T23" fmla="*/ 202 h 1817"/>
                <a:gd name="T24" fmla="*/ 1320 w 2237"/>
                <a:gd name="T25" fmla="*/ 140 h 1817"/>
                <a:gd name="T26" fmla="*/ 1825 w 2237"/>
                <a:gd name="T27" fmla="*/ 140 h 1817"/>
                <a:gd name="T28" fmla="*/ 1825 w 2237"/>
                <a:gd name="T29" fmla="*/ 0 h 1817"/>
                <a:gd name="T30" fmla="*/ 1825 w 2237"/>
                <a:gd name="T31" fmla="*/ 0 h 1817"/>
                <a:gd name="T32" fmla="*/ 1320 w 2237"/>
                <a:gd name="T33" fmla="*/ 0 h 1817"/>
                <a:gd name="T34" fmla="*/ 1118 w 2237"/>
                <a:gd name="T35" fmla="*/ 202 h 1817"/>
                <a:gd name="T36" fmla="*/ 1118 w 2237"/>
                <a:gd name="T37" fmla="*/ 209 h 1817"/>
                <a:gd name="T38" fmla="*/ 316 w 2237"/>
                <a:gd name="T39" fmla="*/ 209 h 1817"/>
                <a:gd name="T40" fmla="*/ 0 w 2237"/>
                <a:gd name="T41" fmla="*/ 520 h 1817"/>
                <a:gd name="T42" fmla="*/ 0 w 2237"/>
                <a:gd name="T43" fmla="*/ 1507 h 1817"/>
                <a:gd name="T44" fmla="*/ 316 w 2237"/>
                <a:gd name="T45" fmla="*/ 1817 h 1817"/>
                <a:gd name="T46" fmla="*/ 1920 w 2237"/>
                <a:gd name="T47" fmla="*/ 1817 h 1817"/>
                <a:gd name="T48" fmla="*/ 2237 w 2237"/>
                <a:gd name="T49" fmla="*/ 1507 h 1817"/>
                <a:gd name="T50" fmla="*/ 2237 w 2237"/>
                <a:gd name="T51" fmla="*/ 520 h 1817"/>
                <a:gd name="T52" fmla="*/ 2027 w 2237"/>
                <a:gd name="T53" fmla="*/ 232 h 1817"/>
                <a:gd name="T54" fmla="*/ 2027 w 2237"/>
                <a:gd name="T55" fmla="*/ 202 h 1817"/>
                <a:gd name="T56" fmla="*/ 1825 w 2237"/>
                <a:gd name="T57" fmla="*/ 0 h 1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237" h="1817">
                  <a:moveTo>
                    <a:pt x="1825" y="140"/>
                  </a:moveTo>
                  <a:cubicBezTo>
                    <a:pt x="1859" y="140"/>
                    <a:pt x="1887" y="167"/>
                    <a:pt x="1887" y="202"/>
                  </a:cubicBezTo>
                  <a:cubicBezTo>
                    <a:pt x="1887" y="350"/>
                    <a:pt x="1887" y="350"/>
                    <a:pt x="1887" y="350"/>
                  </a:cubicBezTo>
                  <a:cubicBezTo>
                    <a:pt x="2027" y="350"/>
                    <a:pt x="2097" y="428"/>
                    <a:pt x="2097" y="520"/>
                  </a:cubicBezTo>
                  <a:cubicBezTo>
                    <a:pt x="2097" y="1507"/>
                    <a:pt x="2097" y="1507"/>
                    <a:pt x="2097" y="1507"/>
                  </a:cubicBezTo>
                  <a:cubicBezTo>
                    <a:pt x="2097" y="1601"/>
                    <a:pt x="2018" y="1678"/>
                    <a:pt x="1920" y="1678"/>
                  </a:cubicBezTo>
                  <a:cubicBezTo>
                    <a:pt x="316" y="1678"/>
                    <a:pt x="316" y="1678"/>
                    <a:pt x="316" y="1678"/>
                  </a:cubicBezTo>
                  <a:cubicBezTo>
                    <a:pt x="219" y="1678"/>
                    <a:pt x="140" y="1601"/>
                    <a:pt x="140" y="1507"/>
                  </a:cubicBezTo>
                  <a:cubicBezTo>
                    <a:pt x="140" y="520"/>
                    <a:pt x="140" y="520"/>
                    <a:pt x="140" y="520"/>
                  </a:cubicBezTo>
                  <a:cubicBezTo>
                    <a:pt x="140" y="426"/>
                    <a:pt x="219" y="349"/>
                    <a:pt x="316" y="349"/>
                  </a:cubicBezTo>
                  <a:cubicBezTo>
                    <a:pt x="1258" y="349"/>
                    <a:pt x="1258" y="349"/>
                    <a:pt x="1258" y="349"/>
                  </a:cubicBezTo>
                  <a:cubicBezTo>
                    <a:pt x="1258" y="202"/>
                    <a:pt x="1258" y="202"/>
                    <a:pt x="1258" y="202"/>
                  </a:cubicBezTo>
                  <a:cubicBezTo>
                    <a:pt x="1258" y="168"/>
                    <a:pt x="1286" y="140"/>
                    <a:pt x="1320" y="140"/>
                  </a:cubicBezTo>
                  <a:cubicBezTo>
                    <a:pt x="1825" y="140"/>
                    <a:pt x="1825" y="140"/>
                    <a:pt x="1825" y="140"/>
                  </a:cubicBezTo>
                  <a:moveTo>
                    <a:pt x="1825" y="0"/>
                  </a:moveTo>
                  <a:cubicBezTo>
                    <a:pt x="1825" y="0"/>
                    <a:pt x="1825" y="0"/>
                    <a:pt x="1825" y="0"/>
                  </a:cubicBezTo>
                  <a:cubicBezTo>
                    <a:pt x="1320" y="0"/>
                    <a:pt x="1320" y="0"/>
                    <a:pt x="1320" y="0"/>
                  </a:cubicBezTo>
                  <a:cubicBezTo>
                    <a:pt x="1209" y="0"/>
                    <a:pt x="1118" y="90"/>
                    <a:pt x="1118" y="202"/>
                  </a:cubicBezTo>
                  <a:cubicBezTo>
                    <a:pt x="1118" y="209"/>
                    <a:pt x="1118" y="209"/>
                    <a:pt x="1118" y="209"/>
                  </a:cubicBezTo>
                  <a:cubicBezTo>
                    <a:pt x="316" y="209"/>
                    <a:pt x="316" y="209"/>
                    <a:pt x="316" y="209"/>
                  </a:cubicBezTo>
                  <a:cubicBezTo>
                    <a:pt x="142" y="209"/>
                    <a:pt x="0" y="349"/>
                    <a:pt x="0" y="520"/>
                  </a:cubicBezTo>
                  <a:cubicBezTo>
                    <a:pt x="0" y="1507"/>
                    <a:pt x="0" y="1507"/>
                    <a:pt x="0" y="1507"/>
                  </a:cubicBezTo>
                  <a:cubicBezTo>
                    <a:pt x="0" y="1678"/>
                    <a:pt x="142" y="1817"/>
                    <a:pt x="316" y="1817"/>
                  </a:cubicBezTo>
                  <a:cubicBezTo>
                    <a:pt x="1920" y="1817"/>
                    <a:pt x="1920" y="1817"/>
                    <a:pt x="1920" y="1817"/>
                  </a:cubicBezTo>
                  <a:cubicBezTo>
                    <a:pt x="2095" y="1817"/>
                    <a:pt x="2237" y="1678"/>
                    <a:pt x="2237" y="1507"/>
                  </a:cubicBezTo>
                  <a:cubicBezTo>
                    <a:pt x="2237" y="520"/>
                    <a:pt x="2237" y="520"/>
                    <a:pt x="2237" y="520"/>
                  </a:cubicBezTo>
                  <a:cubicBezTo>
                    <a:pt x="2237" y="404"/>
                    <a:pt x="2170" y="280"/>
                    <a:pt x="2027" y="232"/>
                  </a:cubicBezTo>
                  <a:cubicBezTo>
                    <a:pt x="2027" y="202"/>
                    <a:pt x="2027" y="202"/>
                    <a:pt x="2027" y="202"/>
                  </a:cubicBezTo>
                  <a:cubicBezTo>
                    <a:pt x="2027" y="90"/>
                    <a:pt x="1936" y="0"/>
                    <a:pt x="182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80" name="Rectangle 18"/>
            <p:cNvSpPr>
              <a:spLocks noChangeArrowheads="1"/>
            </p:cNvSpPr>
            <p:nvPr/>
          </p:nvSpPr>
          <p:spPr bwMode="auto">
            <a:xfrm>
              <a:off x="4987925" y="785813"/>
              <a:ext cx="1836737" cy="7889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</p:grpSp>
      <p:sp>
        <p:nvSpPr>
          <p:cNvPr id="181" name="Freeform 5"/>
          <p:cNvSpPr>
            <a:spLocks noEditPoints="1"/>
          </p:cNvSpPr>
          <p:nvPr/>
        </p:nvSpPr>
        <p:spPr bwMode="auto">
          <a:xfrm>
            <a:off x="5750765" y="4984741"/>
            <a:ext cx="255554" cy="207142"/>
          </a:xfrm>
          <a:custGeom>
            <a:avLst/>
            <a:gdLst>
              <a:gd name="T0" fmla="*/ 459953 w 2233"/>
              <a:gd name="T1" fmla="*/ 74149 h 1989"/>
              <a:gd name="T2" fmla="*/ 352524 w 2233"/>
              <a:gd name="T3" fmla="*/ 74149 h 1989"/>
              <a:gd name="T4" fmla="*/ 352524 w 2233"/>
              <a:gd name="T5" fmla="*/ 45614 h 1989"/>
              <a:gd name="T6" fmla="*/ 302360 w 2233"/>
              <a:gd name="T7" fmla="*/ 0 h 1989"/>
              <a:gd name="T8" fmla="*/ 209132 w 2233"/>
              <a:gd name="T9" fmla="*/ 0 h 1989"/>
              <a:gd name="T10" fmla="*/ 159197 w 2233"/>
              <a:gd name="T11" fmla="*/ 45614 h 1989"/>
              <a:gd name="T12" fmla="*/ 159197 w 2233"/>
              <a:gd name="T13" fmla="*/ 74149 h 1989"/>
              <a:gd name="T14" fmla="*/ 51768 w 2233"/>
              <a:gd name="T15" fmla="*/ 74149 h 1989"/>
              <a:gd name="T16" fmla="*/ 0 w 2233"/>
              <a:gd name="T17" fmla="*/ 121221 h 1989"/>
              <a:gd name="T18" fmla="*/ 0 w 2233"/>
              <a:gd name="T19" fmla="*/ 367413 h 1989"/>
              <a:gd name="T20" fmla="*/ 51768 w 2233"/>
              <a:gd name="T21" fmla="*/ 414277 h 1989"/>
              <a:gd name="T22" fmla="*/ 459953 w 2233"/>
              <a:gd name="T23" fmla="*/ 414277 h 1989"/>
              <a:gd name="T24" fmla="*/ 511492 w 2233"/>
              <a:gd name="T25" fmla="*/ 367413 h 1989"/>
              <a:gd name="T26" fmla="*/ 511492 w 2233"/>
              <a:gd name="T27" fmla="*/ 121221 h 1989"/>
              <a:gd name="T28" fmla="*/ 459953 w 2233"/>
              <a:gd name="T29" fmla="*/ 74149 h 1989"/>
              <a:gd name="T30" fmla="*/ 201573 w 2233"/>
              <a:gd name="T31" fmla="*/ 45614 h 1989"/>
              <a:gd name="T32" fmla="*/ 209132 w 2233"/>
              <a:gd name="T33" fmla="*/ 38741 h 1989"/>
              <a:gd name="T34" fmla="*/ 302360 w 2233"/>
              <a:gd name="T35" fmla="*/ 38741 h 1989"/>
              <a:gd name="T36" fmla="*/ 309919 w 2233"/>
              <a:gd name="T37" fmla="*/ 45614 h 1989"/>
              <a:gd name="T38" fmla="*/ 309919 w 2233"/>
              <a:gd name="T39" fmla="*/ 74149 h 1989"/>
              <a:gd name="T40" fmla="*/ 201573 w 2233"/>
              <a:gd name="T41" fmla="*/ 74149 h 1989"/>
              <a:gd name="T42" fmla="*/ 201573 w 2233"/>
              <a:gd name="T43" fmla="*/ 45614 h 1989"/>
              <a:gd name="T44" fmla="*/ 51768 w 2233"/>
              <a:gd name="T45" fmla="*/ 101851 h 1989"/>
              <a:gd name="T46" fmla="*/ 459953 w 2233"/>
              <a:gd name="T47" fmla="*/ 101851 h 1989"/>
              <a:gd name="T48" fmla="*/ 481027 w 2233"/>
              <a:gd name="T49" fmla="*/ 121221 h 1989"/>
              <a:gd name="T50" fmla="*/ 481027 w 2233"/>
              <a:gd name="T51" fmla="*/ 228279 h 1989"/>
              <a:gd name="T52" fmla="*/ 294343 w 2233"/>
              <a:gd name="T53" fmla="*/ 228279 h 1989"/>
              <a:gd name="T54" fmla="*/ 294343 w 2233"/>
              <a:gd name="T55" fmla="*/ 219323 h 1989"/>
              <a:gd name="T56" fmla="*/ 276247 w 2233"/>
              <a:gd name="T57" fmla="*/ 202660 h 1989"/>
              <a:gd name="T58" fmla="*/ 235245 w 2233"/>
              <a:gd name="T59" fmla="*/ 202660 h 1989"/>
              <a:gd name="T60" fmla="*/ 217149 w 2233"/>
              <a:gd name="T61" fmla="*/ 219323 h 1989"/>
              <a:gd name="T62" fmla="*/ 217149 w 2233"/>
              <a:gd name="T63" fmla="*/ 228279 h 1989"/>
              <a:gd name="T64" fmla="*/ 30465 w 2233"/>
              <a:gd name="T65" fmla="*/ 228279 h 1989"/>
              <a:gd name="T66" fmla="*/ 30465 w 2233"/>
              <a:gd name="T67" fmla="*/ 121221 h 1989"/>
              <a:gd name="T68" fmla="*/ 51768 w 2233"/>
              <a:gd name="T69" fmla="*/ 101851 h 1989"/>
              <a:gd name="T70" fmla="*/ 232496 w 2233"/>
              <a:gd name="T71" fmla="*/ 219323 h 1989"/>
              <a:gd name="T72" fmla="*/ 235245 w 2233"/>
              <a:gd name="T73" fmla="*/ 216615 h 1989"/>
              <a:gd name="T74" fmla="*/ 276247 w 2233"/>
              <a:gd name="T75" fmla="*/ 216615 h 1989"/>
              <a:gd name="T76" fmla="*/ 279225 w 2233"/>
              <a:gd name="T77" fmla="*/ 219323 h 1989"/>
              <a:gd name="T78" fmla="*/ 279225 w 2233"/>
              <a:gd name="T79" fmla="*/ 256398 h 1989"/>
              <a:gd name="T80" fmla="*/ 276247 w 2233"/>
              <a:gd name="T81" fmla="*/ 259105 h 1989"/>
              <a:gd name="T82" fmla="*/ 235245 w 2233"/>
              <a:gd name="T83" fmla="*/ 259105 h 1989"/>
              <a:gd name="T84" fmla="*/ 232496 w 2233"/>
              <a:gd name="T85" fmla="*/ 256398 h 1989"/>
              <a:gd name="T86" fmla="*/ 232496 w 2233"/>
              <a:gd name="T87" fmla="*/ 219323 h 1989"/>
              <a:gd name="T88" fmla="*/ 459953 w 2233"/>
              <a:gd name="T89" fmla="*/ 386784 h 1989"/>
              <a:gd name="T90" fmla="*/ 51768 w 2233"/>
              <a:gd name="T91" fmla="*/ 386784 h 1989"/>
              <a:gd name="T92" fmla="*/ 30465 w 2233"/>
              <a:gd name="T93" fmla="*/ 367413 h 1989"/>
              <a:gd name="T94" fmla="*/ 30465 w 2233"/>
              <a:gd name="T95" fmla="*/ 242026 h 1989"/>
              <a:gd name="T96" fmla="*/ 217149 w 2233"/>
              <a:gd name="T97" fmla="*/ 242026 h 1989"/>
              <a:gd name="T98" fmla="*/ 217149 w 2233"/>
              <a:gd name="T99" fmla="*/ 256398 h 1989"/>
              <a:gd name="T100" fmla="*/ 235245 w 2233"/>
              <a:gd name="T101" fmla="*/ 272852 h 1989"/>
              <a:gd name="T102" fmla="*/ 276247 w 2233"/>
              <a:gd name="T103" fmla="*/ 272852 h 1989"/>
              <a:gd name="T104" fmla="*/ 294343 w 2233"/>
              <a:gd name="T105" fmla="*/ 256398 h 1989"/>
              <a:gd name="T106" fmla="*/ 294343 w 2233"/>
              <a:gd name="T107" fmla="*/ 242026 h 1989"/>
              <a:gd name="T108" fmla="*/ 481027 w 2233"/>
              <a:gd name="T109" fmla="*/ 242026 h 1989"/>
              <a:gd name="T110" fmla="*/ 481027 w 2233"/>
              <a:gd name="T111" fmla="*/ 367413 h 1989"/>
              <a:gd name="T112" fmla="*/ 459953 w 2233"/>
              <a:gd name="T113" fmla="*/ 386784 h 1989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233" h="1989">
                <a:moveTo>
                  <a:pt x="2008" y="356"/>
                </a:moveTo>
                <a:cubicBezTo>
                  <a:pt x="1539" y="356"/>
                  <a:pt x="1539" y="356"/>
                  <a:pt x="1539" y="356"/>
                </a:cubicBezTo>
                <a:cubicBezTo>
                  <a:pt x="1539" y="219"/>
                  <a:pt x="1539" y="219"/>
                  <a:pt x="1539" y="219"/>
                </a:cubicBezTo>
                <a:cubicBezTo>
                  <a:pt x="1539" y="98"/>
                  <a:pt x="1441" y="0"/>
                  <a:pt x="1320" y="0"/>
                </a:cubicBezTo>
                <a:cubicBezTo>
                  <a:pt x="913" y="0"/>
                  <a:pt x="913" y="0"/>
                  <a:pt x="913" y="0"/>
                </a:cubicBezTo>
                <a:cubicBezTo>
                  <a:pt x="793" y="0"/>
                  <a:pt x="695" y="98"/>
                  <a:pt x="695" y="219"/>
                </a:cubicBezTo>
                <a:cubicBezTo>
                  <a:pt x="695" y="356"/>
                  <a:pt x="695" y="356"/>
                  <a:pt x="695" y="356"/>
                </a:cubicBezTo>
                <a:cubicBezTo>
                  <a:pt x="226" y="356"/>
                  <a:pt x="226" y="356"/>
                  <a:pt x="226" y="356"/>
                </a:cubicBezTo>
                <a:cubicBezTo>
                  <a:pt x="102" y="356"/>
                  <a:pt x="0" y="457"/>
                  <a:pt x="0" y="582"/>
                </a:cubicBezTo>
                <a:cubicBezTo>
                  <a:pt x="0" y="1764"/>
                  <a:pt x="0" y="1764"/>
                  <a:pt x="0" y="1764"/>
                </a:cubicBezTo>
                <a:cubicBezTo>
                  <a:pt x="0" y="1888"/>
                  <a:pt x="102" y="1989"/>
                  <a:pt x="226" y="1989"/>
                </a:cubicBezTo>
                <a:cubicBezTo>
                  <a:pt x="2008" y="1989"/>
                  <a:pt x="2008" y="1989"/>
                  <a:pt x="2008" y="1989"/>
                </a:cubicBezTo>
                <a:cubicBezTo>
                  <a:pt x="2132" y="1989"/>
                  <a:pt x="2233" y="1888"/>
                  <a:pt x="2233" y="1764"/>
                </a:cubicBezTo>
                <a:cubicBezTo>
                  <a:pt x="2233" y="582"/>
                  <a:pt x="2233" y="582"/>
                  <a:pt x="2233" y="582"/>
                </a:cubicBezTo>
                <a:cubicBezTo>
                  <a:pt x="2233" y="457"/>
                  <a:pt x="2132" y="356"/>
                  <a:pt x="2008" y="356"/>
                </a:cubicBezTo>
                <a:close/>
                <a:moveTo>
                  <a:pt x="880" y="219"/>
                </a:moveTo>
                <a:cubicBezTo>
                  <a:pt x="880" y="201"/>
                  <a:pt x="895" y="186"/>
                  <a:pt x="913" y="186"/>
                </a:cubicBezTo>
                <a:cubicBezTo>
                  <a:pt x="1320" y="186"/>
                  <a:pt x="1320" y="186"/>
                  <a:pt x="1320" y="186"/>
                </a:cubicBezTo>
                <a:cubicBezTo>
                  <a:pt x="1339" y="186"/>
                  <a:pt x="1353" y="201"/>
                  <a:pt x="1353" y="219"/>
                </a:cubicBezTo>
                <a:cubicBezTo>
                  <a:pt x="1353" y="356"/>
                  <a:pt x="1353" y="356"/>
                  <a:pt x="1353" y="356"/>
                </a:cubicBezTo>
                <a:cubicBezTo>
                  <a:pt x="880" y="356"/>
                  <a:pt x="880" y="356"/>
                  <a:pt x="880" y="356"/>
                </a:cubicBezTo>
                <a:lnTo>
                  <a:pt x="880" y="219"/>
                </a:lnTo>
                <a:close/>
                <a:moveTo>
                  <a:pt x="226" y="489"/>
                </a:moveTo>
                <a:cubicBezTo>
                  <a:pt x="2008" y="489"/>
                  <a:pt x="2008" y="489"/>
                  <a:pt x="2008" y="489"/>
                </a:cubicBezTo>
                <a:cubicBezTo>
                  <a:pt x="2059" y="489"/>
                  <a:pt x="2100" y="531"/>
                  <a:pt x="2100" y="582"/>
                </a:cubicBezTo>
                <a:cubicBezTo>
                  <a:pt x="2100" y="1096"/>
                  <a:pt x="2100" y="1096"/>
                  <a:pt x="2100" y="1096"/>
                </a:cubicBezTo>
                <a:cubicBezTo>
                  <a:pt x="1285" y="1096"/>
                  <a:pt x="1285" y="1096"/>
                  <a:pt x="1285" y="1096"/>
                </a:cubicBezTo>
                <a:cubicBezTo>
                  <a:pt x="1285" y="1053"/>
                  <a:pt x="1285" y="1053"/>
                  <a:pt x="1285" y="1053"/>
                </a:cubicBezTo>
                <a:cubicBezTo>
                  <a:pt x="1285" y="1009"/>
                  <a:pt x="1250" y="973"/>
                  <a:pt x="1206" y="973"/>
                </a:cubicBezTo>
                <a:cubicBezTo>
                  <a:pt x="1027" y="973"/>
                  <a:pt x="1027" y="973"/>
                  <a:pt x="1027" y="973"/>
                </a:cubicBezTo>
                <a:cubicBezTo>
                  <a:pt x="984" y="973"/>
                  <a:pt x="948" y="1009"/>
                  <a:pt x="948" y="1053"/>
                </a:cubicBezTo>
                <a:cubicBezTo>
                  <a:pt x="948" y="1096"/>
                  <a:pt x="948" y="1096"/>
                  <a:pt x="948" y="1096"/>
                </a:cubicBezTo>
                <a:cubicBezTo>
                  <a:pt x="133" y="1096"/>
                  <a:pt x="133" y="1096"/>
                  <a:pt x="133" y="1096"/>
                </a:cubicBezTo>
                <a:cubicBezTo>
                  <a:pt x="133" y="582"/>
                  <a:pt x="133" y="582"/>
                  <a:pt x="133" y="582"/>
                </a:cubicBezTo>
                <a:cubicBezTo>
                  <a:pt x="133" y="531"/>
                  <a:pt x="175" y="489"/>
                  <a:pt x="226" y="489"/>
                </a:cubicBezTo>
                <a:close/>
                <a:moveTo>
                  <a:pt x="1015" y="1053"/>
                </a:moveTo>
                <a:cubicBezTo>
                  <a:pt x="1015" y="1046"/>
                  <a:pt x="1020" y="1040"/>
                  <a:pt x="1027" y="1040"/>
                </a:cubicBezTo>
                <a:cubicBezTo>
                  <a:pt x="1206" y="1040"/>
                  <a:pt x="1206" y="1040"/>
                  <a:pt x="1206" y="1040"/>
                </a:cubicBezTo>
                <a:cubicBezTo>
                  <a:pt x="1213" y="1040"/>
                  <a:pt x="1219" y="1046"/>
                  <a:pt x="1219" y="1053"/>
                </a:cubicBezTo>
                <a:cubicBezTo>
                  <a:pt x="1219" y="1231"/>
                  <a:pt x="1219" y="1231"/>
                  <a:pt x="1219" y="1231"/>
                </a:cubicBezTo>
                <a:cubicBezTo>
                  <a:pt x="1219" y="1238"/>
                  <a:pt x="1213" y="1244"/>
                  <a:pt x="1206" y="1244"/>
                </a:cubicBezTo>
                <a:cubicBezTo>
                  <a:pt x="1027" y="1244"/>
                  <a:pt x="1027" y="1244"/>
                  <a:pt x="1027" y="1244"/>
                </a:cubicBezTo>
                <a:cubicBezTo>
                  <a:pt x="1020" y="1244"/>
                  <a:pt x="1015" y="1238"/>
                  <a:pt x="1015" y="1231"/>
                </a:cubicBezTo>
                <a:lnTo>
                  <a:pt x="1015" y="1053"/>
                </a:lnTo>
                <a:close/>
                <a:moveTo>
                  <a:pt x="2008" y="1857"/>
                </a:moveTo>
                <a:cubicBezTo>
                  <a:pt x="226" y="1857"/>
                  <a:pt x="226" y="1857"/>
                  <a:pt x="226" y="1857"/>
                </a:cubicBezTo>
                <a:cubicBezTo>
                  <a:pt x="175" y="1857"/>
                  <a:pt x="133" y="1815"/>
                  <a:pt x="133" y="1764"/>
                </a:cubicBezTo>
                <a:cubicBezTo>
                  <a:pt x="133" y="1162"/>
                  <a:pt x="133" y="1162"/>
                  <a:pt x="133" y="1162"/>
                </a:cubicBezTo>
                <a:cubicBezTo>
                  <a:pt x="948" y="1162"/>
                  <a:pt x="948" y="1162"/>
                  <a:pt x="948" y="1162"/>
                </a:cubicBezTo>
                <a:cubicBezTo>
                  <a:pt x="948" y="1231"/>
                  <a:pt x="948" y="1231"/>
                  <a:pt x="948" y="1231"/>
                </a:cubicBezTo>
                <a:cubicBezTo>
                  <a:pt x="948" y="1275"/>
                  <a:pt x="984" y="1310"/>
                  <a:pt x="1027" y="1310"/>
                </a:cubicBezTo>
                <a:cubicBezTo>
                  <a:pt x="1206" y="1310"/>
                  <a:pt x="1206" y="1310"/>
                  <a:pt x="1206" y="1310"/>
                </a:cubicBezTo>
                <a:cubicBezTo>
                  <a:pt x="1250" y="1310"/>
                  <a:pt x="1285" y="1275"/>
                  <a:pt x="1285" y="1231"/>
                </a:cubicBezTo>
                <a:cubicBezTo>
                  <a:pt x="1285" y="1162"/>
                  <a:pt x="1285" y="1162"/>
                  <a:pt x="1285" y="1162"/>
                </a:cubicBezTo>
                <a:cubicBezTo>
                  <a:pt x="2100" y="1162"/>
                  <a:pt x="2100" y="1162"/>
                  <a:pt x="2100" y="1162"/>
                </a:cubicBezTo>
                <a:cubicBezTo>
                  <a:pt x="2100" y="1764"/>
                  <a:pt x="2100" y="1764"/>
                  <a:pt x="2100" y="1764"/>
                </a:cubicBezTo>
                <a:cubicBezTo>
                  <a:pt x="2100" y="1815"/>
                  <a:pt x="2059" y="1857"/>
                  <a:pt x="2008" y="185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/>
          <a:lstStyle/>
          <a:p>
            <a:endParaRPr lang="zh-CN" altLang="en-US" sz="1074"/>
          </a:p>
        </p:txBody>
      </p:sp>
      <p:grpSp>
        <p:nvGrpSpPr>
          <p:cNvPr id="182" name="Group 293"/>
          <p:cNvGrpSpPr>
            <a:grpSpLocks/>
          </p:cNvGrpSpPr>
          <p:nvPr/>
        </p:nvGrpSpPr>
        <p:grpSpPr bwMode="auto">
          <a:xfrm>
            <a:off x="6272988" y="4966486"/>
            <a:ext cx="245237" cy="279364"/>
            <a:chOff x="4012009" y="1992971"/>
            <a:chExt cx="405446" cy="462180"/>
          </a:xfrm>
          <a:solidFill>
            <a:schemeClr val="tx1"/>
          </a:solidFill>
        </p:grpSpPr>
        <p:sp>
          <p:nvSpPr>
            <p:cNvPr id="183" name="Freeform 9"/>
            <p:cNvSpPr>
              <a:spLocks noEditPoints="1"/>
            </p:cNvSpPr>
            <p:nvPr/>
          </p:nvSpPr>
          <p:spPr bwMode="auto">
            <a:xfrm>
              <a:off x="4012009" y="1992971"/>
              <a:ext cx="405446" cy="462180"/>
            </a:xfrm>
            <a:custGeom>
              <a:avLst/>
              <a:gdLst>
                <a:gd name="T0" fmla="*/ 298033 w 1340"/>
                <a:gd name="T1" fmla="*/ 14519 h 1528"/>
                <a:gd name="T2" fmla="*/ 105295 w 1340"/>
                <a:gd name="T3" fmla="*/ 30247 h 1528"/>
                <a:gd name="T4" fmla="*/ 34493 w 1340"/>
                <a:gd name="T5" fmla="*/ 121594 h 1528"/>
                <a:gd name="T6" fmla="*/ 34796 w 1340"/>
                <a:gd name="T7" fmla="*/ 178460 h 1528"/>
                <a:gd name="T8" fmla="*/ 36006 w 1340"/>
                <a:gd name="T9" fmla="*/ 183602 h 1528"/>
                <a:gd name="T10" fmla="*/ 19970 w 1340"/>
                <a:gd name="T11" fmla="*/ 209312 h 1528"/>
                <a:gd name="T12" fmla="*/ 7262 w 1340"/>
                <a:gd name="T13" fmla="*/ 227460 h 1528"/>
                <a:gd name="T14" fmla="*/ 6959 w 1340"/>
                <a:gd name="T15" fmla="*/ 227763 h 1528"/>
                <a:gd name="T16" fmla="*/ 18457 w 1340"/>
                <a:gd name="T17" fmla="*/ 278881 h 1528"/>
                <a:gd name="T18" fmla="*/ 25416 w 1340"/>
                <a:gd name="T19" fmla="*/ 302776 h 1528"/>
                <a:gd name="T20" fmla="*/ 38427 w 1340"/>
                <a:gd name="T21" fmla="*/ 334839 h 1528"/>
                <a:gd name="T22" fmla="*/ 38124 w 1340"/>
                <a:gd name="T23" fmla="*/ 357827 h 1528"/>
                <a:gd name="T24" fmla="*/ 87141 w 1340"/>
                <a:gd name="T25" fmla="*/ 398963 h 1528"/>
                <a:gd name="T26" fmla="*/ 125870 w 1340"/>
                <a:gd name="T27" fmla="*/ 428000 h 1528"/>
                <a:gd name="T28" fmla="*/ 318608 w 1340"/>
                <a:gd name="T29" fmla="*/ 462180 h 1528"/>
                <a:gd name="T30" fmla="*/ 354009 w 1340"/>
                <a:gd name="T31" fmla="*/ 420136 h 1528"/>
                <a:gd name="T32" fmla="*/ 342511 w 1340"/>
                <a:gd name="T33" fmla="*/ 328487 h 1528"/>
                <a:gd name="T34" fmla="*/ 400605 w 1340"/>
                <a:gd name="T35" fmla="*/ 215059 h 1528"/>
                <a:gd name="T36" fmla="*/ 364296 w 1340"/>
                <a:gd name="T37" fmla="*/ 60797 h 1528"/>
                <a:gd name="T38" fmla="*/ 323449 w 1340"/>
                <a:gd name="T39" fmla="*/ 312455 h 1528"/>
                <a:gd name="T40" fmla="*/ 329501 w 1340"/>
                <a:gd name="T41" fmla="*/ 424371 h 1528"/>
                <a:gd name="T42" fmla="*/ 318608 w 1340"/>
                <a:gd name="T43" fmla="*/ 437075 h 1528"/>
                <a:gd name="T44" fmla="*/ 150681 w 1340"/>
                <a:gd name="T45" fmla="*/ 426791 h 1528"/>
                <a:gd name="T46" fmla="*/ 134039 w 1340"/>
                <a:gd name="T47" fmla="*/ 363876 h 1528"/>
                <a:gd name="T48" fmla="*/ 87141 w 1340"/>
                <a:gd name="T49" fmla="*/ 373858 h 1528"/>
                <a:gd name="T50" fmla="*/ 52042 w 1340"/>
                <a:gd name="T51" fmla="*/ 311548 h 1528"/>
                <a:gd name="T52" fmla="*/ 56581 w 1340"/>
                <a:gd name="T53" fmla="*/ 293097 h 1528"/>
                <a:gd name="T54" fmla="*/ 44175 w 1340"/>
                <a:gd name="T55" fmla="*/ 286443 h 1528"/>
                <a:gd name="T56" fmla="*/ 48411 w 1340"/>
                <a:gd name="T57" fmla="*/ 267387 h 1528"/>
                <a:gd name="T58" fmla="*/ 33585 w 1340"/>
                <a:gd name="T59" fmla="*/ 258615 h 1528"/>
                <a:gd name="T60" fmla="*/ 28139 w 1340"/>
                <a:gd name="T61" fmla="*/ 241072 h 1528"/>
                <a:gd name="T62" fmla="*/ 57489 w 1340"/>
                <a:gd name="T63" fmla="*/ 196608 h 1528"/>
                <a:gd name="T64" fmla="*/ 59001 w 1340"/>
                <a:gd name="T65" fmla="*/ 173015 h 1528"/>
                <a:gd name="T66" fmla="*/ 58699 w 1340"/>
                <a:gd name="T67" fmla="*/ 127644 h 1528"/>
                <a:gd name="T68" fmla="*/ 376097 w 1340"/>
                <a:gd name="T69" fmla="*/ 211429 h 152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1340" h="1528">
                  <a:moveTo>
                    <a:pt x="1204" y="201"/>
                  </a:moveTo>
                  <a:cubicBezTo>
                    <a:pt x="1146" y="134"/>
                    <a:pt x="1073" y="83"/>
                    <a:pt x="985" y="48"/>
                  </a:cubicBezTo>
                  <a:cubicBezTo>
                    <a:pt x="906" y="17"/>
                    <a:pt x="816" y="0"/>
                    <a:pt x="725" y="0"/>
                  </a:cubicBezTo>
                  <a:cubicBezTo>
                    <a:pt x="589" y="0"/>
                    <a:pt x="456" y="36"/>
                    <a:pt x="348" y="100"/>
                  </a:cubicBezTo>
                  <a:cubicBezTo>
                    <a:pt x="290" y="135"/>
                    <a:pt x="241" y="177"/>
                    <a:pt x="202" y="226"/>
                  </a:cubicBezTo>
                  <a:cubicBezTo>
                    <a:pt x="160" y="279"/>
                    <a:pt x="130" y="338"/>
                    <a:pt x="114" y="402"/>
                  </a:cubicBezTo>
                  <a:cubicBezTo>
                    <a:pt x="100" y="457"/>
                    <a:pt x="99" y="521"/>
                    <a:pt x="111" y="572"/>
                  </a:cubicBezTo>
                  <a:cubicBezTo>
                    <a:pt x="115" y="590"/>
                    <a:pt x="115" y="590"/>
                    <a:pt x="115" y="590"/>
                  </a:cubicBezTo>
                  <a:cubicBezTo>
                    <a:pt x="116" y="595"/>
                    <a:pt x="117" y="600"/>
                    <a:pt x="118" y="604"/>
                  </a:cubicBezTo>
                  <a:cubicBezTo>
                    <a:pt x="119" y="605"/>
                    <a:pt x="119" y="606"/>
                    <a:pt x="119" y="607"/>
                  </a:cubicBezTo>
                  <a:cubicBezTo>
                    <a:pt x="116" y="614"/>
                    <a:pt x="116" y="614"/>
                    <a:pt x="116" y="614"/>
                  </a:cubicBezTo>
                  <a:cubicBezTo>
                    <a:pt x="103" y="640"/>
                    <a:pt x="85" y="665"/>
                    <a:pt x="66" y="692"/>
                  </a:cubicBezTo>
                  <a:cubicBezTo>
                    <a:pt x="52" y="711"/>
                    <a:pt x="37" y="730"/>
                    <a:pt x="24" y="752"/>
                  </a:cubicBezTo>
                  <a:cubicBezTo>
                    <a:pt x="24" y="752"/>
                    <a:pt x="24" y="752"/>
                    <a:pt x="24" y="752"/>
                  </a:cubicBezTo>
                  <a:cubicBezTo>
                    <a:pt x="24" y="752"/>
                    <a:pt x="24" y="752"/>
                    <a:pt x="24" y="752"/>
                  </a:cubicBezTo>
                  <a:cubicBezTo>
                    <a:pt x="23" y="753"/>
                    <a:pt x="23" y="753"/>
                    <a:pt x="23" y="753"/>
                  </a:cubicBezTo>
                  <a:cubicBezTo>
                    <a:pt x="4" y="783"/>
                    <a:pt x="0" y="820"/>
                    <a:pt x="10" y="854"/>
                  </a:cubicBezTo>
                  <a:cubicBezTo>
                    <a:pt x="18" y="882"/>
                    <a:pt x="37" y="906"/>
                    <a:pt x="61" y="922"/>
                  </a:cubicBezTo>
                  <a:cubicBezTo>
                    <a:pt x="59" y="943"/>
                    <a:pt x="63" y="964"/>
                    <a:pt x="73" y="983"/>
                  </a:cubicBezTo>
                  <a:cubicBezTo>
                    <a:pt x="76" y="989"/>
                    <a:pt x="80" y="995"/>
                    <a:pt x="84" y="1001"/>
                  </a:cubicBezTo>
                  <a:cubicBezTo>
                    <a:pt x="82" y="1028"/>
                    <a:pt x="89" y="1056"/>
                    <a:pt x="106" y="1078"/>
                  </a:cubicBezTo>
                  <a:cubicBezTo>
                    <a:pt x="127" y="1107"/>
                    <a:pt x="127" y="1107"/>
                    <a:pt x="127" y="1107"/>
                  </a:cubicBezTo>
                  <a:cubicBezTo>
                    <a:pt x="127" y="1111"/>
                    <a:pt x="126" y="1116"/>
                    <a:pt x="126" y="1120"/>
                  </a:cubicBezTo>
                  <a:cubicBezTo>
                    <a:pt x="125" y="1138"/>
                    <a:pt x="124" y="1160"/>
                    <a:pt x="126" y="1183"/>
                  </a:cubicBezTo>
                  <a:cubicBezTo>
                    <a:pt x="131" y="1219"/>
                    <a:pt x="144" y="1249"/>
                    <a:pt x="165" y="1272"/>
                  </a:cubicBezTo>
                  <a:cubicBezTo>
                    <a:pt x="194" y="1303"/>
                    <a:pt x="236" y="1319"/>
                    <a:pt x="288" y="1319"/>
                  </a:cubicBezTo>
                  <a:cubicBezTo>
                    <a:pt x="322" y="1319"/>
                    <a:pt x="361" y="1312"/>
                    <a:pt x="408" y="1299"/>
                  </a:cubicBezTo>
                  <a:cubicBezTo>
                    <a:pt x="411" y="1328"/>
                    <a:pt x="413" y="1367"/>
                    <a:pt x="416" y="1415"/>
                  </a:cubicBezTo>
                  <a:cubicBezTo>
                    <a:pt x="419" y="1478"/>
                    <a:pt x="471" y="1528"/>
                    <a:pt x="534" y="1528"/>
                  </a:cubicBezTo>
                  <a:cubicBezTo>
                    <a:pt x="1053" y="1528"/>
                    <a:pt x="1053" y="1528"/>
                    <a:pt x="1053" y="1528"/>
                  </a:cubicBezTo>
                  <a:cubicBezTo>
                    <a:pt x="1088" y="1528"/>
                    <a:pt x="1121" y="1512"/>
                    <a:pt x="1144" y="1485"/>
                  </a:cubicBezTo>
                  <a:cubicBezTo>
                    <a:pt x="1166" y="1458"/>
                    <a:pt x="1176" y="1423"/>
                    <a:pt x="1170" y="1389"/>
                  </a:cubicBezTo>
                  <a:cubicBezTo>
                    <a:pt x="1122" y="1123"/>
                    <a:pt x="1122" y="1123"/>
                    <a:pt x="1122" y="1123"/>
                  </a:cubicBezTo>
                  <a:cubicBezTo>
                    <a:pt x="1120" y="1109"/>
                    <a:pt x="1123" y="1096"/>
                    <a:pt x="1132" y="1086"/>
                  </a:cubicBezTo>
                  <a:cubicBezTo>
                    <a:pt x="1170" y="1041"/>
                    <a:pt x="1214" y="987"/>
                    <a:pt x="1250" y="923"/>
                  </a:cubicBezTo>
                  <a:cubicBezTo>
                    <a:pt x="1289" y="855"/>
                    <a:pt x="1313" y="785"/>
                    <a:pt x="1324" y="711"/>
                  </a:cubicBezTo>
                  <a:cubicBezTo>
                    <a:pt x="1340" y="606"/>
                    <a:pt x="1337" y="508"/>
                    <a:pt x="1316" y="421"/>
                  </a:cubicBezTo>
                  <a:cubicBezTo>
                    <a:pt x="1295" y="337"/>
                    <a:pt x="1257" y="263"/>
                    <a:pt x="1204" y="201"/>
                  </a:cubicBezTo>
                  <a:close/>
                  <a:moveTo>
                    <a:pt x="1243" y="699"/>
                  </a:moveTo>
                  <a:cubicBezTo>
                    <a:pt x="1222" y="838"/>
                    <a:pt x="1149" y="938"/>
                    <a:pt x="1069" y="1033"/>
                  </a:cubicBezTo>
                  <a:cubicBezTo>
                    <a:pt x="1045" y="1062"/>
                    <a:pt x="1035" y="1100"/>
                    <a:pt x="1041" y="1137"/>
                  </a:cubicBezTo>
                  <a:cubicBezTo>
                    <a:pt x="1089" y="1403"/>
                    <a:pt x="1089" y="1403"/>
                    <a:pt x="1089" y="1403"/>
                  </a:cubicBezTo>
                  <a:cubicBezTo>
                    <a:pt x="1091" y="1414"/>
                    <a:pt x="1088" y="1424"/>
                    <a:pt x="1081" y="1433"/>
                  </a:cubicBezTo>
                  <a:cubicBezTo>
                    <a:pt x="1074" y="1441"/>
                    <a:pt x="1064" y="1445"/>
                    <a:pt x="1053" y="1445"/>
                  </a:cubicBezTo>
                  <a:cubicBezTo>
                    <a:pt x="534" y="1445"/>
                    <a:pt x="534" y="1445"/>
                    <a:pt x="534" y="1445"/>
                  </a:cubicBezTo>
                  <a:cubicBezTo>
                    <a:pt x="515" y="1445"/>
                    <a:pt x="499" y="1430"/>
                    <a:pt x="498" y="1411"/>
                  </a:cubicBezTo>
                  <a:cubicBezTo>
                    <a:pt x="493" y="1321"/>
                    <a:pt x="488" y="1266"/>
                    <a:pt x="485" y="1235"/>
                  </a:cubicBezTo>
                  <a:cubicBezTo>
                    <a:pt x="483" y="1220"/>
                    <a:pt x="464" y="1203"/>
                    <a:pt x="443" y="1203"/>
                  </a:cubicBezTo>
                  <a:cubicBezTo>
                    <a:pt x="439" y="1203"/>
                    <a:pt x="436" y="1204"/>
                    <a:pt x="432" y="1205"/>
                  </a:cubicBezTo>
                  <a:cubicBezTo>
                    <a:pt x="367" y="1227"/>
                    <a:pt x="321" y="1236"/>
                    <a:pt x="288" y="1236"/>
                  </a:cubicBezTo>
                  <a:cubicBezTo>
                    <a:pt x="162" y="1236"/>
                    <a:pt x="227" y="1105"/>
                    <a:pt x="203" y="1072"/>
                  </a:cubicBezTo>
                  <a:cubicBezTo>
                    <a:pt x="172" y="1030"/>
                    <a:pt x="172" y="1030"/>
                    <a:pt x="172" y="1030"/>
                  </a:cubicBezTo>
                  <a:cubicBezTo>
                    <a:pt x="164" y="1019"/>
                    <a:pt x="163" y="1005"/>
                    <a:pt x="171" y="994"/>
                  </a:cubicBezTo>
                  <a:cubicBezTo>
                    <a:pt x="187" y="969"/>
                    <a:pt x="187" y="969"/>
                    <a:pt x="187" y="969"/>
                  </a:cubicBezTo>
                  <a:cubicBezTo>
                    <a:pt x="166" y="963"/>
                    <a:pt x="166" y="963"/>
                    <a:pt x="166" y="963"/>
                  </a:cubicBezTo>
                  <a:cubicBezTo>
                    <a:pt x="158" y="961"/>
                    <a:pt x="150" y="955"/>
                    <a:pt x="146" y="947"/>
                  </a:cubicBezTo>
                  <a:cubicBezTo>
                    <a:pt x="142" y="939"/>
                    <a:pt x="142" y="929"/>
                    <a:pt x="145" y="921"/>
                  </a:cubicBezTo>
                  <a:cubicBezTo>
                    <a:pt x="160" y="884"/>
                    <a:pt x="160" y="884"/>
                    <a:pt x="160" y="884"/>
                  </a:cubicBezTo>
                  <a:cubicBezTo>
                    <a:pt x="161" y="881"/>
                    <a:pt x="160" y="877"/>
                    <a:pt x="156" y="876"/>
                  </a:cubicBezTo>
                  <a:cubicBezTo>
                    <a:pt x="111" y="855"/>
                    <a:pt x="111" y="855"/>
                    <a:pt x="111" y="855"/>
                  </a:cubicBezTo>
                  <a:cubicBezTo>
                    <a:pt x="100" y="850"/>
                    <a:pt x="92" y="841"/>
                    <a:pt x="89" y="830"/>
                  </a:cubicBezTo>
                  <a:cubicBezTo>
                    <a:pt x="85" y="819"/>
                    <a:pt x="87" y="807"/>
                    <a:pt x="93" y="797"/>
                  </a:cubicBezTo>
                  <a:cubicBezTo>
                    <a:pt x="94" y="796"/>
                    <a:pt x="94" y="796"/>
                    <a:pt x="94" y="796"/>
                  </a:cubicBezTo>
                  <a:cubicBezTo>
                    <a:pt x="124" y="746"/>
                    <a:pt x="164" y="702"/>
                    <a:pt x="190" y="650"/>
                  </a:cubicBezTo>
                  <a:cubicBezTo>
                    <a:pt x="201" y="628"/>
                    <a:pt x="201" y="628"/>
                    <a:pt x="201" y="628"/>
                  </a:cubicBezTo>
                  <a:cubicBezTo>
                    <a:pt x="208" y="613"/>
                    <a:pt x="199" y="589"/>
                    <a:pt x="195" y="572"/>
                  </a:cubicBezTo>
                  <a:cubicBezTo>
                    <a:pt x="191" y="553"/>
                    <a:pt x="191" y="553"/>
                    <a:pt x="191" y="553"/>
                  </a:cubicBezTo>
                  <a:cubicBezTo>
                    <a:pt x="182" y="513"/>
                    <a:pt x="184" y="463"/>
                    <a:pt x="194" y="422"/>
                  </a:cubicBezTo>
                  <a:cubicBezTo>
                    <a:pt x="248" y="205"/>
                    <a:pt x="487" y="82"/>
                    <a:pt x="725" y="82"/>
                  </a:cubicBezTo>
                  <a:cubicBezTo>
                    <a:pt x="1018" y="82"/>
                    <a:pt x="1308" y="270"/>
                    <a:pt x="1243" y="6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74"/>
            </a:p>
          </p:txBody>
        </p:sp>
        <p:sp>
          <p:nvSpPr>
            <p:cNvPr id="184" name="Freeform 10"/>
            <p:cNvSpPr>
              <a:spLocks/>
            </p:cNvSpPr>
            <p:nvPr/>
          </p:nvSpPr>
          <p:spPr bwMode="auto">
            <a:xfrm>
              <a:off x="4086667" y="2049085"/>
              <a:ext cx="286227" cy="232944"/>
            </a:xfrm>
            <a:custGeom>
              <a:avLst/>
              <a:gdLst>
                <a:gd name="T0" fmla="*/ 189406 w 946"/>
                <a:gd name="T1" fmla="*/ 10588 h 770"/>
                <a:gd name="T2" fmla="*/ 167621 w 946"/>
                <a:gd name="T3" fmla="*/ 2420 h 770"/>
                <a:gd name="T4" fmla="*/ 153703 w 946"/>
                <a:gd name="T5" fmla="*/ 5445 h 770"/>
                <a:gd name="T6" fmla="*/ 137970 w 946"/>
                <a:gd name="T7" fmla="*/ 0 h 770"/>
                <a:gd name="T8" fmla="*/ 125262 w 946"/>
                <a:gd name="T9" fmla="*/ 3630 h 770"/>
                <a:gd name="T10" fmla="*/ 115277 w 946"/>
                <a:gd name="T11" fmla="*/ 2420 h 770"/>
                <a:gd name="T12" fmla="*/ 86836 w 946"/>
                <a:gd name="T13" fmla="*/ 12404 h 770"/>
                <a:gd name="T14" fmla="*/ 84113 w 946"/>
                <a:gd name="T15" fmla="*/ 12101 h 770"/>
                <a:gd name="T16" fmla="*/ 49318 w 946"/>
                <a:gd name="T17" fmla="*/ 27832 h 770"/>
                <a:gd name="T18" fmla="*/ 19364 w 946"/>
                <a:gd name="T19" fmla="*/ 63228 h 770"/>
                <a:gd name="T20" fmla="*/ 7564 w 946"/>
                <a:gd name="T21" fmla="*/ 80472 h 770"/>
                <a:gd name="T22" fmla="*/ 7867 w 946"/>
                <a:gd name="T23" fmla="*/ 82892 h 770"/>
                <a:gd name="T24" fmla="*/ 0 w 946"/>
                <a:gd name="T25" fmla="*/ 108001 h 770"/>
                <a:gd name="T26" fmla="*/ 20272 w 946"/>
                <a:gd name="T27" fmla="*/ 145212 h 770"/>
                <a:gd name="T28" fmla="*/ 53252 w 946"/>
                <a:gd name="T29" fmla="*/ 168809 h 770"/>
                <a:gd name="T30" fmla="*/ 69893 w 946"/>
                <a:gd name="T31" fmla="*/ 164573 h 770"/>
                <a:gd name="T32" fmla="*/ 91072 w 946"/>
                <a:gd name="T33" fmla="*/ 177582 h 770"/>
                <a:gd name="T34" fmla="*/ 134037 w 946"/>
                <a:gd name="T35" fmla="*/ 207834 h 770"/>
                <a:gd name="T36" fmla="*/ 152493 w 946"/>
                <a:gd name="T37" fmla="*/ 203902 h 770"/>
                <a:gd name="T38" fmla="*/ 201811 w 946"/>
                <a:gd name="T39" fmla="*/ 232944 h 770"/>
                <a:gd name="T40" fmla="*/ 254155 w 946"/>
                <a:gd name="T41" fmla="*/ 197246 h 770"/>
                <a:gd name="T42" fmla="*/ 283201 w 946"/>
                <a:gd name="T43" fmla="*/ 147935 h 770"/>
                <a:gd name="T44" fmla="*/ 282294 w 946"/>
                <a:gd name="T45" fmla="*/ 137951 h 770"/>
                <a:gd name="T46" fmla="*/ 286227 w 946"/>
                <a:gd name="T47" fmla="*/ 121010 h 770"/>
                <a:gd name="T48" fmla="*/ 276545 w 946"/>
                <a:gd name="T49" fmla="*/ 95598 h 770"/>
                <a:gd name="T50" fmla="*/ 277150 w 946"/>
                <a:gd name="T51" fmla="*/ 89850 h 770"/>
                <a:gd name="T52" fmla="*/ 254155 w 946"/>
                <a:gd name="T53" fmla="*/ 54757 h 770"/>
                <a:gd name="T54" fmla="*/ 189406 w 946"/>
                <a:gd name="T55" fmla="*/ 10588 h 770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946" h="770">
                  <a:moveTo>
                    <a:pt x="626" y="35"/>
                  </a:moveTo>
                  <a:cubicBezTo>
                    <a:pt x="607" y="18"/>
                    <a:pt x="581" y="8"/>
                    <a:pt x="554" y="8"/>
                  </a:cubicBezTo>
                  <a:cubicBezTo>
                    <a:pt x="537" y="8"/>
                    <a:pt x="522" y="12"/>
                    <a:pt x="508" y="18"/>
                  </a:cubicBezTo>
                  <a:cubicBezTo>
                    <a:pt x="493" y="7"/>
                    <a:pt x="475" y="0"/>
                    <a:pt x="456" y="0"/>
                  </a:cubicBezTo>
                  <a:cubicBezTo>
                    <a:pt x="441" y="0"/>
                    <a:pt x="426" y="5"/>
                    <a:pt x="414" y="12"/>
                  </a:cubicBezTo>
                  <a:cubicBezTo>
                    <a:pt x="403" y="9"/>
                    <a:pt x="392" y="8"/>
                    <a:pt x="381" y="8"/>
                  </a:cubicBezTo>
                  <a:cubicBezTo>
                    <a:pt x="345" y="8"/>
                    <a:pt x="313" y="20"/>
                    <a:pt x="287" y="41"/>
                  </a:cubicBezTo>
                  <a:cubicBezTo>
                    <a:pt x="284" y="40"/>
                    <a:pt x="281" y="40"/>
                    <a:pt x="278" y="40"/>
                  </a:cubicBezTo>
                  <a:cubicBezTo>
                    <a:pt x="232" y="40"/>
                    <a:pt x="191" y="60"/>
                    <a:pt x="163" y="92"/>
                  </a:cubicBezTo>
                  <a:cubicBezTo>
                    <a:pt x="108" y="103"/>
                    <a:pt x="65" y="151"/>
                    <a:pt x="64" y="209"/>
                  </a:cubicBezTo>
                  <a:cubicBezTo>
                    <a:pt x="41" y="218"/>
                    <a:pt x="25" y="240"/>
                    <a:pt x="25" y="266"/>
                  </a:cubicBezTo>
                  <a:cubicBezTo>
                    <a:pt x="25" y="269"/>
                    <a:pt x="25" y="272"/>
                    <a:pt x="26" y="274"/>
                  </a:cubicBezTo>
                  <a:cubicBezTo>
                    <a:pt x="9" y="298"/>
                    <a:pt x="0" y="327"/>
                    <a:pt x="0" y="357"/>
                  </a:cubicBezTo>
                  <a:cubicBezTo>
                    <a:pt x="0" y="409"/>
                    <a:pt x="26" y="454"/>
                    <a:pt x="67" y="480"/>
                  </a:cubicBezTo>
                  <a:cubicBezTo>
                    <a:pt x="82" y="525"/>
                    <a:pt x="125" y="558"/>
                    <a:pt x="176" y="558"/>
                  </a:cubicBezTo>
                  <a:cubicBezTo>
                    <a:pt x="196" y="558"/>
                    <a:pt x="215" y="553"/>
                    <a:pt x="231" y="544"/>
                  </a:cubicBezTo>
                  <a:cubicBezTo>
                    <a:pt x="248" y="566"/>
                    <a:pt x="273" y="582"/>
                    <a:pt x="301" y="587"/>
                  </a:cubicBezTo>
                  <a:cubicBezTo>
                    <a:pt x="322" y="645"/>
                    <a:pt x="378" y="687"/>
                    <a:pt x="443" y="687"/>
                  </a:cubicBezTo>
                  <a:cubicBezTo>
                    <a:pt x="465" y="687"/>
                    <a:pt x="486" y="682"/>
                    <a:pt x="504" y="674"/>
                  </a:cubicBezTo>
                  <a:cubicBezTo>
                    <a:pt x="536" y="731"/>
                    <a:pt x="597" y="770"/>
                    <a:pt x="667" y="770"/>
                  </a:cubicBezTo>
                  <a:cubicBezTo>
                    <a:pt x="746" y="770"/>
                    <a:pt x="813" y="721"/>
                    <a:pt x="840" y="652"/>
                  </a:cubicBezTo>
                  <a:cubicBezTo>
                    <a:pt x="897" y="620"/>
                    <a:pt x="936" y="559"/>
                    <a:pt x="936" y="489"/>
                  </a:cubicBezTo>
                  <a:cubicBezTo>
                    <a:pt x="936" y="478"/>
                    <a:pt x="935" y="466"/>
                    <a:pt x="933" y="456"/>
                  </a:cubicBezTo>
                  <a:cubicBezTo>
                    <a:pt x="941" y="439"/>
                    <a:pt x="946" y="420"/>
                    <a:pt x="946" y="400"/>
                  </a:cubicBezTo>
                  <a:cubicBezTo>
                    <a:pt x="946" y="368"/>
                    <a:pt x="934" y="339"/>
                    <a:pt x="914" y="316"/>
                  </a:cubicBezTo>
                  <a:cubicBezTo>
                    <a:pt x="915" y="310"/>
                    <a:pt x="916" y="303"/>
                    <a:pt x="916" y="297"/>
                  </a:cubicBezTo>
                  <a:cubicBezTo>
                    <a:pt x="916" y="245"/>
                    <a:pt x="885" y="200"/>
                    <a:pt x="840" y="181"/>
                  </a:cubicBezTo>
                  <a:cubicBezTo>
                    <a:pt x="805" y="97"/>
                    <a:pt x="722" y="37"/>
                    <a:pt x="626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74"/>
            </a:p>
          </p:txBody>
        </p:sp>
      </p:grpSp>
      <p:grpSp>
        <p:nvGrpSpPr>
          <p:cNvPr id="185" name="Group 296"/>
          <p:cNvGrpSpPr/>
          <p:nvPr/>
        </p:nvGrpSpPr>
        <p:grpSpPr>
          <a:xfrm>
            <a:off x="6866339" y="4976379"/>
            <a:ext cx="285628" cy="249913"/>
            <a:chOff x="3175" y="-3175"/>
            <a:chExt cx="4964113" cy="4343400"/>
          </a:xfrm>
          <a:solidFill>
            <a:schemeClr val="tx1"/>
          </a:solidFill>
        </p:grpSpPr>
        <p:sp>
          <p:nvSpPr>
            <p:cNvPr id="186" name="Freeform 14"/>
            <p:cNvSpPr>
              <a:spLocks noEditPoints="1"/>
            </p:cNvSpPr>
            <p:nvPr/>
          </p:nvSpPr>
          <p:spPr bwMode="auto">
            <a:xfrm>
              <a:off x="3175" y="-3175"/>
              <a:ext cx="4964113" cy="4275138"/>
            </a:xfrm>
            <a:custGeom>
              <a:avLst/>
              <a:gdLst>
                <a:gd name="T0" fmla="*/ 369 w 1321"/>
                <a:gd name="T1" fmla="*/ 1136 h 1137"/>
                <a:gd name="T2" fmla="*/ 460 w 1321"/>
                <a:gd name="T3" fmla="*/ 1046 h 1137"/>
                <a:gd name="T4" fmla="*/ 496 w 1321"/>
                <a:gd name="T5" fmla="*/ 1083 h 1137"/>
                <a:gd name="T6" fmla="*/ 522 w 1321"/>
                <a:gd name="T7" fmla="*/ 1065 h 1137"/>
                <a:gd name="T8" fmla="*/ 844 w 1321"/>
                <a:gd name="T9" fmla="*/ 969 h 1137"/>
                <a:gd name="T10" fmla="*/ 861 w 1321"/>
                <a:gd name="T11" fmla="*/ 968 h 1137"/>
                <a:gd name="T12" fmla="*/ 1321 w 1321"/>
                <a:gd name="T13" fmla="*/ 338 h 1137"/>
                <a:gd name="T14" fmla="*/ 983 w 1321"/>
                <a:gd name="T15" fmla="*/ 0 h 1137"/>
                <a:gd name="T16" fmla="*/ 353 w 1321"/>
                <a:gd name="T17" fmla="*/ 460 h 1137"/>
                <a:gd name="T18" fmla="*/ 352 w 1321"/>
                <a:gd name="T19" fmla="*/ 477 h 1137"/>
                <a:gd name="T20" fmla="*/ 256 w 1321"/>
                <a:gd name="T21" fmla="*/ 799 h 1137"/>
                <a:gd name="T22" fmla="*/ 238 w 1321"/>
                <a:gd name="T23" fmla="*/ 825 h 1137"/>
                <a:gd name="T24" fmla="*/ 275 w 1321"/>
                <a:gd name="T25" fmla="*/ 862 h 1137"/>
                <a:gd name="T26" fmla="*/ 0 w 1321"/>
                <a:gd name="T27" fmla="*/ 1137 h 1137"/>
                <a:gd name="T28" fmla="*/ 369 w 1321"/>
                <a:gd name="T29" fmla="*/ 1136 h 1137"/>
                <a:gd name="T30" fmla="*/ 1223 w 1321"/>
                <a:gd name="T31" fmla="*/ 345 h 1137"/>
                <a:gd name="T32" fmla="*/ 826 w 1321"/>
                <a:gd name="T33" fmla="*/ 890 h 1137"/>
                <a:gd name="T34" fmla="*/ 431 w 1321"/>
                <a:gd name="T35" fmla="*/ 495 h 1137"/>
                <a:gd name="T36" fmla="*/ 976 w 1321"/>
                <a:gd name="T37" fmla="*/ 98 h 1137"/>
                <a:gd name="T38" fmla="*/ 1223 w 1321"/>
                <a:gd name="T39" fmla="*/ 345 h 1137"/>
                <a:gd name="T40" fmla="*/ 422 w 1321"/>
                <a:gd name="T41" fmla="*/ 539 h 1137"/>
                <a:gd name="T42" fmla="*/ 782 w 1321"/>
                <a:gd name="T43" fmla="*/ 899 h 1137"/>
                <a:gd name="T44" fmla="*/ 505 w 1321"/>
                <a:gd name="T45" fmla="*/ 986 h 1137"/>
                <a:gd name="T46" fmla="*/ 335 w 1321"/>
                <a:gd name="T47" fmla="*/ 816 h 1137"/>
                <a:gd name="T48" fmla="*/ 422 w 1321"/>
                <a:gd name="T49" fmla="*/ 539 h 1137"/>
                <a:gd name="T50" fmla="*/ 339 w 1321"/>
                <a:gd name="T51" fmla="*/ 1061 h 1137"/>
                <a:gd name="T52" fmla="*/ 180 w 1321"/>
                <a:gd name="T53" fmla="*/ 1062 h 1137"/>
                <a:gd name="T54" fmla="*/ 327 w 1321"/>
                <a:gd name="T55" fmla="*/ 916 h 1137"/>
                <a:gd name="T56" fmla="*/ 406 w 1321"/>
                <a:gd name="T57" fmla="*/ 995 h 1137"/>
                <a:gd name="T58" fmla="*/ 339 w 1321"/>
                <a:gd name="T59" fmla="*/ 1061 h 1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21" h="1137">
                  <a:moveTo>
                    <a:pt x="369" y="1136"/>
                  </a:moveTo>
                  <a:cubicBezTo>
                    <a:pt x="460" y="1046"/>
                    <a:pt x="460" y="1046"/>
                    <a:pt x="460" y="1046"/>
                  </a:cubicBezTo>
                  <a:cubicBezTo>
                    <a:pt x="496" y="1083"/>
                    <a:pt x="496" y="1083"/>
                    <a:pt x="496" y="1083"/>
                  </a:cubicBezTo>
                  <a:cubicBezTo>
                    <a:pt x="522" y="1065"/>
                    <a:pt x="522" y="1065"/>
                    <a:pt x="522" y="1065"/>
                  </a:cubicBezTo>
                  <a:cubicBezTo>
                    <a:pt x="635" y="985"/>
                    <a:pt x="714" y="977"/>
                    <a:pt x="844" y="969"/>
                  </a:cubicBezTo>
                  <a:cubicBezTo>
                    <a:pt x="861" y="968"/>
                    <a:pt x="861" y="968"/>
                    <a:pt x="861" y="968"/>
                  </a:cubicBezTo>
                  <a:cubicBezTo>
                    <a:pt x="1321" y="338"/>
                    <a:pt x="1321" y="338"/>
                    <a:pt x="1321" y="338"/>
                  </a:cubicBezTo>
                  <a:cubicBezTo>
                    <a:pt x="983" y="0"/>
                    <a:pt x="983" y="0"/>
                    <a:pt x="983" y="0"/>
                  </a:cubicBezTo>
                  <a:cubicBezTo>
                    <a:pt x="353" y="460"/>
                    <a:pt x="353" y="460"/>
                    <a:pt x="353" y="460"/>
                  </a:cubicBezTo>
                  <a:cubicBezTo>
                    <a:pt x="352" y="477"/>
                    <a:pt x="352" y="477"/>
                    <a:pt x="352" y="477"/>
                  </a:cubicBezTo>
                  <a:cubicBezTo>
                    <a:pt x="344" y="607"/>
                    <a:pt x="336" y="686"/>
                    <a:pt x="256" y="799"/>
                  </a:cubicBezTo>
                  <a:cubicBezTo>
                    <a:pt x="238" y="825"/>
                    <a:pt x="238" y="825"/>
                    <a:pt x="238" y="825"/>
                  </a:cubicBezTo>
                  <a:cubicBezTo>
                    <a:pt x="275" y="862"/>
                    <a:pt x="275" y="862"/>
                    <a:pt x="275" y="862"/>
                  </a:cubicBezTo>
                  <a:cubicBezTo>
                    <a:pt x="0" y="1137"/>
                    <a:pt x="0" y="1137"/>
                    <a:pt x="0" y="1137"/>
                  </a:cubicBezTo>
                  <a:lnTo>
                    <a:pt x="369" y="1136"/>
                  </a:lnTo>
                  <a:close/>
                  <a:moveTo>
                    <a:pt x="1223" y="345"/>
                  </a:moveTo>
                  <a:cubicBezTo>
                    <a:pt x="826" y="890"/>
                    <a:pt x="826" y="890"/>
                    <a:pt x="826" y="890"/>
                  </a:cubicBezTo>
                  <a:cubicBezTo>
                    <a:pt x="431" y="495"/>
                    <a:pt x="431" y="495"/>
                    <a:pt x="431" y="495"/>
                  </a:cubicBezTo>
                  <a:cubicBezTo>
                    <a:pt x="976" y="98"/>
                    <a:pt x="976" y="98"/>
                    <a:pt x="976" y="98"/>
                  </a:cubicBezTo>
                  <a:lnTo>
                    <a:pt x="1223" y="345"/>
                  </a:lnTo>
                  <a:close/>
                  <a:moveTo>
                    <a:pt x="422" y="539"/>
                  </a:moveTo>
                  <a:cubicBezTo>
                    <a:pt x="782" y="899"/>
                    <a:pt x="782" y="899"/>
                    <a:pt x="782" y="899"/>
                  </a:cubicBezTo>
                  <a:cubicBezTo>
                    <a:pt x="682" y="907"/>
                    <a:pt x="603" y="923"/>
                    <a:pt x="505" y="986"/>
                  </a:cubicBezTo>
                  <a:cubicBezTo>
                    <a:pt x="335" y="816"/>
                    <a:pt x="335" y="816"/>
                    <a:pt x="335" y="816"/>
                  </a:cubicBezTo>
                  <a:cubicBezTo>
                    <a:pt x="398" y="718"/>
                    <a:pt x="414" y="639"/>
                    <a:pt x="422" y="539"/>
                  </a:cubicBezTo>
                  <a:close/>
                  <a:moveTo>
                    <a:pt x="339" y="1061"/>
                  </a:moveTo>
                  <a:cubicBezTo>
                    <a:pt x="180" y="1062"/>
                    <a:pt x="180" y="1062"/>
                    <a:pt x="180" y="1062"/>
                  </a:cubicBezTo>
                  <a:cubicBezTo>
                    <a:pt x="327" y="916"/>
                    <a:pt x="327" y="916"/>
                    <a:pt x="327" y="916"/>
                  </a:cubicBezTo>
                  <a:cubicBezTo>
                    <a:pt x="406" y="995"/>
                    <a:pt x="406" y="995"/>
                    <a:pt x="406" y="995"/>
                  </a:cubicBezTo>
                  <a:lnTo>
                    <a:pt x="339" y="10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87" name="Rectangle 15"/>
            <p:cNvSpPr>
              <a:spLocks noChangeArrowheads="1"/>
            </p:cNvSpPr>
            <p:nvPr/>
          </p:nvSpPr>
          <p:spPr bwMode="auto">
            <a:xfrm>
              <a:off x="1731963" y="4200525"/>
              <a:ext cx="3232150" cy="1397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</p:grpSp>
      <p:sp>
        <p:nvSpPr>
          <p:cNvPr id="188" name="Freeform 19"/>
          <p:cNvSpPr>
            <a:spLocks noEditPoints="1"/>
          </p:cNvSpPr>
          <p:nvPr/>
        </p:nvSpPr>
        <p:spPr bwMode="auto">
          <a:xfrm>
            <a:off x="7493613" y="4972837"/>
            <a:ext cx="167460" cy="271426"/>
          </a:xfrm>
          <a:custGeom>
            <a:avLst/>
            <a:gdLst>
              <a:gd name="T0" fmla="*/ 39301 w 1273"/>
              <a:gd name="T1" fmla="*/ 273792 h 2075"/>
              <a:gd name="T2" fmla="*/ 76507 w 1273"/>
              <a:gd name="T3" fmla="*/ 340016 h 2075"/>
              <a:gd name="T4" fmla="*/ 73887 w 1273"/>
              <a:gd name="T5" fmla="*/ 340016 h 2075"/>
              <a:gd name="T6" fmla="*/ 67336 w 1273"/>
              <a:gd name="T7" fmla="*/ 341324 h 2075"/>
              <a:gd name="T8" fmla="*/ 39039 w 1273"/>
              <a:gd name="T9" fmla="*/ 380587 h 2075"/>
              <a:gd name="T10" fmla="*/ 39039 w 1273"/>
              <a:gd name="T11" fmla="*/ 458066 h 2075"/>
              <a:gd name="T12" fmla="*/ 62096 w 1273"/>
              <a:gd name="T13" fmla="*/ 499161 h 2075"/>
              <a:gd name="T14" fmla="*/ 117380 w 1273"/>
              <a:gd name="T15" fmla="*/ 533450 h 2075"/>
              <a:gd name="T16" fmla="*/ 151179 w 1273"/>
              <a:gd name="T17" fmla="*/ 543135 h 2075"/>
              <a:gd name="T18" fmla="*/ 182359 w 1273"/>
              <a:gd name="T19" fmla="*/ 543135 h 2075"/>
              <a:gd name="T20" fmla="*/ 216420 w 1273"/>
              <a:gd name="T21" fmla="*/ 533450 h 2075"/>
              <a:gd name="T22" fmla="*/ 271442 w 1273"/>
              <a:gd name="T23" fmla="*/ 499161 h 2075"/>
              <a:gd name="T24" fmla="*/ 294761 w 1273"/>
              <a:gd name="T25" fmla="*/ 458066 h 2075"/>
              <a:gd name="T26" fmla="*/ 294761 w 1273"/>
              <a:gd name="T27" fmla="*/ 380587 h 2075"/>
              <a:gd name="T28" fmla="*/ 264368 w 1273"/>
              <a:gd name="T29" fmla="*/ 340801 h 2075"/>
              <a:gd name="T30" fmla="*/ 257031 w 1273"/>
              <a:gd name="T31" fmla="*/ 340016 h 2075"/>
              <a:gd name="T32" fmla="*/ 294237 w 1273"/>
              <a:gd name="T33" fmla="*/ 274054 h 2075"/>
              <a:gd name="T34" fmla="*/ 297381 w 1273"/>
              <a:gd name="T35" fmla="*/ 270128 h 2075"/>
              <a:gd name="T36" fmla="*/ 333538 w 1273"/>
              <a:gd name="T37" fmla="*/ 166736 h 2075"/>
              <a:gd name="T38" fmla="*/ 166900 w 1273"/>
              <a:gd name="T39" fmla="*/ 0 h 2075"/>
              <a:gd name="T40" fmla="*/ 262 w 1273"/>
              <a:gd name="T41" fmla="*/ 166736 h 2075"/>
              <a:gd name="T42" fmla="*/ 36157 w 1273"/>
              <a:gd name="T43" fmla="*/ 270128 h 2075"/>
              <a:gd name="T44" fmla="*/ 39301 w 1273"/>
              <a:gd name="T45" fmla="*/ 273792 h 2075"/>
              <a:gd name="T46" fmla="*/ 69695 w 1273"/>
              <a:gd name="T47" fmla="*/ 444455 h 2075"/>
              <a:gd name="T48" fmla="*/ 69695 w 1273"/>
              <a:gd name="T49" fmla="*/ 431890 h 2075"/>
              <a:gd name="T50" fmla="*/ 264106 w 1273"/>
              <a:gd name="T51" fmla="*/ 455972 h 2075"/>
              <a:gd name="T52" fmla="*/ 264106 w 1273"/>
              <a:gd name="T53" fmla="*/ 458066 h 2075"/>
              <a:gd name="T54" fmla="*/ 260437 w 1273"/>
              <a:gd name="T55" fmla="*/ 468012 h 2075"/>
              <a:gd name="T56" fmla="*/ 69695 w 1273"/>
              <a:gd name="T57" fmla="*/ 444455 h 2075"/>
              <a:gd name="T58" fmla="*/ 264106 w 1273"/>
              <a:gd name="T59" fmla="*/ 440528 h 2075"/>
              <a:gd name="T60" fmla="*/ 69695 w 1273"/>
              <a:gd name="T61" fmla="*/ 416447 h 2075"/>
              <a:gd name="T62" fmla="*/ 69695 w 1273"/>
              <a:gd name="T63" fmla="*/ 402313 h 2075"/>
              <a:gd name="T64" fmla="*/ 264106 w 1273"/>
              <a:gd name="T65" fmla="*/ 426394 h 2075"/>
              <a:gd name="T66" fmla="*/ 264106 w 1273"/>
              <a:gd name="T67" fmla="*/ 440528 h 2075"/>
              <a:gd name="T68" fmla="*/ 200175 w 1273"/>
              <a:gd name="T69" fmla="*/ 507537 h 2075"/>
              <a:gd name="T70" fmla="*/ 182359 w 1273"/>
              <a:gd name="T71" fmla="*/ 512510 h 2075"/>
              <a:gd name="T72" fmla="*/ 151179 w 1273"/>
              <a:gd name="T73" fmla="*/ 512510 h 2075"/>
              <a:gd name="T74" fmla="*/ 133363 w 1273"/>
              <a:gd name="T75" fmla="*/ 507537 h 2075"/>
              <a:gd name="T76" fmla="*/ 78341 w 1273"/>
              <a:gd name="T77" fmla="*/ 473247 h 2075"/>
              <a:gd name="T78" fmla="*/ 69957 w 1273"/>
              <a:gd name="T79" fmla="*/ 459898 h 2075"/>
              <a:gd name="T80" fmla="*/ 242359 w 1273"/>
              <a:gd name="T81" fmla="*/ 481362 h 2075"/>
              <a:gd name="T82" fmla="*/ 200175 w 1273"/>
              <a:gd name="T83" fmla="*/ 507537 h 2075"/>
              <a:gd name="T84" fmla="*/ 264106 w 1273"/>
              <a:gd name="T85" fmla="*/ 380587 h 2075"/>
              <a:gd name="T86" fmla="*/ 264106 w 1273"/>
              <a:gd name="T87" fmla="*/ 410950 h 2075"/>
              <a:gd name="T88" fmla="*/ 69695 w 1273"/>
              <a:gd name="T89" fmla="*/ 386869 h 2075"/>
              <a:gd name="T90" fmla="*/ 69695 w 1273"/>
              <a:gd name="T91" fmla="*/ 380587 h 2075"/>
              <a:gd name="T92" fmla="*/ 76769 w 1273"/>
              <a:gd name="T93" fmla="*/ 370641 h 2075"/>
              <a:gd name="T94" fmla="*/ 79913 w 1273"/>
              <a:gd name="T95" fmla="*/ 370641 h 2075"/>
              <a:gd name="T96" fmla="*/ 257293 w 1273"/>
              <a:gd name="T97" fmla="*/ 370641 h 2075"/>
              <a:gd name="T98" fmla="*/ 264106 w 1273"/>
              <a:gd name="T99" fmla="*/ 380587 h 2075"/>
              <a:gd name="T100" fmla="*/ 166900 w 1273"/>
              <a:gd name="T101" fmla="*/ 28007 h 2075"/>
              <a:gd name="T102" fmla="*/ 305503 w 1273"/>
              <a:gd name="T103" fmla="*/ 166736 h 2075"/>
              <a:gd name="T104" fmla="*/ 275372 w 1273"/>
              <a:gd name="T105" fmla="*/ 252590 h 2075"/>
              <a:gd name="T106" fmla="*/ 272228 w 1273"/>
              <a:gd name="T107" fmla="*/ 256779 h 2075"/>
              <a:gd name="T108" fmla="*/ 228734 w 1273"/>
              <a:gd name="T109" fmla="*/ 340016 h 2075"/>
              <a:gd name="T110" fmla="*/ 182097 w 1273"/>
              <a:gd name="T111" fmla="*/ 340016 h 2075"/>
              <a:gd name="T112" fmla="*/ 104804 w 1273"/>
              <a:gd name="T113" fmla="*/ 340016 h 2075"/>
              <a:gd name="T114" fmla="*/ 61048 w 1273"/>
              <a:gd name="T115" fmla="*/ 256517 h 2075"/>
              <a:gd name="T116" fmla="*/ 58166 w 1273"/>
              <a:gd name="T117" fmla="*/ 252590 h 2075"/>
              <a:gd name="T118" fmla="*/ 28297 w 1273"/>
              <a:gd name="T119" fmla="*/ 166736 h 2075"/>
              <a:gd name="T120" fmla="*/ 166900 w 1273"/>
              <a:gd name="T121" fmla="*/ 28007 h 2075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273" h="2075">
                <a:moveTo>
                  <a:pt x="150" y="1046"/>
                </a:moveTo>
                <a:cubicBezTo>
                  <a:pt x="229" y="1145"/>
                  <a:pt x="275" y="1204"/>
                  <a:pt x="292" y="1299"/>
                </a:cubicBezTo>
                <a:cubicBezTo>
                  <a:pt x="282" y="1299"/>
                  <a:pt x="282" y="1299"/>
                  <a:pt x="282" y="1299"/>
                </a:cubicBezTo>
                <a:cubicBezTo>
                  <a:pt x="273" y="1299"/>
                  <a:pt x="265" y="1301"/>
                  <a:pt x="257" y="1304"/>
                </a:cubicBezTo>
                <a:cubicBezTo>
                  <a:pt x="193" y="1327"/>
                  <a:pt x="149" y="1387"/>
                  <a:pt x="149" y="1454"/>
                </a:cubicBezTo>
                <a:cubicBezTo>
                  <a:pt x="149" y="1750"/>
                  <a:pt x="149" y="1750"/>
                  <a:pt x="149" y="1750"/>
                </a:cubicBezTo>
                <a:cubicBezTo>
                  <a:pt x="149" y="1811"/>
                  <a:pt x="184" y="1874"/>
                  <a:pt x="237" y="1907"/>
                </a:cubicBezTo>
                <a:cubicBezTo>
                  <a:pt x="448" y="2038"/>
                  <a:pt x="448" y="2038"/>
                  <a:pt x="448" y="2038"/>
                </a:cubicBezTo>
                <a:cubicBezTo>
                  <a:pt x="483" y="2060"/>
                  <a:pt x="534" y="2075"/>
                  <a:pt x="577" y="2075"/>
                </a:cubicBezTo>
                <a:cubicBezTo>
                  <a:pt x="696" y="2075"/>
                  <a:pt x="696" y="2075"/>
                  <a:pt x="696" y="2075"/>
                </a:cubicBezTo>
                <a:cubicBezTo>
                  <a:pt x="739" y="2075"/>
                  <a:pt x="790" y="2060"/>
                  <a:pt x="826" y="2038"/>
                </a:cubicBezTo>
                <a:cubicBezTo>
                  <a:pt x="1036" y="1907"/>
                  <a:pt x="1036" y="1907"/>
                  <a:pt x="1036" y="1907"/>
                </a:cubicBezTo>
                <a:cubicBezTo>
                  <a:pt x="1089" y="1874"/>
                  <a:pt x="1125" y="1811"/>
                  <a:pt x="1125" y="1750"/>
                </a:cubicBezTo>
                <a:cubicBezTo>
                  <a:pt x="1125" y="1454"/>
                  <a:pt x="1125" y="1454"/>
                  <a:pt x="1125" y="1454"/>
                </a:cubicBezTo>
                <a:cubicBezTo>
                  <a:pt x="1125" y="1384"/>
                  <a:pt x="1077" y="1322"/>
                  <a:pt x="1009" y="1302"/>
                </a:cubicBezTo>
                <a:cubicBezTo>
                  <a:pt x="1003" y="1300"/>
                  <a:pt x="1001" y="1299"/>
                  <a:pt x="981" y="1299"/>
                </a:cubicBezTo>
                <a:cubicBezTo>
                  <a:pt x="997" y="1205"/>
                  <a:pt x="1044" y="1147"/>
                  <a:pt x="1123" y="1047"/>
                </a:cubicBezTo>
                <a:cubicBezTo>
                  <a:pt x="1135" y="1032"/>
                  <a:pt x="1135" y="1032"/>
                  <a:pt x="1135" y="1032"/>
                </a:cubicBezTo>
                <a:cubicBezTo>
                  <a:pt x="1225" y="919"/>
                  <a:pt x="1273" y="782"/>
                  <a:pt x="1273" y="637"/>
                </a:cubicBezTo>
                <a:cubicBezTo>
                  <a:pt x="1273" y="286"/>
                  <a:pt x="988" y="0"/>
                  <a:pt x="637" y="0"/>
                </a:cubicBezTo>
                <a:cubicBezTo>
                  <a:pt x="286" y="0"/>
                  <a:pt x="1" y="286"/>
                  <a:pt x="1" y="637"/>
                </a:cubicBezTo>
                <a:cubicBezTo>
                  <a:pt x="0" y="782"/>
                  <a:pt x="48" y="918"/>
                  <a:pt x="138" y="1032"/>
                </a:cubicBezTo>
                <a:lnTo>
                  <a:pt x="150" y="1046"/>
                </a:lnTo>
                <a:close/>
                <a:moveTo>
                  <a:pt x="266" y="1698"/>
                </a:moveTo>
                <a:cubicBezTo>
                  <a:pt x="266" y="1650"/>
                  <a:pt x="266" y="1650"/>
                  <a:pt x="266" y="1650"/>
                </a:cubicBezTo>
                <a:cubicBezTo>
                  <a:pt x="1008" y="1742"/>
                  <a:pt x="1008" y="1742"/>
                  <a:pt x="1008" y="1742"/>
                </a:cubicBezTo>
                <a:cubicBezTo>
                  <a:pt x="1008" y="1750"/>
                  <a:pt x="1008" y="1750"/>
                  <a:pt x="1008" y="1750"/>
                </a:cubicBezTo>
                <a:cubicBezTo>
                  <a:pt x="1008" y="1762"/>
                  <a:pt x="1002" y="1776"/>
                  <a:pt x="994" y="1788"/>
                </a:cubicBezTo>
                <a:lnTo>
                  <a:pt x="266" y="1698"/>
                </a:lnTo>
                <a:close/>
                <a:moveTo>
                  <a:pt x="1008" y="1683"/>
                </a:moveTo>
                <a:cubicBezTo>
                  <a:pt x="266" y="1591"/>
                  <a:pt x="266" y="1591"/>
                  <a:pt x="266" y="1591"/>
                </a:cubicBezTo>
                <a:cubicBezTo>
                  <a:pt x="266" y="1537"/>
                  <a:pt x="266" y="1537"/>
                  <a:pt x="266" y="1537"/>
                </a:cubicBezTo>
                <a:cubicBezTo>
                  <a:pt x="1008" y="1629"/>
                  <a:pt x="1008" y="1629"/>
                  <a:pt x="1008" y="1629"/>
                </a:cubicBezTo>
                <a:lnTo>
                  <a:pt x="1008" y="1683"/>
                </a:lnTo>
                <a:close/>
                <a:moveTo>
                  <a:pt x="764" y="1939"/>
                </a:moveTo>
                <a:cubicBezTo>
                  <a:pt x="747" y="1949"/>
                  <a:pt x="717" y="1958"/>
                  <a:pt x="696" y="1958"/>
                </a:cubicBezTo>
                <a:cubicBezTo>
                  <a:pt x="577" y="1958"/>
                  <a:pt x="577" y="1958"/>
                  <a:pt x="577" y="1958"/>
                </a:cubicBezTo>
                <a:cubicBezTo>
                  <a:pt x="557" y="1958"/>
                  <a:pt x="527" y="1949"/>
                  <a:pt x="509" y="1939"/>
                </a:cubicBezTo>
                <a:cubicBezTo>
                  <a:pt x="299" y="1808"/>
                  <a:pt x="299" y="1808"/>
                  <a:pt x="299" y="1808"/>
                </a:cubicBezTo>
                <a:cubicBezTo>
                  <a:pt x="283" y="1797"/>
                  <a:pt x="269" y="1776"/>
                  <a:pt x="267" y="1757"/>
                </a:cubicBezTo>
                <a:cubicBezTo>
                  <a:pt x="925" y="1839"/>
                  <a:pt x="925" y="1839"/>
                  <a:pt x="925" y="1839"/>
                </a:cubicBezTo>
                <a:lnTo>
                  <a:pt x="764" y="1939"/>
                </a:lnTo>
                <a:close/>
                <a:moveTo>
                  <a:pt x="1008" y="1454"/>
                </a:moveTo>
                <a:cubicBezTo>
                  <a:pt x="1008" y="1570"/>
                  <a:pt x="1008" y="1570"/>
                  <a:pt x="1008" y="1570"/>
                </a:cubicBezTo>
                <a:cubicBezTo>
                  <a:pt x="266" y="1478"/>
                  <a:pt x="266" y="1478"/>
                  <a:pt x="266" y="1478"/>
                </a:cubicBezTo>
                <a:cubicBezTo>
                  <a:pt x="266" y="1454"/>
                  <a:pt x="266" y="1454"/>
                  <a:pt x="266" y="1454"/>
                </a:cubicBezTo>
                <a:cubicBezTo>
                  <a:pt x="266" y="1437"/>
                  <a:pt x="277" y="1422"/>
                  <a:pt x="293" y="1416"/>
                </a:cubicBezTo>
                <a:cubicBezTo>
                  <a:pt x="305" y="1416"/>
                  <a:pt x="305" y="1416"/>
                  <a:pt x="305" y="1416"/>
                </a:cubicBezTo>
                <a:cubicBezTo>
                  <a:pt x="806" y="1416"/>
                  <a:pt x="948" y="1416"/>
                  <a:pt x="982" y="1416"/>
                </a:cubicBezTo>
                <a:cubicBezTo>
                  <a:pt x="997" y="1423"/>
                  <a:pt x="1008" y="1438"/>
                  <a:pt x="1008" y="1454"/>
                </a:cubicBezTo>
                <a:close/>
                <a:moveTo>
                  <a:pt x="637" y="107"/>
                </a:moveTo>
                <a:cubicBezTo>
                  <a:pt x="929" y="107"/>
                  <a:pt x="1166" y="345"/>
                  <a:pt x="1166" y="637"/>
                </a:cubicBezTo>
                <a:cubicBezTo>
                  <a:pt x="1166" y="757"/>
                  <a:pt x="1126" y="871"/>
                  <a:pt x="1051" y="965"/>
                </a:cubicBezTo>
                <a:cubicBezTo>
                  <a:pt x="1039" y="981"/>
                  <a:pt x="1039" y="981"/>
                  <a:pt x="1039" y="981"/>
                </a:cubicBezTo>
                <a:cubicBezTo>
                  <a:pt x="951" y="1091"/>
                  <a:pt x="891" y="1167"/>
                  <a:pt x="873" y="1299"/>
                </a:cubicBezTo>
                <a:cubicBezTo>
                  <a:pt x="822" y="1299"/>
                  <a:pt x="760" y="1299"/>
                  <a:pt x="695" y="1299"/>
                </a:cubicBezTo>
                <a:cubicBezTo>
                  <a:pt x="592" y="1299"/>
                  <a:pt x="481" y="1299"/>
                  <a:pt x="400" y="1299"/>
                </a:cubicBezTo>
                <a:cubicBezTo>
                  <a:pt x="382" y="1166"/>
                  <a:pt x="322" y="1090"/>
                  <a:pt x="233" y="980"/>
                </a:cubicBezTo>
                <a:cubicBezTo>
                  <a:pt x="222" y="965"/>
                  <a:pt x="222" y="965"/>
                  <a:pt x="222" y="965"/>
                </a:cubicBezTo>
                <a:cubicBezTo>
                  <a:pt x="147" y="871"/>
                  <a:pt x="108" y="757"/>
                  <a:pt x="108" y="637"/>
                </a:cubicBezTo>
                <a:cubicBezTo>
                  <a:pt x="108" y="345"/>
                  <a:pt x="345" y="107"/>
                  <a:pt x="637" y="10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/>
          <a:lstStyle/>
          <a:p>
            <a:endParaRPr lang="zh-CN" altLang="en-US" sz="1074"/>
          </a:p>
        </p:txBody>
      </p:sp>
      <p:grpSp>
        <p:nvGrpSpPr>
          <p:cNvPr id="189" name="Group 300"/>
          <p:cNvGrpSpPr/>
          <p:nvPr/>
        </p:nvGrpSpPr>
        <p:grpSpPr>
          <a:xfrm>
            <a:off x="7976667" y="4989887"/>
            <a:ext cx="254591" cy="254542"/>
            <a:chOff x="7938" y="-3175"/>
            <a:chExt cx="8029575" cy="8027988"/>
          </a:xfrm>
          <a:solidFill>
            <a:schemeClr val="tx1"/>
          </a:solidFill>
        </p:grpSpPr>
        <p:sp>
          <p:nvSpPr>
            <p:cNvPr id="190" name="Freeform 23"/>
            <p:cNvSpPr>
              <a:spLocks noEditPoints="1"/>
            </p:cNvSpPr>
            <p:nvPr/>
          </p:nvSpPr>
          <p:spPr bwMode="auto">
            <a:xfrm>
              <a:off x="7938" y="-3175"/>
              <a:ext cx="8029575" cy="8027988"/>
            </a:xfrm>
            <a:custGeom>
              <a:avLst/>
              <a:gdLst>
                <a:gd name="T0" fmla="*/ 818 w 2138"/>
                <a:gd name="T1" fmla="*/ 1635 h 2138"/>
                <a:gd name="T2" fmla="*/ 818 w 2138"/>
                <a:gd name="T3" fmla="*/ 1635 h 2138"/>
                <a:gd name="T4" fmla="*/ 1257 w 2138"/>
                <a:gd name="T5" fmla="*/ 1507 h 2138"/>
                <a:gd name="T6" fmla="*/ 1301 w 2138"/>
                <a:gd name="T7" fmla="*/ 1550 h 2138"/>
                <a:gd name="T8" fmla="*/ 1249 w 2138"/>
                <a:gd name="T9" fmla="*/ 1602 h 2138"/>
                <a:gd name="T10" fmla="*/ 1711 w 2138"/>
                <a:gd name="T11" fmla="*/ 2064 h 2138"/>
                <a:gd name="T12" fmla="*/ 1888 w 2138"/>
                <a:gd name="T13" fmla="*/ 2138 h 2138"/>
                <a:gd name="T14" fmla="*/ 2065 w 2138"/>
                <a:gd name="T15" fmla="*/ 2064 h 2138"/>
                <a:gd name="T16" fmla="*/ 2138 w 2138"/>
                <a:gd name="T17" fmla="*/ 1888 h 2138"/>
                <a:gd name="T18" fmla="*/ 2065 w 2138"/>
                <a:gd name="T19" fmla="*/ 1711 h 2138"/>
                <a:gd name="T20" fmla="*/ 1603 w 2138"/>
                <a:gd name="T21" fmla="*/ 1248 h 2138"/>
                <a:gd name="T22" fmla="*/ 1551 w 2138"/>
                <a:gd name="T23" fmla="*/ 1300 h 2138"/>
                <a:gd name="T24" fmla="*/ 1507 w 2138"/>
                <a:gd name="T25" fmla="*/ 1257 h 2138"/>
                <a:gd name="T26" fmla="*/ 1633 w 2138"/>
                <a:gd name="T27" fmla="*/ 760 h 2138"/>
                <a:gd name="T28" fmla="*/ 1396 w 2138"/>
                <a:gd name="T29" fmla="*/ 239 h 2138"/>
                <a:gd name="T30" fmla="*/ 818 w 2138"/>
                <a:gd name="T31" fmla="*/ 0 h 2138"/>
                <a:gd name="T32" fmla="*/ 240 w 2138"/>
                <a:gd name="T33" fmla="*/ 239 h 2138"/>
                <a:gd name="T34" fmla="*/ 0 w 2138"/>
                <a:gd name="T35" fmla="*/ 817 h 2138"/>
                <a:gd name="T36" fmla="*/ 240 w 2138"/>
                <a:gd name="T37" fmla="*/ 1395 h 2138"/>
                <a:gd name="T38" fmla="*/ 818 w 2138"/>
                <a:gd name="T39" fmla="*/ 1635 h 2138"/>
                <a:gd name="T40" fmla="*/ 2009 w 2138"/>
                <a:gd name="T41" fmla="*/ 1888 h 2138"/>
                <a:gd name="T42" fmla="*/ 1973 w 2138"/>
                <a:gd name="T43" fmla="*/ 1973 h 2138"/>
                <a:gd name="T44" fmla="*/ 1888 w 2138"/>
                <a:gd name="T45" fmla="*/ 2008 h 2138"/>
                <a:gd name="T46" fmla="*/ 1803 w 2138"/>
                <a:gd name="T47" fmla="*/ 1973 h 2138"/>
                <a:gd name="T48" fmla="*/ 1444 w 2138"/>
                <a:gd name="T49" fmla="*/ 1614 h 2138"/>
                <a:gd name="T50" fmla="*/ 1614 w 2138"/>
                <a:gd name="T51" fmla="*/ 1444 h 2138"/>
                <a:gd name="T52" fmla="*/ 1973 w 2138"/>
                <a:gd name="T53" fmla="*/ 1802 h 2138"/>
                <a:gd name="T54" fmla="*/ 2009 w 2138"/>
                <a:gd name="T55" fmla="*/ 1888 h 2138"/>
                <a:gd name="T56" fmla="*/ 1392 w 2138"/>
                <a:gd name="T57" fmla="*/ 1459 h 2138"/>
                <a:gd name="T58" fmla="*/ 1361 w 2138"/>
                <a:gd name="T59" fmla="*/ 1427 h 2138"/>
                <a:gd name="T60" fmla="*/ 1362 w 2138"/>
                <a:gd name="T61" fmla="*/ 1427 h 2138"/>
                <a:gd name="T62" fmla="*/ 1377 w 2138"/>
                <a:gd name="T63" fmla="*/ 1413 h 2138"/>
                <a:gd name="T64" fmla="*/ 1380 w 2138"/>
                <a:gd name="T65" fmla="*/ 1410 h 2138"/>
                <a:gd name="T66" fmla="*/ 1396 w 2138"/>
                <a:gd name="T67" fmla="*/ 1395 h 2138"/>
                <a:gd name="T68" fmla="*/ 1411 w 2138"/>
                <a:gd name="T69" fmla="*/ 1380 h 2138"/>
                <a:gd name="T70" fmla="*/ 1413 w 2138"/>
                <a:gd name="T71" fmla="*/ 1377 h 2138"/>
                <a:gd name="T72" fmla="*/ 1428 w 2138"/>
                <a:gd name="T73" fmla="*/ 1361 h 2138"/>
                <a:gd name="T74" fmla="*/ 1428 w 2138"/>
                <a:gd name="T75" fmla="*/ 1361 h 2138"/>
                <a:gd name="T76" fmla="*/ 1459 w 2138"/>
                <a:gd name="T77" fmla="*/ 1392 h 2138"/>
                <a:gd name="T78" fmla="*/ 1392 w 2138"/>
                <a:gd name="T79" fmla="*/ 1459 h 2138"/>
                <a:gd name="T80" fmla="*/ 331 w 2138"/>
                <a:gd name="T81" fmla="*/ 331 h 2138"/>
                <a:gd name="T82" fmla="*/ 818 w 2138"/>
                <a:gd name="T83" fmla="*/ 129 h 2138"/>
                <a:gd name="T84" fmla="*/ 1304 w 2138"/>
                <a:gd name="T85" fmla="*/ 331 h 2138"/>
                <a:gd name="T86" fmla="*/ 1504 w 2138"/>
                <a:gd name="T87" fmla="*/ 769 h 2138"/>
                <a:gd name="T88" fmla="*/ 1371 w 2138"/>
                <a:gd name="T89" fmla="*/ 1226 h 2138"/>
                <a:gd name="T90" fmla="*/ 1371 w 2138"/>
                <a:gd name="T91" fmla="*/ 1226 h 2138"/>
                <a:gd name="T92" fmla="*/ 1304 w 2138"/>
                <a:gd name="T93" fmla="*/ 1303 h 2138"/>
                <a:gd name="T94" fmla="*/ 1280 w 2138"/>
                <a:gd name="T95" fmla="*/ 1326 h 2138"/>
                <a:gd name="T96" fmla="*/ 1226 w 2138"/>
                <a:gd name="T97" fmla="*/ 1370 h 2138"/>
                <a:gd name="T98" fmla="*/ 818 w 2138"/>
                <a:gd name="T99" fmla="*/ 1505 h 2138"/>
                <a:gd name="T100" fmla="*/ 331 w 2138"/>
                <a:gd name="T101" fmla="*/ 1303 h 2138"/>
                <a:gd name="T102" fmla="*/ 331 w 2138"/>
                <a:gd name="T103" fmla="*/ 331 h 2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138" h="2138">
                  <a:moveTo>
                    <a:pt x="818" y="1635"/>
                  </a:moveTo>
                  <a:cubicBezTo>
                    <a:pt x="818" y="1635"/>
                    <a:pt x="818" y="1635"/>
                    <a:pt x="818" y="1635"/>
                  </a:cubicBezTo>
                  <a:cubicBezTo>
                    <a:pt x="975" y="1635"/>
                    <a:pt x="1126" y="1590"/>
                    <a:pt x="1257" y="1507"/>
                  </a:cubicBezTo>
                  <a:cubicBezTo>
                    <a:pt x="1301" y="1550"/>
                    <a:pt x="1301" y="1550"/>
                    <a:pt x="1301" y="1550"/>
                  </a:cubicBezTo>
                  <a:cubicBezTo>
                    <a:pt x="1249" y="1602"/>
                    <a:pt x="1249" y="1602"/>
                    <a:pt x="1249" y="1602"/>
                  </a:cubicBezTo>
                  <a:cubicBezTo>
                    <a:pt x="1711" y="2064"/>
                    <a:pt x="1711" y="2064"/>
                    <a:pt x="1711" y="2064"/>
                  </a:cubicBezTo>
                  <a:cubicBezTo>
                    <a:pt x="1758" y="2112"/>
                    <a:pt x="1821" y="2138"/>
                    <a:pt x="1888" y="2138"/>
                  </a:cubicBezTo>
                  <a:cubicBezTo>
                    <a:pt x="1955" y="2138"/>
                    <a:pt x="2018" y="2112"/>
                    <a:pt x="2065" y="2064"/>
                  </a:cubicBezTo>
                  <a:cubicBezTo>
                    <a:pt x="2112" y="2017"/>
                    <a:pt x="2138" y="1954"/>
                    <a:pt x="2138" y="1888"/>
                  </a:cubicBezTo>
                  <a:cubicBezTo>
                    <a:pt x="2138" y="1821"/>
                    <a:pt x="2112" y="1758"/>
                    <a:pt x="2065" y="1711"/>
                  </a:cubicBezTo>
                  <a:cubicBezTo>
                    <a:pt x="1603" y="1248"/>
                    <a:pt x="1603" y="1248"/>
                    <a:pt x="1603" y="1248"/>
                  </a:cubicBezTo>
                  <a:cubicBezTo>
                    <a:pt x="1551" y="1300"/>
                    <a:pt x="1551" y="1300"/>
                    <a:pt x="1551" y="1300"/>
                  </a:cubicBezTo>
                  <a:cubicBezTo>
                    <a:pt x="1507" y="1257"/>
                    <a:pt x="1507" y="1257"/>
                    <a:pt x="1507" y="1257"/>
                  </a:cubicBezTo>
                  <a:cubicBezTo>
                    <a:pt x="1601" y="1110"/>
                    <a:pt x="1645" y="935"/>
                    <a:pt x="1633" y="760"/>
                  </a:cubicBezTo>
                  <a:cubicBezTo>
                    <a:pt x="1619" y="563"/>
                    <a:pt x="1535" y="379"/>
                    <a:pt x="1396" y="239"/>
                  </a:cubicBezTo>
                  <a:cubicBezTo>
                    <a:pt x="1241" y="85"/>
                    <a:pt x="1036" y="0"/>
                    <a:pt x="818" y="0"/>
                  </a:cubicBezTo>
                  <a:cubicBezTo>
                    <a:pt x="599" y="0"/>
                    <a:pt x="394" y="85"/>
                    <a:pt x="240" y="239"/>
                  </a:cubicBezTo>
                  <a:cubicBezTo>
                    <a:pt x="85" y="394"/>
                    <a:pt x="0" y="599"/>
                    <a:pt x="0" y="817"/>
                  </a:cubicBezTo>
                  <a:cubicBezTo>
                    <a:pt x="0" y="1036"/>
                    <a:pt x="85" y="1241"/>
                    <a:pt x="240" y="1395"/>
                  </a:cubicBezTo>
                  <a:cubicBezTo>
                    <a:pt x="394" y="1550"/>
                    <a:pt x="599" y="1635"/>
                    <a:pt x="818" y="1635"/>
                  </a:cubicBezTo>
                  <a:close/>
                  <a:moveTo>
                    <a:pt x="2009" y="1888"/>
                  </a:moveTo>
                  <a:cubicBezTo>
                    <a:pt x="2009" y="1920"/>
                    <a:pt x="1996" y="1950"/>
                    <a:pt x="1973" y="1973"/>
                  </a:cubicBezTo>
                  <a:cubicBezTo>
                    <a:pt x="1950" y="1996"/>
                    <a:pt x="1920" y="2008"/>
                    <a:pt x="1888" y="2008"/>
                  </a:cubicBezTo>
                  <a:cubicBezTo>
                    <a:pt x="1856" y="2008"/>
                    <a:pt x="1826" y="1996"/>
                    <a:pt x="1803" y="1973"/>
                  </a:cubicBezTo>
                  <a:cubicBezTo>
                    <a:pt x="1444" y="1614"/>
                    <a:pt x="1444" y="1614"/>
                    <a:pt x="1444" y="1614"/>
                  </a:cubicBezTo>
                  <a:cubicBezTo>
                    <a:pt x="1614" y="1444"/>
                    <a:pt x="1614" y="1444"/>
                    <a:pt x="1614" y="1444"/>
                  </a:cubicBezTo>
                  <a:cubicBezTo>
                    <a:pt x="1973" y="1802"/>
                    <a:pt x="1973" y="1802"/>
                    <a:pt x="1973" y="1802"/>
                  </a:cubicBezTo>
                  <a:cubicBezTo>
                    <a:pt x="1996" y="1825"/>
                    <a:pt x="2009" y="1855"/>
                    <a:pt x="2009" y="1888"/>
                  </a:cubicBezTo>
                  <a:close/>
                  <a:moveTo>
                    <a:pt x="1392" y="1459"/>
                  </a:moveTo>
                  <a:cubicBezTo>
                    <a:pt x="1361" y="1427"/>
                    <a:pt x="1361" y="1427"/>
                    <a:pt x="1361" y="1427"/>
                  </a:cubicBezTo>
                  <a:cubicBezTo>
                    <a:pt x="1361" y="1427"/>
                    <a:pt x="1362" y="1427"/>
                    <a:pt x="1362" y="1427"/>
                  </a:cubicBezTo>
                  <a:cubicBezTo>
                    <a:pt x="1367" y="1422"/>
                    <a:pt x="1372" y="1418"/>
                    <a:pt x="1377" y="1413"/>
                  </a:cubicBezTo>
                  <a:cubicBezTo>
                    <a:pt x="1378" y="1412"/>
                    <a:pt x="1379" y="1411"/>
                    <a:pt x="1380" y="1410"/>
                  </a:cubicBezTo>
                  <a:cubicBezTo>
                    <a:pt x="1385" y="1405"/>
                    <a:pt x="1391" y="1400"/>
                    <a:pt x="1396" y="1395"/>
                  </a:cubicBezTo>
                  <a:cubicBezTo>
                    <a:pt x="1401" y="1390"/>
                    <a:pt x="1406" y="1385"/>
                    <a:pt x="1411" y="1380"/>
                  </a:cubicBezTo>
                  <a:cubicBezTo>
                    <a:pt x="1411" y="1379"/>
                    <a:pt x="1412" y="1378"/>
                    <a:pt x="1413" y="1377"/>
                  </a:cubicBezTo>
                  <a:cubicBezTo>
                    <a:pt x="1418" y="1372"/>
                    <a:pt x="1423" y="1366"/>
                    <a:pt x="1428" y="1361"/>
                  </a:cubicBezTo>
                  <a:cubicBezTo>
                    <a:pt x="1428" y="1361"/>
                    <a:pt x="1428" y="1361"/>
                    <a:pt x="1428" y="1361"/>
                  </a:cubicBezTo>
                  <a:cubicBezTo>
                    <a:pt x="1459" y="1392"/>
                    <a:pt x="1459" y="1392"/>
                    <a:pt x="1459" y="1392"/>
                  </a:cubicBezTo>
                  <a:lnTo>
                    <a:pt x="1392" y="1459"/>
                  </a:lnTo>
                  <a:close/>
                  <a:moveTo>
                    <a:pt x="331" y="331"/>
                  </a:moveTo>
                  <a:cubicBezTo>
                    <a:pt x="461" y="201"/>
                    <a:pt x="634" y="129"/>
                    <a:pt x="818" y="129"/>
                  </a:cubicBezTo>
                  <a:cubicBezTo>
                    <a:pt x="1001" y="129"/>
                    <a:pt x="1174" y="201"/>
                    <a:pt x="1304" y="331"/>
                  </a:cubicBezTo>
                  <a:cubicBezTo>
                    <a:pt x="1421" y="448"/>
                    <a:pt x="1492" y="604"/>
                    <a:pt x="1504" y="769"/>
                  </a:cubicBezTo>
                  <a:cubicBezTo>
                    <a:pt x="1515" y="932"/>
                    <a:pt x="1468" y="1095"/>
                    <a:pt x="1371" y="1226"/>
                  </a:cubicBezTo>
                  <a:cubicBezTo>
                    <a:pt x="1371" y="1226"/>
                    <a:pt x="1371" y="1226"/>
                    <a:pt x="1371" y="1226"/>
                  </a:cubicBezTo>
                  <a:cubicBezTo>
                    <a:pt x="1351" y="1253"/>
                    <a:pt x="1328" y="1279"/>
                    <a:pt x="1304" y="1303"/>
                  </a:cubicBezTo>
                  <a:cubicBezTo>
                    <a:pt x="1296" y="1311"/>
                    <a:pt x="1288" y="1319"/>
                    <a:pt x="1280" y="1326"/>
                  </a:cubicBezTo>
                  <a:cubicBezTo>
                    <a:pt x="1263" y="1342"/>
                    <a:pt x="1245" y="1357"/>
                    <a:pt x="1226" y="1370"/>
                  </a:cubicBezTo>
                  <a:cubicBezTo>
                    <a:pt x="1107" y="1458"/>
                    <a:pt x="966" y="1505"/>
                    <a:pt x="818" y="1505"/>
                  </a:cubicBezTo>
                  <a:cubicBezTo>
                    <a:pt x="634" y="1505"/>
                    <a:pt x="461" y="1433"/>
                    <a:pt x="331" y="1303"/>
                  </a:cubicBezTo>
                  <a:cubicBezTo>
                    <a:pt x="63" y="1035"/>
                    <a:pt x="63" y="599"/>
                    <a:pt x="331" y="3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91" name="Freeform 24"/>
            <p:cNvSpPr>
              <a:spLocks noEditPoints="1"/>
            </p:cNvSpPr>
            <p:nvPr/>
          </p:nvSpPr>
          <p:spPr bwMode="auto">
            <a:xfrm>
              <a:off x="788988" y="976313"/>
              <a:ext cx="4578350" cy="4176713"/>
            </a:xfrm>
            <a:custGeom>
              <a:avLst/>
              <a:gdLst>
                <a:gd name="T0" fmla="*/ 577 w 1219"/>
                <a:gd name="T1" fmla="*/ 1111 h 1112"/>
                <a:gd name="T2" fmla="*/ 577 w 1219"/>
                <a:gd name="T3" fmla="*/ 1112 h 1112"/>
                <a:gd name="T4" fmla="*/ 610 w 1219"/>
                <a:gd name="T5" fmla="*/ 1112 h 1112"/>
                <a:gd name="T6" fmla="*/ 940 w 1219"/>
                <a:gd name="T7" fmla="*/ 1003 h 1112"/>
                <a:gd name="T8" fmla="*/ 1002 w 1219"/>
                <a:gd name="T9" fmla="*/ 949 h 1112"/>
                <a:gd name="T10" fmla="*/ 1057 w 1219"/>
                <a:gd name="T11" fmla="*/ 886 h 1112"/>
                <a:gd name="T12" fmla="*/ 1003 w 1219"/>
                <a:gd name="T13" fmla="*/ 163 h 1112"/>
                <a:gd name="T14" fmla="*/ 610 w 1219"/>
                <a:gd name="T15" fmla="*/ 0 h 1112"/>
                <a:gd name="T16" fmla="*/ 217 w 1219"/>
                <a:gd name="T17" fmla="*/ 163 h 1112"/>
                <a:gd name="T18" fmla="*/ 217 w 1219"/>
                <a:gd name="T19" fmla="*/ 949 h 1112"/>
                <a:gd name="T20" fmla="*/ 577 w 1219"/>
                <a:gd name="T21" fmla="*/ 1111 h 1112"/>
                <a:gd name="T22" fmla="*/ 262 w 1219"/>
                <a:gd name="T23" fmla="*/ 209 h 1112"/>
                <a:gd name="T24" fmla="*/ 610 w 1219"/>
                <a:gd name="T25" fmla="*/ 65 h 1112"/>
                <a:gd name="T26" fmla="*/ 957 w 1219"/>
                <a:gd name="T27" fmla="*/ 209 h 1112"/>
                <a:gd name="T28" fmla="*/ 1005 w 1219"/>
                <a:gd name="T29" fmla="*/ 848 h 1112"/>
                <a:gd name="T30" fmla="*/ 957 w 1219"/>
                <a:gd name="T31" fmla="*/ 903 h 1112"/>
                <a:gd name="T32" fmla="*/ 901 w 1219"/>
                <a:gd name="T33" fmla="*/ 951 h 1112"/>
                <a:gd name="T34" fmla="*/ 612 w 1219"/>
                <a:gd name="T35" fmla="*/ 1047 h 1112"/>
                <a:gd name="T36" fmla="*/ 610 w 1219"/>
                <a:gd name="T37" fmla="*/ 1047 h 1112"/>
                <a:gd name="T38" fmla="*/ 262 w 1219"/>
                <a:gd name="T39" fmla="*/ 903 h 1112"/>
                <a:gd name="T40" fmla="*/ 262 w 1219"/>
                <a:gd name="T41" fmla="*/ 209 h 1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19" h="1112">
                  <a:moveTo>
                    <a:pt x="577" y="1111"/>
                  </a:moveTo>
                  <a:cubicBezTo>
                    <a:pt x="577" y="1112"/>
                    <a:pt x="577" y="1112"/>
                    <a:pt x="577" y="1112"/>
                  </a:cubicBezTo>
                  <a:cubicBezTo>
                    <a:pt x="610" y="1112"/>
                    <a:pt x="610" y="1112"/>
                    <a:pt x="610" y="1112"/>
                  </a:cubicBezTo>
                  <a:cubicBezTo>
                    <a:pt x="730" y="1112"/>
                    <a:pt x="844" y="1074"/>
                    <a:pt x="940" y="1003"/>
                  </a:cubicBezTo>
                  <a:cubicBezTo>
                    <a:pt x="962" y="987"/>
                    <a:pt x="983" y="969"/>
                    <a:pt x="1002" y="949"/>
                  </a:cubicBezTo>
                  <a:cubicBezTo>
                    <a:pt x="1022" y="930"/>
                    <a:pt x="1040" y="908"/>
                    <a:pt x="1057" y="886"/>
                  </a:cubicBezTo>
                  <a:cubicBezTo>
                    <a:pt x="1219" y="667"/>
                    <a:pt x="1196" y="356"/>
                    <a:pt x="1003" y="163"/>
                  </a:cubicBezTo>
                  <a:cubicBezTo>
                    <a:pt x="898" y="58"/>
                    <a:pt x="758" y="0"/>
                    <a:pt x="610" y="0"/>
                  </a:cubicBezTo>
                  <a:cubicBezTo>
                    <a:pt x="461" y="0"/>
                    <a:pt x="322" y="58"/>
                    <a:pt x="217" y="163"/>
                  </a:cubicBezTo>
                  <a:cubicBezTo>
                    <a:pt x="0" y="380"/>
                    <a:pt x="0" y="732"/>
                    <a:pt x="217" y="949"/>
                  </a:cubicBezTo>
                  <a:cubicBezTo>
                    <a:pt x="314" y="1046"/>
                    <a:pt x="441" y="1103"/>
                    <a:pt x="577" y="1111"/>
                  </a:cubicBezTo>
                  <a:close/>
                  <a:moveTo>
                    <a:pt x="262" y="209"/>
                  </a:moveTo>
                  <a:cubicBezTo>
                    <a:pt x="355" y="116"/>
                    <a:pt x="478" y="65"/>
                    <a:pt x="610" y="65"/>
                  </a:cubicBezTo>
                  <a:cubicBezTo>
                    <a:pt x="741" y="65"/>
                    <a:pt x="864" y="116"/>
                    <a:pt x="957" y="209"/>
                  </a:cubicBezTo>
                  <a:cubicBezTo>
                    <a:pt x="1127" y="380"/>
                    <a:pt x="1148" y="654"/>
                    <a:pt x="1005" y="848"/>
                  </a:cubicBezTo>
                  <a:cubicBezTo>
                    <a:pt x="990" y="867"/>
                    <a:pt x="974" y="886"/>
                    <a:pt x="957" y="903"/>
                  </a:cubicBezTo>
                  <a:cubicBezTo>
                    <a:pt x="939" y="921"/>
                    <a:pt x="921" y="937"/>
                    <a:pt x="901" y="951"/>
                  </a:cubicBezTo>
                  <a:cubicBezTo>
                    <a:pt x="817" y="1013"/>
                    <a:pt x="717" y="1046"/>
                    <a:pt x="612" y="1047"/>
                  </a:cubicBezTo>
                  <a:cubicBezTo>
                    <a:pt x="610" y="1047"/>
                    <a:pt x="610" y="1047"/>
                    <a:pt x="610" y="1047"/>
                  </a:cubicBezTo>
                  <a:cubicBezTo>
                    <a:pt x="478" y="1047"/>
                    <a:pt x="355" y="996"/>
                    <a:pt x="262" y="903"/>
                  </a:cubicBezTo>
                  <a:cubicBezTo>
                    <a:pt x="71" y="712"/>
                    <a:pt x="71" y="400"/>
                    <a:pt x="262" y="2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</p:grpSp>
      <p:grpSp>
        <p:nvGrpSpPr>
          <p:cNvPr id="192" name="Group 303"/>
          <p:cNvGrpSpPr/>
          <p:nvPr/>
        </p:nvGrpSpPr>
        <p:grpSpPr>
          <a:xfrm>
            <a:off x="8439170" y="5018645"/>
            <a:ext cx="261585" cy="193410"/>
            <a:chOff x="3175" y="0"/>
            <a:chExt cx="9269413" cy="7539038"/>
          </a:xfrm>
          <a:solidFill>
            <a:schemeClr val="tx1"/>
          </a:solidFill>
        </p:grpSpPr>
        <p:sp>
          <p:nvSpPr>
            <p:cNvPr id="193" name="Freeform 28"/>
            <p:cNvSpPr>
              <a:spLocks noEditPoints="1"/>
            </p:cNvSpPr>
            <p:nvPr/>
          </p:nvSpPr>
          <p:spPr bwMode="auto">
            <a:xfrm>
              <a:off x="3175" y="0"/>
              <a:ext cx="9269413" cy="7539038"/>
            </a:xfrm>
            <a:custGeom>
              <a:avLst/>
              <a:gdLst>
                <a:gd name="T0" fmla="*/ 0 w 2469"/>
                <a:gd name="T1" fmla="*/ 0 h 2007"/>
                <a:gd name="T2" fmla="*/ 0 w 2469"/>
                <a:gd name="T3" fmla="*/ 251 h 2007"/>
                <a:gd name="T4" fmla="*/ 118 w 2469"/>
                <a:gd name="T5" fmla="*/ 251 h 2007"/>
                <a:gd name="T6" fmla="*/ 118 w 2469"/>
                <a:gd name="T7" fmla="*/ 1489 h 2007"/>
                <a:gd name="T8" fmla="*/ 1168 w 2469"/>
                <a:gd name="T9" fmla="*/ 1489 h 2007"/>
                <a:gd name="T10" fmla="*/ 1168 w 2469"/>
                <a:gd name="T11" fmla="*/ 1818 h 2007"/>
                <a:gd name="T12" fmla="*/ 855 w 2469"/>
                <a:gd name="T13" fmla="*/ 1818 h 2007"/>
                <a:gd name="T14" fmla="*/ 732 w 2469"/>
                <a:gd name="T15" fmla="*/ 1923 h 2007"/>
                <a:gd name="T16" fmla="*/ 732 w 2469"/>
                <a:gd name="T17" fmla="*/ 2007 h 2007"/>
                <a:gd name="T18" fmla="*/ 1738 w 2469"/>
                <a:gd name="T19" fmla="*/ 2007 h 2007"/>
                <a:gd name="T20" fmla="*/ 1738 w 2469"/>
                <a:gd name="T21" fmla="*/ 1923 h 2007"/>
                <a:gd name="T22" fmla="*/ 1614 w 2469"/>
                <a:gd name="T23" fmla="*/ 1818 h 2007"/>
                <a:gd name="T24" fmla="*/ 1302 w 2469"/>
                <a:gd name="T25" fmla="*/ 1818 h 2007"/>
                <a:gd name="T26" fmla="*/ 1302 w 2469"/>
                <a:gd name="T27" fmla="*/ 1489 h 2007"/>
                <a:gd name="T28" fmla="*/ 2351 w 2469"/>
                <a:gd name="T29" fmla="*/ 1489 h 2007"/>
                <a:gd name="T30" fmla="*/ 2351 w 2469"/>
                <a:gd name="T31" fmla="*/ 251 h 2007"/>
                <a:gd name="T32" fmla="*/ 2469 w 2469"/>
                <a:gd name="T33" fmla="*/ 251 h 2007"/>
                <a:gd name="T34" fmla="*/ 2469 w 2469"/>
                <a:gd name="T35" fmla="*/ 0 h 2007"/>
                <a:gd name="T36" fmla="*/ 0 w 2469"/>
                <a:gd name="T37" fmla="*/ 0 h 2007"/>
                <a:gd name="T38" fmla="*/ 2217 w 2469"/>
                <a:gd name="T39" fmla="*/ 1355 h 2007"/>
                <a:gd name="T40" fmla="*/ 253 w 2469"/>
                <a:gd name="T41" fmla="*/ 1355 h 2007"/>
                <a:gd name="T42" fmla="*/ 253 w 2469"/>
                <a:gd name="T43" fmla="*/ 257 h 2007"/>
                <a:gd name="T44" fmla="*/ 2217 w 2469"/>
                <a:gd name="T45" fmla="*/ 257 h 2007"/>
                <a:gd name="T46" fmla="*/ 2217 w 2469"/>
                <a:gd name="T47" fmla="*/ 1355 h 2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469" h="2007">
                  <a:moveTo>
                    <a:pt x="0" y="0"/>
                  </a:moveTo>
                  <a:cubicBezTo>
                    <a:pt x="0" y="251"/>
                    <a:pt x="0" y="251"/>
                    <a:pt x="0" y="251"/>
                  </a:cubicBezTo>
                  <a:cubicBezTo>
                    <a:pt x="118" y="251"/>
                    <a:pt x="118" y="251"/>
                    <a:pt x="118" y="251"/>
                  </a:cubicBezTo>
                  <a:cubicBezTo>
                    <a:pt x="118" y="1489"/>
                    <a:pt x="118" y="1489"/>
                    <a:pt x="118" y="1489"/>
                  </a:cubicBezTo>
                  <a:cubicBezTo>
                    <a:pt x="1168" y="1489"/>
                    <a:pt x="1168" y="1489"/>
                    <a:pt x="1168" y="1489"/>
                  </a:cubicBezTo>
                  <a:cubicBezTo>
                    <a:pt x="1168" y="1818"/>
                    <a:pt x="1168" y="1818"/>
                    <a:pt x="1168" y="1818"/>
                  </a:cubicBezTo>
                  <a:cubicBezTo>
                    <a:pt x="855" y="1818"/>
                    <a:pt x="855" y="1818"/>
                    <a:pt x="855" y="1818"/>
                  </a:cubicBezTo>
                  <a:cubicBezTo>
                    <a:pt x="787" y="1818"/>
                    <a:pt x="732" y="1865"/>
                    <a:pt x="732" y="1923"/>
                  </a:cubicBezTo>
                  <a:cubicBezTo>
                    <a:pt x="732" y="2007"/>
                    <a:pt x="732" y="2007"/>
                    <a:pt x="732" y="2007"/>
                  </a:cubicBezTo>
                  <a:cubicBezTo>
                    <a:pt x="1738" y="2007"/>
                    <a:pt x="1738" y="2007"/>
                    <a:pt x="1738" y="2007"/>
                  </a:cubicBezTo>
                  <a:cubicBezTo>
                    <a:pt x="1738" y="1923"/>
                    <a:pt x="1738" y="1923"/>
                    <a:pt x="1738" y="1923"/>
                  </a:cubicBezTo>
                  <a:cubicBezTo>
                    <a:pt x="1738" y="1865"/>
                    <a:pt x="1682" y="1818"/>
                    <a:pt x="1614" y="1818"/>
                  </a:cubicBezTo>
                  <a:cubicBezTo>
                    <a:pt x="1302" y="1818"/>
                    <a:pt x="1302" y="1818"/>
                    <a:pt x="1302" y="1818"/>
                  </a:cubicBezTo>
                  <a:cubicBezTo>
                    <a:pt x="1302" y="1489"/>
                    <a:pt x="1302" y="1489"/>
                    <a:pt x="1302" y="1489"/>
                  </a:cubicBezTo>
                  <a:cubicBezTo>
                    <a:pt x="2351" y="1489"/>
                    <a:pt x="2351" y="1489"/>
                    <a:pt x="2351" y="1489"/>
                  </a:cubicBezTo>
                  <a:cubicBezTo>
                    <a:pt x="2351" y="251"/>
                    <a:pt x="2351" y="251"/>
                    <a:pt x="2351" y="251"/>
                  </a:cubicBezTo>
                  <a:cubicBezTo>
                    <a:pt x="2469" y="251"/>
                    <a:pt x="2469" y="251"/>
                    <a:pt x="2469" y="251"/>
                  </a:cubicBezTo>
                  <a:cubicBezTo>
                    <a:pt x="2469" y="0"/>
                    <a:pt x="2469" y="0"/>
                    <a:pt x="2469" y="0"/>
                  </a:cubicBezTo>
                  <a:lnTo>
                    <a:pt x="0" y="0"/>
                  </a:lnTo>
                  <a:close/>
                  <a:moveTo>
                    <a:pt x="2217" y="1355"/>
                  </a:moveTo>
                  <a:cubicBezTo>
                    <a:pt x="253" y="1355"/>
                    <a:pt x="253" y="1355"/>
                    <a:pt x="253" y="1355"/>
                  </a:cubicBezTo>
                  <a:cubicBezTo>
                    <a:pt x="253" y="257"/>
                    <a:pt x="253" y="257"/>
                    <a:pt x="253" y="257"/>
                  </a:cubicBezTo>
                  <a:cubicBezTo>
                    <a:pt x="2217" y="257"/>
                    <a:pt x="2217" y="257"/>
                    <a:pt x="2217" y="257"/>
                  </a:cubicBezTo>
                  <a:lnTo>
                    <a:pt x="2217" y="13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94" name="Freeform 29"/>
            <p:cNvSpPr>
              <a:spLocks noEditPoints="1"/>
            </p:cNvSpPr>
            <p:nvPr/>
          </p:nvSpPr>
          <p:spPr bwMode="auto">
            <a:xfrm>
              <a:off x="1466850" y="1352550"/>
              <a:ext cx="6345238" cy="3349625"/>
            </a:xfrm>
            <a:custGeom>
              <a:avLst/>
              <a:gdLst>
                <a:gd name="T0" fmla="*/ 113 w 1690"/>
                <a:gd name="T1" fmla="*/ 892 h 892"/>
                <a:gd name="T2" fmla="*/ 227 w 1690"/>
                <a:gd name="T3" fmla="*/ 778 h 892"/>
                <a:gd name="T4" fmla="*/ 218 w 1690"/>
                <a:gd name="T5" fmla="*/ 735 h 892"/>
                <a:gd name="T6" fmla="*/ 472 w 1690"/>
                <a:gd name="T7" fmla="*/ 530 h 892"/>
                <a:gd name="T8" fmla="*/ 549 w 1690"/>
                <a:gd name="T9" fmla="*/ 560 h 892"/>
                <a:gd name="T10" fmla="*/ 646 w 1690"/>
                <a:gd name="T11" fmla="*/ 507 h 892"/>
                <a:gd name="T12" fmla="*/ 897 w 1690"/>
                <a:gd name="T13" fmla="*/ 637 h 892"/>
                <a:gd name="T14" fmla="*/ 895 w 1690"/>
                <a:gd name="T15" fmla="*/ 659 h 892"/>
                <a:gd name="T16" fmla="*/ 1008 w 1690"/>
                <a:gd name="T17" fmla="*/ 773 h 892"/>
                <a:gd name="T18" fmla="*/ 1122 w 1690"/>
                <a:gd name="T19" fmla="*/ 659 h 892"/>
                <a:gd name="T20" fmla="*/ 1109 w 1690"/>
                <a:gd name="T21" fmla="*/ 607 h 892"/>
                <a:gd name="T22" fmla="*/ 1520 w 1690"/>
                <a:gd name="T23" fmla="*/ 213 h 892"/>
                <a:gd name="T24" fmla="*/ 1576 w 1690"/>
                <a:gd name="T25" fmla="*/ 228 h 892"/>
                <a:gd name="T26" fmla="*/ 1690 w 1690"/>
                <a:gd name="T27" fmla="*/ 114 h 892"/>
                <a:gd name="T28" fmla="*/ 1576 w 1690"/>
                <a:gd name="T29" fmla="*/ 0 h 892"/>
                <a:gd name="T30" fmla="*/ 1463 w 1690"/>
                <a:gd name="T31" fmla="*/ 114 h 892"/>
                <a:gd name="T32" fmla="*/ 1475 w 1690"/>
                <a:gd name="T33" fmla="*/ 167 h 892"/>
                <a:gd name="T34" fmla="*/ 1065 w 1690"/>
                <a:gd name="T35" fmla="*/ 561 h 892"/>
                <a:gd name="T36" fmla="*/ 1008 w 1690"/>
                <a:gd name="T37" fmla="*/ 546 h 892"/>
                <a:gd name="T38" fmla="*/ 926 w 1690"/>
                <a:gd name="T39" fmla="*/ 581 h 892"/>
                <a:gd name="T40" fmla="*/ 663 w 1690"/>
                <a:gd name="T41" fmla="*/ 444 h 892"/>
                <a:gd name="T42" fmla="*/ 549 w 1690"/>
                <a:gd name="T43" fmla="*/ 333 h 892"/>
                <a:gd name="T44" fmla="*/ 436 w 1690"/>
                <a:gd name="T45" fmla="*/ 446 h 892"/>
                <a:gd name="T46" fmla="*/ 439 w 1690"/>
                <a:gd name="T47" fmla="*/ 474 h 892"/>
                <a:gd name="T48" fmla="*/ 178 w 1690"/>
                <a:gd name="T49" fmla="*/ 685 h 892"/>
                <a:gd name="T50" fmla="*/ 113 w 1690"/>
                <a:gd name="T51" fmla="*/ 665 h 892"/>
                <a:gd name="T52" fmla="*/ 0 w 1690"/>
                <a:gd name="T53" fmla="*/ 778 h 892"/>
                <a:gd name="T54" fmla="*/ 113 w 1690"/>
                <a:gd name="T55" fmla="*/ 892 h 892"/>
                <a:gd name="T56" fmla="*/ 1576 w 1690"/>
                <a:gd name="T57" fmla="*/ 64 h 892"/>
                <a:gd name="T58" fmla="*/ 1626 w 1690"/>
                <a:gd name="T59" fmla="*/ 114 h 892"/>
                <a:gd name="T60" fmla="*/ 1576 w 1690"/>
                <a:gd name="T61" fmla="*/ 164 h 892"/>
                <a:gd name="T62" fmla="*/ 1526 w 1690"/>
                <a:gd name="T63" fmla="*/ 114 h 892"/>
                <a:gd name="T64" fmla="*/ 1576 w 1690"/>
                <a:gd name="T65" fmla="*/ 64 h 892"/>
                <a:gd name="T66" fmla="*/ 1008 w 1690"/>
                <a:gd name="T67" fmla="*/ 609 h 892"/>
                <a:gd name="T68" fmla="*/ 1058 w 1690"/>
                <a:gd name="T69" fmla="*/ 659 h 892"/>
                <a:gd name="T70" fmla="*/ 1008 w 1690"/>
                <a:gd name="T71" fmla="*/ 709 h 892"/>
                <a:gd name="T72" fmla="*/ 958 w 1690"/>
                <a:gd name="T73" fmla="*/ 659 h 892"/>
                <a:gd name="T74" fmla="*/ 1008 w 1690"/>
                <a:gd name="T75" fmla="*/ 609 h 892"/>
                <a:gd name="T76" fmla="*/ 549 w 1690"/>
                <a:gd name="T77" fmla="*/ 396 h 892"/>
                <a:gd name="T78" fmla="*/ 599 w 1690"/>
                <a:gd name="T79" fmla="*/ 446 h 892"/>
                <a:gd name="T80" fmla="*/ 549 w 1690"/>
                <a:gd name="T81" fmla="*/ 496 h 892"/>
                <a:gd name="T82" fmla="*/ 500 w 1690"/>
                <a:gd name="T83" fmla="*/ 446 h 892"/>
                <a:gd name="T84" fmla="*/ 549 w 1690"/>
                <a:gd name="T85" fmla="*/ 396 h 892"/>
                <a:gd name="T86" fmla="*/ 113 w 1690"/>
                <a:gd name="T87" fmla="*/ 728 h 892"/>
                <a:gd name="T88" fmla="*/ 163 w 1690"/>
                <a:gd name="T89" fmla="*/ 778 h 892"/>
                <a:gd name="T90" fmla="*/ 113 w 1690"/>
                <a:gd name="T91" fmla="*/ 828 h 892"/>
                <a:gd name="T92" fmla="*/ 63 w 1690"/>
                <a:gd name="T93" fmla="*/ 778 h 892"/>
                <a:gd name="T94" fmla="*/ 113 w 1690"/>
                <a:gd name="T95" fmla="*/ 728 h 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690" h="892">
                  <a:moveTo>
                    <a:pt x="113" y="892"/>
                  </a:moveTo>
                  <a:cubicBezTo>
                    <a:pt x="176" y="892"/>
                    <a:pt x="227" y="841"/>
                    <a:pt x="227" y="778"/>
                  </a:cubicBezTo>
                  <a:cubicBezTo>
                    <a:pt x="227" y="763"/>
                    <a:pt x="224" y="748"/>
                    <a:pt x="218" y="735"/>
                  </a:cubicBezTo>
                  <a:cubicBezTo>
                    <a:pt x="472" y="530"/>
                    <a:pt x="472" y="530"/>
                    <a:pt x="472" y="530"/>
                  </a:cubicBezTo>
                  <a:cubicBezTo>
                    <a:pt x="493" y="548"/>
                    <a:pt x="520" y="560"/>
                    <a:pt x="549" y="560"/>
                  </a:cubicBezTo>
                  <a:cubicBezTo>
                    <a:pt x="590" y="560"/>
                    <a:pt x="625" y="539"/>
                    <a:pt x="646" y="507"/>
                  </a:cubicBezTo>
                  <a:cubicBezTo>
                    <a:pt x="897" y="637"/>
                    <a:pt x="897" y="637"/>
                    <a:pt x="897" y="637"/>
                  </a:cubicBezTo>
                  <a:cubicBezTo>
                    <a:pt x="895" y="644"/>
                    <a:pt x="895" y="652"/>
                    <a:pt x="895" y="659"/>
                  </a:cubicBezTo>
                  <a:cubicBezTo>
                    <a:pt x="895" y="722"/>
                    <a:pt x="946" y="773"/>
                    <a:pt x="1008" y="773"/>
                  </a:cubicBezTo>
                  <a:cubicBezTo>
                    <a:pt x="1071" y="773"/>
                    <a:pt x="1122" y="722"/>
                    <a:pt x="1122" y="659"/>
                  </a:cubicBezTo>
                  <a:cubicBezTo>
                    <a:pt x="1122" y="640"/>
                    <a:pt x="1117" y="623"/>
                    <a:pt x="1109" y="607"/>
                  </a:cubicBezTo>
                  <a:cubicBezTo>
                    <a:pt x="1520" y="213"/>
                    <a:pt x="1520" y="213"/>
                    <a:pt x="1520" y="213"/>
                  </a:cubicBezTo>
                  <a:cubicBezTo>
                    <a:pt x="1536" y="222"/>
                    <a:pt x="1556" y="228"/>
                    <a:pt x="1576" y="228"/>
                  </a:cubicBezTo>
                  <a:cubicBezTo>
                    <a:pt x="1639" y="228"/>
                    <a:pt x="1690" y="177"/>
                    <a:pt x="1690" y="114"/>
                  </a:cubicBezTo>
                  <a:cubicBezTo>
                    <a:pt x="1690" y="51"/>
                    <a:pt x="1639" y="0"/>
                    <a:pt x="1576" y="0"/>
                  </a:cubicBezTo>
                  <a:cubicBezTo>
                    <a:pt x="1513" y="0"/>
                    <a:pt x="1463" y="51"/>
                    <a:pt x="1463" y="114"/>
                  </a:cubicBezTo>
                  <a:cubicBezTo>
                    <a:pt x="1463" y="133"/>
                    <a:pt x="1467" y="151"/>
                    <a:pt x="1475" y="167"/>
                  </a:cubicBezTo>
                  <a:cubicBezTo>
                    <a:pt x="1065" y="561"/>
                    <a:pt x="1065" y="561"/>
                    <a:pt x="1065" y="561"/>
                  </a:cubicBezTo>
                  <a:cubicBezTo>
                    <a:pt x="1048" y="551"/>
                    <a:pt x="1029" y="546"/>
                    <a:pt x="1008" y="546"/>
                  </a:cubicBezTo>
                  <a:cubicBezTo>
                    <a:pt x="976" y="546"/>
                    <a:pt x="947" y="559"/>
                    <a:pt x="926" y="581"/>
                  </a:cubicBezTo>
                  <a:cubicBezTo>
                    <a:pt x="663" y="444"/>
                    <a:pt x="663" y="444"/>
                    <a:pt x="663" y="444"/>
                  </a:cubicBezTo>
                  <a:cubicBezTo>
                    <a:pt x="662" y="382"/>
                    <a:pt x="611" y="333"/>
                    <a:pt x="549" y="333"/>
                  </a:cubicBezTo>
                  <a:cubicBezTo>
                    <a:pt x="487" y="333"/>
                    <a:pt x="436" y="383"/>
                    <a:pt x="436" y="446"/>
                  </a:cubicBezTo>
                  <a:cubicBezTo>
                    <a:pt x="436" y="456"/>
                    <a:pt x="437" y="465"/>
                    <a:pt x="439" y="474"/>
                  </a:cubicBezTo>
                  <a:cubicBezTo>
                    <a:pt x="178" y="685"/>
                    <a:pt x="178" y="685"/>
                    <a:pt x="178" y="685"/>
                  </a:cubicBezTo>
                  <a:cubicBezTo>
                    <a:pt x="160" y="672"/>
                    <a:pt x="137" y="665"/>
                    <a:pt x="113" y="665"/>
                  </a:cubicBezTo>
                  <a:cubicBezTo>
                    <a:pt x="51" y="665"/>
                    <a:pt x="0" y="716"/>
                    <a:pt x="0" y="778"/>
                  </a:cubicBezTo>
                  <a:cubicBezTo>
                    <a:pt x="0" y="841"/>
                    <a:pt x="51" y="892"/>
                    <a:pt x="113" y="892"/>
                  </a:cubicBezTo>
                  <a:close/>
                  <a:moveTo>
                    <a:pt x="1576" y="64"/>
                  </a:moveTo>
                  <a:cubicBezTo>
                    <a:pt x="1604" y="64"/>
                    <a:pt x="1626" y="87"/>
                    <a:pt x="1626" y="114"/>
                  </a:cubicBezTo>
                  <a:cubicBezTo>
                    <a:pt x="1626" y="142"/>
                    <a:pt x="1604" y="164"/>
                    <a:pt x="1576" y="164"/>
                  </a:cubicBezTo>
                  <a:cubicBezTo>
                    <a:pt x="1549" y="164"/>
                    <a:pt x="1526" y="142"/>
                    <a:pt x="1526" y="114"/>
                  </a:cubicBezTo>
                  <a:cubicBezTo>
                    <a:pt x="1526" y="87"/>
                    <a:pt x="1549" y="64"/>
                    <a:pt x="1576" y="64"/>
                  </a:cubicBezTo>
                  <a:close/>
                  <a:moveTo>
                    <a:pt x="1008" y="609"/>
                  </a:moveTo>
                  <a:cubicBezTo>
                    <a:pt x="1036" y="609"/>
                    <a:pt x="1058" y="632"/>
                    <a:pt x="1058" y="659"/>
                  </a:cubicBezTo>
                  <a:cubicBezTo>
                    <a:pt x="1058" y="687"/>
                    <a:pt x="1036" y="709"/>
                    <a:pt x="1008" y="709"/>
                  </a:cubicBezTo>
                  <a:cubicBezTo>
                    <a:pt x="981" y="709"/>
                    <a:pt x="958" y="687"/>
                    <a:pt x="958" y="659"/>
                  </a:cubicBezTo>
                  <a:cubicBezTo>
                    <a:pt x="958" y="632"/>
                    <a:pt x="981" y="609"/>
                    <a:pt x="1008" y="609"/>
                  </a:cubicBezTo>
                  <a:close/>
                  <a:moveTo>
                    <a:pt x="549" y="396"/>
                  </a:moveTo>
                  <a:cubicBezTo>
                    <a:pt x="577" y="396"/>
                    <a:pt x="599" y="419"/>
                    <a:pt x="599" y="446"/>
                  </a:cubicBezTo>
                  <a:cubicBezTo>
                    <a:pt x="599" y="474"/>
                    <a:pt x="577" y="496"/>
                    <a:pt x="549" y="496"/>
                  </a:cubicBezTo>
                  <a:cubicBezTo>
                    <a:pt x="522" y="496"/>
                    <a:pt x="500" y="474"/>
                    <a:pt x="500" y="446"/>
                  </a:cubicBezTo>
                  <a:cubicBezTo>
                    <a:pt x="500" y="419"/>
                    <a:pt x="522" y="396"/>
                    <a:pt x="549" y="396"/>
                  </a:cubicBezTo>
                  <a:close/>
                  <a:moveTo>
                    <a:pt x="113" y="728"/>
                  </a:moveTo>
                  <a:cubicBezTo>
                    <a:pt x="141" y="728"/>
                    <a:pt x="163" y="751"/>
                    <a:pt x="163" y="778"/>
                  </a:cubicBezTo>
                  <a:cubicBezTo>
                    <a:pt x="163" y="806"/>
                    <a:pt x="141" y="828"/>
                    <a:pt x="113" y="828"/>
                  </a:cubicBezTo>
                  <a:cubicBezTo>
                    <a:pt x="86" y="828"/>
                    <a:pt x="63" y="806"/>
                    <a:pt x="63" y="778"/>
                  </a:cubicBezTo>
                  <a:cubicBezTo>
                    <a:pt x="63" y="751"/>
                    <a:pt x="86" y="728"/>
                    <a:pt x="113" y="7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</p:grpSp>
      <p:sp>
        <p:nvSpPr>
          <p:cNvPr id="195" name="Freeform 5"/>
          <p:cNvSpPr>
            <a:spLocks noEditPoints="1"/>
          </p:cNvSpPr>
          <p:nvPr/>
        </p:nvSpPr>
        <p:spPr bwMode="auto">
          <a:xfrm>
            <a:off x="8987255" y="5009347"/>
            <a:ext cx="270634" cy="204761"/>
          </a:xfrm>
          <a:custGeom>
            <a:avLst/>
            <a:gdLst>
              <a:gd name="T0" fmla="*/ 443699 w 128"/>
              <a:gd name="T1" fmla="*/ 8533 h 96"/>
              <a:gd name="T2" fmla="*/ 118320 w 128"/>
              <a:gd name="T3" fmla="*/ 0 h 96"/>
              <a:gd name="T4" fmla="*/ 8451 w 128"/>
              <a:gd name="T5" fmla="*/ 98135 h 96"/>
              <a:gd name="T6" fmla="*/ 8451 w 128"/>
              <a:gd name="T7" fmla="*/ 145068 h 96"/>
              <a:gd name="T8" fmla="*/ 270445 w 128"/>
              <a:gd name="T9" fmla="*/ 409605 h 96"/>
              <a:gd name="T10" fmla="*/ 532439 w 128"/>
              <a:gd name="T11" fmla="*/ 145068 h 96"/>
              <a:gd name="T12" fmla="*/ 532439 w 128"/>
              <a:gd name="T13" fmla="*/ 98135 h 96"/>
              <a:gd name="T14" fmla="*/ 232414 w 128"/>
              <a:gd name="T15" fmla="*/ 119468 h 96"/>
              <a:gd name="T16" fmla="*/ 308476 w 128"/>
              <a:gd name="T17" fmla="*/ 119468 h 96"/>
              <a:gd name="T18" fmla="*/ 329605 w 128"/>
              <a:gd name="T19" fmla="*/ 38400 h 96"/>
              <a:gd name="T20" fmla="*/ 321153 w 128"/>
              <a:gd name="T21" fmla="*/ 106668 h 96"/>
              <a:gd name="T22" fmla="*/ 219737 w 128"/>
              <a:gd name="T23" fmla="*/ 106668 h 96"/>
              <a:gd name="T24" fmla="*/ 211285 w 128"/>
              <a:gd name="T25" fmla="*/ 38400 h 96"/>
              <a:gd name="T26" fmla="*/ 219737 w 128"/>
              <a:gd name="T27" fmla="*/ 106668 h 96"/>
              <a:gd name="T28" fmla="*/ 270445 w 128"/>
              <a:gd name="T29" fmla="*/ 349871 h 96"/>
              <a:gd name="T30" fmla="*/ 312702 w 128"/>
              <a:gd name="T31" fmla="*/ 136535 h 96"/>
              <a:gd name="T32" fmla="*/ 414119 w 128"/>
              <a:gd name="T33" fmla="*/ 136535 h 96"/>
              <a:gd name="T34" fmla="*/ 329605 w 128"/>
              <a:gd name="T35" fmla="*/ 136535 h 96"/>
              <a:gd name="T36" fmla="*/ 376088 w 128"/>
              <a:gd name="T37" fmla="*/ 85334 h 96"/>
              <a:gd name="T38" fmla="*/ 333831 w 128"/>
              <a:gd name="T39" fmla="*/ 119468 h 96"/>
              <a:gd name="T40" fmla="*/ 409893 w 128"/>
              <a:gd name="T41" fmla="*/ 34134 h 96"/>
              <a:gd name="T42" fmla="*/ 350733 w 128"/>
              <a:gd name="T43" fmla="*/ 34134 h 96"/>
              <a:gd name="T44" fmla="*/ 232414 w 128"/>
              <a:gd name="T45" fmla="*/ 34134 h 96"/>
              <a:gd name="T46" fmla="*/ 270445 w 128"/>
              <a:gd name="T47" fmla="*/ 64001 h 96"/>
              <a:gd name="T48" fmla="*/ 130997 w 128"/>
              <a:gd name="T49" fmla="*/ 34134 h 96"/>
              <a:gd name="T50" fmla="*/ 164802 w 128"/>
              <a:gd name="T51" fmla="*/ 59734 h 96"/>
              <a:gd name="T52" fmla="*/ 207059 w 128"/>
              <a:gd name="T53" fmla="*/ 119468 h 96"/>
              <a:gd name="T54" fmla="*/ 164802 w 128"/>
              <a:gd name="T55" fmla="*/ 85334 h 96"/>
              <a:gd name="T56" fmla="*/ 253542 w 128"/>
              <a:gd name="T57" fmla="*/ 345604 h 96"/>
              <a:gd name="T58" fmla="*/ 211285 w 128"/>
              <a:gd name="T59" fmla="*/ 136535 h 96"/>
              <a:gd name="T60" fmla="*/ 46483 w 128"/>
              <a:gd name="T61" fmla="*/ 136535 h 96"/>
              <a:gd name="T62" fmla="*/ 215511 w 128"/>
              <a:gd name="T63" fmla="*/ 315737 h 96"/>
              <a:gd name="T64" fmla="*/ 494407 w 128"/>
              <a:gd name="T65" fmla="*/ 136535 h 96"/>
              <a:gd name="T66" fmla="*/ 431022 w 128"/>
              <a:gd name="T67" fmla="*/ 136535 h 96"/>
              <a:gd name="T68" fmla="*/ 388765 w 128"/>
              <a:gd name="T69" fmla="*/ 72534 h 96"/>
              <a:gd name="T70" fmla="*/ 507084 w 128"/>
              <a:gd name="T71" fmla="*/ 119468 h 96"/>
              <a:gd name="T72" fmla="*/ 114094 w 128"/>
              <a:gd name="T73" fmla="*/ 42667 h 96"/>
              <a:gd name="T74" fmla="*/ 105643 w 128"/>
              <a:gd name="T75" fmla="*/ 119468 h 96"/>
              <a:gd name="T76" fmla="*/ 114094 w 128"/>
              <a:gd name="T77" fmla="*/ 42667 h 9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128" h="96">
                <a:moveTo>
                  <a:pt x="126" y="23"/>
                </a:moveTo>
                <a:cubicBezTo>
                  <a:pt x="105" y="2"/>
                  <a:pt x="105" y="2"/>
                  <a:pt x="105" y="2"/>
                </a:cubicBezTo>
                <a:cubicBezTo>
                  <a:pt x="104" y="1"/>
                  <a:pt x="102" y="0"/>
                  <a:pt x="100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6" y="0"/>
                  <a:pt x="24" y="1"/>
                  <a:pt x="23" y="2"/>
                </a:cubicBezTo>
                <a:cubicBezTo>
                  <a:pt x="2" y="23"/>
                  <a:pt x="2" y="23"/>
                  <a:pt x="2" y="23"/>
                </a:cubicBezTo>
                <a:cubicBezTo>
                  <a:pt x="1" y="24"/>
                  <a:pt x="0" y="26"/>
                  <a:pt x="0" y="28"/>
                </a:cubicBezTo>
                <a:cubicBezTo>
                  <a:pt x="0" y="30"/>
                  <a:pt x="1" y="32"/>
                  <a:pt x="2" y="34"/>
                </a:cubicBezTo>
                <a:cubicBezTo>
                  <a:pt x="58" y="93"/>
                  <a:pt x="58" y="93"/>
                  <a:pt x="58" y="93"/>
                </a:cubicBezTo>
                <a:cubicBezTo>
                  <a:pt x="60" y="95"/>
                  <a:pt x="62" y="96"/>
                  <a:pt x="64" y="96"/>
                </a:cubicBezTo>
                <a:cubicBezTo>
                  <a:pt x="66" y="96"/>
                  <a:pt x="68" y="95"/>
                  <a:pt x="70" y="93"/>
                </a:cubicBezTo>
                <a:cubicBezTo>
                  <a:pt x="126" y="34"/>
                  <a:pt x="126" y="34"/>
                  <a:pt x="126" y="34"/>
                </a:cubicBezTo>
                <a:cubicBezTo>
                  <a:pt x="127" y="32"/>
                  <a:pt x="128" y="30"/>
                  <a:pt x="128" y="28"/>
                </a:cubicBezTo>
                <a:cubicBezTo>
                  <a:pt x="128" y="26"/>
                  <a:pt x="127" y="24"/>
                  <a:pt x="126" y="23"/>
                </a:cubicBezTo>
                <a:close/>
                <a:moveTo>
                  <a:pt x="73" y="28"/>
                </a:moveTo>
                <a:cubicBezTo>
                  <a:pt x="55" y="28"/>
                  <a:pt x="55" y="28"/>
                  <a:pt x="55" y="28"/>
                </a:cubicBezTo>
                <a:cubicBezTo>
                  <a:pt x="64" y="21"/>
                  <a:pt x="64" y="21"/>
                  <a:pt x="64" y="21"/>
                </a:cubicBezTo>
                <a:lnTo>
                  <a:pt x="73" y="28"/>
                </a:lnTo>
                <a:close/>
                <a:moveTo>
                  <a:pt x="67" y="18"/>
                </a:moveTo>
                <a:cubicBezTo>
                  <a:pt x="78" y="9"/>
                  <a:pt x="78" y="9"/>
                  <a:pt x="78" y="9"/>
                </a:cubicBezTo>
                <a:cubicBezTo>
                  <a:pt x="86" y="17"/>
                  <a:pt x="86" y="17"/>
                  <a:pt x="86" y="17"/>
                </a:cubicBezTo>
                <a:cubicBezTo>
                  <a:pt x="76" y="25"/>
                  <a:pt x="76" y="25"/>
                  <a:pt x="76" y="25"/>
                </a:cubicBezTo>
                <a:lnTo>
                  <a:pt x="67" y="18"/>
                </a:lnTo>
                <a:close/>
                <a:moveTo>
                  <a:pt x="52" y="25"/>
                </a:moveTo>
                <a:cubicBezTo>
                  <a:pt x="42" y="17"/>
                  <a:pt x="42" y="17"/>
                  <a:pt x="42" y="17"/>
                </a:cubicBezTo>
                <a:cubicBezTo>
                  <a:pt x="50" y="9"/>
                  <a:pt x="50" y="9"/>
                  <a:pt x="50" y="9"/>
                </a:cubicBezTo>
                <a:cubicBezTo>
                  <a:pt x="61" y="18"/>
                  <a:pt x="61" y="18"/>
                  <a:pt x="61" y="18"/>
                </a:cubicBezTo>
                <a:lnTo>
                  <a:pt x="52" y="25"/>
                </a:lnTo>
                <a:close/>
                <a:moveTo>
                  <a:pt x="74" y="32"/>
                </a:moveTo>
                <a:cubicBezTo>
                  <a:pt x="64" y="82"/>
                  <a:pt x="64" y="82"/>
                  <a:pt x="64" y="82"/>
                </a:cubicBezTo>
                <a:cubicBezTo>
                  <a:pt x="54" y="32"/>
                  <a:pt x="54" y="32"/>
                  <a:pt x="54" y="32"/>
                </a:cubicBezTo>
                <a:lnTo>
                  <a:pt x="74" y="32"/>
                </a:lnTo>
                <a:close/>
                <a:moveTo>
                  <a:pt x="78" y="32"/>
                </a:moveTo>
                <a:cubicBezTo>
                  <a:pt x="98" y="32"/>
                  <a:pt x="98" y="32"/>
                  <a:pt x="98" y="32"/>
                </a:cubicBezTo>
                <a:cubicBezTo>
                  <a:pt x="68" y="81"/>
                  <a:pt x="68" y="81"/>
                  <a:pt x="68" y="81"/>
                </a:cubicBezTo>
                <a:lnTo>
                  <a:pt x="78" y="32"/>
                </a:lnTo>
                <a:close/>
                <a:moveTo>
                  <a:pt x="79" y="28"/>
                </a:moveTo>
                <a:cubicBezTo>
                  <a:pt x="89" y="20"/>
                  <a:pt x="89" y="20"/>
                  <a:pt x="89" y="20"/>
                </a:cubicBezTo>
                <a:cubicBezTo>
                  <a:pt x="97" y="28"/>
                  <a:pt x="97" y="28"/>
                  <a:pt x="97" y="28"/>
                </a:cubicBezTo>
                <a:lnTo>
                  <a:pt x="79" y="28"/>
                </a:lnTo>
                <a:close/>
                <a:moveTo>
                  <a:pt x="83" y="8"/>
                </a:moveTo>
                <a:cubicBezTo>
                  <a:pt x="97" y="8"/>
                  <a:pt x="97" y="8"/>
                  <a:pt x="97" y="8"/>
                </a:cubicBezTo>
                <a:cubicBezTo>
                  <a:pt x="89" y="14"/>
                  <a:pt x="89" y="14"/>
                  <a:pt x="89" y="14"/>
                </a:cubicBezTo>
                <a:lnTo>
                  <a:pt x="83" y="8"/>
                </a:lnTo>
                <a:close/>
                <a:moveTo>
                  <a:pt x="64" y="15"/>
                </a:moveTo>
                <a:cubicBezTo>
                  <a:pt x="55" y="8"/>
                  <a:pt x="55" y="8"/>
                  <a:pt x="55" y="8"/>
                </a:cubicBezTo>
                <a:cubicBezTo>
                  <a:pt x="73" y="8"/>
                  <a:pt x="73" y="8"/>
                  <a:pt x="73" y="8"/>
                </a:cubicBezTo>
                <a:lnTo>
                  <a:pt x="64" y="15"/>
                </a:lnTo>
                <a:close/>
                <a:moveTo>
                  <a:pt x="39" y="14"/>
                </a:moveTo>
                <a:cubicBezTo>
                  <a:pt x="31" y="8"/>
                  <a:pt x="31" y="8"/>
                  <a:pt x="31" y="8"/>
                </a:cubicBezTo>
                <a:cubicBezTo>
                  <a:pt x="45" y="8"/>
                  <a:pt x="45" y="8"/>
                  <a:pt x="45" y="8"/>
                </a:cubicBezTo>
                <a:lnTo>
                  <a:pt x="39" y="14"/>
                </a:lnTo>
                <a:close/>
                <a:moveTo>
                  <a:pt x="39" y="20"/>
                </a:moveTo>
                <a:cubicBezTo>
                  <a:pt x="49" y="28"/>
                  <a:pt x="49" y="28"/>
                  <a:pt x="49" y="28"/>
                </a:cubicBezTo>
                <a:cubicBezTo>
                  <a:pt x="31" y="28"/>
                  <a:pt x="31" y="28"/>
                  <a:pt x="31" y="28"/>
                </a:cubicBezTo>
                <a:lnTo>
                  <a:pt x="39" y="20"/>
                </a:lnTo>
                <a:close/>
                <a:moveTo>
                  <a:pt x="50" y="32"/>
                </a:moveTo>
                <a:cubicBezTo>
                  <a:pt x="60" y="81"/>
                  <a:pt x="60" y="81"/>
                  <a:pt x="60" y="81"/>
                </a:cubicBezTo>
                <a:cubicBezTo>
                  <a:pt x="30" y="32"/>
                  <a:pt x="30" y="32"/>
                  <a:pt x="30" y="32"/>
                </a:cubicBezTo>
                <a:lnTo>
                  <a:pt x="50" y="32"/>
                </a:lnTo>
                <a:close/>
                <a:moveTo>
                  <a:pt x="51" y="74"/>
                </a:moveTo>
                <a:cubicBezTo>
                  <a:pt x="11" y="32"/>
                  <a:pt x="11" y="32"/>
                  <a:pt x="11" y="32"/>
                </a:cubicBezTo>
                <a:cubicBezTo>
                  <a:pt x="26" y="32"/>
                  <a:pt x="26" y="32"/>
                  <a:pt x="26" y="32"/>
                </a:cubicBezTo>
                <a:lnTo>
                  <a:pt x="51" y="74"/>
                </a:lnTo>
                <a:close/>
                <a:moveTo>
                  <a:pt x="102" y="32"/>
                </a:moveTo>
                <a:cubicBezTo>
                  <a:pt x="117" y="32"/>
                  <a:pt x="117" y="32"/>
                  <a:pt x="117" y="32"/>
                </a:cubicBezTo>
                <a:cubicBezTo>
                  <a:pt x="77" y="74"/>
                  <a:pt x="77" y="74"/>
                  <a:pt x="77" y="74"/>
                </a:cubicBezTo>
                <a:lnTo>
                  <a:pt x="102" y="32"/>
                </a:lnTo>
                <a:close/>
                <a:moveTo>
                  <a:pt x="103" y="28"/>
                </a:moveTo>
                <a:cubicBezTo>
                  <a:pt x="92" y="17"/>
                  <a:pt x="92" y="17"/>
                  <a:pt x="92" y="17"/>
                </a:cubicBezTo>
                <a:cubicBezTo>
                  <a:pt x="101" y="10"/>
                  <a:pt x="101" y="10"/>
                  <a:pt x="101" y="10"/>
                </a:cubicBezTo>
                <a:cubicBezTo>
                  <a:pt x="120" y="28"/>
                  <a:pt x="120" y="28"/>
                  <a:pt x="120" y="28"/>
                </a:cubicBezTo>
                <a:lnTo>
                  <a:pt x="103" y="28"/>
                </a:lnTo>
                <a:close/>
                <a:moveTo>
                  <a:pt x="27" y="10"/>
                </a:moveTo>
                <a:cubicBezTo>
                  <a:pt x="36" y="17"/>
                  <a:pt x="36" y="17"/>
                  <a:pt x="36" y="17"/>
                </a:cubicBezTo>
                <a:cubicBezTo>
                  <a:pt x="25" y="28"/>
                  <a:pt x="25" y="28"/>
                  <a:pt x="25" y="28"/>
                </a:cubicBezTo>
                <a:cubicBezTo>
                  <a:pt x="8" y="28"/>
                  <a:pt x="8" y="28"/>
                  <a:pt x="8" y="28"/>
                </a:cubicBezTo>
                <a:lnTo>
                  <a:pt x="27" y="1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/>
          <a:lstStyle/>
          <a:p>
            <a:endParaRPr lang="zh-CN" altLang="en-US" sz="1074"/>
          </a:p>
        </p:txBody>
      </p:sp>
      <p:grpSp>
        <p:nvGrpSpPr>
          <p:cNvPr id="196" name="Group 307"/>
          <p:cNvGrpSpPr/>
          <p:nvPr/>
        </p:nvGrpSpPr>
        <p:grpSpPr>
          <a:xfrm>
            <a:off x="9575982" y="4981997"/>
            <a:ext cx="237690" cy="238458"/>
            <a:chOff x="7996067" y="666751"/>
            <a:chExt cx="490535" cy="492126"/>
          </a:xfrm>
          <a:solidFill>
            <a:schemeClr val="tx1"/>
          </a:solidFill>
        </p:grpSpPr>
        <p:sp>
          <p:nvSpPr>
            <p:cNvPr id="197" name="Freeform 9"/>
            <p:cNvSpPr>
              <a:spLocks noEditPoints="1"/>
            </p:cNvSpPr>
            <p:nvPr/>
          </p:nvSpPr>
          <p:spPr bwMode="auto">
            <a:xfrm>
              <a:off x="7996067" y="666751"/>
              <a:ext cx="490535" cy="492126"/>
            </a:xfrm>
            <a:custGeom>
              <a:avLst/>
              <a:gdLst>
                <a:gd name="T0" fmla="*/ 88 w 128"/>
                <a:gd name="T1" fmla="*/ 0 h 128"/>
                <a:gd name="T2" fmla="*/ 48 w 128"/>
                <a:gd name="T3" fmla="*/ 40 h 128"/>
                <a:gd name="T4" fmla="*/ 51 w 128"/>
                <a:gd name="T5" fmla="*/ 55 h 128"/>
                <a:gd name="T6" fmla="*/ 2 w 128"/>
                <a:gd name="T7" fmla="*/ 103 h 128"/>
                <a:gd name="T8" fmla="*/ 0 w 128"/>
                <a:gd name="T9" fmla="*/ 108 h 128"/>
                <a:gd name="T10" fmla="*/ 0 w 128"/>
                <a:gd name="T11" fmla="*/ 120 h 128"/>
                <a:gd name="T12" fmla="*/ 8 w 128"/>
                <a:gd name="T13" fmla="*/ 128 h 128"/>
                <a:gd name="T14" fmla="*/ 20 w 128"/>
                <a:gd name="T15" fmla="*/ 128 h 128"/>
                <a:gd name="T16" fmla="*/ 25 w 128"/>
                <a:gd name="T17" fmla="*/ 126 h 128"/>
                <a:gd name="T18" fmla="*/ 31 w 128"/>
                <a:gd name="T19" fmla="*/ 120 h 128"/>
                <a:gd name="T20" fmla="*/ 40 w 128"/>
                <a:gd name="T21" fmla="*/ 120 h 128"/>
                <a:gd name="T22" fmla="*/ 48 w 128"/>
                <a:gd name="T23" fmla="*/ 112 h 128"/>
                <a:gd name="T24" fmla="*/ 48 w 128"/>
                <a:gd name="T25" fmla="*/ 104 h 128"/>
                <a:gd name="T26" fmla="*/ 56 w 128"/>
                <a:gd name="T27" fmla="*/ 104 h 128"/>
                <a:gd name="T28" fmla="*/ 64 w 128"/>
                <a:gd name="T29" fmla="*/ 96 h 128"/>
                <a:gd name="T30" fmla="*/ 64 w 128"/>
                <a:gd name="T31" fmla="*/ 87 h 128"/>
                <a:gd name="T32" fmla="*/ 73 w 128"/>
                <a:gd name="T33" fmla="*/ 77 h 128"/>
                <a:gd name="T34" fmla="*/ 88 w 128"/>
                <a:gd name="T35" fmla="*/ 80 h 128"/>
                <a:gd name="T36" fmla="*/ 128 w 128"/>
                <a:gd name="T37" fmla="*/ 40 h 128"/>
                <a:gd name="T38" fmla="*/ 88 w 128"/>
                <a:gd name="T39" fmla="*/ 0 h 128"/>
                <a:gd name="T40" fmla="*/ 88 w 128"/>
                <a:gd name="T41" fmla="*/ 72 h 128"/>
                <a:gd name="T42" fmla="*/ 72 w 128"/>
                <a:gd name="T43" fmla="*/ 67 h 128"/>
                <a:gd name="T44" fmla="*/ 70 w 128"/>
                <a:gd name="T45" fmla="*/ 69 h 128"/>
                <a:gd name="T46" fmla="*/ 66 w 128"/>
                <a:gd name="T47" fmla="*/ 73 h 128"/>
                <a:gd name="T48" fmla="*/ 58 w 128"/>
                <a:gd name="T49" fmla="*/ 81 h 128"/>
                <a:gd name="T50" fmla="*/ 56 w 128"/>
                <a:gd name="T51" fmla="*/ 87 h 128"/>
                <a:gd name="T52" fmla="*/ 56 w 128"/>
                <a:gd name="T53" fmla="*/ 96 h 128"/>
                <a:gd name="T54" fmla="*/ 48 w 128"/>
                <a:gd name="T55" fmla="*/ 96 h 128"/>
                <a:gd name="T56" fmla="*/ 40 w 128"/>
                <a:gd name="T57" fmla="*/ 104 h 128"/>
                <a:gd name="T58" fmla="*/ 40 w 128"/>
                <a:gd name="T59" fmla="*/ 112 h 128"/>
                <a:gd name="T60" fmla="*/ 31 w 128"/>
                <a:gd name="T61" fmla="*/ 112 h 128"/>
                <a:gd name="T62" fmla="*/ 25 w 128"/>
                <a:gd name="T63" fmla="*/ 114 h 128"/>
                <a:gd name="T64" fmla="*/ 19 w 128"/>
                <a:gd name="T65" fmla="*/ 120 h 128"/>
                <a:gd name="T66" fmla="*/ 8 w 128"/>
                <a:gd name="T67" fmla="*/ 120 h 128"/>
                <a:gd name="T68" fmla="*/ 8 w 128"/>
                <a:gd name="T69" fmla="*/ 109 h 128"/>
                <a:gd name="T70" fmla="*/ 55 w 128"/>
                <a:gd name="T71" fmla="*/ 62 h 128"/>
                <a:gd name="T72" fmla="*/ 55 w 128"/>
                <a:gd name="T73" fmla="*/ 62 h 128"/>
                <a:gd name="T74" fmla="*/ 61 w 128"/>
                <a:gd name="T75" fmla="*/ 56 h 128"/>
                <a:gd name="T76" fmla="*/ 56 w 128"/>
                <a:gd name="T77" fmla="*/ 40 h 128"/>
                <a:gd name="T78" fmla="*/ 88 w 128"/>
                <a:gd name="T79" fmla="*/ 8 h 128"/>
                <a:gd name="T80" fmla="*/ 120 w 128"/>
                <a:gd name="T81" fmla="*/ 40 h 128"/>
                <a:gd name="T82" fmla="*/ 88 w 128"/>
                <a:gd name="T83" fmla="*/ 7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8" h="128">
                  <a:moveTo>
                    <a:pt x="88" y="0"/>
                  </a:moveTo>
                  <a:cubicBezTo>
                    <a:pt x="66" y="0"/>
                    <a:pt x="48" y="18"/>
                    <a:pt x="48" y="40"/>
                  </a:cubicBezTo>
                  <a:cubicBezTo>
                    <a:pt x="48" y="45"/>
                    <a:pt x="49" y="50"/>
                    <a:pt x="51" y="55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1" y="105"/>
                    <a:pt x="0" y="106"/>
                    <a:pt x="0" y="108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4"/>
                    <a:pt x="4" y="128"/>
                    <a:pt x="8" y="128"/>
                  </a:cubicBezTo>
                  <a:cubicBezTo>
                    <a:pt x="20" y="128"/>
                    <a:pt x="20" y="128"/>
                    <a:pt x="20" y="128"/>
                  </a:cubicBezTo>
                  <a:cubicBezTo>
                    <a:pt x="22" y="128"/>
                    <a:pt x="23" y="127"/>
                    <a:pt x="25" y="126"/>
                  </a:cubicBezTo>
                  <a:cubicBezTo>
                    <a:pt x="31" y="120"/>
                    <a:pt x="31" y="120"/>
                    <a:pt x="31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4" y="120"/>
                    <a:pt x="48" y="116"/>
                    <a:pt x="48" y="112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56" y="104"/>
                    <a:pt x="56" y="104"/>
                    <a:pt x="56" y="104"/>
                  </a:cubicBezTo>
                  <a:cubicBezTo>
                    <a:pt x="60" y="104"/>
                    <a:pt x="64" y="100"/>
                    <a:pt x="64" y="96"/>
                  </a:cubicBezTo>
                  <a:cubicBezTo>
                    <a:pt x="64" y="87"/>
                    <a:pt x="64" y="87"/>
                    <a:pt x="64" y="8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8" y="79"/>
                    <a:pt x="83" y="80"/>
                    <a:pt x="88" y="80"/>
                  </a:cubicBezTo>
                  <a:cubicBezTo>
                    <a:pt x="110" y="80"/>
                    <a:pt x="128" y="62"/>
                    <a:pt x="128" y="40"/>
                  </a:cubicBezTo>
                  <a:cubicBezTo>
                    <a:pt x="128" y="18"/>
                    <a:pt x="110" y="0"/>
                    <a:pt x="88" y="0"/>
                  </a:cubicBezTo>
                  <a:close/>
                  <a:moveTo>
                    <a:pt x="88" y="72"/>
                  </a:moveTo>
                  <a:cubicBezTo>
                    <a:pt x="82" y="72"/>
                    <a:pt x="77" y="70"/>
                    <a:pt x="72" y="67"/>
                  </a:cubicBezTo>
                  <a:cubicBezTo>
                    <a:pt x="70" y="69"/>
                    <a:pt x="70" y="69"/>
                    <a:pt x="70" y="69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58" y="81"/>
                    <a:pt x="58" y="81"/>
                    <a:pt x="58" y="81"/>
                  </a:cubicBezTo>
                  <a:cubicBezTo>
                    <a:pt x="57" y="82"/>
                    <a:pt x="56" y="85"/>
                    <a:pt x="56" y="87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48" y="96"/>
                    <a:pt x="48" y="96"/>
                    <a:pt x="48" y="96"/>
                  </a:cubicBezTo>
                  <a:cubicBezTo>
                    <a:pt x="44" y="96"/>
                    <a:pt x="40" y="100"/>
                    <a:pt x="40" y="104"/>
                  </a:cubicBezTo>
                  <a:cubicBezTo>
                    <a:pt x="40" y="112"/>
                    <a:pt x="40" y="112"/>
                    <a:pt x="40" y="112"/>
                  </a:cubicBezTo>
                  <a:cubicBezTo>
                    <a:pt x="31" y="112"/>
                    <a:pt x="31" y="112"/>
                    <a:pt x="31" y="112"/>
                  </a:cubicBezTo>
                  <a:cubicBezTo>
                    <a:pt x="29" y="112"/>
                    <a:pt x="26" y="113"/>
                    <a:pt x="25" y="114"/>
                  </a:cubicBezTo>
                  <a:cubicBezTo>
                    <a:pt x="19" y="120"/>
                    <a:pt x="19" y="120"/>
                    <a:pt x="19" y="120"/>
                  </a:cubicBezTo>
                  <a:cubicBezTo>
                    <a:pt x="8" y="120"/>
                    <a:pt x="8" y="120"/>
                    <a:pt x="8" y="120"/>
                  </a:cubicBezTo>
                  <a:cubicBezTo>
                    <a:pt x="8" y="109"/>
                    <a:pt x="8" y="109"/>
                    <a:pt x="8" y="109"/>
                  </a:cubicBezTo>
                  <a:cubicBezTo>
                    <a:pt x="55" y="62"/>
                    <a:pt x="55" y="62"/>
                    <a:pt x="55" y="62"/>
                  </a:cubicBezTo>
                  <a:cubicBezTo>
                    <a:pt x="55" y="62"/>
                    <a:pt x="55" y="62"/>
                    <a:pt x="55" y="62"/>
                  </a:cubicBezTo>
                  <a:cubicBezTo>
                    <a:pt x="61" y="56"/>
                    <a:pt x="61" y="56"/>
                    <a:pt x="61" y="56"/>
                  </a:cubicBezTo>
                  <a:cubicBezTo>
                    <a:pt x="58" y="51"/>
                    <a:pt x="56" y="46"/>
                    <a:pt x="56" y="40"/>
                  </a:cubicBezTo>
                  <a:cubicBezTo>
                    <a:pt x="56" y="22"/>
                    <a:pt x="70" y="8"/>
                    <a:pt x="88" y="8"/>
                  </a:cubicBezTo>
                  <a:cubicBezTo>
                    <a:pt x="106" y="8"/>
                    <a:pt x="120" y="22"/>
                    <a:pt x="120" y="40"/>
                  </a:cubicBezTo>
                  <a:cubicBezTo>
                    <a:pt x="120" y="58"/>
                    <a:pt x="106" y="72"/>
                    <a:pt x="88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98" name="Freeform 10"/>
            <p:cNvSpPr>
              <a:spLocks noEditPoints="1"/>
            </p:cNvSpPr>
            <p:nvPr/>
          </p:nvSpPr>
          <p:spPr bwMode="auto">
            <a:xfrm>
              <a:off x="8204199" y="728663"/>
              <a:ext cx="123824" cy="123825"/>
            </a:xfrm>
            <a:custGeom>
              <a:avLst/>
              <a:gdLst>
                <a:gd name="T0" fmla="*/ 31 w 32"/>
                <a:gd name="T1" fmla="*/ 17 h 32"/>
                <a:gd name="T2" fmla="*/ 15 w 32"/>
                <a:gd name="T3" fmla="*/ 1 h 32"/>
                <a:gd name="T4" fmla="*/ 12 w 32"/>
                <a:gd name="T5" fmla="*/ 0 h 32"/>
                <a:gd name="T6" fmla="*/ 0 w 32"/>
                <a:gd name="T7" fmla="*/ 12 h 32"/>
                <a:gd name="T8" fmla="*/ 0 w 32"/>
                <a:gd name="T9" fmla="*/ 13 h 32"/>
                <a:gd name="T10" fmla="*/ 1 w 32"/>
                <a:gd name="T11" fmla="*/ 15 h 32"/>
                <a:gd name="T12" fmla="*/ 17 w 32"/>
                <a:gd name="T13" fmla="*/ 31 h 32"/>
                <a:gd name="T14" fmla="*/ 20 w 32"/>
                <a:gd name="T15" fmla="*/ 32 h 32"/>
                <a:gd name="T16" fmla="*/ 32 w 32"/>
                <a:gd name="T17" fmla="*/ 20 h 32"/>
                <a:gd name="T18" fmla="*/ 32 w 32"/>
                <a:gd name="T19" fmla="*/ 19 h 32"/>
                <a:gd name="T20" fmla="*/ 31 w 32"/>
                <a:gd name="T21" fmla="*/ 17 h 32"/>
                <a:gd name="T22" fmla="*/ 19 w 32"/>
                <a:gd name="T23" fmla="*/ 28 h 32"/>
                <a:gd name="T24" fmla="*/ 4 w 32"/>
                <a:gd name="T25" fmla="*/ 13 h 32"/>
                <a:gd name="T26" fmla="*/ 13 w 32"/>
                <a:gd name="T27" fmla="*/ 4 h 32"/>
                <a:gd name="T28" fmla="*/ 28 w 32"/>
                <a:gd name="T29" fmla="*/ 19 h 32"/>
                <a:gd name="T30" fmla="*/ 19 w 32"/>
                <a:gd name="T31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2" h="32">
                  <a:moveTo>
                    <a:pt x="31" y="17"/>
                  </a:moveTo>
                  <a:cubicBezTo>
                    <a:pt x="27" y="11"/>
                    <a:pt x="21" y="5"/>
                    <a:pt x="15" y="1"/>
                  </a:cubicBezTo>
                  <a:cubicBezTo>
                    <a:pt x="14" y="0"/>
                    <a:pt x="13" y="0"/>
                    <a:pt x="12" y="0"/>
                  </a:cubicBezTo>
                  <a:cubicBezTo>
                    <a:pt x="6" y="2"/>
                    <a:pt x="2" y="6"/>
                    <a:pt x="0" y="12"/>
                  </a:cubicBezTo>
                  <a:cubicBezTo>
                    <a:pt x="0" y="12"/>
                    <a:pt x="0" y="12"/>
                    <a:pt x="0" y="13"/>
                  </a:cubicBezTo>
                  <a:cubicBezTo>
                    <a:pt x="0" y="14"/>
                    <a:pt x="0" y="14"/>
                    <a:pt x="1" y="15"/>
                  </a:cubicBezTo>
                  <a:cubicBezTo>
                    <a:pt x="5" y="21"/>
                    <a:pt x="11" y="27"/>
                    <a:pt x="17" y="31"/>
                  </a:cubicBezTo>
                  <a:cubicBezTo>
                    <a:pt x="18" y="32"/>
                    <a:pt x="19" y="32"/>
                    <a:pt x="20" y="32"/>
                  </a:cubicBezTo>
                  <a:cubicBezTo>
                    <a:pt x="26" y="30"/>
                    <a:pt x="30" y="26"/>
                    <a:pt x="32" y="20"/>
                  </a:cubicBezTo>
                  <a:cubicBezTo>
                    <a:pt x="32" y="20"/>
                    <a:pt x="32" y="20"/>
                    <a:pt x="32" y="19"/>
                  </a:cubicBezTo>
                  <a:cubicBezTo>
                    <a:pt x="32" y="18"/>
                    <a:pt x="32" y="18"/>
                    <a:pt x="31" y="17"/>
                  </a:cubicBezTo>
                  <a:close/>
                  <a:moveTo>
                    <a:pt x="19" y="28"/>
                  </a:moveTo>
                  <a:cubicBezTo>
                    <a:pt x="13" y="24"/>
                    <a:pt x="8" y="19"/>
                    <a:pt x="4" y="13"/>
                  </a:cubicBezTo>
                  <a:cubicBezTo>
                    <a:pt x="6" y="8"/>
                    <a:pt x="8" y="6"/>
                    <a:pt x="13" y="4"/>
                  </a:cubicBezTo>
                  <a:cubicBezTo>
                    <a:pt x="19" y="8"/>
                    <a:pt x="24" y="13"/>
                    <a:pt x="28" y="19"/>
                  </a:cubicBezTo>
                  <a:cubicBezTo>
                    <a:pt x="26" y="24"/>
                    <a:pt x="24" y="26"/>
                    <a:pt x="19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</p:grpSp>
      <p:grpSp>
        <p:nvGrpSpPr>
          <p:cNvPr id="199" name="Group 320"/>
          <p:cNvGrpSpPr/>
          <p:nvPr/>
        </p:nvGrpSpPr>
        <p:grpSpPr>
          <a:xfrm>
            <a:off x="10732487" y="4984451"/>
            <a:ext cx="281172" cy="267654"/>
            <a:chOff x="10755297" y="220663"/>
            <a:chExt cx="990599" cy="942975"/>
          </a:xfrm>
          <a:solidFill>
            <a:schemeClr val="tx1"/>
          </a:solidFill>
        </p:grpSpPr>
        <p:sp>
          <p:nvSpPr>
            <p:cNvPr id="200" name="Freeform 24"/>
            <p:cNvSpPr>
              <a:spLocks noEditPoints="1"/>
            </p:cNvSpPr>
            <p:nvPr/>
          </p:nvSpPr>
          <p:spPr bwMode="auto">
            <a:xfrm>
              <a:off x="10755297" y="220663"/>
              <a:ext cx="990599" cy="942975"/>
            </a:xfrm>
            <a:custGeom>
              <a:avLst/>
              <a:gdLst>
                <a:gd name="T0" fmla="*/ 239 w 261"/>
                <a:gd name="T1" fmla="*/ 0 h 248"/>
                <a:gd name="T2" fmla="*/ 22 w 261"/>
                <a:gd name="T3" fmla="*/ 0 h 248"/>
                <a:gd name="T4" fmla="*/ 0 w 261"/>
                <a:gd name="T5" fmla="*/ 22 h 248"/>
                <a:gd name="T6" fmla="*/ 0 w 261"/>
                <a:gd name="T7" fmla="*/ 190 h 248"/>
                <a:gd name="T8" fmla="*/ 22 w 261"/>
                <a:gd name="T9" fmla="*/ 212 h 248"/>
                <a:gd name="T10" fmla="*/ 88 w 261"/>
                <a:gd name="T11" fmla="*/ 212 h 248"/>
                <a:gd name="T12" fmla="*/ 76 w 261"/>
                <a:gd name="T13" fmla="*/ 224 h 248"/>
                <a:gd name="T14" fmla="*/ 70 w 261"/>
                <a:gd name="T15" fmla="*/ 231 h 248"/>
                <a:gd name="T16" fmla="*/ 70 w 261"/>
                <a:gd name="T17" fmla="*/ 241 h 248"/>
                <a:gd name="T18" fmla="*/ 86 w 261"/>
                <a:gd name="T19" fmla="*/ 248 h 248"/>
                <a:gd name="T20" fmla="*/ 175 w 261"/>
                <a:gd name="T21" fmla="*/ 248 h 248"/>
                <a:gd name="T22" fmla="*/ 191 w 261"/>
                <a:gd name="T23" fmla="*/ 241 h 248"/>
                <a:gd name="T24" fmla="*/ 191 w 261"/>
                <a:gd name="T25" fmla="*/ 231 h 248"/>
                <a:gd name="T26" fmla="*/ 185 w 261"/>
                <a:gd name="T27" fmla="*/ 224 h 248"/>
                <a:gd name="T28" fmla="*/ 173 w 261"/>
                <a:gd name="T29" fmla="*/ 212 h 248"/>
                <a:gd name="T30" fmla="*/ 239 w 261"/>
                <a:gd name="T31" fmla="*/ 212 h 248"/>
                <a:gd name="T32" fmla="*/ 261 w 261"/>
                <a:gd name="T33" fmla="*/ 190 h 248"/>
                <a:gd name="T34" fmla="*/ 261 w 261"/>
                <a:gd name="T35" fmla="*/ 22 h 248"/>
                <a:gd name="T36" fmla="*/ 239 w 261"/>
                <a:gd name="T37" fmla="*/ 0 h 248"/>
                <a:gd name="T38" fmla="*/ 179 w 261"/>
                <a:gd name="T39" fmla="*/ 230 h 248"/>
                <a:gd name="T40" fmla="*/ 184 w 261"/>
                <a:gd name="T41" fmla="*/ 236 h 248"/>
                <a:gd name="T42" fmla="*/ 184 w 261"/>
                <a:gd name="T43" fmla="*/ 238 h 248"/>
                <a:gd name="T44" fmla="*/ 175 w 261"/>
                <a:gd name="T45" fmla="*/ 240 h 248"/>
                <a:gd name="T46" fmla="*/ 86 w 261"/>
                <a:gd name="T47" fmla="*/ 240 h 248"/>
                <a:gd name="T48" fmla="*/ 77 w 261"/>
                <a:gd name="T49" fmla="*/ 238 h 248"/>
                <a:gd name="T50" fmla="*/ 77 w 261"/>
                <a:gd name="T51" fmla="*/ 236 h 248"/>
                <a:gd name="T52" fmla="*/ 77 w 261"/>
                <a:gd name="T53" fmla="*/ 236 h 248"/>
                <a:gd name="T54" fmla="*/ 82 w 261"/>
                <a:gd name="T55" fmla="*/ 230 h 248"/>
                <a:gd name="T56" fmla="*/ 98 w 261"/>
                <a:gd name="T57" fmla="*/ 212 h 248"/>
                <a:gd name="T58" fmla="*/ 163 w 261"/>
                <a:gd name="T59" fmla="*/ 212 h 248"/>
                <a:gd name="T60" fmla="*/ 179 w 261"/>
                <a:gd name="T61" fmla="*/ 230 h 248"/>
                <a:gd name="T62" fmla="*/ 245 w 261"/>
                <a:gd name="T63" fmla="*/ 190 h 248"/>
                <a:gd name="T64" fmla="*/ 239 w 261"/>
                <a:gd name="T65" fmla="*/ 196 h 248"/>
                <a:gd name="T66" fmla="*/ 22 w 261"/>
                <a:gd name="T67" fmla="*/ 196 h 248"/>
                <a:gd name="T68" fmla="*/ 16 w 261"/>
                <a:gd name="T69" fmla="*/ 190 h 248"/>
                <a:gd name="T70" fmla="*/ 16 w 261"/>
                <a:gd name="T71" fmla="*/ 22 h 248"/>
                <a:gd name="T72" fmla="*/ 22 w 261"/>
                <a:gd name="T73" fmla="*/ 16 h 248"/>
                <a:gd name="T74" fmla="*/ 239 w 261"/>
                <a:gd name="T75" fmla="*/ 16 h 248"/>
                <a:gd name="T76" fmla="*/ 245 w 261"/>
                <a:gd name="T77" fmla="*/ 22 h 248"/>
                <a:gd name="T78" fmla="*/ 245 w 261"/>
                <a:gd name="T79" fmla="*/ 19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61" h="248">
                  <a:moveTo>
                    <a:pt x="239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0" y="202"/>
                    <a:pt x="10" y="212"/>
                    <a:pt x="22" y="212"/>
                  </a:cubicBezTo>
                  <a:cubicBezTo>
                    <a:pt x="88" y="212"/>
                    <a:pt x="88" y="212"/>
                    <a:pt x="88" y="212"/>
                  </a:cubicBezTo>
                  <a:cubicBezTo>
                    <a:pt x="85" y="216"/>
                    <a:pt x="79" y="222"/>
                    <a:pt x="76" y="224"/>
                  </a:cubicBezTo>
                  <a:cubicBezTo>
                    <a:pt x="74" y="227"/>
                    <a:pt x="71" y="229"/>
                    <a:pt x="70" y="231"/>
                  </a:cubicBezTo>
                  <a:cubicBezTo>
                    <a:pt x="69" y="233"/>
                    <a:pt x="68" y="237"/>
                    <a:pt x="70" y="241"/>
                  </a:cubicBezTo>
                  <a:cubicBezTo>
                    <a:pt x="71" y="244"/>
                    <a:pt x="76" y="248"/>
                    <a:pt x="86" y="248"/>
                  </a:cubicBezTo>
                  <a:cubicBezTo>
                    <a:pt x="175" y="248"/>
                    <a:pt x="175" y="248"/>
                    <a:pt x="175" y="248"/>
                  </a:cubicBezTo>
                  <a:cubicBezTo>
                    <a:pt x="185" y="248"/>
                    <a:pt x="190" y="244"/>
                    <a:pt x="191" y="241"/>
                  </a:cubicBezTo>
                  <a:cubicBezTo>
                    <a:pt x="193" y="237"/>
                    <a:pt x="192" y="233"/>
                    <a:pt x="191" y="231"/>
                  </a:cubicBezTo>
                  <a:cubicBezTo>
                    <a:pt x="190" y="229"/>
                    <a:pt x="187" y="227"/>
                    <a:pt x="185" y="224"/>
                  </a:cubicBezTo>
                  <a:cubicBezTo>
                    <a:pt x="182" y="222"/>
                    <a:pt x="176" y="216"/>
                    <a:pt x="173" y="212"/>
                  </a:cubicBezTo>
                  <a:cubicBezTo>
                    <a:pt x="239" y="212"/>
                    <a:pt x="239" y="212"/>
                    <a:pt x="239" y="212"/>
                  </a:cubicBezTo>
                  <a:cubicBezTo>
                    <a:pt x="251" y="212"/>
                    <a:pt x="261" y="202"/>
                    <a:pt x="261" y="190"/>
                  </a:cubicBezTo>
                  <a:cubicBezTo>
                    <a:pt x="261" y="22"/>
                    <a:pt x="261" y="22"/>
                    <a:pt x="261" y="22"/>
                  </a:cubicBezTo>
                  <a:cubicBezTo>
                    <a:pt x="261" y="10"/>
                    <a:pt x="251" y="0"/>
                    <a:pt x="239" y="0"/>
                  </a:cubicBezTo>
                  <a:close/>
                  <a:moveTo>
                    <a:pt x="179" y="230"/>
                  </a:moveTo>
                  <a:cubicBezTo>
                    <a:pt x="181" y="233"/>
                    <a:pt x="183" y="235"/>
                    <a:pt x="184" y="236"/>
                  </a:cubicBezTo>
                  <a:cubicBezTo>
                    <a:pt x="184" y="236"/>
                    <a:pt x="185" y="237"/>
                    <a:pt x="184" y="238"/>
                  </a:cubicBezTo>
                  <a:cubicBezTo>
                    <a:pt x="183" y="239"/>
                    <a:pt x="179" y="240"/>
                    <a:pt x="175" y="240"/>
                  </a:cubicBezTo>
                  <a:cubicBezTo>
                    <a:pt x="86" y="240"/>
                    <a:pt x="86" y="240"/>
                    <a:pt x="86" y="240"/>
                  </a:cubicBezTo>
                  <a:cubicBezTo>
                    <a:pt x="82" y="240"/>
                    <a:pt x="78" y="239"/>
                    <a:pt x="77" y="238"/>
                  </a:cubicBezTo>
                  <a:cubicBezTo>
                    <a:pt x="77" y="237"/>
                    <a:pt x="77" y="236"/>
                    <a:pt x="77" y="236"/>
                  </a:cubicBezTo>
                  <a:cubicBezTo>
                    <a:pt x="77" y="236"/>
                    <a:pt x="77" y="236"/>
                    <a:pt x="77" y="236"/>
                  </a:cubicBezTo>
                  <a:cubicBezTo>
                    <a:pt x="78" y="235"/>
                    <a:pt x="80" y="233"/>
                    <a:pt x="82" y="230"/>
                  </a:cubicBezTo>
                  <a:cubicBezTo>
                    <a:pt x="89" y="223"/>
                    <a:pt x="95" y="217"/>
                    <a:pt x="98" y="212"/>
                  </a:cubicBezTo>
                  <a:cubicBezTo>
                    <a:pt x="163" y="212"/>
                    <a:pt x="163" y="212"/>
                    <a:pt x="163" y="212"/>
                  </a:cubicBezTo>
                  <a:cubicBezTo>
                    <a:pt x="166" y="217"/>
                    <a:pt x="172" y="223"/>
                    <a:pt x="179" y="230"/>
                  </a:cubicBezTo>
                  <a:close/>
                  <a:moveTo>
                    <a:pt x="245" y="190"/>
                  </a:moveTo>
                  <a:cubicBezTo>
                    <a:pt x="245" y="193"/>
                    <a:pt x="242" y="196"/>
                    <a:pt x="239" y="196"/>
                  </a:cubicBezTo>
                  <a:cubicBezTo>
                    <a:pt x="22" y="196"/>
                    <a:pt x="22" y="196"/>
                    <a:pt x="22" y="196"/>
                  </a:cubicBezTo>
                  <a:cubicBezTo>
                    <a:pt x="19" y="196"/>
                    <a:pt x="16" y="193"/>
                    <a:pt x="16" y="190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19"/>
                    <a:pt x="19" y="16"/>
                    <a:pt x="22" y="16"/>
                  </a:cubicBezTo>
                  <a:cubicBezTo>
                    <a:pt x="239" y="16"/>
                    <a:pt x="239" y="16"/>
                    <a:pt x="239" y="16"/>
                  </a:cubicBezTo>
                  <a:cubicBezTo>
                    <a:pt x="242" y="16"/>
                    <a:pt x="245" y="19"/>
                    <a:pt x="245" y="22"/>
                  </a:cubicBezTo>
                  <a:lnTo>
                    <a:pt x="245" y="1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201" name="Freeform 25"/>
            <p:cNvSpPr>
              <a:spLocks noEditPoints="1"/>
            </p:cNvSpPr>
            <p:nvPr/>
          </p:nvSpPr>
          <p:spPr bwMode="auto">
            <a:xfrm>
              <a:off x="10879138" y="342901"/>
              <a:ext cx="741363" cy="498475"/>
            </a:xfrm>
            <a:custGeom>
              <a:avLst/>
              <a:gdLst>
                <a:gd name="T0" fmla="*/ 182 w 195"/>
                <a:gd name="T1" fmla="*/ 0 h 131"/>
                <a:gd name="T2" fmla="*/ 13 w 195"/>
                <a:gd name="T3" fmla="*/ 0 h 131"/>
                <a:gd name="T4" fmla="*/ 0 w 195"/>
                <a:gd name="T5" fmla="*/ 14 h 131"/>
                <a:gd name="T6" fmla="*/ 0 w 195"/>
                <a:gd name="T7" fmla="*/ 117 h 131"/>
                <a:gd name="T8" fmla="*/ 13 w 195"/>
                <a:gd name="T9" fmla="*/ 131 h 131"/>
                <a:gd name="T10" fmla="*/ 182 w 195"/>
                <a:gd name="T11" fmla="*/ 131 h 131"/>
                <a:gd name="T12" fmla="*/ 195 w 195"/>
                <a:gd name="T13" fmla="*/ 117 h 131"/>
                <a:gd name="T14" fmla="*/ 195 w 195"/>
                <a:gd name="T15" fmla="*/ 14 h 131"/>
                <a:gd name="T16" fmla="*/ 182 w 195"/>
                <a:gd name="T17" fmla="*/ 0 h 131"/>
                <a:gd name="T18" fmla="*/ 13 w 195"/>
                <a:gd name="T19" fmla="*/ 9 h 131"/>
                <a:gd name="T20" fmla="*/ 182 w 195"/>
                <a:gd name="T21" fmla="*/ 9 h 131"/>
                <a:gd name="T22" fmla="*/ 187 w 195"/>
                <a:gd name="T23" fmla="*/ 14 h 131"/>
                <a:gd name="T24" fmla="*/ 187 w 195"/>
                <a:gd name="T25" fmla="*/ 48 h 131"/>
                <a:gd name="T26" fmla="*/ 154 w 195"/>
                <a:gd name="T27" fmla="*/ 85 h 131"/>
                <a:gd name="T28" fmla="*/ 125 w 195"/>
                <a:gd name="T29" fmla="*/ 47 h 131"/>
                <a:gd name="T30" fmla="*/ 122 w 195"/>
                <a:gd name="T31" fmla="*/ 45 h 131"/>
                <a:gd name="T32" fmla="*/ 119 w 195"/>
                <a:gd name="T33" fmla="*/ 47 h 131"/>
                <a:gd name="T34" fmla="*/ 81 w 195"/>
                <a:gd name="T35" fmla="*/ 100 h 131"/>
                <a:gd name="T36" fmla="*/ 51 w 195"/>
                <a:gd name="T37" fmla="*/ 71 h 131"/>
                <a:gd name="T38" fmla="*/ 46 w 195"/>
                <a:gd name="T39" fmla="*/ 71 h 131"/>
                <a:gd name="T40" fmla="*/ 8 w 195"/>
                <a:gd name="T41" fmla="*/ 105 h 131"/>
                <a:gd name="T42" fmla="*/ 8 w 195"/>
                <a:gd name="T43" fmla="*/ 14 h 131"/>
                <a:gd name="T44" fmla="*/ 13 w 195"/>
                <a:gd name="T45" fmla="*/ 9 h 131"/>
                <a:gd name="T46" fmla="*/ 182 w 195"/>
                <a:gd name="T47" fmla="*/ 123 h 131"/>
                <a:gd name="T48" fmla="*/ 13 w 195"/>
                <a:gd name="T49" fmla="*/ 123 h 131"/>
                <a:gd name="T50" fmla="*/ 8 w 195"/>
                <a:gd name="T51" fmla="*/ 117 h 131"/>
                <a:gd name="T52" fmla="*/ 8 w 195"/>
                <a:gd name="T53" fmla="*/ 116 h 131"/>
                <a:gd name="T54" fmla="*/ 48 w 195"/>
                <a:gd name="T55" fmla="*/ 79 h 131"/>
                <a:gd name="T56" fmla="*/ 78 w 195"/>
                <a:gd name="T57" fmla="*/ 109 h 131"/>
                <a:gd name="T58" fmla="*/ 82 w 195"/>
                <a:gd name="T59" fmla="*/ 110 h 131"/>
                <a:gd name="T60" fmla="*/ 85 w 195"/>
                <a:gd name="T61" fmla="*/ 109 h 131"/>
                <a:gd name="T62" fmla="*/ 122 w 195"/>
                <a:gd name="T63" fmla="*/ 56 h 131"/>
                <a:gd name="T64" fmla="*/ 151 w 195"/>
                <a:gd name="T65" fmla="*/ 94 h 131"/>
                <a:gd name="T66" fmla="*/ 154 w 195"/>
                <a:gd name="T67" fmla="*/ 95 h 131"/>
                <a:gd name="T68" fmla="*/ 157 w 195"/>
                <a:gd name="T69" fmla="*/ 94 h 131"/>
                <a:gd name="T70" fmla="*/ 187 w 195"/>
                <a:gd name="T71" fmla="*/ 60 h 131"/>
                <a:gd name="T72" fmla="*/ 187 w 195"/>
                <a:gd name="T73" fmla="*/ 117 h 131"/>
                <a:gd name="T74" fmla="*/ 182 w 195"/>
                <a:gd name="T75" fmla="*/ 123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5" h="131">
                  <a:moveTo>
                    <a:pt x="182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7"/>
                    <a:pt x="0" y="14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25"/>
                    <a:pt x="6" y="131"/>
                    <a:pt x="13" y="131"/>
                  </a:cubicBezTo>
                  <a:cubicBezTo>
                    <a:pt x="182" y="131"/>
                    <a:pt x="182" y="131"/>
                    <a:pt x="182" y="131"/>
                  </a:cubicBezTo>
                  <a:cubicBezTo>
                    <a:pt x="189" y="131"/>
                    <a:pt x="195" y="125"/>
                    <a:pt x="195" y="117"/>
                  </a:cubicBezTo>
                  <a:cubicBezTo>
                    <a:pt x="195" y="14"/>
                    <a:pt x="195" y="14"/>
                    <a:pt x="195" y="14"/>
                  </a:cubicBezTo>
                  <a:cubicBezTo>
                    <a:pt x="195" y="7"/>
                    <a:pt x="189" y="0"/>
                    <a:pt x="182" y="0"/>
                  </a:cubicBezTo>
                  <a:close/>
                  <a:moveTo>
                    <a:pt x="13" y="9"/>
                  </a:moveTo>
                  <a:cubicBezTo>
                    <a:pt x="182" y="9"/>
                    <a:pt x="182" y="9"/>
                    <a:pt x="182" y="9"/>
                  </a:cubicBezTo>
                  <a:cubicBezTo>
                    <a:pt x="185" y="9"/>
                    <a:pt x="187" y="11"/>
                    <a:pt x="187" y="14"/>
                  </a:cubicBezTo>
                  <a:cubicBezTo>
                    <a:pt x="187" y="48"/>
                    <a:pt x="187" y="48"/>
                    <a:pt x="187" y="48"/>
                  </a:cubicBezTo>
                  <a:cubicBezTo>
                    <a:pt x="154" y="85"/>
                    <a:pt x="154" y="85"/>
                    <a:pt x="154" y="85"/>
                  </a:cubicBezTo>
                  <a:cubicBezTo>
                    <a:pt x="125" y="47"/>
                    <a:pt x="125" y="47"/>
                    <a:pt x="125" y="47"/>
                  </a:cubicBezTo>
                  <a:cubicBezTo>
                    <a:pt x="124" y="46"/>
                    <a:pt x="123" y="45"/>
                    <a:pt x="122" y="45"/>
                  </a:cubicBezTo>
                  <a:cubicBezTo>
                    <a:pt x="121" y="45"/>
                    <a:pt x="119" y="46"/>
                    <a:pt x="119" y="47"/>
                  </a:cubicBezTo>
                  <a:cubicBezTo>
                    <a:pt x="81" y="100"/>
                    <a:pt x="81" y="100"/>
                    <a:pt x="81" y="100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0" y="69"/>
                    <a:pt x="47" y="69"/>
                    <a:pt x="46" y="71"/>
                  </a:cubicBezTo>
                  <a:cubicBezTo>
                    <a:pt x="8" y="105"/>
                    <a:pt x="8" y="105"/>
                    <a:pt x="8" y="105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1"/>
                    <a:pt x="10" y="9"/>
                    <a:pt x="13" y="9"/>
                  </a:cubicBezTo>
                  <a:close/>
                  <a:moveTo>
                    <a:pt x="182" y="123"/>
                  </a:moveTo>
                  <a:cubicBezTo>
                    <a:pt x="13" y="123"/>
                    <a:pt x="13" y="123"/>
                    <a:pt x="13" y="123"/>
                  </a:cubicBezTo>
                  <a:cubicBezTo>
                    <a:pt x="10" y="123"/>
                    <a:pt x="8" y="120"/>
                    <a:pt x="8" y="117"/>
                  </a:cubicBezTo>
                  <a:cubicBezTo>
                    <a:pt x="8" y="116"/>
                    <a:pt x="8" y="116"/>
                    <a:pt x="8" y="116"/>
                  </a:cubicBezTo>
                  <a:cubicBezTo>
                    <a:pt x="48" y="79"/>
                    <a:pt x="48" y="79"/>
                    <a:pt x="48" y="79"/>
                  </a:cubicBezTo>
                  <a:cubicBezTo>
                    <a:pt x="78" y="109"/>
                    <a:pt x="78" y="109"/>
                    <a:pt x="78" y="109"/>
                  </a:cubicBezTo>
                  <a:cubicBezTo>
                    <a:pt x="79" y="110"/>
                    <a:pt x="80" y="111"/>
                    <a:pt x="82" y="110"/>
                  </a:cubicBezTo>
                  <a:cubicBezTo>
                    <a:pt x="83" y="110"/>
                    <a:pt x="84" y="110"/>
                    <a:pt x="85" y="109"/>
                  </a:cubicBezTo>
                  <a:cubicBezTo>
                    <a:pt x="122" y="56"/>
                    <a:pt x="122" y="56"/>
                    <a:pt x="122" y="56"/>
                  </a:cubicBezTo>
                  <a:cubicBezTo>
                    <a:pt x="151" y="94"/>
                    <a:pt x="151" y="94"/>
                    <a:pt x="151" y="94"/>
                  </a:cubicBezTo>
                  <a:cubicBezTo>
                    <a:pt x="152" y="95"/>
                    <a:pt x="153" y="95"/>
                    <a:pt x="154" y="95"/>
                  </a:cubicBezTo>
                  <a:cubicBezTo>
                    <a:pt x="155" y="95"/>
                    <a:pt x="156" y="95"/>
                    <a:pt x="157" y="94"/>
                  </a:cubicBezTo>
                  <a:cubicBezTo>
                    <a:pt x="187" y="60"/>
                    <a:pt x="187" y="60"/>
                    <a:pt x="187" y="60"/>
                  </a:cubicBezTo>
                  <a:cubicBezTo>
                    <a:pt x="187" y="117"/>
                    <a:pt x="187" y="117"/>
                    <a:pt x="187" y="117"/>
                  </a:cubicBezTo>
                  <a:cubicBezTo>
                    <a:pt x="187" y="120"/>
                    <a:pt x="185" y="123"/>
                    <a:pt x="182" y="1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202" name="Freeform 26"/>
            <p:cNvSpPr>
              <a:spLocks noEditPoints="1"/>
            </p:cNvSpPr>
            <p:nvPr/>
          </p:nvSpPr>
          <p:spPr bwMode="auto">
            <a:xfrm>
              <a:off x="11202988" y="855663"/>
              <a:ext cx="93663" cy="92075"/>
            </a:xfrm>
            <a:custGeom>
              <a:avLst/>
              <a:gdLst>
                <a:gd name="T0" fmla="*/ 13 w 25"/>
                <a:gd name="T1" fmla="*/ 0 h 24"/>
                <a:gd name="T2" fmla="*/ 0 w 25"/>
                <a:gd name="T3" fmla="*/ 12 h 24"/>
                <a:gd name="T4" fmla="*/ 13 w 25"/>
                <a:gd name="T5" fmla="*/ 24 h 24"/>
                <a:gd name="T6" fmla="*/ 25 w 25"/>
                <a:gd name="T7" fmla="*/ 12 h 24"/>
                <a:gd name="T8" fmla="*/ 13 w 25"/>
                <a:gd name="T9" fmla="*/ 0 h 24"/>
                <a:gd name="T10" fmla="*/ 13 w 25"/>
                <a:gd name="T11" fmla="*/ 16 h 24"/>
                <a:gd name="T12" fmla="*/ 8 w 25"/>
                <a:gd name="T13" fmla="*/ 12 h 24"/>
                <a:gd name="T14" fmla="*/ 13 w 25"/>
                <a:gd name="T15" fmla="*/ 8 h 24"/>
                <a:gd name="T16" fmla="*/ 17 w 25"/>
                <a:gd name="T17" fmla="*/ 12 h 24"/>
                <a:gd name="T18" fmla="*/ 13 w 25"/>
                <a:gd name="T19" fmla="*/ 1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24">
                  <a:moveTo>
                    <a:pt x="13" y="0"/>
                  </a:moveTo>
                  <a:cubicBezTo>
                    <a:pt x="6" y="0"/>
                    <a:pt x="0" y="5"/>
                    <a:pt x="0" y="12"/>
                  </a:cubicBezTo>
                  <a:cubicBezTo>
                    <a:pt x="0" y="19"/>
                    <a:pt x="6" y="24"/>
                    <a:pt x="13" y="24"/>
                  </a:cubicBezTo>
                  <a:cubicBezTo>
                    <a:pt x="19" y="24"/>
                    <a:pt x="25" y="19"/>
                    <a:pt x="25" y="12"/>
                  </a:cubicBezTo>
                  <a:cubicBezTo>
                    <a:pt x="25" y="5"/>
                    <a:pt x="19" y="0"/>
                    <a:pt x="13" y="0"/>
                  </a:cubicBezTo>
                  <a:close/>
                  <a:moveTo>
                    <a:pt x="13" y="16"/>
                  </a:moveTo>
                  <a:cubicBezTo>
                    <a:pt x="10" y="16"/>
                    <a:pt x="8" y="14"/>
                    <a:pt x="8" y="12"/>
                  </a:cubicBezTo>
                  <a:cubicBezTo>
                    <a:pt x="8" y="10"/>
                    <a:pt x="10" y="8"/>
                    <a:pt x="13" y="8"/>
                  </a:cubicBezTo>
                  <a:cubicBezTo>
                    <a:pt x="15" y="8"/>
                    <a:pt x="17" y="10"/>
                    <a:pt x="17" y="12"/>
                  </a:cubicBezTo>
                  <a:cubicBezTo>
                    <a:pt x="17" y="14"/>
                    <a:pt x="15" y="16"/>
                    <a:pt x="1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</p:grpSp>
      <p:grpSp>
        <p:nvGrpSpPr>
          <p:cNvPr id="203" name="Group 324"/>
          <p:cNvGrpSpPr/>
          <p:nvPr/>
        </p:nvGrpSpPr>
        <p:grpSpPr>
          <a:xfrm>
            <a:off x="10164470" y="4956715"/>
            <a:ext cx="211806" cy="336414"/>
            <a:chOff x="7584344" y="421173"/>
            <a:chExt cx="339727" cy="490538"/>
          </a:xfrm>
          <a:solidFill>
            <a:schemeClr val="tx1"/>
          </a:solidFill>
        </p:grpSpPr>
        <p:sp>
          <p:nvSpPr>
            <p:cNvPr id="204" name="Oval 325"/>
            <p:cNvSpPr>
              <a:spLocks noChangeArrowheads="1"/>
            </p:cNvSpPr>
            <p:nvPr/>
          </p:nvSpPr>
          <p:spPr bwMode="auto">
            <a:xfrm>
              <a:off x="7722457" y="559285"/>
              <a:ext cx="31750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205" name="Oval 326"/>
            <p:cNvSpPr>
              <a:spLocks noChangeArrowheads="1"/>
            </p:cNvSpPr>
            <p:nvPr/>
          </p:nvSpPr>
          <p:spPr bwMode="auto">
            <a:xfrm>
              <a:off x="7722457" y="743436"/>
              <a:ext cx="31750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206" name="Oval 327"/>
            <p:cNvSpPr>
              <a:spLocks noChangeArrowheads="1"/>
            </p:cNvSpPr>
            <p:nvPr/>
          </p:nvSpPr>
          <p:spPr bwMode="auto">
            <a:xfrm>
              <a:off x="7630382" y="651360"/>
              <a:ext cx="30163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207" name="Oval 328"/>
            <p:cNvSpPr>
              <a:spLocks noChangeArrowheads="1"/>
            </p:cNvSpPr>
            <p:nvPr/>
          </p:nvSpPr>
          <p:spPr bwMode="auto">
            <a:xfrm>
              <a:off x="7816120" y="651360"/>
              <a:ext cx="30163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208" name="Freeform 329"/>
            <p:cNvSpPr>
              <a:spLocks/>
            </p:cNvSpPr>
            <p:nvPr/>
          </p:nvSpPr>
          <p:spPr bwMode="auto">
            <a:xfrm>
              <a:off x="7657369" y="716448"/>
              <a:ext cx="30163" cy="30163"/>
            </a:xfrm>
            <a:custGeom>
              <a:avLst/>
              <a:gdLst>
                <a:gd name="T0" fmla="*/ 1 w 8"/>
                <a:gd name="T1" fmla="*/ 1 h 8"/>
                <a:gd name="T2" fmla="*/ 1 w 8"/>
                <a:gd name="T3" fmla="*/ 7 h 8"/>
                <a:gd name="T4" fmla="*/ 7 w 8"/>
                <a:gd name="T5" fmla="*/ 7 h 8"/>
                <a:gd name="T6" fmla="*/ 7 w 8"/>
                <a:gd name="T7" fmla="*/ 1 h 8"/>
                <a:gd name="T8" fmla="*/ 1 w 8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1" y="1"/>
                  </a:moveTo>
                  <a:cubicBezTo>
                    <a:pt x="0" y="3"/>
                    <a:pt x="0" y="5"/>
                    <a:pt x="1" y="7"/>
                  </a:cubicBezTo>
                  <a:cubicBezTo>
                    <a:pt x="3" y="8"/>
                    <a:pt x="5" y="8"/>
                    <a:pt x="7" y="7"/>
                  </a:cubicBezTo>
                  <a:cubicBezTo>
                    <a:pt x="8" y="5"/>
                    <a:pt x="8" y="3"/>
                    <a:pt x="7" y="1"/>
                  </a:cubicBezTo>
                  <a:cubicBezTo>
                    <a:pt x="5" y="0"/>
                    <a:pt x="3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209" name="Freeform 330"/>
            <p:cNvSpPr>
              <a:spLocks/>
            </p:cNvSpPr>
            <p:nvPr/>
          </p:nvSpPr>
          <p:spPr bwMode="auto">
            <a:xfrm>
              <a:off x="7657369" y="584685"/>
              <a:ext cx="30163" cy="31750"/>
            </a:xfrm>
            <a:custGeom>
              <a:avLst/>
              <a:gdLst>
                <a:gd name="T0" fmla="*/ 1 w 8"/>
                <a:gd name="T1" fmla="*/ 1 h 8"/>
                <a:gd name="T2" fmla="*/ 1 w 8"/>
                <a:gd name="T3" fmla="*/ 7 h 8"/>
                <a:gd name="T4" fmla="*/ 7 w 8"/>
                <a:gd name="T5" fmla="*/ 7 h 8"/>
                <a:gd name="T6" fmla="*/ 7 w 8"/>
                <a:gd name="T7" fmla="*/ 1 h 8"/>
                <a:gd name="T8" fmla="*/ 1 w 8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1" y="1"/>
                  </a:moveTo>
                  <a:cubicBezTo>
                    <a:pt x="0" y="3"/>
                    <a:pt x="0" y="5"/>
                    <a:pt x="1" y="7"/>
                  </a:cubicBezTo>
                  <a:cubicBezTo>
                    <a:pt x="3" y="8"/>
                    <a:pt x="5" y="8"/>
                    <a:pt x="7" y="7"/>
                  </a:cubicBezTo>
                  <a:cubicBezTo>
                    <a:pt x="8" y="5"/>
                    <a:pt x="8" y="3"/>
                    <a:pt x="7" y="1"/>
                  </a:cubicBezTo>
                  <a:cubicBezTo>
                    <a:pt x="5" y="0"/>
                    <a:pt x="3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210" name="Freeform 331"/>
            <p:cNvSpPr>
              <a:spLocks/>
            </p:cNvSpPr>
            <p:nvPr/>
          </p:nvSpPr>
          <p:spPr bwMode="auto">
            <a:xfrm>
              <a:off x="7789133" y="716448"/>
              <a:ext cx="30163" cy="30163"/>
            </a:xfrm>
            <a:custGeom>
              <a:avLst/>
              <a:gdLst>
                <a:gd name="T0" fmla="*/ 1 w 8"/>
                <a:gd name="T1" fmla="*/ 1 h 8"/>
                <a:gd name="T2" fmla="*/ 1 w 8"/>
                <a:gd name="T3" fmla="*/ 7 h 8"/>
                <a:gd name="T4" fmla="*/ 7 w 8"/>
                <a:gd name="T5" fmla="*/ 7 h 8"/>
                <a:gd name="T6" fmla="*/ 7 w 8"/>
                <a:gd name="T7" fmla="*/ 1 h 8"/>
                <a:gd name="T8" fmla="*/ 1 w 8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1" y="1"/>
                  </a:moveTo>
                  <a:cubicBezTo>
                    <a:pt x="0" y="3"/>
                    <a:pt x="0" y="5"/>
                    <a:pt x="1" y="7"/>
                  </a:cubicBezTo>
                  <a:cubicBezTo>
                    <a:pt x="3" y="8"/>
                    <a:pt x="5" y="8"/>
                    <a:pt x="7" y="7"/>
                  </a:cubicBezTo>
                  <a:cubicBezTo>
                    <a:pt x="8" y="5"/>
                    <a:pt x="8" y="3"/>
                    <a:pt x="7" y="1"/>
                  </a:cubicBezTo>
                  <a:cubicBezTo>
                    <a:pt x="5" y="0"/>
                    <a:pt x="3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211" name="Freeform 332"/>
            <p:cNvSpPr>
              <a:spLocks noEditPoints="1"/>
            </p:cNvSpPr>
            <p:nvPr/>
          </p:nvSpPr>
          <p:spPr bwMode="auto">
            <a:xfrm>
              <a:off x="7584344" y="421173"/>
              <a:ext cx="339727" cy="490538"/>
            </a:xfrm>
            <a:custGeom>
              <a:avLst/>
              <a:gdLst>
                <a:gd name="T0" fmla="*/ 80 w 88"/>
                <a:gd name="T1" fmla="*/ 56 h 128"/>
                <a:gd name="T2" fmla="*/ 79 w 88"/>
                <a:gd name="T3" fmla="*/ 56 h 128"/>
                <a:gd name="T4" fmla="*/ 70 w 88"/>
                <a:gd name="T5" fmla="*/ 38 h 128"/>
                <a:gd name="T6" fmla="*/ 64 w 88"/>
                <a:gd name="T7" fmla="*/ 7 h 128"/>
                <a:gd name="T8" fmla="*/ 56 w 88"/>
                <a:gd name="T9" fmla="*/ 0 h 128"/>
                <a:gd name="T10" fmla="*/ 24 w 88"/>
                <a:gd name="T11" fmla="*/ 0 h 128"/>
                <a:gd name="T12" fmla="*/ 17 w 88"/>
                <a:gd name="T13" fmla="*/ 7 h 128"/>
                <a:gd name="T14" fmla="*/ 11 w 88"/>
                <a:gd name="T15" fmla="*/ 37 h 128"/>
                <a:gd name="T16" fmla="*/ 0 w 88"/>
                <a:gd name="T17" fmla="*/ 64 h 128"/>
                <a:gd name="T18" fmla="*/ 10 w 88"/>
                <a:gd name="T19" fmla="*/ 91 h 128"/>
                <a:gd name="T20" fmla="*/ 16 w 88"/>
                <a:gd name="T21" fmla="*/ 121 h 128"/>
                <a:gd name="T22" fmla="*/ 24 w 88"/>
                <a:gd name="T23" fmla="*/ 128 h 128"/>
                <a:gd name="T24" fmla="*/ 56 w 88"/>
                <a:gd name="T25" fmla="*/ 128 h 128"/>
                <a:gd name="T26" fmla="*/ 64 w 88"/>
                <a:gd name="T27" fmla="*/ 121 h 128"/>
                <a:gd name="T28" fmla="*/ 70 w 88"/>
                <a:gd name="T29" fmla="*/ 91 h 128"/>
                <a:gd name="T30" fmla="*/ 79 w 88"/>
                <a:gd name="T31" fmla="*/ 72 h 128"/>
                <a:gd name="T32" fmla="*/ 80 w 88"/>
                <a:gd name="T33" fmla="*/ 72 h 128"/>
                <a:gd name="T34" fmla="*/ 88 w 88"/>
                <a:gd name="T35" fmla="*/ 64 h 128"/>
                <a:gd name="T36" fmla="*/ 80 w 88"/>
                <a:gd name="T37" fmla="*/ 56 h 128"/>
                <a:gd name="T38" fmla="*/ 24 w 88"/>
                <a:gd name="T39" fmla="*/ 8 h 128"/>
                <a:gd name="T40" fmla="*/ 56 w 88"/>
                <a:gd name="T41" fmla="*/ 8 h 128"/>
                <a:gd name="T42" fmla="*/ 60 w 88"/>
                <a:gd name="T43" fmla="*/ 30 h 128"/>
                <a:gd name="T44" fmla="*/ 40 w 88"/>
                <a:gd name="T45" fmla="*/ 24 h 128"/>
                <a:gd name="T46" fmla="*/ 20 w 88"/>
                <a:gd name="T47" fmla="*/ 30 h 128"/>
                <a:gd name="T48" fmla="*/ 24 w 88"/>
                <a:gd name="T49" fmla="*/ 8 h 128"/>
                <a:gd name="T50" fmla="*/ 56 w 88"/>
                <a:gd name="T51" fmla="*/ 120 h 128"/>
                <a:gd name="T52" fmla="*/ 24 w 88"/>
                <a:gd name="T53" fmla="*/ 120 h 128"/>
                <a:gd name="T54" fmla="*/ 20 w 88"/>
                <a:gd name="T55" fmla="*/ 98 h 128"/>
                <a:gd name="T56" fmla="*/ 40 w 88"/>
                <a:gd name="T57" fmla="*/ 104 h 128"/>
                <a:gd name="T58" fmla="*/ 60 w 88"/>
                <a:gd name="T59" fmla="*/ 98 h 128"/>
                <a:gd name="T60" fmla="*/ 56 w 88"/>
                <a:gd name="T61" fmla="*/ 120 h 128"/>
                <a:gd name="T62" fmla="*/ 40 w 88"/>
                <a:gd name="T63" fmla="*/ 96 h 128"/>
                <a:gd name="T64" fmla="*/ 8 w 88"/>
                <a:gd name="T65" fmla="*/ 64 h 128"/>
                <a:gd name="T66" fmla="*/ 40 w 88"/>
                <a:gd name="T67" fmla="*/ 32 h 128"/>
                <a:gd name="T68" fmla="*/ 72 w 88"/>
                <a:gd name="T69" fmla="*/ 64 h 128"/>
                <a:gd name="T70" fmla="*/ 40 w 88"/>
                <a:gd name="T71" fmla="*/ 9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8" h="128">
                  <a:moveTo>
                    <a:pt x="80" y="56"/>
                  </a:moveTo>
                  <a:cubicBezTo>
                    <a:pt x="80" y="56"/>
                    <a:pt x="79" y="56"/>
                    <a:pt x="79" y="56"/>
                  </a:cubicBezTo>
                  <a:cubicBezTo>
                    <a:pt x="78" y="49"/>
                    <a:pt x="75" y="43"/>
                    <a:pt x="70" y="38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4" y="3"/>
                    <a:pt x="60" y="0"/>
                    <a:pt x="5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1" y="0"/>
                    <a:pt x="17" y="3"/>
                    <a:pt x="17" y="7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4" y="44"/>
                    <a:pt x="0" y="53"/>
                    <a:pt x="0" y="64"/>
                  </a:cubicBezTo>
                  <a:cubicBezTo>
                    <a:pt x="0" y="74"/>
                    <a:pt x="4" y="84"/>
                    <a:pt x="10" y="91"/>
                  </a:cubicBezTo>
                  <a:cubicBezTo>
                    <a:pt x="16" y="121"/>
                    <a:pt x="16" y="121"/>
                    <a:pt x="16" y="121"/>
                  </a:cubicBezTo>
                  <a:cubicBezTo>
                    <a:pt x="17" y="125"/>
                    <a:pt x="20" y="128"/>
                    <a:pt x="24" y="128"/>
                  </a:cubicBezTo>
                  <a:cubicBezTo>
                    <a:pt x="56" y="128"/>
                    <a:pt x="56" y="128"/>
                    <a:pt x="56" y="128"/>
                  </a:cubicBezTo>
                  <a:cubicBezTo>
                    <a:pt x="60" y="128"/>
                    <a:pt x="63" y="125"/>
                    <a:pt x="64" y="12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5"/>
                    <a:pt x="78" y="79"/>
                    <a:pt x="79" y="72"/>
                  </a:cubicBezTo>
                  <a:cubicBezTo>
                    <a:pt x="79" y="72"/>
                    <a:pt x="80" y="72"/>
                    <a:pt x="80" y="72"/>
                  </a:cubicBezTo>
                  <a:cubicBezTo>
                    <a:pt x="84" y="72"/>
                    <a:pt x="88" y="68"/>
                    <a:pt x="88" y="64"/>
                  </a:cubicBezTo>
                  <a:cubicBezTo>
                    <a:pt x="88" y="60"/>
                    <a:pt x="84" y="56"/>
                    <a:pt x="80" y="56"/>
                  </a:cubicBezTo>
                  <a:close/>
                  <a:moveTo>
                    <a:pt x="24" y="8"/>
                  </a:moveTo>
                  <a:cubicBezTo>
                    <a:pt x="56" y="8"/>
                    <a:pt x="56" y="8"/>
                    <a:pt x="56" y="8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55" y="26"/>
                    <a:pt x="48" y="24"/>
                    <a:pt x="40" y="24"/>
                  </a:cubicBezTo>
                  <a:cubicBezTo>
                    <a:pt x="33" y="24"/>
                    <a:pt x="26" y="26"/>
                    <a:pt x="20" y="30"/>
                  </a:cubicBezTo>
                  <a:lnTo>
                    <a:pt x="24" y="8"/>
                  </a:lnTo>
                  <a:close/>
                  <a:moveTo>
                    <a:pt x="56" y="120"/>
                  </a:moveTo>
                  <a:cubicBezTo>
                    <a:pt x="24" y="120"/>
                    <a:pt x="24" y="120"/>
                    <a:pt x="24" y="120"/>
                  </a:cubicBezTo>
                  <a:cubicBezTo>
                    <a:pt x="20" y="98"/>
                    <a:pt x="20" y="98"/>
                    <a:pt x="20" y="98"/>
                  </a:cubicBezTo>
                  <a:cubicBezTo>
                    <a:pt x="26" y="102"/>
                    <a:pt x="33" y="104"/>
                    <a:pt x="40" y="104"/>
                  </a:cubicBezTo>
                  <a:cubicBezTo>
                    <a:pt x="47" y="104"/>
                    <a:pt x="54" y="102"/>
                    <a:pt x="60" y="98"/>
                  </a:cubicBezTo>
                  <a:lnTo>
                    <a:pt x="56" y="120"/>
                  </a:lnTo>
                  <a:close/>
                  <a:moveTo>
                    <a:pt x="40" y="96"/>
                  </a:moveTo>
                  <a:cubicBezTo>
                    <a:pt x="22" y="96"/>
                    <a:pt x="8" y="82"/>
                    <a:pt x="8" y="64"/>
                  </a:cubicBezTo>
                  <a:cubicBezTo>
                    <a:pt x="8" y="46"/>
                    <a:pt x="22" y="32"/>
                    <a:pt x="40" y="32"/>
                  </a:cubicBezTo>
                  <a:cubicBezTo>
                    <a:pt x="58" y="32"/>
                    <a:pt x="72" y="46"/>
                    <a:pt x="72" y="64"/>
                  </a:cubicBezTo>
                  <a:cubicBezTo>
                    <a:pt x="72" y="82"/>
                    <a:pt x="58" y="96"/>
                    <a:pt x="40" y="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212" name="Freeform 333"/>
            <p:cNvSpPr>
              <a:spLocks/>
            </p:cNvSpPr>
            <p:nvPr/>
          </p:nvSpPr>
          <p:spPr bwMode="auto">
            <a:xfrm>
              <a:off x="7722457" y="589448"/>
              <a:ext cx="93663" cy="92075"/>
            </a:xfrm>
            <a:custGeom>
              <a:avLst/>
              <a:gdLst>
                <a:gd name="T0" fmla="*/ 24 w 24"/>
                <a:gd name="T1" fmla="*/ 0 h 24"/>
                <a:gd name="T2" fmla="*/ 22 w 24"/>
                <a:gd name="T3" fmla="*/ 0 h 24"/>
                <a:gd name="T4" fmla="*/ 1 w 24"/>
                <a:gd name="T5" fmla="*/ 17 h 24"/>
                <a:gd name="T6" fmla="*/ 0 w 24"/>
                <a:gd name="T7" fmla="*/ 20 h 24"/>
                <a:gd name="T8" fmla="*/ 1 w 24"/>
                <a:gd name="T9" fmla="*/ 23 h 24"/>
                <a:gd name="T10" fmla="*/ 4 w 24"/>
                <a:gd name="T11" fmla="*/ 24 h 24"/>
                <a:gd name="T12" fmla="*/ 7 w 24"/>
                <a:gd name="T13" fmla="*/ 23 h 24"/>
                <a:gd name="T14" fmla="*/ 14 w 24"/>
                <a:gd name="T15" fmla="*/ 14 h 24"/>
                <a:gd name="T16" fmla="*/ 24 w 24"/>
                <a:gd name="T17" fmla="*/ 2 h 24"/>
                <a:gd name="T18" fmla="*/ 24 w 24"/>
                <a:gd name="T1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4">
                  <a:moveTo>
                    <a:pt x="24" y="0"/>
                  </a:moveTo>
                  <a:cubicBezTo>
                    <a:pt x="23" y="0"/>
                    <a:pt x="23" y="0"/>
                    <a:pt x="22" y="0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0" y="21"/>
                    <a:pt x="0" y="22"/>
                    <a:pt x="1" y="23"/>
                  </a:cubicBezTo>
                  <a:cubicBezTo>
                    <a:pt x="2" y="24"/>
                    <a:pt x="3" y="24"/>
                    <a:pt x="4" y="24"/>
                  </a:cubicBezTo>
                  <a:cubicBezTo>
                    <a:pt x="5" y="24"/>
                    <a:pt x="6" y="24"/>
                    <a:pt x="7" y="23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1"/>
                    <a:pt x="24" y="1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</p:grpSp>
      <p:sp>
        <p:nvSpPr>
          <p:cNvPr id="213" name="Freeform 73"/>
          <p:cNvSpPr>
            <a:spLocks/>
          </p:cNvSpPr>
          <p:nvPr/>
        </p:nvSpPr>
        <p:spPr bwMode="auto">
          <a:xfrm>
            <a:off x="11302323" y="4436331"/>
            <a:ext cx="273808" cy="273014"/>
          </a:xfrm>
          <a:custGeom>
            <a:avLst/>
            <a:gdLst>
              <a:gd name="T0" fmla="*/ 444785 w 451"/>
              <a:gd name="T1" fmla="*/ 431722 h 449"/>
              <a:gd name="T2" fmla="*/ 388883 w 451"/>
              <a:gd name="T3" fmla="*/ 475502 h 449"/>
              <a:gd name="T4" fmla="*/ 210240 w 451"/>
              <a:gd name="T5" fmla="*/ 475502 h 449"/>
              <a:gd name="T6" fmla="*/ 187150 w 451"/>
              <a:gd name="T7" fmla="*/ 441451 h 449"/>
              <a:gd name="T8" fmla="*/ 210240 w 451"/>
              <a:gd name="T9" fmla="*/ 369700 h 449"/>
              <a:gd name="T10" fmla="*/ 492180 w 451"/>
              <a:gd name="T11" fmla="*/ 369700 h 449"/>
              <a:gd name="T12" fmla="*/ 548082 w 451"/>
              <a:gd name="T13" fmla="*/ 125260 h 449"/>
              <a:gd name="T14" fmla="*/ 102082 w 451"/>
              <a:gd name="T15" fmla="*/ 65670 h 449"/>
              <a:gd name="T16" fmla="*/ 66839 w 451"/>
              <a:gd name="T17" fmla="*/ 42564 h 449"/>
              <a:gd name="T18" fmla="*/ 68055 w 451"/>
              <a:gd name="T19" fmla="*/ 34051 h 449"/>
              <a:gd name="T20" fmla="*/ 34027 w 451"/>
              <a:gd name="T21" fmla="*/ 0 h 449"/>
              <a:gd name="T22" fmla="*/ 0 w 451"/>
              <a:gd name="T23" fmla="*/ 34051 h 449"/>
              <a:gd name="T24" fmla="*/ 34027 w 451"/>
              <a:gd name="T25" fmla="*/ 68103 h 449"/>
              <a:gd name="T26" fmla="*/ 40104 w 451"/>
              <a:gd name="T27" fmla="*/ 66886 h 449"/>
              <a:gd name="T28" fmla="*/ 82638 w 451"/>
              <a:gd name="T29" fmla="*/ 94857 h 449"/>
              <a:gd name="T30" fmla="*/ 151907 w 451"/>
              <a:gd name="T31" fmla="*/ 369700 h 449"/>
              <a:gd name="T32" fmla="*/ 172567 w 451"/>
              <a:gd name="T33" fmla="*/ 369700 h 449"/>
              <a:gd name="T34" fmla="*/ 154338 w 451"/>
              <a:gd name="T35" fmla="*/ 429290 h 449"/>
              <a:gd name="T36" fmla="*/ 151907 w 451"/>
              <a:gd name="T37" fmla="*/ 429290 h 449"/>
              <a:gd name="T38" fmla="*/ 93575 w 451"/>
              <a:gd name="T39" fmla="*/ 487663 h 449"/>
              <a:gd name="T40" fmla="*/ 151907 w 451"/>
              <a:gd name="T41" fmla="*/ 546037 h 449"/>
              <a:gd name="T42" fmla="*/ 206594 w 451"/>
              <a:gd name="T43" fmla="*/ 510770 h 449"/>
              <a:gd name="T44" fmla="*/ 391314 w 451"/>
              <a:gd name="T45" fmla="*/ 510770 h 449"/>
              <a:gd name="T46" fmla="*/ 444785 w 451"/>
              <a:gd name="T47" fmla="*/ 546037 h 449"/>
              <a:gd name="T48" fmla="*/ 501902 w 451"/>
              <a:gd name="T49" fmla="*/ 488879 h 449"/>
              <a:gd name="T50" fmla="*/ 444785 w 451"/>
              <a:gd name="T51" fmla="*/ 431722 h 449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451" h="449">
                <a:moveTo>
                  <a:pt x="366" y="355"/>
                </a:moveTo>
                <a:cubicBezTo>
                  <a:pt x="343" y="355"/>
                  <a:pt x="325" y="371"/>
                  <a:pt x="320" y="391"/>
                </a:cubicBezTo>
                <a:cubicBezTo>
                  <a:pt x="173" y="391"/>
                  <a:pt x="173" y="391"/>
                  <a:pt x="173" y="391"/>
                </a:cubicBezTo>
                <a:cubicBezTo>
                  <a:pt x="170" y="380"/>
                  <a:pt x="164" y="370"/>
                  <a:pt x="154" y="363"/>
                </a:cubicBezTo>
                <a:cubicBezTo>
                  <a:pt x="173" y="304"/>
                  <a:pt x="173" y="304"/>
                  <a:pt x="173" y="304"/>
                </a:cubicBezTo>
                <a:cubicBezTo>
                  <a:pt x="405" y="304"/>
                  <a:pt x="405" y="304"/>
                  <a:pt x="405" y="304"/>
                </a:cubicBezTo>
                <a:cubicBezTo>
                  <a:pt x="451" y="103"/>
                  <a:pt x="451" y="103"/>
                  <a:pt x="451" y="103"/>
                </a:cubicBezTo>
                <a:cubicBezTo>
                  <a:pt x="84" y="54"/>
                  <a:pt x="84" y="54"/>
                  <a:pt x="84" y="54"/>
                </a:cubicBezTo>
                <a:cubicBezTo>
                  <a:pt x="55" y="35"/>
                  <a:pt x="55" y="35"/>
                  <a:pt x="55" y="35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13"/>
                  <a:pt x="43" y="0"/>
                  <a:pt x="28" y="0"/>
                </a:cubicBezTo>
                <a:cubicBezTo>
                  <a:pt x="12" y="0"/>
                  <a:pt x="0" y="13"/>
                  <a:pt x="0" y="28"/>
                </a:cubicBezTo>
                <a:cubicBezTo>
                  <a:pt x="0" y="44"/>
                  <a:pt x="12" y="56"/>
                  <a:pt x="28" y="56"/>
                </a:cubicBezTo>
                <a:cubicBezTo>
                  <a:pt x="33" y="55"/>
                  <a:pt x="33" y="55"/>
                  <a:pt x="33" y="55"/>
                </a:cubicBezTo>
                <a:cubicBezTo>
                  <a:pt x="68" y="78"/>
                  <a:pt x="68" y="78"/>
                  <a:pt x="68" y="78"/>
                </a:cubicBezTo>
                <a:cubicBezTo>
                  <a:pt x="125" y="304"/>
                  <a:pt x="125" y="304"/>
                  <a:pt x="125" y="304"/>
                </a:cubicBezTo>
                <a:cubicBezTo>
                  <a:pt x="142" y="304"/>
                  <a:pt x="142" y="304"/>
                  <a:pt x="142" y="304"/>
                </a:cubicBezTo>
                <a:cubicBezTo>
                  <a:pt x="127" y="353"/>
                  <a:pt x="127" y="353"/>
                  <a:pt x="127" y="353"/>
                </a:cubicBezTo>
                <a:cubicBezTo>
                  <a:pt x="125" y="353"/>
                  <a:pt x="125" y="353"/>
                  <a:pt x="125" y="353"/>
                </a:cubicBezTo>
                <a:cubicBezTo>
                  <a:pt x="99" y="353"/>
                  <a:pt x="77" y="374"/>
                  <a:pt x="77" y="401"/>
                </a:cubicBezTo>
                <a:cubicBezTo>
                  <a:pt x="77" y="428"/>
                  <a:pt x="99" y="449"/>
                  <a:pt x="125" y="449"/>
                </a:cubicBezTo>
                <a:cubicBezTo>
                  <a:pt x="145" y="449"/>
                  <a:pt x="162" y="437"/>
                  <a:pt x="170" y="420"/>
                </a:cubicBezTo>
                <a:cubicBezTo>
                  <a:pt x="322" y="420"/>
                  <a:pt x="322" y="420"/>
                  <a:pt x="322" y="420"/>
                </a:cubicBezTo>
                <a:cubicBezTo>
                  <a:pt x="329" y="437"/>
                  <a:pt x="346" y="449"/>
                  <a:pt x="366" y="449"/>
                </a:cubicBezTo>
                <a:cubicBezTo>
                  <a:pt x="392" y="449"/>
                  <a:pt x="413" y="428"/>
                  <a:pt x="413" y="402"/>
                </a:cubicBezTo>
                <a:cubicBezTo>
                  <a:pt x="413" y="376"/>
                  <a:pt x="392" y="355"/>
                  <a:pt x="366" y="35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/>
          <a:lstStyle/>
          <a:p>
            <a:endParaRPr lang="zh-CN" altLang="en-US" sz="1074"/>
          </a:p>
        </p:txBody>
      </p:sp>
      <p:sp>
        <p:nvSpPr>
          <p:cNvPr id="214" name="Freeform 10"/>
          <p:cNvSpPr>
            <a:spLocks noEditPoints="1"/>
          </p:cNvSpPr>
          <p:nvPr/>
        </p:nvSpPr>
        <p:spPr bwMode="auto">
          <a:xfrm>
            <a:off x="11275338" y="4964901"/>
            <a:ext cx="326190" cy="249999"/>
          </a:xfrm>
          <a:custGeom>
            <a:avLst/>
            <a:gdLst>
              <a:gd name="T0" fmla="*/ 574991 w 718"/>
              <a:gd name="T1" fmla="*/ 0 h 549"/>
              <a:gd name="T2" fmla="*/ 498689 w 718"/>
              <a:gd name="T3" fmla="*/ 76455 h 549"/>
              <a:gd name="T4" fmla="*/ 525031 w 718"/>
              <a:gd name="T5" fmla="*/ 134706 h 549"/>
              <a:gd name="T6" fmla="*/ 431470 w 718"/>
              <a:gd name="T7" fmla="*/ 274874 h 549"/>
              <a:gd name="T8" fmla="*/ 402403 w 718"/>
              <a:gd name="T9" fmla="*/ 269413 h 549"/>
              <a:gd name="T10" fmla="*/ 335184 w 718"/>
              <a:gd name="T11" fmla="*/ 309461 h 549"/>
              <a:gd name="T12" fmla="*/ 281591 w 718"/>
              <a:gd name="T13" fmla="*/ 277604 h 549"/>
              <a:gd name="T14" fmla="*/ 287041 w 718"/>
              <a:gd name="T15" fmla="*/ 250299 h 549"/>
              <a:gd name="T16" fmla="*/ 210739 w 718"/>
              <a:gd name="T17" fmla="*/ 172934 h 549"/>
              <a:gd name="T18" fmla="*/ 133529 w 718"/>
              <a:gd name="T19" fmla="*/ 250299 h 549"/>
              <a:gd name="T20" fmla="*/ 159871 w 718"/>
              <a:gd name="T21" fmla="*/ 307640 h 549"/>
              <a:gd name="T22" fmla="*/ 120812 w 718"/>
              <a:gd name="T23" fmla="*/ 360431 h 549"/>
              <a:gd name="T24" fmla="*/ 76302 w 718"/>
              <a:gd name="T25" fmla="*/ 345868 h 549"/>
              <a:gd name="T26" fmla="*/ 0 w 718"/>
              <a:gd name="T27" fmla="*/ 423233 h 549"/>
              <a:gd name="T28" fmla="*/ 76302 w 718"/>
              <a:gd name="T29" fmla="*/ 499688 h 549"/>
              <a:gd name="T30" fmla="*/ 152604 w 718"/>
              <a:gd name="T31" fmla="*/ 423233 h 549"/>
              <a:gd name="T32" fmla="*/ 134437 w 718"/>
              <a:gd name="T33" fmla="*/ 374083 h 549"/>
              <a:gd name="T34" fmla="*/ 176221 w 718"/>
              <a:gd name="T35" fmla="*/ 318562 h 549"/>
              <a:gd name="T36" fmla="*/ 210739 w 718"/>
              <a:gd name="T37" fmla="*/ 326754 h 549"/>
              <a:gd name="T38" fmla="*/ 272507 w 718"/>
              <a:gd name="T39" fmla="*/ 294898 h 549"/>
              <a:gd name="T40" fmla="*/ 327917 w 718"/>
              <a:gd name="T41" fmla="*/ 327664 h 549"/>
              <a:gd name="T42" fmla="*/ 326101 w 718"/>
              <a:gd name="T43" fmla="*/ 345868 h 549"/>
              <a:gd name="T44" fmla="*/ 402403 w 718"/>
              <a:gd name="T45" fmla="*/ 423233 h 549"/>
              <a:gd name="T46" fmla="*/ 479613 w 718"/>
              <a:gd name="T47" fmla="*/ 345868 h 549"/>
              <a:gd name="T48" fmla="*/ 448729 w 718"/>
              <a:gd name="T49" fmla="*/ 284886 h 549"/>
              <a:gd name="T50" fmla="*/ 541381 w 718"/>
              <a:gd name="T51" fmla="*/ 145629 h 549"/>
              <a:gd name="T52" fmla="*/ 574991 w 718"/>
              <a:gd name="T53" fmla="*/ 153820 h 549"/>
              <a:gd name="T54" fmla="*/ 652201 w 718"/>
              <a:gd name="T55" fmla="*/ 76455 h 549"/>
              <a:gd name="T56" fmla="*/ 574991 w 718"/>
              <a:gd name="T57" fmla="*/ 0 h 549"/>
              <a:gd name="T58" fmla="*/ 76302 w 718"/>
              <a:gd name="T59" fmla="*/ 461461 h 549"/>
              <a:gd name="T60" fmla="*/ 38151 w 718"/>
              <a:gd name="T61" fmla="*/ 423233 h 549"/>
              <a:gd name="T62" fmla="*/ 76302 w 718"/>
              <a:gd name="T63" fmla="*/ 384095 h 549"/>
              <a:gd name="T64" fmla="*/ 114453 w 718"/>
              <a:gd name="T65" fmla="*/ 423233 h 549"/>
              <a:gd name="T66" fmla="*/ 76302 w 718"/>
              <a:gd name="T67" fmla="*/ 461461 h 549"/>
              <a:gd name="T68" fmla="*/ 210739 w 718"/>
              <a:gd name="T69" fmla="*/ 288527 h 549"/>
              <a:gd name="T70" fmla="*/ 172588 w 718"/>
              <a:gd name="T71" fmla="*/ 250299 h 549"/>
              <a:gd name="T72" fmla="*/ 210739 w 718"/>
              <a:gd name="T73" fmla="*/ 212072 h 549"/>
              <a:gd name="T74" fmla="*/ 248890 w 718"/>
              <a:gd name="T75" fmla="*/ 250299 h 549"/>
              <a:gd name="T76" fmla="*/ 210739 w 718"/>
              <a:gd name="T77" fmla="*/ 288527 h 549"/>
              <a:gd name="T78" fmla="*/ 402403 w 718"/>
              <a:gd name="T79" fmla="*/ 384095 h 549"/>
              <a:gd name="T80" fmla="*/ 364252 w 718"/>
              <a:gd name="T81" fmla="*/ 345868 h 549"/>
              <a:gd name="T82" fmla="*/ 402403 w 718"/>
              <a:gd name="T83" fmla="*/ 307640 h 549"/>
              <a:gd name="T84" fmla="*/ 441462 w 718"/>
              <a:gd name="T85" fmla="*/ 345868 h 549"/>
              <a:gd name="T86" fmla="*/ 402403 w 718"/>
              <a:gd name="T87" fmla="*/ 384095 h 549"/>
              <a:gd name="T88" fmla="*/ 574991 w 718"/>
              <a:gd name="T89" fmla="*/ 115593 h 549"/>
              <a:gd name="T90" fmla="*/ 536840 w 718"/>
              <a:gd name="T91" fmla="*/ 76455 h 549"/>
              <a:gd name="T92" fmla="*/ 574991 w 718"/>
              <a:gd name="T93" fmla="*/ 38227 h 549"/>
              <a:gd name="T94" fmla="*/ 613142 w 718"/>
              <a:gd name="T95" fmla="*/ 76455 h 549"/>
              <a:gd name="T96" fmla="*/ 574991 w 718"/>
              <a:gd name="T97" fmla="*/ 115593 h 549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718" h="549">
                <a:moveTo>
                  <a:pt x="633" y="0"/>
                </a:moveTo>
                <a:cubicBezTo>
                  <a:pt x="587" y="0"/>
                  <a:pt x="549" y="38"/>
                  <a:pt x="549" y="84"/>
                </a:cubicBezTo>
                <a:cubicBezTo>
                  <a:pt x="549" y="110"/>
                  <a:pt x="561" y="132"/>
                  <a:pt x="578" y="148"/>
                </a:cubicBezTo>
                <a:cubicBezTo>
                  <a:pt x="475" y="302"/>
                  <a:pt x="475" y="302"/>
                  <a:pt x="475" y="302"/>
                </a:cubicBezTo>
                <a:cubicBezTo>
                  <a:pt x="466" y="298"/>
                  <a:pt x="455" y="296"/>
                  <a:pt x="443" y="296"/>
                </a:cubicBezTo>
                <a:cubicBezTo>
                  <a:pt x="411" y="296"/>
                  <a:pt x="383" y="314"/>
                  <a:pt x="369" y="340"/>
                </a:cubicBezTo>
                <a:cubicBezTo>
                  <a:pt x="310" y="305"/>
                  <a:pt x="310" y="305"/>
                  <a:pt x="310" y="305"/>
                </a:cubicBezTo>
                <a:cubicBezTo>
                  <a:pt x="314" y="296"/>
                  <a:pt x="316" y="285"/>
                  <a:pt x="316" y="275"/>
                </a:cubicBezTo>
                <a:cubicBezTo>
                  <a:pt x="316" y="228"/>
                  <a:pt x="278" y="190"/>
                  <a:pt x="232" y="190"/>
                </a:cubicBezTo>
                <a:cubicBezTo>
                  <a:pt x="185" y="190"/>
                  <a:pt x="147" y="228"/>
                  <a:pt x="147" y="275"/>
                </a:cubicBezTo>
                <a:cubicBezTo>
                  <a:pt x="147" y="300"/>
                  <a:pt x="159" y="322"/>
                  <a:pt x="176" y="338"/>
                </a:cubicBezTo>
                <a:cubicBezTo>
                  <a:pt x="133" y="396"/>
                  <a:pt x="133" y="396"/>
                  <a:pt x="133" y="396"/>
                </a:cubicBezTo>
                <a:cubicBezTo>
                  <a:pt x="119" y="386"/>
                  <a:pt x="102" y="380"/>
                  <a:pt x="84" y="380"/>
                </a:cubicBezTo>
                <a:cubicBezTo>
                  <a:pt x="38" y="380"/>
                  <a:pt x="0" y="418"/>
                  <a:pt x="0" y="465"/>
                </a:cubicBezTo>
                <a:cubicBezTo>
                  <a:pt x="0" y="511"/>
                  <a:pt x="38" y="549"/>
                  <a:pt x="84" y="549"/>
                </a:cubicBezTo>
                <a:cubicBezTo>
                  <a:pt x="130" y="549"/>
                  <a:pt x="168" y="511"/>
                  <a:pt x="168" y="465"/>
                </a:cubicBezTo>
                <a:cubicBezTo>
                  <a:pt x="168" y="444"/>
                  <a:pt x="160" y="425"/>
                  <a:pt x="148" y="411"/>
                </a:cubicBezTo>
                <a:cubicBezTo>
                  <a:pt x="194" y="350"/>
                  <a:pt x="194" y="350"/>
                  <a:pt x="194" y="350"/>
                </a:cubicBezTo>
                <a:cubicBezTo>
                  <a:pt x="205" y="355"/>
                  <a:pt x="218" y="359"/>
                  <a:pt x="232" y="359"/>
                </a:cubicBezTo>
                <a:cubicBezTo>
                  <a:pt x="260" y="359"/>
                  <a:pt x="285" y="345"/>
                  <a:pt x="300" y="324"/>
                </a:cubicBezTo>
                <a:cubicBezTo>
                  <a:pt x="361" y="360"/>
                  <a:pt x="361" y="360"/>
                  <a:pt x="361" y="360"/>
                </a:cubicBezTo>
                <a:cubicBezTo>
                  <a:pt x="360" y="367"/>
                  <a:pt x="359" y="373"/>
                  <a:pt x="359" y="380"/>
                </a:cubicBezTo>
                <a:cubicBezTo>
                  <a:pt x="359" y="427"/>
                  <a:pt x="397" y="465"/>
                  <a:pt x="443" y="465"/>
                </a:cubicBezTo>
                <a:cubicBezTo>
                  <a:pt x="490" y="465"/>
                  <a:pt x="528" y="427"/>
                  <a:pt x="528" y="380"/>
                </a:cubicBezTo>
                <a:cubicBezTo>
                  <a:pt x="528" y="352"/>
                  <a:pt x="514" y="328"/>
                  <a:pt x="494" y="313"/>
                </a:cubicBezTo>
                <a:cubicBezTo>
                  <a:pt x="596" y="160"/>
                  <a:pt x="596" y="160"/>
                  <a:pt x="596" y="160"/>
                </a:cubicBezTo>
                <a:cubicBezTo>
                  <a:pt x="607" y="165"/>
                  <a:pt x="620" y="169"/>
                  <a:pt x="633" y="169"/>
                </a:cubicBezTo>
                <a:cubicBezTo>
                  <a:pt x="680" y="169"/>
                  <a:pt x="718" y="131"/>
                  <a:pt x="718" y="84"/>
                </a:cubicBezTo>
                <a:cubicBezTo>
                  <a:pt x="718" y="38"/>
                  <a:pt x="680" y="0"/>
                  <a:pt x="633" y="0"/>
                </a:cubicBezTo>
                <a:close/>
                <a:moveTo>
                  <a:pt x="84" y="507"/>
                </a:moveTo>
                <a:cubicBezTo>
                  <a:pt x="61" y="507"/>
                  <a:pt x="42" y="488"/>
                  <a:pt x="42" y="465"/>
                </a:cubicBezTo>
                <a:cubicBezTo>
                  <a:pt x="42" y="441"/>
                  <a:pt x="61" y="422"/>
                  <a:pt x="84" y="422"/>
                </a:cubicBezTo>
                <a:cubicBezTo>
                  <a:pt x="107" y="422"/>
                  <a:pt x="126" y="441"/>
                  <a:pt x="126" y="465"/>
                </a:cubicBezTo>
                <a:cubicBezTo>
                  <a:pt x="126" y="488"/>
                  <a:pt x="107" y="507"/>
                  <a:pt x="84" y="507"/>
                </a:cubicBezTo>
                <a:close/>
                <a:moveTo>
                  <a:pt x="232" y="317"/>
                </a:moveTo>
                <a:cubicBezTo>
                  <a:pt x="209" y="317"/>
                  <a:pt x="190" y="298"/>
                  <a:pt x="190" y="275"/>
                </a:cubicBezTo>
                <a:cubicBezTo>
                  <a:pt x="190" y="251"/>
                  <a:pt x="209" y="233"/>
                  <a:pt x="232" y="233"/>
                </a:cubicBezTo>
                <a:cubicBezTo>
                  <a:pt x="255" y="233"/>
                  <a:pt x="274" y="251"/>
                  <a:pt x="274" y="275"/>
                </a:cubicBezTo>
                <a:cubicBezTo>
                  <a:pt x="274" y="298"/>
                  <a:pt x="255" y="317"/>
                  <a:pt x="232" y="317"/>
                </a:cubicBezTo>
                <a:close/>
                <a:moveTo>
                  <a:pt x="443" y="422"/>
                </a:moveTo>
                <a:cubicBezTo>
                  <a:pt x="420" y="422"/>
                  <a:pt x="401" y="403"/>
                  <a:pt x="401" y="380"/>
                </a:cubicBezTo>
                <a:cubicBezTo>
                  <a:pt x="401" y="357"/>
                  <a:pt x="420" y="338"/>
                  <a:pt x="443" y="338"/>
                </a:cubicBezTo>
                <a:cubicBezTo>
                  <a:pt x="467" y="338"/>
                  <a:pt x="486" y="357"/>
                  <a:pt x="486" y="380"/>
                </a:cubicBezTo>
                <a:cubicBezTo>
                  <a:pt x="486" y="403"/>
                  <a:pt x="467" y="422"/>
                  <a:pt x="443" y="422"/>
                </a:cubicBezTo>
                <a:close/>
                <a:moveTo>
                  <a:pt x="633" y="127"/>
                </a:moveTo>
                <a:cubicBezTo>
                  <a:pt x="610" y="127"/>
                  <a:pt x="591" y="108"/>
                  <a:pt x="591" y="84"/>
                </a:cubicBezTo>
                <a:cubicBezTo>
                  <a:pt x="591" y="61"/>
                  <a:pt x="610" y="42"/>
                  <a:pt x="633" y="42"/>
                </a:cubicBezTo>
                <a:cubicBezTo>
                  <a:pt x="657" y="42"/>
                  <a:pt x="675" y="61"/>
                  <a:pt x="675" y="84"/>
                </a:cubicBezTo>
                <a:cubicBezTo>
                  <a:pt x="675" y="108"/>
                  <a:pt x="657" y="127"/>
                  <a:pt x="633" y="12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/>
          <a:lstStyle/>
          <a:p>
            <a:endParaRPr lang="zh-CN" altLang="en-US" sz="1074"/>
          </a:p>
        </p:txBody>
      </p:sp>
      <p:grpSp>
        <p:nvGrpSpPr>
          <p:cNvPr id="215" name="Group 337"/>
          <p:cNvGrpSpPr/>
          <p:nvPr/>
        </p:nvGrpSpPr>
        <p:grpSpPr>
          <a:xfrm>
            <a:off x="2769466" y="5399574"/>
            <a:ext cx="236377" cy="259566"/>
            <a:chOff x="79375" y="271463"/>
            <a:chExt cx="1443038" cy="1743075"/>
          </a:xfrm>
          <a:solidFill>
            <a:schemeClr val="tx1"/>
          </a:solidFill>
        </p:grpSpPr>
        <p:sp>
          <p:nvSpPr>
            <p:cNvPr id="216" name="Freeform 19"/>
            <p:cNvSpPr>
              <a:spLocks noEditPoints="1"/>
            </p:cNvSpPr>
            <p:nvPr/>
          </p:nvSpPr>
          <p:spPr bwMode="auto">
            <a:xfrm>
              <a:off x="79375" y="271463"/>
              <a:ext cx="1443038" cy="1743075"/>
            </a:xfrm>
            <a:custGeom>
              <a:avLst/>
              <a:gdLst>
                <a:gd name="T0" fmla="*/ 335 w 382"/>
                <a:gd name="T1" fmla="*/ 175 h 462"/>
                <a:gd name="T2" fmla="*/ 287 w 382"/>
                <a:gd name="T3" fmla="*/ 175 h 462"/>
                <a:gd name="T4" fmla="*/ 287 w 382"/>
                <a:gd name="T5" fmla="*/ 98 h 462"/>
                <a:gd name="T6" fmla="*/ 191 w 382"/>
                <a:gd name="T7" fmla="*/ 0 h 462"/>
                <a:gd name="T8" fmla="*/ 96 w 382"/>
                <a:gd name="T9" fmla="*/ 98 h 462"/>
                <a:gd name="T10" fmla="*/ 96 w 382"/>
                <a:gd name="T11" fmla="*/ 175 h 462"/>
                <a:gd name="T12" fmla="*/ 48 w 382"/>
                <a:gd name="T13" fmla="*/ 175 h 462"/>
                <a:gd name="T14" fmla="*/ 0 w 382"/>
                <a:gd name="T15" fmla="*/ 223 h 462"/>
                <a:gd name="T16" fmla="*/ 0 w 382"/>
                <a:gd name="T17" fmla="*/ 414 h 462"/>
                <a:gd name="T18" fmla="*/ 48 w 382"/>
                <a:gd name="T19" fmla="*/ 462 h 462"/>
                <a:gd name="T20" fmla="*/ 335 w 382"/>
                <a:gd name="T21" fmla="*/ 462 h 462"/>
                <a:gd name="T22" fmla="*/ 382 w 382"/>
                <a:gd name="T23" fmla="*/ 414 h 462"/>
                <a:gd name="T24" fmla="*/ 382 w 382"/>
                <a:gd name="T25" fmla="*/ 223 h 462"/>
                <a:gd name="T26" fmla="*/ 335 w 382"/>
                <a:gd name="T27" fmla="*/ 175 h 462"/>
                <a:gd name="T28" fmla="*/ 127 w 382"/>
                <a:gd name="T29" fmla="*/ 98 h 462"/>
                <a:gd name="T30" fmla="*/ 191 w 382"/>
                <a:gd name="T31" fmla="*/ 32 h 462"/>
                <a:gd name="T32" fmla="*/ 255 w 382"/>
                <a:gd name="T33" fmla="*/ 98 h 462"/>
                <a:gd name="T34" fmla="*/ 255 w 382"/>
                <a:gd name="T35" fmla="*/ 175 h 462"/>
                <a:gd name="T36" fmla="*/ 127 w 382"/>
                <a:gd name="T37" fmla="*/ 175 h 462"/>
                <a:gd name="T38" fmla="*/ 127 w 382"/>
                <a:gd name="T39" fmla="*/ 98 h 462"/>
                <a:gd name="T40" fmla="*/ 351 w 382"/>
                <a:gd name="T41" fmla="*/ 414 h 462"/>
                <a:gd name="T42" fmla="*/ 335 w 382"/>
                <a:gd name="T43" fmla="*/ 430 h 462"/>
                <a:gd name="T44" fmla="*/ 48 w 382"/>
                <a:gd name="T45" fmla="*/ 430 h 462"/>
                <a:gd name="T46" fmla="*/ 32 w 382"/>
                <a:gd name="T47" fmla="*/ 414 h 462"/>
                <a:gd name="T48" fmla="*/ 32 w 382"/>
                <a:gd name="T49" fmla="*/ 223 h 462"/>
                <a:gd name="T50" fmla="*/ 48 w 382"/>
                <a:gd name="T51" fmla="*/ 207 h 462"/>
                <a:gd name="T52" fmla="*/ 335 w 382"/>
                <a:gd name="T53" fmla="*/ 207 h 462"/>
                <a:gd name="T54" fmla="*/ 351 w 382"/>
                <a:gd name="T55" fmla="*/ 223 h 462"/>
                <a:gd name="T56" fmla="*/ 351 w 382"/>
                <a:gd name="T57" fmla="*/ 414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82" h="462">
                  <a:moveTo>
                    <a:pt x="335" y="175"/>
                  </a:moveTo>
                  <a:cubicBezTo>
                    <a:pt x="287" y="175"/>
                    <a:pt x="287" y="175"/>
                    <a:pt x="287" y="175"/>
                  </a:cubicBezTo>
                  <a:cubicBezTo>
                    <a:pt x="287" y="98"/>
                    <a:pt x="287" y="98"/>
                    <a:pt x="287" y="98"/>
                  </a:cubicBezTo>
                  <a:cubicBezTo>
                    <a:pt x="287" y="44"/>
                    <a:pt x="244" y="0"/>
                    <a:pt x="191" y="0"/>
                  </a:cubicBezTo>
                  <a:cubicBezTo>
                    <a:pt x="138" y="0"/>
                    <a:pt x="96" y="44"/>
                    <a:pt x="96" y="98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48" y="175"/>
                    <a:pt x="48" y="175"/>
                    <a:pt x="48" y="175"/>
                  </a:cubicBezTo>
                  <a:cubicBezTo>
                    <a:pt x="21" y="175"/>
                    <a:pt x="0" y="197"/>
                    <a:pt x="0" y="223"/>
                  </a:cubicBezTo>
                  <a:cubicBezTo>
                    <a:pt x="0" y="414"/>
                    <a:pt x="0" y="414"/>
                    <a:pt x="0" y="414"/>
                  </a:cubicBezTo>
                  <a:cubicBezTo>
                    <a:pt x="0" y="441"/>
                    <a:pt x="21" y="462"/>
                    <a:pt x="48" y="462"/>
                  </a:cubicBezTo>
                  <a:cubicBezTo>
                    <a:pt x="335" y="462"/>
                    <a:pt x="335" y="462"/>
                    <a:pt x="335" y="462"/>
                  </a:cubicBezTo>
                  <a:cubicBezTo>
                    <a:pt x="361" y="462"/>
                    <a:pt x="382" y="441"/>
                    <a:pt x="382" y="414"/>
                  </a:cubicBezTo>
                  <a:cubicBezTo>
                    <a:pt x="382" y="223"/>
                    <a:pt x="382" y="223"/>
                    <a:pt x="382" y="223"/>
                  </a:cubicBezTo>
                  <a:cubicBezTo>
                    <a:pt x="382" y="197"/>
                    <a:pt x="361" y="175"/>
                    <a:pt x="335" y="175"/>
                  </a:cubicBezTo>
                  <a:close/>
                  <a:moveTo>
                    <a:pt x="127" y="98"/>
                  </a:moveTo>
                  <a:cubicBezTo>
                    <a:pt x="127" y="61"/>
                    <a:pt x="156" y="32"/>
                    <a:pt x="191" y="32"/>
                  </a:cubicBezTo>
                  <a:cubicBezTo>
                    <a:pt x="226" y="32"/>
                    <a:pt x="255" y="61"/>
                    <a:pt x="255" y="98"/>
                  </a:cubicBezTo>
                  <a:cubicBezTo>
                    <a:pt x="255" y="175"/>
                    <a:pt x="255" y="175"/>
                    <a:pt x="255" y="175"/>
                  </a:cubicBezTo>
                  <a:cubicBezTo>
                    <a:pt x="127" y="175"/>
                    <a:pt x="127" y="175"/>
                    <a:pt x="127" y="175"/>
                  </a:cubicBezTo>
                  <a:lnTo>
                    <a:pt x="127" y="98"/>
                  </a:lnTo>
                  <a:close/>
                  <a:moveTo>
                    <a:pt x="351" y="414"/>
                  </a:moveTo>
                  <a:cubicBezTo>
                    <a:pt x="351" y="423"/>
                    <a:pt x="343" y="430"/>
                    <a:pt x="335" y="430"/>
                  </a:cubicBezTo>
                  <a:cubicBezTo>
                    <a:pt x="48" y="430"/>
                    <a:pt x="48" y="430"/>
                    <a:pt x="48" y="430"/>
                  </a:cubicBezTo>
                  <a:cubicBezTo>
                    <a:pt x="39" y="430"/>
                    <a:pt x="32" y="423"/>
                    <a:pt x="32" y="414"/>
                  </a:cubicBezTo>
                  <a:cubicBezTo>
                    <a:pt x="32" y="223"/>
                    <a:pt x="32" y="223"/>
                    <a:pt x="32" y="223"/>
                  </a:cubicBezTo>
                  <a:cubicBezTo>
                    <a:pt x="32" y="214"/>
                    <a:pt x="39" y="207"/>
                    <a:pt x="48" y="207"/>
                  </a:cubicBezTo>
                  <a:cubicBezTo>
                    <a:pt x="335" y="207"/>
                    <a:pt x="335" y="207"/>
                    <a:pt x="335" y="207"/>
                  </a:cubicBezTo>
                  <a:cubicBezTo>
                    <a:pt x="343" y="207"/>
                    <a:pt x="351" y="214"/>
                    <a:pt x="351" y="223"/>
                  </a:cubicBezTo>
                  <a:lnTo>
                    <a:pt x="351" y="4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217" name="Freeform 20"/>
            <p:cNvSpPr>
              <a:spLocks noEditPoints="1"/>
            </p:cNvSpPr>
            <p:nvPr/>
          </p:nvSpPr>
          <p:spPr bwMode="auto">
            <a:xfrm>
              <a:off x="649288" y="1247776"/>
              <a:ext cx="303213" cy="449263"/>
            </a:xfrm>
            <a:custGeom>
              <a:avLst/>
              <a:gdLst>
                <a:gd name="T0" fmla="*/ 40 w 80"/>
                <a:gd name="T1" fmla="*/ 0 h 119"/>
                <a:gd name="T2" fmla="*/ 0 w 80"/>
                <a:gd name="T3" fmla="*/ 40 h 119"/>
                <a:gd name="T4" fmla="*/ 16 w 80"/>
                <a:gd name="T5" fmla="*/ 71 h 119"/>
                <a:gd name="T6" fmla="*/ 16 w 80"/>
                <a:gd name="T7" fmla="*/ 95 h 119"/>
                <a:gd name="T8" fmla="*/ 40 w 80"/>
                <a:gd name="T9" fmla="*/ 119 h 119"/>
                <a:gd name="T10" fmla="*/ 64 w 80"/>
                <a:gd name="T11" fmla="*/ 95 h 119"/>
                <a:gd name="T12" fmla="*/ 64 w 80"/>
                <a:gd name="T13" fmla="*/ 71 h 119"/>
                <a:gd name="T14" fmla="*/ 80 w 80"/>
                <a:gd name="T15" fmla="*/ 40 h 119"/>
                <a:gd name="T16" fmla="*/ 40 w 80"/>
                <a:gd name="T17" fmla="*/ 0 h 119"/>
                <a:gd name="T18" fmla="*/ 48 w 80"/>
                <a:gd name="T19" fmla="*/ 62 h 119"/>
                <a:gd name="T20" fmla="*/ 48 w 80"/>
                <a:gd name="T21" fmla="*/ 95 h 119"/>
                <a:gd name="T22" fmla="*/ 40 w 80"/>
                <a:gd name="T23" fmla="*/ 103 h 119"/>
                <a:gd name="T24" fmla="*/ 32 w 80"/>
                <a:gd name="T25" fmla="*/ 95 h 119"/>
                <a:gd name="T26" fmla="*/ 32 w 80"/>
                <a:gd name="T27" fmla="*/ 62 h 119"/>
                <a:gd name="T28" fmla="*/ 16 w 80"/>
                <a:gd name="T29" fmla="*/ 40 h 119"/>
                <a:gd name="T30" fmla="*/ 40 w 80"/>
                <a:gd name="T31" fmla="*/ 16 h 119"/>
                <a:gd name="T32" fmla="*/ 64 w 80"/>
                <a:gd name="T33" fmla="*/ 40 h 119"/>
                <a:gd name="T34" fmla="*/ 48 w 80"/>
                <a:gd name="T35" fmla="*/ 62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0" h="119">
                  <a:moveTo>
                    <a:pt x="40" y="0"/>
                  </a:moveTo>
                  <a:cubicBezTo>
                    <a:pt x="18" y="0"/>
                    <a:pt x="0" y="18"/>
                    <a:pt x="0" y="40"/>
                  </a:cubicBezTo>
                  <a:cubicBezTo>
                    <a:pt x="0" y="52"/>
                    <a:pt x="6" y="64"/>
                    <a:pt x="16" y="71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16" y="109"/>
                    <a:pt x="27" y="119"/>
                    <a:pt x="40" y="119"/>
                  </a:cubicBezTo>
                  <a:cubicBezTo>
                    <a:pt x="53" y="119"/>
                    <a:pt x="64" y="109"/>
                    <a:pt x="64" y="95"/>
                  </a:cubicBezTo>
                  <a:cubicBezTo>
                    <a:pt x="64" y="71"/>
                    <a:pt x="64" y="71"/>
                    <a:pt x="64" y="71"/>
                  </a:cubicBezTo>
                  <a:cubicBezTo>
                    <a:pt x="74" y="64"/>
                    <a:pt x="80" y="52"/>
                    <a:pt x="80" y="40"/>
                  </a:cubicBezTo>
                  <a:cubicBezTo>
                    <a:pt x="80" y="18"/>
                    <a:pt x="62" y="0"/>
                    <a:pt x="40" y="0"/>
                  </a:cubicBezTo>
                  <a:close/>
                  <a:moveTo>
                    <a:pt x="48" y="62"/>
                  </a:moveTo>
                  <a:cubicBezTo>
                    <a:pt x="48" y="95"/>
                    <a:pt x="48" y="95"/>
                    <a:pt x="48" y="95"/>
                  </a:cubicBezTo>
                  <a:cubicBezTo>
                    <a:pt x="48" y="100"/>
                    <a:pt x="45" y="103"/>
                    <a:pt x="40" y="103"/>
                  </a:cubicBezTo>
                  <a:cubicBezTo>
                    <a:pt x="36" y="103"/>
                    <a:pt x="32" y="100"/>
                    <a:pt x="32" y="95"/>
                  </a:cubicBezTo>
                  <a:cubicBezTo>
                    <a:pt x="32" y="62"/>
                    <a:pt x="32" y="62"/>
                    <a:pt x="32" y="62"/>
                  </a:cubicBezTo>
                  <a:cubicBezTo>
                    <a:pt x="23" y="59"/>
                    <a:pt x="16" y="50"/>
                    <a:pt x="16" y="40"/>
                  </a:cubicBezTo>
                  <a:cubicBezTo>
                    <a:pt x="16" y="26"/>
                    <a:pt x="27" y="16"/>
                    <a:pt x="40" y="16"/>
                  </a:cubicBezTo>
                  <a:cubicBezTo>
                    <a:pt x="54" y="16"/>
                    <a:pt x="64" y="26"/>
                    <a:pt x="64" y="40"/>
                  </a:cubicBezTo>
                  <a:cubicBezTo>
                    <a:pt x="64" y="50"/>
                    <a:pt x="57" y="59"/>
                    <a:pt x="48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</p:grpSp>
      <p:grpSp>
        <p:nvGrpSpPr>
          <p:cNvPr id="218" name="Group 338"/>
          <p:cNvGrpSpPr/>
          <p:nvPr/>
        </p:nvGrpSpPr>
        <p:grpSpPr>
          <a:xfrm>
            <a:off x="3295806" y="5428989"/>
            <a:ext cx="299033" cy="239321"/>
            <a:chOff x="10755313" y="4014788"/>
            <a:chExt cx="1001712" cy="801688"/>
          </a:xfrm>
          <a:solidFill>
            <a:schemeClr val="tx1"/>
          </a:solidFill>
        </p:grpSpPr>
        <p:sp>
          <p:nvSpPr>
            <p:cNvPr id="219" name="Freeform 30"/>
            <p:cNvSpPr>
              <a:spLocks/>
            </p:cNvSpPr>
            <p:nvPr/>
          </p:nvSpPr>
          <p:spPr bwMode="auto">
            <a:xfrm>
              <a:off x="10755313" y="4014788"/>
              <a:ext cx="1001712" cy="669925"/>
            </a:xfrm>
            <a:custGeom>
              <a:avLst/>
              <a:gdLst>
                <a:gd name="T0" fmla="*/ 193 w 264"/>
                <a:gd name="T1" fmla="*/ 176 h 176"/>
                <a:gd name="T2" fmla="*/ 184 w 264"/>
                <a:gd name="T3" fmla="*/ 167 h 176"/>
                <a:gd name="T4" fmla="*/ 193 w 264"/>
                <a:gd name="T5" fmla="*/ 159 h 176"/>
                <a:gd name="T6" fmla="*/ 211 w 264"/>
                <a:gd name="T7" fmla="*/ 158 h 176"/>
                <a:gd name="T8" fmla="*/ 212 w 264"/>
                <a:gd name="T9" fmla="*/ 158 h 176"/>
                <a:gd name="T10" fmla="*/ 212 w 264"/>
                <a:gd name="T11" fmla="*/ 158 h 176"/>
                <a:gd name="T12" fmla="*/ 246 w 264"/>
                <a:gd name="T13" fmla="*/ 123 h 176"/>
                <a:gd name="T14" fmla="*/ 211 w 264"/>
                <a:gd name="T15" fmla="*/ 88 h 176"/>
                <a:gd name="T16" fmla="*/ 203 w 264"/>
                <a:gd name="T17" fmla="*/ 89 h 176"/>
                <a:gd name="T18" fmla="*/ 195 w 264"/>
                <a:gd name="T19" fmla="*/ 87 h 176"/>
                <a:gd name="T20" fmla="*/ 193 w 264"/>
                <a:gd name="T21" fmla="*/ 79 h 176"/>
                <a:gd name="T22" fmla="*/ 194 w 264"/>
                <a:gd name="T23" fmla="*/ 70 h 176"/>
                <a:gd name="T24" fmla="*/ 141 w 264"/>
                <a:gd name="T25" fmla="*/ 18 h 176"/>
                <a:gd name="T26" fmla="*/ 88 w 264"/>
                <a:gd name="T27" fmla="*/ 66 h 176"/>
                <a:gd name="T28" fmla="*/ 84 w 264"/>
                <a:gd name="T29" fmla="*/ 72 h 176"/>
                <a:gd name="T30" fmla="*/ 77 w 264"/>
                <a:gd name="T31" fmla="*/ 73 h 176"/>
                <a:gd name="T32" fmla="*/ 62 w 264"/>
                <a:gd name="T33" fmla="*/ 70 h 176"/>
                <a:gd name="T34" fmla="*/ 18 w 264"/>
                <a:gd name="T35" fmla="*/ 114 h 176"/>
                <a:gd name="T36" fmla="*/ 60 w 264"/>
                <a:gd name="T37" fmla="*/ 158 h 176"/>
                <a:gd name="T38" fmla="*/ 61 w 264"/>
                <a:gd name="T39" fmla="*/ 158 h 176"/>
                <a:gd name="T40" fmla="*/ 65 w 264"/>
                <a:gd name="T41" fmla="*/ 159 h 176"/>
                <a:gd name="T42" fmla="*/ 80 w 264"/>
                <a:gd name="T43" fmla="*/ 159 h 176"/>
                <a:gd name="T44" fmla="*/ 88 w 264"/>
                <a:gd name="T45" fmla="*/ 167 h 176"/>
                <a:gd name="T46" fmla="*/ 80 w 264"/>
                <a:gd name="T47" fmla="*/ 176 h 176"/>
                <a:gd name="T48" fmla="*/ 63 w 264"/>
                <a:gd name="T49" fmla="*/ 176 h 176"/>
                <a:gd name="T50" fmla="*/ 62 w 264"/>
                <a:gd name="T51" fmla="*/ 176 h 176"/>
                <a:gd name="T52" fmla="*/ 0 w 264"/>
                <a:gd name="T53" fmla="*/ 114 h 176"/>
                <a:gd name="T54" fmla="*/ 62 w 264"/>
                <a:gd name="T55" fmla="*/ 53 h 176"/>
                <a:gd name="T56" fmla="*/ 73 w 264"/>
                <a:gd name="T57" fmla="*/ 54 h 176"/>
                <a:gd name="T58" fmla="*/ 141 w 264"/>
                <a:gd name="T59" fmla="*/ 0 h 176"/>
                <a:gd name="T60" fmla="*/ 211 w 264"/>
                <a:gd name="T61" fmla="*/ 70 h 176"/>
                <a:gd name="T62" fmla="*/ 211 w 264"/>
                <a:gd name="T63" fmla="*/ 70 h 176"/>
                <a:gd name="T64" fmla="*/ 211 w 264"/>
                <a:gd name="T65" fmla="*/ 70 h 176"/>
                <a:gd name="T66" fmla="*/ 264 w 264"/>
                <a:gd name="T67" fmla="*/ 123 h 176"/>
                <a:gd name="T68" fmla="*/ 211 w 264"/>
                <a:gd name="T69" fmla="*/ 176 h 176"/>
                <a:gd name="T70" fmla="*/ 210 w 264"/>
                <a:gd name="T71" fmla="*/ 176 h 176"/>
                <a:gd name="T72" fmla="*/ 193 w 264"/>
                <a:gd name="T73" fmla="*/ 17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4" h="176">
                  <a:moveTo>
                    <a:pt x="193" y="176"/>
                  </a:moveTo>
                  <a:cubicBezTo>
                    <a:pt x="188" y="176"/>
                    <a:pt x="184" y="172"/>
                    <a:pt x="184" y="167"/>
                  </a:cubicBezTo>
                  <a:cubicBezTo>
                    <a:pt x="184" y="162"/>
                    <a:pt x="188" y="159"/>
                    <a:pt x="193" y="159"/>
                  </a:cubicBezTo>
                  <a:cubicBezTo>
                    <a:pt x="211" y="158"/>
                    <a:pt x="211" y="158"/>
                    <a:pt x="211" y="158"/>
                  </a:cubicBezTo>
                  <a:cubicBezTo>
                    <a:pt x="211" y="158"/>
                    <a:pt x="212" y="158"/>
                    <a:pt x="212" y="158"/>
                  </a:cubicBezTo>
                  <a:cubicBezTo>
                    <a:pt x="212" y="158"/>
                    <a:pt x="212" y="158"/>
                    <a:pt x="212" y="158"/>
                  </a:cubicBezTo>
                  <a:cubicBezTo>
                    <a:pt x="231" y="158"/>
                    <a:pt x="246" y="142"/>
                    <a:pt x="246" y="123"/>
                  </a:cubicBezTo>
                  <a:cubicBezTo>
                    <a:pt x="246" y="104"/>
                    <a:pt x="231" y="88"/>
                    <a:pt x="211" y="88"/>
                  </a:cubicBezTo>
                  <a:cubicBezTo>
                    <a:pt x="209" y="88"/>
                    <a:pt x="206" y="88"/>
                    <a:pt x="203" y="89"/>
                  </a:cubicBezTo>
                  <a:cubicBezTo>
                    <a:pt x="201" y="90"/>
                    <a:pt x="198" y="89"/>
                    <a:pt x="195" y="87"/>
                  </a:cubicBezTo>
                  <a:cubicBezTo>
                    <a:pt x="193" y="85"/>
                    <a:pt x="192" y="82"/>
                    <a:pt x="193" y="79"/>
                  </a:cubicBezTo>
                  <a:cubicBezTo>
                    <a:pt x="193" y="76"/>
                    <a:pt x="194" y="73"/>
                    <a:pt x="194" y="70"/>
                  </a:cubicBezTo>
                  <a:cubicBezTo>
                    <a:pt x="194" y="41"/>
                    <a:pt x="170" y="18"/>
                    <a:pt x="141" y="18"/>
                  </a:cubicBezTo>
                  <a:cubicBezTo>
                    <a:pt x="113" y="18"/>
                    <a:pt x="91" y="38"/>
                    <a:pt x="88" y="66"/>
                  </a:cubicBezTo>
                  <a:cubicBezTo>
                    <a:pt x="88" y="68"/>
                    <a:pt x="87" y="71"/>
                    <a:pt x="84" y="72"/>
                  </a:cubicBezTo>
                  <a:cubicBezTo>
                    <a:pt x="82" y="74"/>
                    <a:pt x="79" y="74"/>
                    <a:pt x="77" y="73"/>
                  </a:cubicBezTo>
                  <a:cubicBezTo>
                    <a:pt x="71" y="71"/>
                    <a:pt x="67" y="70"/>
                    <a:pt x="62" y="70"/>
                  </a:cubicBezTo>
                  <a:cubicBezTo>
                    <a:pt x="37" y="70"/>
                    <a:pt x="18" y="90"/>
                    <a:pt x="18" y="114"/>
                  </a:cubicBezTo>
                  <a:cubicBezTo>
                    <a:pt x="18" y="138"/>
                    <a:pt x="37" y="158"/>
                    <a:pt x="60" y="158"/>
                  </a:cubicBezTo>
                  <a:cubicBezTo>
                    <a:pt x="61" y="158"/>
                    <a:pt x="61" y="158"/>
                    <a:pt x="61" y="158"/>
                  </a:cubicBezTo>
                  <a:cubicBezTo>
                    <a:pt x="65" y="159"/>
                    <a:pt x="65" y="159"/>
                    <a:pt x="65" y="159"/>
                  </a:cubicBezTo>
                  <a:cubicBezTo>
                    <a:pt x="80" y="159"/>
                    <a:pt x="80" y="159"/>
                    <a:pt x="80" y="159"/>
                  </a:cubicBezTo>
                  <a:cubicBezTo>
                    <a:pt x="85" y="159"/>
                    <a:pt x="88" y="162"/>
                    <a:pt x="88" y="167"/>
                  </a:cubicBezTo>
                  <a:cubicBezTo>
                    <a:pt x="88" y="172"/>
                    <a:pt x="85" y="176"/>
                    <a:pt x="80" y="176"/>
                  </a:cubicBezTo>
                  <a:cubicBezTo>
                    <a:pt x="63" y="176"/>
                    <a:pt x="63" y="176"/>
                    <a:pt x="63" y="176"/>
                  </a:cubicBezTo>
                  <a:cubicBezTo>
                    <a:pt x="62" y="176"/>
                    <a:pt x="62" y="176"/>
                    <a:pt x="62" y="176"/>
                  </a:cubicBezTo>
                  <a:cubicBezTo>
                    <a:pt x="28" y="176"/>
                    <a:pt x="0" y="148"/>
                    <a:pt x="0" y="114"/>
                  </a:cubicBezTo>
                  <a:cubicBezTo>
                    <a:pt x="0" y="80"/>
                    <a:pt x="28" y="53"/>
                    <a:pt x="62" y="53"/>
                  </a:cubicBezTo>
                  <a:cubicBezTo>
                    <a:pt x="65" y="53"/>
                    <a:pt x="69" y="53"/>
                    <a:pt x="73" y="54"/>
                  </a:cubicBezTo>
                  <a:cubicBezTo>
                    <a:pt x="80" y="23"/>
                    <a:pt x="108" y="0"/>
                    <a:pt x="141" y="0"/>
                  </a:cubicBezTo>
                  <a:cubicBezTo>
                    <a:pt x="180" y="0"/>
                    <a:pt x="211" y="32"/>
                    <a:pt x="211" y="70"/>
                  </a:cubicBezTo>
                  <a:cubicBezTo>
                    <a:pt x="211" y="70"/>
                    <a:pt x="211" y="70"/>
                    <a:pt x="211" y="70"/>
                  </a:cubicBezTo>
                  <a:cubicBezTo>
                    <a:pt x="211" y="70"/>
                    <a:pt x="211" y="70"/>
                    <a:pt x="211" y="70"/>
                  </a:cubicBezTo>
                  <a:cubicBezTo>
                    <a:pt x="240" y="70"/>
                    <a:pt x="264" y="94"/>
                    <a:pt x="264" y="123"/>
                  </a:cubicBezTo>
                  <a:cubicBezTo>
                    <a:pt x="264" y="152"/>
                    <a:pt x="240" y="176"/>
                    <a:pt x="211" y="176"/>
                  </a:cubicBezTo>
                  <a:cubicBezTo>
                    <a:pt x="211" y="176"/>
                    <a:pt x="211" y="176"/>
                    <a:pt x="210" y="176"/>
                  </a:cubicBezTo>
                  <a:lnTo>
                    <a:pt x="193" y="1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220" name="Freeform 31"/>
            <p:cNvSpPr>
              <a:spLocks/>
            </p:cNvSpPr>
            <p:nvPr/>
          </p:nvSpPr>
          <p:spPr bwMode="auto">
            <a:xfrm>
              <a:off x="11122025" y="4251326"/>
              <a:ext cx="334962" cy="565150"/>
            </a:xfrm>
            <a:custGeom>
              <a:avLst/>
              <a:gdLst>
                <a:gd name="T0" fmla="*/ 211 w 211"/>
                <a:gd name="T1" fmla="*/ 146 h 356"/>
                <a:gd name="T2" fmla="*/ 127 w 211"/>
                <a:gd name="T3" fmla="*/ 146 h 356"/>
                <a:gd name="T4" fmla="*/ 127 w 211"/>
                <a:gd name="T5" fmla="*/ 0 h 356"/>
                <a:gd name="T6" fmla="*/ 0 w 211"/>
                <a:gd name="T7" fmla="*/ 210 h 356"/>
                <a:gd name="T8" fmla="*/ 84 w 211"/>
                <a:gd name="T9" fmla="*/ 210 h 356"/>
                <a:gd name="T10" fmla="*/ 84 w 211"/>
                <a:gd name="T11" fmla="*/ 356 h 356"/>
                <a:gd name="T12" fmla="*/ 211 w 211"/>
                <a:gd name="T13" fmla="*/ 14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1" h="356">
                  <a:moveTo>
                    <a:pt x="211" y="146"/>
                  </a:moveTo>
                  <a:lnTo>
                    <a:pt x="127" y="146"/>
                  </a:lnTo>
                  <a:lnTo>
                    <a:pt x="127" y="0"/>
                  </a:lnTo>
                  <a:lnTo>
                    <a:pt x="0" y="210"/>
                  </a:lnTo>
                  <a:lnTo>
                    <a:pt x="84" y="210"/>
                  </a:lnTo>
                  <a:lnTo>
                    <a:pt x="84" y="356"/>
                  </a:lnTo>
                  <a:lnTo>
                    <a:pt x="211" y="1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</p:grpSp>
      <p:sp>
        <p:nvSpPr>
          <p:cNvPr id="221" name="Freeform 6"/>
          <p:cNvSpPr>
            <a:spLocks noEditPoints="1"/>
          </p:cNvSpPr>
          <p:nvPr/>
        </p:nvSpPr>
        <p:spPr bwMode="auto">
          <a:xfrm>
            <a:off x="2100784" y="5446642"/>
            <a:ext cx="255554" cy="184126"/>
          </a:xfrm>
          <a:custGeom>
            <a:avLst/>
            <a:gdLst>
              <a:gd name="T0" fmla="*/ 446709 w 325"/>
              <a:gd name="T1" fmla="*/ 0 h 213"/>
              <a:gd name="T2" fmla="*/ 64490 w 325"/>
              <a:gd name="T3" fmla="*/ 0 h 213"/>
              <a:gd name="T4" fmla="*/ 0 w 325"/>
              <a:gd name="T5" fmla="*/ 71037 h 213"/>
              <a:gd name="T6" fmla="*/ 0 w 325"/>
              <a:gd name="T7" fmla="*/ 299741 h 213"/>
              <a:gd name="T8" fmla="*/ 64490 w 325"/>
              <a:gd name="T9" fmla="*/ 369045 h 213"/>
              <a:gd name="T10" fmla="*/ 446709 w 325"/>
              <a:gd name="T11" fmla="*/ 369045 h 213"/>
              <a:gd name="T12" fmla="*/ 511199 w 325"/>
              <a:gd name="T13" fmla="*/ 299741 h 213"/>
              <a:gd name="T14" fmla="*/ 511199 w 325"/>
              <a:gd name="T15" fmla="*/ 71037 h 213"/>
              <a:gd name="T16" fmla="*/ 446709 w 325"/>
              <a:gd name="T17" fmla="*/ 0 h 213"/>
              <a:gd name="T18" fmla="*/ 31458 w 325"/>
              <a:gd name="T19" fmla="*/ 91828 h 213"/>
              <a:gd name="T20" fmla="*/ 143136 w 325"/>
              <a:gd name="T21" fmla="*/ 185389 h 213"/>
              <a:gd name="T22" fmla="*/ 31458 w 325"/>
              <a:gd name="T23" fmla="*/ 277217 h 213"/>
              <a:gd name="T24" fmla="*/ 31458 w 325"/>
              <a:gd name="T25" fmla="*/ 91828 h 213"/>
              <a:gd name="T26" fmla="*/ 479741 w 325"/>
              <a:gd name="T27" fmla="*/ 299741 h 213"/>
              <a:gd name="T28" fmla="*/ 446709 w 325"/>
              <a:gd name="T29" fmla="*/ 334393 h 213"/>
              <a:gd name="T30" fmla="*/ 64490 w 325"/>
              <a:gd name="T31" fmla="*/ 334393 h 213"/>
              <a:gd name="T32" fmla="*/ 31458 w 325"/>
              <a:gd name="T33" fmla="*/ 299741 h 213"/>
              <a:gd name="T34" fmla="*/ 157292 w 325"/>
              <a:gd name="T35" fmla="*/ 195784 h 213"/>
              <a:gd name="T36" fmla="*/ 226500 w 325"/>
              <a:gd name="T37" fmla="*/ 252960 h 213"/>
              <a:gd name="T38" fmla="*/ 256386 w 325"/>
              <a:gd name="T39" fmla="*/ 263356 h 213"/>
              <a:gd name="T40" fmla="*/ 284699 w 325"/>
              <a:gd name="T41" fmla="*/ 252960 h 213"/>
              <a:gd name="T42" fmla="*/ 353907 w 325"/>
              <a:gd name="T43" fmla="*/ 195784 h 213"/>
              <a:gd name="T44" fmla="*/ 479741 w 325"/>
              <a:gd name="T45" fmla="*/ 299741 h 213"/>
              <a:gd name="T46" fmla="*/ 479741 w 325"/>
              <a:gd name="T47" fmla="*/ 277217 h 213"/>
              <a:gd name="T48" fmla="*/ 368063 w 325"/>
              <a:gd name="T49" fmla="*/ 185389 h 213"/>
              <a:gd name="T50" fmla="*/ 479741 w 325"/>
              <a:gd name="T51" fmla="*/ 91828 h 213"/>
              <a:gd name="T52" fmla="*/ 479741 w 325"/>
              <a:gd name="T53" fmla="*/ 277217 h 213"/>
              <a:gd name="T54" fmla="*/ 275261 w 325"/>
              <a:gd name="T55" fmla="*/ 239100 h 213"/>
              <a:gd name="T56" fmla="*/ 256386 w 325"/>
              <a:gd name="T57" fmla="*/ 246030 h 213"/>
              <a:gd name="T58" fmla="*/ 235938 w 325"/>
              <a:gd name="T59" fmla="*/ 239100 h 213"/>
              <a:gd name="T60" fmla="*/ 169875 w 325"/>
              <a:gd name="T61" fmla="*/ 185389 h 213"/>
              <a:gd name="T62" fmla="*/ 157292 w 325"/>
              <a:gd name="T63" fmla="*/ 173261 h 213"/>
              <a:gd name="T64" fmla="*/ 31458 w 325"/>
              <a:gd name="T65" fmla="*/ 71037 h 213"/>
              <a:gd name="T66" fmla="*/ 31458 w 325"/>
              <a:gd name="T67" fmla="*/ 71037 h 213"/>
              <a:gd name="T68" fmla="*/ 64490 w 325"/>
              <a:gd name="T69" fmla="*/ 34652 h 213"/>
              <a:gd name="T70" fmla="*/ 446709 w 325"/>
              <a:gd name="T71" fmla="*/ 34652 h 213"/>
              <a:gd name="T72" fmla="*/ 479741 w 325"/>
              <a:gd name="T73" fmla="*/ 71037 h 213"/>
              <a:gd name="T74" fmla="*/ 275261 w 325"/>
              <a:gd name="T75" fmla="*/ 239100 h 213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325" h="213">
                <a:moveTo>
                  <a:pt x="284" y="0"/>
                </a:moveTo>
                <a:cubicBezTo>
                  <a:pt x="41" y="0"/>
                  <a:pt x="41" y="0"/>
                  <a:pt x="41" y="0"/>
                </a:cubicBezTo>
                <a:cubicBezTo>
                  <a:pt x="18" y="0"/>
                  <a:pt x="0" y="18"/>
                  <a:pt x="0" y="41"/>
                </a:cubicBezTo>
                <a:cubicBezTo>
                  <a:pt x="0" y="173"/>
                  <a:pt x="0" y="173"/>
                  <a:pt x="0" y="173"/>
                </a:cubicBezTo>
                <a:cubicBezTo>
                  <a:pt x="0" y="195"/>
                  <a:pt x="18" y="213"/>
                  <a:pt x="41" y="213"/>
                </a:cubicBezTo>
                <a:cubicBezTo>
                  <a:pt x="284" y="213"/>
                  <a:pt x="284" y="213"/>
                  <a:pt x="284" y="213"/>
                </a:cubicBezTo>
                <a:cubicBezTo>
                  <a:pt x="307" y="213"/>
                  <a:pt x="325" y="195"/>
                  <a:pt x="325" y="173"/>
                </a:cubicBezTo>
                <a:cubicBezTo>
                  <a:pt x="325" y="41"/>
                  <a:pt x="325" y="41"/>
                  <a:pt x="325" y="41"/>
                </a:cubicBezTo>
                <a:cubicBezTo>
                  <a:pt x="325" y="18"/>
                  <a:pt x="307" y="0"/>
                  <a:pt x="284" y="0"/>
                </a:cubicBezTo>
                <a:close/>
                <a:moveTo>
                  <a:pt x="20" y="53"/>
                </a:moveTo>
                <a:cubicBezTo>
                  <a:pt x="91" y="107"/>
                  <a:pt x="91" y="107"/>
                  <a:pt x="91" y="107"/>
                </a:cubicBezTo>
                <a:cubicBezTo>
                  <a:pt x="20" y="160"/>
                  <a:pt x="20" y="160"/>
                  <a:pt x="20" y="160"/>
                </a:cubicBezTo>
                <a:lnTo>
                  <a:pt x="20" y="53"/>
                </a:lnTo>
                <a:close/>
                <a:moveTo>
                  <a:pt x="305" y="173"/>
                </a:moveTo>
                <a:cubicBezTo>
                  <a:pt x="305" y="184"/>
                  <a:pt x="296" y="193"/>
                  <a:pt x="284" y="193"/>
                </a:cubicBezTo>
                <a:cubicBezTo>
                  <a:pt x="41" y="193"/>
                  <a:pt x="41" y="193"/>
                  <a:pt x="41" y="193"/>
                </a:cubicBezTo>
                <a:cubicBezTo>
                  <a:pt x="30" y="193"/>
                  <a:pt x="20" y="184"/>
                  <a:pt x="20" y="173"/>
                </a:cubicBezTo>
                <a:cubicBezTo>
                  <a:pt x="100" y="113"/>
                  <a:pt x="100" y="113"/>
                  <a:pt x="100" y="113"/>
                </a:cubicBezTo>
                <a:cubicBezTo>
                  <a:pt x="144" y="146"/>
                  <a:pt x="144" y="146"/>
                  <a:pt x="144" y="146"/>
                </a:cubicBezTo>
                <a:cubicBezTo>
                  <a:pt x="150" y="150"/>
                  <a:pt x="156" y="152"/>
                  <a:pt x="163" y="152"/>
                </a:cubicBezTo>
                <a:cubicBezTo>
                  <a:pt x="169" y="152"/>
                  <a:pt x="175" y="150"/>
                  <a:pt x="181" y="146"/>
                </a:cubicBezTo>
                <a:cubicBezTo>
                  <a:pt x="225" y="113"/>
                  <a:pt x="225" y="113"/>
                  <a:pt x="225" y="113"/>
                </a:cubicBezTo>
                <a:cubicBezTo>
                  <a:pt x="305" y="173"/>
                  <a:pt x="305" y="173"/>
                  <a:pt x="305" y="173"/>
                </a:cubicBezTo>
                <a:close/>
                <a:moveTo>
                  <a:pt x="305" y="160"/>
                </a:moveTo>
                <a:cubicBezTo>
                  <a:pt x="234" y="107"/>
                  <a:pt x="234" y="107"/>
                  <a:pt x="234" y="107"/>
                </a:cubicBezTo>
                <a:cubicBezTo>
                  <a:pt x="305" y="53"/>
                  <a:pt x="305" y="53"/>
                  <a:pt x="305" y="53"/>
                </a:cubicBezTo>
                <a:lnTo>
                  <a:pt x="305" y="160"/>
                </a:lnTo>
                <a:close/>
                <a:moveTo>
                  <a:pt x="175" y="138"/>
                </a:moveTo>
                <a:cubicBezTo>
                  <a:pt x="171" y="141"/>
                  <a:pt x="167" y="142"/>
                  <a:pt x="163" y="142"/>
                </a:cubicBezTo>
                <a:cubicBezTo>
                  <a:pt x="158" y="142"/>
                  <a:pt x="154" y="141"/>
                  <a:pt x="150" y="138"/>
                </a:cubicBezTo>
                <a:cubicBezTo>
                  <a:pt x="108" y="107"/>
                  <a:pt x="108" y="107"/>
                  <a:pt x="108" y="107"/>
                </a:cubicBezTo>
                <a:cubicBezTo>
                  <a:pt x="100" y="100"/>
                  <a:pt x="100" y="100"/>
                  <a:pt x="100" y="100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29"/>
                  <a:pt x="30" y="20"/>
                  <a:pt x="41" y="20"/>
                </a:cubicBezTo>
                <a:cubicBezTo>
                  <a:pt x="284" y="20"/>
                  <a:pt x="284" y="20"/>
                  <a:pt x="284" y="20"/>
                </a:cubicBezTo>
                <a:cubicBezTo>
                  <a:pt x="296" y="20"/>
                  <a:pt x="305" y="29"/>
                  <a:pt x="305" y="41"/>
                </a:cubicBezTo>
                <a:lnTo>
                  <a:pt x="175" y="13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/>
          <a:lstStyle/>
          <a:p>
            <a:endParaRPr lang="zh-CN" altLang="en-US" sz="1074"/>
          </a:p>
        </p:txBody>
      </p:sp>
      <p:grpSp>
        <p:nvGrpSpPr>
          <p:cNvPr id="222" name="Group 340"/>
          <p:cNvGrpSpPr/>
          <p:nvPr/>
        </p:nvGrpSpPr>
        <p:grpSpPr>
          <a:xfrm>
            <a:off x="1530632" y="5425898"/>
            <a:ext cx="237518" cy="208311"/>
            <a:chOff x="7558088" y="-690563"/>
            <a:chExt cx="1265238" cy="1109663"/>
          </a:xfrm>
          <a:solidFill>
            <a:schemeClr val="tx1"/>
          </a:solidFill>
        </p:grpSpPr>
        <p:sp>
          <p:nvSpPr>
            <p:cNvPr id="223" name="Freeform 7"/>
            <p:cNvSpPr>
              <a:spLocks/>
            </p:cNvSpPr>
            <p:nvPr/>
          </p:nvSpPr>
          <p:spPr bwMode="auto">
            <a:xfrm>
              <a:off x="7758113" y="-490538"/>
              <a:ext cx="450850" cy="293688"/>
            </a:xfrm>
            <a:custGeom>
              <a:avLst/>
              <a:gdLst>
                <a:gd name="T0" fmla="*/ 115 w 120"/>
                <a:gd name="T1" fmla="*/ 0 h 78"/>
                <a:gd name="T2" fmla="*/ 0 w 120"/>
                <a:gd name="T3" fmla="*/ 73 h 78"/>
                <a:gd name="T4" fmla="*/ 5 w 120"/>
                <a:gd name="T5" fmla="*/ 78 h 78"/>
                <a:gd name="T6" fmla="*/ 10 w 120"/>
                <a:gd name="T7" fmla="*/ 73 h 78"/>
                <a:gd name="T8" fmla="*/ 115 w 120"/>
                <a:gd name="T9" fmla="*/ 10 h 78"/>
                <a:gd name="T10" fmla="*/ 120 w 120"/>
                <a:gd name="T11" fmla="*/ 5 h 78"/>
                <a:gd name="T12" fmla="*/ 115 w 120"/>
                <a:gd name="T13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" h="78">
                  <a:moveTo>
                    <a:pt x="115" y="0"/>
                  </a:moveTo>
                  <a:cubicBezTo>
                    <a:pt x="52" y="0"/>
                    <a:pt x="0" y="33"/>
                    <a:pt x="0" y="73"/>
                  </a:cubicBezTo>
                  <a:cubicBezTo>
                    <a:pt x="0" y="76"/>
                    <a:pt x="2" y="78"/>
                    <a:pt x="5" y="78"/>
                  </a:cubicBezTo>
                  <a:cubicBezTo>
                    <a:pt x="8" y="78"/>
                    <a:pt x="10" y="76"/>
                    <a:pt x="10" y="73"/>
                  </a:cubicBezTo>
                  <a:cubicBezTo>
                    <a:pt x="10" y="39"/>
                    <a:pt x="59" y="10"/>
                    <a:pt x="115" y="10"/>
                  </a:cubicBezTo>
                  <a:cubicBezTo>
                    <a:pt x="118" y="10"/>
                    <a:pt x="120" y="8"/>
                    <a:pt x="120" y="5"/>
                  </a:cubicBezTo>
                  <a:cubicBezTo>
                    <a:pt x="120" y="2"/>
                    <a:pt x="118" y="0"/>
                    <a:pt x="1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224" name="Freeform 8"/>
            <p:cNvSpPr>
              <a:spLocks noEditPoints="1"/>
            </p:cNvSpPr>
            <p:nvPr/>
          </p:nvSpPr>
          <p:spPr bwMode="auto">
            <a:xfrm>
              <a:off x="7558088" y="-690563"/>
              <a:ext cx="1265238" cy="1109663"/>
            </a:xfrm>
            <a:custGeom>
              <a:avLst/>
              <a:gdLst>
                <a:gd name="T0" fmla="*/ 168 w 336"/>
                <a:gd name="T1" fmla="*/ 0 h 294"/>
                <a:gd name="T2" fmla="*/ 0 w 336"/>
                <a:gd name="T3" fmla="*/ 126 h 294"/>
                <a:gd name="T4" fmla="*/ 74 w 336"/>
                <a:gd name="T5" fmla="*/ 230 h 294"/>
                <a:gd name="T6" fmla="*/ 74 w 336"/>
                <a:gd name="T7" fmla="*/ 231 h 294"/>
                <a:gd name="T8" fmla="*/ 53 w 336"/>
                <a:gd name="T9" fmla="*/ 281 h 294"/>
                <a:gd name="T10" fmla="*/ 53 w 336"/>
                <a:gd name="T11" fmla="*/ 281 h 294"/>
                <a:gd name="T12" fmla="*/ 53 w 336"/>
                <a:gd name="T13" fmla="*/ 284 h 294"/>
                <a:gd name="T14" fmla="*/ 62 w 336"/>
                <a:gd name="T15" fmla="*/ 294 h 294"/>
                <a:gd name="T16" fmla="*/ 65 w 336"/>
                <a:gd name="T17" fmla="*/ 294 h 294"/>
                <a:gd name="T18" fmla="*/ 136 w 336"/>
                <a:gd name="T19" fmla="*/ 250 h 294"/>
                <a:gd name="T20" fmla="*/ 168 w 336"/>
                <a:gd name="T21" fmla="*/ 252 h 294"/>
                <a:gd name="T22" fmla="*/ 336 w 336"/>
                <a:gd name="T23" fmla="*/ 126 h 294"/>
                <a:gd name="T24" fmla="*/ 168 w 336"/>
                <a:gd name="T25" fmla="*/ 0 h 294"/>
                <a:gd name="T26" fmla="*/ 168 w 336"/>
                <a:gd name="T27" fmla="*/ 231 h 294"/>
                <a:gd name="T28" fmla="*/ 139 w 336"/>
                <a:gd name="T29" fmla="*/ 229 h 294"/>
                <a:gd name="T30" fmla="*/ 136 w 336"/>
                <a:gd name="T31" fmla="*/ 229 h 294"/>
                <a:gd name="T32" fmla="*/ 119 w 336"/>
                <a:gd name="T33" fmla="*/ 236 h 294"/>
                <a:gd name="T34" fmla="*/ 87 w 336"/>
                <a:gd name="T35" fmla="*/ 263 h 294"/>
                <a:gd name="T36" fmla="*/ 94 w 336"/>
                <a:gd name="T37" fmla="*/ 232 h 294"/>
                <a:gd name="T38" fmla="*/ 95 w 336"/>
                <a:gd name="T39" fmla="*/ 230 h 294"/>
                <a:gd name="T40" fmla="*/ 83 w 336"/>
                <a:gd name="T41" fmla="*/ 212 h 294"/>
                <a:gd name="T42" fmla="*/ 21 w 336"/>
                <a:gd name="T43" fmla="*/ 126 h 294"/>
                <a:gd name="T44" fmla="*/ 168 w 336"/>
                <a:gd name="T45" fmla="*/ 21 h 294"/>
                <a:gd name="T46" fmla="*/ 315 w 336"/>
                <a:gd name="T47" fmla="*/ 126 h 294"/>
                <a:gd name="T48" fmla="*/ 168 w 336"/>
                <a:gd name="T49" fmla="*/ 231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36" h="294">
                  <a:moveTo>
                    <a:pt x="168" y="0"/>
                  </a:moveTo>
                  <a:cubicBezTo>
                    <a:pt x="75" y="0"/>
                    <a:pt x="0" y="56"/>
                    <a:pt x="0" y="126"/>
                  </a:cubicBezTo>
                  <a:cubicBezTo>
                    <a:pt x="0" y="169"/>
                    <a:pt x="29" y="208"/>
                    <a:pt x="74" y="230"/>
                  </a:cubicBezTo>
                  <a:cubicBezTo>
                    <a:pt x="74" y="231"/>
                    <a:pt x="74" y="231"/>
                    <a:pt x="74" y="231"/>
                  </a:cubicBezTo>
                  <a:cubicBezTo>
                    <a:pt x="74" y="250"/>
                    <a:pt x="59" y="270"/>
                    <a:pt x="53" y="281"/>
                  </a:cubicBezTo>
                  <a:cubicBezTo>
                    <a:pt x="53" y="281"/>
                    <a:pt x="53" y="281"/>
                    <a:pt x="53" y="281"/>
                  </a:cubicBezTo>
                  <a:cubicBezTo>
                    <a:pt x="53" y="282"/>
                    <a:pt x="53" y="283"/>
                    <a:pt x="53" y="284"/>
                  </a:cubicBezTo>
                  <a:cubicBezTo>
                    <a:pt x="53" y="290"/>
                    <a:pt x="57" y="294"/>
                    <a:pt x="62" y="294"/>
                  </a:cubicBezTo>
                  <a:cubicBezTo>
                    <a:pt x="63" y="294"/>
                    <a:pt x="65" y="294"/>
                    <a:pt x="65" y="294"/>
                  </a:cubicBezTo>
                  <a:cubicBezTo>
                    <a:pt x="98" y="288"/>
                    <a:pt x="128" y="258"/>
                    <a:pt x="136" y="250"/>
                  </a:cubicBezTo>
                  <a:cubicBezTo>
                    <a:pt x="146" y="251"/>
                    <a:pt x="157" y="252"/>
                    <a:pt x="168" y="252"/>
                  </a:cubicBezTo>
                  <a:cubicBezTo>
                    <a:pt x="261" y="252"/>
                    <a:pt x="336" y="196"/>
                    <a:pt x="336" y="126"/>
                  </a:cubicBezTo>
                  <a:cubicBezTo>
                    <a:pt x="336" y="56"/>
                    <a:pt x="261" y="0"/>
                    <a:pt x="168" y="0"/>
                  </a:cubicBezTo>
                  <a:close/>
                  <a:moveTo>
                    <a:pt x="168" y="231"/>
                  </a:moveTo>
                  <a:cubicBezTo>
                    <a:pt x="158" y="231"/>
                    <a:pt x="148" y="230"/>
                    <a:pt x="139" y="229"/>
                  </a:cubicBezTo>
                  <a:cubicBezTo>
                    <a:pt x="138" y="229"/>
                    <a:pt x="137" y="229"/>
                    <a:pt x="136" y="229"/>
                  </a:cubicBezTo>
                  <a:cubicBezTo>
                    <a:pt x="129" y="229"/>
                    <a:pt x="123" y="231"/>
                    <a:pt x="119" y="236"/>
                  </a:cubicBezTo>
                  <a:cubicBezTo>
                    <a:pt x="115" y="242"/>
                    <a:pt x="102" y="254"/>
                    <a:pt x="87" y="263"/>
                  </a:cubicBezTo>
                  <a:cubicBezTo>
                    <a:pt x="91" y="254"/>
                    <a:pt x="94" y="243"/>
                    <a:pt x="94" y="232"/>
                  </a:cubicBezTo>
                  <a:cubicBezTo>
                    <a:pt x="95" y="231"/>
                    <a:pt x="95" y="231"/>
                    <a:pt x="95" y="230"/>
                  </a:cubicBezTo>
                  <a:cubicBezTo>
                    <a:pt x="95" y="222"/>
                    <a:pt x="90" y="215"/>
                    <a:pt x="83" y="212"/>
                  </a:cubicBezTo>
                  <a:cubicBezTo>
                    <a:pt x="44" y="192"/>
                    <a:pt x="21" y="160"/>
                    <a:pt x="21" y="126"/>
                  </a:cubicBezTo>
                  <a:cubicBezTo>
                    <a:pt x="21" y="68"/>
                    <a:pt x="87" y="21"/>
                    <a:pt x="168" y="21"/>
                  </a:cubicBezTo>
                  <a:cubicBezTo>
                    <a:pt x="249" y="21"/>
                    <a:pt x="315" y="68"/>
                    <a:pt x="315" y="126"/>
                  </a:cubicBezTo>
                  <a:cubicBezTo>
                    <a:pt x="315" y="184"/>
                    <a:pt x="249" y="231"/>
                    <a:pt x="168" y="2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</p:grpSp>
      <p:sp>
        <p:nvSpPr>
          <p:cNvPr id="225" name="Freeform 5"/>
          <p:cNvSpPr>
            <a:spLocks noEditPoints="1"/>
          </p:cNvSpPr>
          <p:nvPr/>
        </p:nvSpPr>
        <p:spPr bwMode="auto">
          <a:xfrm>
            <a:off x="1005551" y="5437915"/>
            <a:ext cx="242062" cy="241269"/>
          </a:xfrm>
          <a:custGeom>
            <a:avLst/>
            <a:gdLst>
              <a:gd name="T0" fmla="*/ 0 w 284"/>
              <a:gd name="T1" fmla="*/ 241870 h 284"/>
              <a:gd name="T2" fmla="*/ 483024 w 284"/>
              <a:gd name="T3" fmla="*/ 241870 h 284"/>
              <a:gd name="T4" fmla="*/ 452410 w 284"/>
              <a:gd name="T5" fmla="*/ 235057 h 284"/>
              <a:gd name="T6" fmla="*/ 340158 w 284"/>
              <a:gd name="T7" fmla="*/ 136265 h 284"/>
              <a:gd name="T8" fmla="*/ 452410 w 284"/>
              <a:gd name="T9" fmla="*/ 235057 h 284"/>
              <a:gd name="T10" fmla="*/ 170079 w 284"/>
              <a:gd name="T11" fmla="*/ 371322 h 284"/>
              <a:gd name="T12" fmla="*/ 234709 w 284"/>
              <a:gd name="T13" fmla="*/ 453080 h 284"/>
              <a:gd name="T14" fmla="*/ 251717 w 284"/>
              <a:gd name="T15" fmla="*/ 32363 h 284"/>
              <a:gd name="T16" fmla="*/ 250016 w 284"/>
              <a:gd name="T17" fmla="*/ 141375 h 284"/>
              <a:gd name="T18" fmla="*/ 251717 w 284"/>
              <a:gd name="T19" fmla="*/ 32363 h 284"/>
              <a:gd name="T20" fmla="*/ 387780 w 284"/>
              <a:gd name="T21" fmla="*/ 91979 h 284"/>
              <a:gd name="T22" fmla="*/ 277229 w 284"/>
              <a:gd name="T23" fmla="*/ 35770 h 284"/>
              <a:gd name="T24" fmla="*/ 234709 w 284"/>
              <a:gd name="T25" fmla="*/ 141375 h 284"/>
              <a:gd name="T26" fmla="*/ 233008 w 284"/>
              <a:gd name="T27" fmla="*/ 32363 h 284"/>
              <a:gd name="T28" fmla="*/ 149669 w 284"/>
              <a:gd name="T29" fmla="*/ 122638 h 284"/>
              <a:gd name="T30" fmla="*/ 207496 w 284"/>
              <a:gd name="T31" fmla="*/ 35770 h 284"/>
              <a:gd name="T32" fmla="*/ 158173 w 284"/>
              <a:gd name="T33" fmla="*/ 143078 h 284"/>
              <a:gd name="T34" fmla="*/ 234709 w 284"/>
              <a:gd name="T35" fmla="*/ 235057 h 284"/>
              <a:gd name="T36" fmla="*/ 158173 w 284"/>
              <a:gd name="T37" fmla="*/ 143078 h 284"/>
              <a:gd name="T38" fmla="*/ 234709 w 284"/>
              <a:gd name="T39" fmla="*/ 344069 h 284"/>
              <a:gd name="T40" fmla="*/ 141165 w 284"/>
              <a:gd name="T41" fmla="*/ 250387 h 284"/>
              <a:gd name="T42" fmla="*/ 207496 w 284"/>
              <a:gd name="T43" fmla="*/ 449674 h 284"/>
              <a:gd name="T44" fmla="*/ 154772 w 284"/>
              <a:gd name="T45" fmla="*/ 376431 h 284"/>
              <a:gd name="T46" fmla="*/ 250016 w 284"/>
              <a:gd name="T47" fmla="*/ 453080 h 284"/>
              <a:gd name="T48" fmla="*/ 314646 w 284"/>
              <a:gd name="T49" fmla="*/ 371322 h 284"/>
              <a:gd name="T50" fmla="*/ 250016 w 284"/>
              <a:gd name="T51" fmla="*/ 453080 h 284"/>
              <a:gd name="T52" fmla="*/ 379276 w 284"/>
              <a:gd name="T53" fmla="*/ 401981 h 284"/>
              <a:gd name="T54" fmla="*/ 329953 w 284"/>
              <a:gd name="T55" fmla="*/ 376431 h 284"/>
              <a:gd name="T56" fmla="*/ 250016 w 284"/>
              <a:gd name="T57" fmla="*/ 344069 h 284"/>
              <a:gd name="T58" fmla="*/ 343559 w 284"/>
              <a:gd name="T59" fmla="*/ 250387 h 284"/>
              <a:gd name="T60" fmla="*/ 250016 w 284"/>
              <a:gd name="T61" fmla="*/ 235057 h 284"/>
              <a:gd name="T62" fmla="*/ 326551 w 284"/>
              <a:gd name="T63" fmla="*/ 143078 h 284"/>
              <a:gd name="T64" fmla="*/ 250016 w 284"/>
              <a:gd name="T65" fmla="*/ 235057 h 284"/>
              <a:gd name="T66" fmla="*/ 142866 w 284"/>
              <a:gd name="T67" fmla="*/ 136265 h 284"/>
              <a:gd name="T68" fmla="*/ 32315 w 284"/>
              <a:gd name="T69" fmla="*/ 235057 h 284"/>
              <a:gd name="T70" fmla="*/ 32315 w 284"/>
              <a:gd name="T71" fmla="*/ 250387 h 284"/>
              <a:gd name="T72" fmla="*/ 149669 w 284"/>
              <a:gd name="T73" fmla="*/ 361102 h 284"/>
              <a:gd name="T74" fmla="*/ 32315 w 284"/>
              <a:gd name="T75" fmla="*/ 250387 h 284"/>
              <a:gd name="T76" fmla="*/ 335055 w 284"/>
              <a:gd name="T77" fmla="*/ 361102 h 284"/>
              <a:gd name="T78" fmla="*/ 452410 w 284"/>
              <a:gd name="T79" fmla="*/ 250387 h 284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284" h="284">
                <a:moveTo>
                  <a:pt x="142" y="0"/>
                </a:moveTo>
                <a:cubicBezTo>
                  <a:pt x="64" y="0"/>
                  <a:pt x="0" y="64"/>
                  <a:pt x="0" y="142"/>
                </a:cubicBezTo>
                <a:cubicBezTo>
                  <a:pt x="0" y="221"/>
                  <a:pt x="64" y="284"/>
                  <a:pt x="142" y="284"/>
                </a:cubicBezTo>
                <a:cubicBezTo>
                  <a:pt x="221" y="284"/>
                  <a:pt x="284" y="221"/>
                  <a:pt x="284" y="142"/>
                </a:cubicBezTo>
                <a:cubicBezTo>
                  <a:pt x="284" y="64"/>
                  <a:pt x="221" y="0"/>
                  <a:pt x="142" y="0"/>
                </a:cubicBezTo>
                <a:close/>
                <a:moveTo>
                  <a:pt x="266" y="138"/>
                </a:moveTo>
                <a:cubicBezTo>
                  <a:pt x="211" y="138"/>
                  <a:pt x="211" y="138"/>
                  <a:pt x="211" y="138"/>
                </a:cubicBezTo>
                <a:cubicBezTo>
                  <a:pt x="211" y="118"/>
                  <a:pt x="207" y="98"/>
                  <a:pt x="200" y="80"/>
                </a:cubicBezTo>
                <a:cubicBezTo>
                  <a:pt x="213" y="75"/>
                  <a:pt x="224" y="68"/>
                  <a:pt x="235" y="60"/>
                </a:cubicBezTo>
                <a:cubicBezTo>
                  <a:pt x="253" y="81"/>
                  <a:pt x="265" y="108"/>
                  <a:pt x="266" y="138"/>
                </a:cubicBezTo>
                <a:close/>
                <a:moveTo>
                  <a:pt x="137" y="266"/>
                </a:moveTo>
                <a:cubicBezTo>
                  <a:pt x="122" y="253"/>
                  <a:pt x="109" y="237"/>
                  <a:pt x="100" y="218"/>
                </a:cubicBezTo>
                <a:cubicBezTo>
                  <a:pt x="112" y="214"/>
                  <a:pt x="125" y="212"/>
                  <a:pt x="138" y="211"/>
                </a:cubicBezTo>
                <a:cubicBezTo>
                  <a:pt x="138" y="266"/>
                  <a:pt x="138" y="266"/>
                  <a:pt x="138" y="266"/>
                </a:cubicBezTo>
                <a:cubicBezTo>
                  <a:pt x="138" y="266"/>
                  <a:pt x="138" y="266"/>
                  <a:pt x="137" y="266"/>
                </a:cubicBezTo>
                <a:close/>
                <a:moveTo>
                  <a:pt x="148" y="19"/>
                </a:moveTo>
                <a:cubicBezTo>
                  <a:pt x="165" y="33"/>
                  <a:pt x="179" y="53"/>
                  <a:pt x="188" y="75"/>
                </a:cubicBezTo>
                <a:cubicBezTo>
                  <a:pt x="175" y="80"/>
                  <a:pt x="162" y="82"/>
                  <a:pt x="147" y="83"/>
                </a:cubicBezTo>
                <a:cubicBezTo>
                  <a:pt x="147" y="19"/>
                  <a:pt x="147" y="19"/>
                  <a:pt x="147" y="19"/>
                </a:cubicBezTo>
                <a:cubicBezTo>
                  <a:pt x="147" y="19"/>
                  <a:pt x="147" y="19"/>
                  <a:pt x="148" y="19"/>
                </a:cubicBezTo>
                <a:close/>
                <a:moveTo>
                  <a:pt x="163" y="21"/>
                </a:moveTo>
                <a:cubicBezTo>
                  <a:pt x="188" y="25"/>
                  <a:pt x="211" y="37"/>
                  <a:pt x="228" y="54"/>
                </a:cubicBezTo>
                <a:cubicBezTo>
                  <a:pt x="219" y="61"/>
                  <a:pt x="208" y="67"/>
                  <a:pt x="197" y="72"/>
                </a:cubicBezTo>
                <a:cubicBezTo>
                  <a:pt x="189" y="52"/>
                  <a:pt x="177" y="35"/>
                  <a:pt x="163" y="21"/>
                </a:cubicBezTo>
                <a:close/>
                <a:moveTo>
                  <a:pt x="138" y="19"/>
                </a:moveTo>
                <a:cubicBezTo>
                  <a:pt x="138" y="83"/>
                  <a:pt x="138" y="83"/>
                  <a:pt x="138" y="83"/>
                </a:cubicBezTo>
                <a:cubicBezTo>
                  <a:pt x="123" y="82"/>
                  <a:pt x="110" y="80"/>
                  <a:pt x="97" y="75"/>
                </a:cubicBezTo>
                <a:cubicBezTo>
                  <a:pt x="106" y="53"/>
                  <a:pt x="120" y="33"/>
                  <a:pt x="137" y="19"/>
                </a:cubicBezTo>
                <a:cubicBezTo>
                  <a:pt x="138" y="19"/>
                  <a:pt x="138" y="19"/>
                  <a:pt x="138" y="19"/>
                </a:cubicBezTo>
                <a:close/>
                <a:moveTo>
                  <a:pt x="88" y="72"/>
                </a:moveTo>
                <a:cubicBezTo>
                  <a:pt x="77" y="67"/>
                  <a:pt x="66" y="61"/>
                  <a:pt x="57" y="54"/>
                </a:cubicBezTo>
                <a:cubicBezTo>
                  <a:pt x="74" y="37"/>
                  <a:pt x="97" y="25"/>
                  <a:pt x="122" y="21"/>
                </a:cubicBezTo>
                <a:cubicBezTo>
                  <a:pt x="108" y="35"/>
                  <a:pt x="96" y="52"/>
                  <a:pt x="88" y="72"/>
                </a:cubicBezTo>
                <a:close/>
                <a:moveTo>
                  <a:pt x="93" y="84"/>
                </a:moveTo>
                <a:cubicBezTo>
                  <a:pt x="107" y="88"/>
                  <a:pt x="122" y="91"/>
                  <a:pt x="138" y="92"/>
                </a:cubicBezTo>
                <a:cubicBezTo>
                  <a:pt x="138" y="138"/>
                  <a:pt x="138" y="138"/>
                  <a:pt x="138" y="138"/>
                </a:cubicBezTo>
                <a:cubicBezTo>
                  <a:pt x="83" y="138"/>
                  <a:pt x="83" y="138"/>
                  <a:pt x="83" y="138"/>
                </a:cubicBezTo>
                <a:cubicBezTo>
                  <a:pt x="84" y="119"/>
                  <a:pt x="87" y="100"/>
                  <a:pt x="93" y="84"/>
                </a:cubicBezTo>
                <a:close/>
                <a:moveTo>
                  <a:pt x="138" y="147"/>
                </a:moveTo>
                <a:cubicBezTo>
                  <a:pt x="138" y="202"/>
                  <a:pt x="138" y="202"/>
                  <a:pt x="138" y="202"/>
                </a:cubicBezTo>
                <a:cubicBezTo>
                  <a:pt x="123" y="203"/>
                  <a:pt x="109" y="205"/>
                  <a:pt x="96" y="209"/>
                </a:cubicBezTo>
                <a:cubicBezTo>
                  <a:pt x="88" y="190"/>
                  <a:pt x="84" y="169"/>
                  <a:pt x="83" y="147"/>
                </a:cubicBezTo>
                <a:lnTo>
                  <a:pt x="138" y="147"/>
                </a:lnTo>
                <a:close/>
                <a:moveTo>
                  <a:pt x="122" y="264"/>
                </a:moveTo>
                <a:cubicBezTo>
                  <a:pt x="100" y="261"/>
                  <a:pt x="79" y="251"/>
                  <a:pt x="62" y="236"/>
                </a:cubicBezTo>
                <a:cubicBezTo>
                  <a:pt x="71" y="230"/>
                  <a:pt x="81" y="225"/>
                  <a:pt x="91" y="221"/>
                </a:cubicBezTo>
                <a:cubicBezTo>
                  <a:pt x="99" y="237"/>
                  <a:pt x="110" y="252"/>
                  <a:pt x="122" y="264"/>
                </a:cubicBezTo>
                <a:close/>
                <a:moveTo>
                  <a:pt x="147" y="266"/>
                </a:moveTo>
                <a:cubicBezTo>
                  <a:pt x="147" y="211"/>
                  <a:pt x="147" y="211"/>
                  <a:pt x="147" y="211"/>
                </a:cubicBezTo>
                <a:cubicBezTo>
                  <a:pt x="160" y="212"/>
                  <a:pt x="173" y="214"/>
                  <a:pt x="185" y="218"/>
                </a:cubicBezTo>
                <a:cubicBezTo>
                  <a:pt x="176" y="237"/>
                  <a:pt x="163" y="253"/>
                  <a:pt x="148" y="266"/>
                </a:cubicBezTo>
                <a:cubicBezTo>
                  <a:pt x="147" y="266"/>
                  <a:pt x="147" y="266"/>
                  <a:pt x="147" y="266"/>
                </a:cubicBezTo>
                <a:close/>
                <a:moveTo>
                  <a:pt x="194" y="221"/>
                </a:moveTo>
                <a:cubicBezTo>
                  <a:pt x="204" y="225"/>
                  <a:pt x="214" y="230"/>
                  <a:pt x="223" y="236"/>
                </a:cubicBezTo>
                <a:cubicBezTo>
                  <a:pt x="206" y="251"/>
                  <a:pt x="185" y="261"/>
                  <a:pt x="163" y="264"/>
                </a:cubicBezTo>
                <a:cubicBezTo>
                  <a:pt x="175" y="252"/>
                  <a:pt x="186" y="237"/>
                  <a:pt x="194" y="221"/>
                </a:cubicBezTo>
                <a:close/>
                <a:moveTo>
                  <a:pt x="189" y="209"/>
                </a:moveTo>
                <a:cubicBezTo>
                  <a:pt x="175" y="205"/>
                  <a:pt x="162" y="203"/>
                  <a:pt x="147" y="202"/>
                </a:cubicBezTo>
                <a:cubicBezTo>
                  <a:pt x="147" y="147"/>
                  <a:pt x="147" y="147"/>
                  <a:pt x="147" y="147"/>
                </a:cubicBezTo>
                <a:cubicBezTo>
                  <a:pt x="202" y="147"/>
                  <a:pt x="202" y="147"/>
                  <a:pt x="202" y="147"/>
                </a:cubicBezTo>
                <a:cubicBezTo>
                  <a:pt x="201" y="169"/>
                  <a:pt x="197" y="190"/>
                  <a:pt x="189" y="209"/>
                </a:cubicBezTo>
                <a:close/>
                <a:moveTo>
                  <a:pt x="147" y="138"/>
                </a:moveTo>
                <a:cubicBezTo>
                  <a:pt x="147" y="92"/>
                  <a:pt x="147" y="92"/>
                  <a:pt x="147" y="92"/>
                </a:cubicBezTo>
                <a:cubicBezTo>
                  <a:pt x="163" y="91"/>
                  <a:pt x="178" y="88"/>
                  <a:pt x="192" y="84"/>
                </a:cubicBezTo>
                <a:cubicBezTo>
                  <a:pt x="198" y="100"/>
                  <a:pt x="201" y="119"/>
                  <a:pt x="202" y="138"/>
                </a:cubicBezTo>
                <a:lnTo>
                  <a:pt x="147" y="138"/>
                </a:lnTo>
                <a:close/>
                <a:moveTo>
                  <a:pt x="50" y="60"/>
                </a:moveTo>
                <a:cubicBezTo>
                  <a:pt x="61" y="68"/>
                  <a:pt x="72" y="75"/>
                  <a:pt x="84" y="80"/>
                </a:cubicBezTo>
                <a:cubicBezTo>
                  <a:pt x="78" y="98"/>
                  <a:pt x="74" y="118"/>
                  <a:pt x="74" y="138"/>
                </a:cubicBezTo>
                <a:cubicBezTo>
                  <a:pt x="19" y="138"/>
                  <a:pt x="19" y="138"/>
                  <a:pt x="19" y="138"/>
                </a:cubicBezTo>
                <a:cubicBezTo>
                  <a:pt x="20" y="108"/>
                  <a:pt x="32" y="81"/>
                  <a:pt x="50" y="60"/>
                </a:cubicBezTo>
                <a:close/>
                <a:moveTo>
                  <a:pt x="19" y="147"/>
                </a:moveTo>
                <a:cubicBezTo>
                  <a:pt x="74" y="147"/>
                  <a:pt x="74" y="147"/>
                  <a:pt x="74" y="147"/>
                </a:cubicBezTo>
                <a:cubicBezTo>
                  <a:pt x="75" y="170"/>
                  <a:pt x="79" y="193"/>
                  <a:pt x="88" y="212"/>
                </a:cubicBezTo>
                <a:cubicBezTo>
                  <a:pt x="76" y="217"/>
                  <a:pt x="65" y="223"/>
                  <a:pt x="55" y="230"/>
                </a:cubicBezTo>
                <a:cubicBezTo>
                  <a:pt x="34" y="209"/>
                  <a:pt x="20" y="179"/>
                  <a:pt x="19" y="147"/>
                </a:cubicBezTo>
                <a:close/>
                <a:moveTo>
                  <a:pt x="230" y="230"/>
                </a:moveTo>
                <a:cubicBezTo>
                  <a:pt x="220" y="223"/>
                  <a:pt x="209" y="217"/>
                  <a:pt x="197" y="212"/>
                </a:cubicBezTo>
                <a:cubicBezTo>
                  <a:pt x="206" y="193"/>
                  <a:pt x="210" y="170"/>
                  <a:pt x="211" y="147"/>
                </a:cubicBezTo>
                <a:cubicBezTo>
                  <a:pt x="266" y="147"/>
                  <a:pt x="266" y="147"/>
                  <a:pt x="266" y="147"/>
                </a:cubicBezTo>
                <a:cubicBezTo>
                  <a:pt x="265" y="179"/>
                  <a:pt x="251" y="209"/>
                  <a:pt x="230" y="23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/>
          <a:lstStyle/>
          <a:p>
            <a:endParaRPr lang="zh-CN" altLang="en-US" sz="1074"/>
          </a:p>
        </p:txBody>
      </p:sp>
      <p:sp>
        <p:nvSpPr>
          <p:cNvPr id="226" name="AutoShape 82"/>
          <p:cNvSpPr>
            <a:spLocks/>
          </p:cNvSpPr>
          <p:nvPr/>
        </p:nvSpPr>
        <p:spPr bwMode="auto">
          <a:xfrm>
            <a:off x="11273752" y="2607372"/>
            <a:ext cx="300793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3767" y="5419"/>
                </a:moveTo>
                <a:cubicBezTo>
                  <a:pt x="4051" y="5419"/>
                  <a:pt x="4271" y="5505"/>
                  <a:pt x="4428" y="5687"/>
                </a:cubicBezTo>
                <a:cubicBezTo>
                  <a:pt x="4586" y="5865"/>
                  <a:pt x="4701" y="6078"/>
                  <a:pt x="4766" y="6326"/>
                </a:cubicBezTo>
                <a:cubicBezTo>
                  <a:pt x="4835" y="6574"/>
                  <a:pt x="4879" y="6836"/>
                  <a:pt x="4893" y="7106"/>
                </a:cubicBezTo>
                <a:cubicBezTo>
                  <a:pt x="4910" y="7377"/>
                  <a:pt x="4917" y="7596"/>
                  <a:pt x="4917" y="7760"/>
                </a:cubicBezTo>
                <a:lnTo>
                  <a:pt x="4917" y="9856"/>
                </a:lnTo>
                <a:cubicBezTo>
                  <a:pt x="4809" y="9928"/>
                  <a:pt x="4720" y="10015"/>
                  <a:pt x="4646" y="10110"/>
                </a:cubicBezTo>
                <a:cubicBezTo>
                  <a:pt x="4574" y="10208"/>
                  <a:pt x="4468" y="10257"/>
                  <a:pt x="4329" y="10257"/>
                </a:cubicBezTo>
                <a:lnTo>
                  <a:pt x="561" y="10257"/>
                </a:lnTo>
                <a:cubicBezTo>
                  <a:pt x="439" y="10257"/>
                  <a:pt x="338" y="10208"/>
                  <a:pt x="256" y="10110"/>
                </a:cubicBezTo>
                <a:cubicBezTo>
                  <a:pt x="177" y="10015"/>
                  <a:pt x="93" y="9928"/>
                  <a:pt x="0" y="9856"/>
                </a:cubicBezTo>
                <a:lnTo>
                  <a:pt x="0" y="7760"/>
                </a:lnTo>
                <a:cubicBezTo>
                  <a:pt x="0" y="7596"/>
                  <a:pt x="4" y="7377"/>
                  <a:pt x="12" y="7106"/>
                </a:cubicBezTo>
                <a:cubicBezTo>
                  <a:pt x="19" y="6836"/>
                  <a:pt x="57" y="6574"/>
                  <a:pt x="124" y="6326"/>
                </a:cubicBezTo>
                <a:cubicBezTo>
                  <a:pt x="196" y="6078"/>
                  <a:pt x="309" y="5865"/>
                  <a:pt x="465" y="5687"/>
                </a:cubicBezTo>
                <a:cubicBezTo>
                  <a:pt x="624" y="5508"/>
                  <a:pt x="842" y="5419"/>
                  <a:pt x="1123" y="5419"/>
                </a:cubicBezTo>
                <a:cubicBezTo>
                  <a:pt x="782" y="5151"/>
                  <a:pt x="508" y="4803"/>
                  <a:pt x="304" y="4377"/>
                </a:cubicBezTo>
                <a:cubicBezTo>
                  <a:pt x="103" y="3950"/>
                  <a:pt x="0" y="3469"/>
                  <a:pt x="0" y="2937"/>
                </a:cubicBezTo>
                <a:cubicBezTo>
                  <a:pt x="0" y="2539"/>
                  <a:pt x="64" y="2162"/>
                  <a:pt x="189" y="1805"/>
                </a:cubicBezTo>
                <a:cubicBezTo>
                  <a:pt x="316" y="1448"/>
                  <a:pt x="491" y="1134"/>
                  <a:pt x="717" y="861"/>
                </a:cubicBezTo>
                <a:cubicBezTo>
                  <a:pt x="943" y="590"/>
                  <a:pt x="1207" y="380"/>
                  <a:pt x="1504" y="227"/>
                </a:cubicBezTo>
                <a:cubicBezTo>
                  <a:pt x="1804" y="77"/>
                  <a:pt x="2119" y="0"/>
                  <a:pt x="2445" y="0"/>
                </a:cubicBezTo>
                <a:cubicBezTo>
                  <a:pt x="2793" y="0"/>
                  <a:pt x="3115" y="77"/>
                  <a:pt x="3412" y="227"/>
                </a:cubicBezTo>
                <a:cubicBezTo>
                  <a:pt x="3712" y="380"/>
                  <a:pt x="3969" y="590"/>
                  <a:pt x="4188" y="861"/>
                </a:cubicBezTo>
                <a:cubicBezTo>
                  <a:pt x="4406" y="1134"/>
                  <a:pt x="4584" y="1448"/>
                  <a:pt x="4716" y="1805"/>
                </a:cubicBezTo>
                <a:cubicBezTo>
                  <a:pt x="4850" y="2162"/>
                  <a:pt x="4917" y="2539"/>
                  <a:pt x="4917" y="2937"/>
                </a:cubicBezTo>
                <a:cubicBezTo>
                  <a:pt x="4917" y="3458"/>
                  <a:pt x="4814" y="3939"/>
                  <a:pt x="4603" y="4371"/>
                </a:cubicBezTo>
                <a:cubicBezTo>
                  <a:pt x="4392" y="4800"/>
                  <a:pt x="4115" y="5151"/>
                  <a:pt x="3767" y="5419"/>
                </a:cubicBezTo>
                <a:moveTo>
                  <a:pt x="18165" y="12062"/>
                </a:moveTo>
                <a:cubicBezTo>
                  <a:pt x="18672" y="12604"/>
                  <a:pt x="19070" y="13142"/>
                  <a:pt x="19356" y="13669"/>
                </a:cubicBezTo>
                <a:cubicBezTo>
                  <a:pt x="19641" y="14196"/>
                  <a:pt x="19788" y="14801"/>
                  <a:pt x="19788" y="15480"/>
                </a:cubicBezTo>
                <a:lnTo>
                  <a:pt x="19788" y="20816"/>
                </a:lnTo>
                <a:cubicBezTo>
                  <a:pt x="19694" y="20868"/>
                  <a:pt x="19620" y="20931"/>
                  <a:pt x="19557" y="20995"/>
                </a:cubicBezTo>
                <a:cubicBezTo>
                  <a:pt x="19497" y="21061"/>
                  <a:pt x="19425" y="21122"/>
                  <a:pt x="19344" y="21191"/>
                </a:cubicBezTo>
                <a:cubicBezTo>
                  <a:pt x="19262" y="21251"/>
                  <a:pt x="19173" y="21317"/>
                  <a:pt x="19075" y="21386"/>
                </a:cubicBezTo>
                <a:cubicBezTo>
                  <a:pt x="18976" y="21455"/>
                  <a:pt x="18835" y="21528"/>
                  <a:pt x="18662" y="21599"/>
                </a:cubicBezTo>
                <a:lnTo>
                  <a:pt x="2942" y="21599"/>
                </a:lnTo>
                <a:cubicBezTo>
                  <a:pt x="2675" y="21599"/>
                  <a:pt x="2467" y="21499"/>
                  <a:pt x="2318" y="21291"/>
                </a:cubicBezTo>
                <a:cubicBezTo>
                  <a:pt x="2167" y="21081"/>
                  <a:pt x="2003" y="20926"/>
                  <a:pt x="1819" y="20816"/>
                </a:cubicBezTo>
                <a:lnTo>
                  <a:pt x="1819" y="15480"/>
                </a:lnTo>
                <a:cubicBezTo>
                  <a:pt x="1819" y="14763"/>
                  <a:pt x="1989" y="14127"/>
                  <a:pt x="2335" y="13571"/>
                </a:cubicBezTo>
                <a:cubicBezTo>
                  <a:pt x="2678" y="13018"/>
                  <a:pt x="3052" y="12511"/>
                  <a:pt x="3460" y="12062"/>
                </a:cubicBezTo>
                <a:cubicBezTo>
                  <a:pt x="3535" y="11970"/>
                  <a:pt x="3633" y="11869"/>
                  <a:pt x="3753" y="11766"/>
                </a:cubicBezTo>
                <a:cubicBezTo>
                  <a:pt x="3873" y="11659"/>
                  <a:pt x="4000" y="11590"/>
                  <a:pt x="4137" y="11553"/>
                </a:cubicBezTo>
                <a:cubicBezTo>
                  <a:pt x="4276" y="11495"/>
                  <a:pt x="4432" y="11466"/>
                  <a:pt x="4610" y="11455"/>
                </a:cubicBezTo>
                <a:cubicBezTo>
                  <a:pt x="4785" y="11446"/>
                  <a:pt x="4956" y="11423"/>
                  <a:pt x="5126" y="11388"/>
                </a:cubicBezTo>
                <a:cubicBezTo>
                  <a:pt x="5594" y="11299"/>
                  <a:pt x="6091" y="11210"/>
                  <a:pt x="6621" y="11121"/>
                </a:cubicBezTo>
                <a:cubicBezTo>
                  <a:pt x="7149" y="11034"/>
                  <a:pt x="7665" y="10945"/>
                  <a:pt x="8172" y="10853"/>
                </a:cubicBezTo>
                <a:cubicBezTo>
                  <a:pt x="7483" y="10326"/>
                  <a:pt x="6928" y="9632"/>
                  <a:pt x="6513" y="8762"/>
                </a:cubicBezTo>
                <a:cubicBezTo>
                  <a:pt x="6093" y="7896"/>
                  <a:pt x="5884" y="6940"/>
                  <a:pt x="5884" y="5903"/>
                </a:cubicBezTo>
                <a:cubicBezTo>
                  <a:pt x="5884" y="5097"/>
                  <a:pt x="6016" y="4331"/>
                  <a:pt x="6275" y="3608"/>
                </a:cubicBezTo>
                <a:cubicBezTo>
                  <a:pt x="6535" y="2885"/>
                  <a:pt x="6887" y="2260"/>
                  <a:pt x="7331" y="1733"/>
                </a:cubicBezTo>
                <a:cubicBezTo>
                  <a:pt x="7778" y="1203"/>
                  <a:pt x="8299" y="786"/>
                  <a:pt x="8894" y="472"/>
                </a:cubicBezTo>
                <a:cubicBezTo>
                  <a:pt x="9494" y="158"/>
                  <a:pt x="10125" y="3"/>
                  <a:pt x="10802" y="3"/>
                </a:cubicBezTo>
                <a:cubicBezTo>
                  <a:pt x="11476" y="3"/>
                  <a:pt x="12112" y="158"/>
                  <a:pt x="12710" y="472"/>
                </a:cubicBezTo>
                <a:cubicBezTo>
                  <a:pt x="13307" y="786"/>
                  <a:pt x="13826" y="1203"/>
                  <a:pt x="14272" y="1733"/>
                </a:cubicBezTo>
                <a:cubicBezTo>
                  <a:pt x="14716" y="2260"/>
                  <a:pt x="15067" y="2885"/>
                  <a:pt x="15328" y="3608"/>
                </a:cubicBezTo>
                <a:cubicBezTo>
                  <a:pt x="15590" y="4331"/>
                  <a:pt x="15719" y="5097"/>
                  <a:pt x="15719" y="5903"/>
                </a:cubicBezTo>
                <a:cubicBezTo>
                  <a:pt x="15719" y="6939"/>
                  <a:pt x="15513" y="7890"/>
                  <a:pt x="15100" y="8757"/>
                </a:cubicBezTo>
                <a:cubicBezTo>
                  <a:pt x="14685" y="9620"/>
                  <a:pt x="14128" y="10320"/>
                  <a:pt x="13432" y="10853"/>
                </a:cubicBezTo>
                <a:cubicBezTo>
                  <a:pt x="13936" y="10945"/>
                  <a:pt x="14452" y="11031"/>
                  <a:pt x="14978" y="11115"/>
                </a:cubicBezTo>
                <a:cubicBezTo>
                  <a:pt x="15504" y="11198"/>
                  <a:pt x="16005" y="11288"/>
                  <a:pt x="16478" y="11388"/>
                </a:cubicBezTo>
                <a:cubicBezTo>
                  <a:pt x="16653" y="11426"/>
                  <a:pt x="16826" y="11449"/>
                  <a:pt x="16994" y="11455"/>
                </a:cubicBezTo>
                <a:cubicBezTo>
                  <a:pt x="17162" y="11466"/>
                  <a:pt x="17323" y="11495"/>
                  <a:pt x="17467" y="11553"/>
                </a:cubicBezTo>
                <a:cubicBezTo>
                  <a:pt x="17603" y="11590"/>
                  <a:pt x="17731" y="11659"/>
                  <a:pt x="17851" y="11766"/>
                </a:cubicBezTo>
                <a:cubicBezTo>
                  <a:pt x="17966" y="11869"/>
                  <a:pt x="18074" y="11970"/>
                  <a:pt x="18165" y="12062"/>
                </a:cubicBezTo>
                <a:moveTo>
                  <a:pt x="20474" y="5419"/>
                </a:moveTo>
                <a:cubicBezTo>
                  <a:pt x="20757" y="5419"/>
                  <a:pt x="20973" y="5505"/>
                  <a:pt x="21124" y="5687"/>
                </a:cubicBezTo>
                <a:cubicBezTo>
                  <a:pt x="21271" y="5865"/>
                  <a:pt x="21381" y="6078"/>
                  <a:pt x="21448" y="6326"/>
                </a:cubicBezTo>
                <a:cubicBezTo>
                  <a:pt x="21520" y="6574"/>
                  <a:pt x="21561" y="6836"/>
                  <a:pt x="21576" y="7106"/>
                </a:cubicBezTo>
                <a:cubicBezTo>
                  <a:pt x="21592" y="7377"/>
                  <a:pt x="21599" y="7596"/>
                  <a:pt x="21599" y="7760"/>
                </a:cubicBezTo>
                <a:lnTo>
                  <a:pt x="21599" y="9856"/>
                </a:lnTo>
                <a:cubicBezTo>
                  <a:pt x="21508" y="9928"/>
                  <a:pt x="21422" y="10015"/>
                  <a:pt x="21340" y="10110"/>
                </a:cubicBezTo>
                <a:cubicBezTo>
                  <a:pt x="21261" y="10208"/>
                  <a:pt x="21158" y="10257"/>
                  <a:pt x="21036" y="10257"/>
                </a:cubicBezTo>
                <a:lnTo>
                  <a:pt x="17268" y="10257"/>
                </a:lnTo>
                <a:cubicBezTo>
                  <a:pt x="17131" y="10257"/>
                  <a:pt x="17023" y="10208"/>
                  <a:pt x="16953" y="10110"/>
                </a:cubicBezTo>
                <a:cubicBezTo>
                  <a:pt x="16879" y="10015"/>
                  <a:pt x="16790" y="9928"/>
                  <a:pt x="16682" y="9856"/>
                </a:cubicBezTo>
                <a:lnTo>
                  <a:pt x="16682" y="7760"/>
                </a:lnTo>
                <a:cubicBezTo>
                  <a:pt x="16682" y="7596"/>
                  <a:pt x="16692" y="7377"/>
                  <a:pt x="16706" y="7106"/>
                </a:cubicBezTo>
                <a:cubicBezTo>
                  <a:pt x="16720" y="6836"/>
                  <a:pt x="16766" y="6574"/>
                  <a:pt x="16836" y="6326"/>
                </a:cubicBezTo>
                <a:cubicBezTo>
                  <a:pt x="16912" y="6078"/>
                  <a:pt x="17023" y="5865"/>
                  <a:pt x="17183" y="5687"/>
                </a:cubicBezTo>
                <a:cubicBezTo>
                  <a:pt x="17337" y="5508"/>
                  <a:pt x="17556" y="5419"/>
                  <a:pt x="17829" y="5419"/>
                </a:cubicBezTo>
                <a:cubicBezTo>
                  <a:pt x="17488" y="5151"/>
                  <a:pt x="17210" y="4803"/>
                  <a:pt x="16999" y="4377"/>
                </a:cubicBezTo>
                <a:cubicBezTo>
                  <a:pt x="16788" y="3950"/>
                  <a:pt x="16682" y="3469"/>
                  <a:pt x="16682" y="2937"/>
                </a:cubicBezTo>
                <a:cubicBezTo>
                  <a:pt x="16682" y="2539"/>
                  <a:pt x="16744" y="2162"/>
                  <a:pt x="16872" y="1805"/>
                </a:cubicBezTo>
                <a:cubicBezTo>
                  <a:pt x="16999" y="1448"/>
                  <a:pt x="17174" y="1134"/>
                  <a:pt x="17400" y="861"/>
                </a:cubicBezTo>
                <a:cubicBezTo>
                  <a:pt x="17625" y="590"/>
                  <a:pt x="17889" y="380"/>
                  <a:pt x="18187" y="227"/>
                </a:cubicBezTo>
                <a:cubicBezTo>
                  <a:pt x="18487" y="77"/>
                  <a:pt x="18808" y="0"/>
                  <a:pt x="19152" y="0"/>
                </a:cubicBezTo>
                <a:cubicBezTo>
                  <a:pt x="19480" y="0"/>
                  <a:pt x="19795" y="77"/>
                  <a:pt x="20095" y="227"/>
                </a:cubicBezTo>
                <a:cubicBezTo>
                  <a:pt x="20395" y="380"/>
                  <a:pt x="20656" y="590"/>
                  <a:pt x="20882" y="861"/>
                </a:cubicBezTo>
                <a:cubicBezTo>
                  <a:pt x="21108" y="1134"/>
                  <a:pt x="21285" y="1448"/>
                  <a:pt x="21412" y="1805"/>
                </a:cubicBezTo>
                <a:cubicBezTo>
                  <a:pt x="21537" y="2162"/>
                  <a:pt x="21599" y="2539"/>
                  <a:pt x="21599" y="2937"/>
                </a:cubicBezTo>
                <a:cubicBezTo>
                  <a:pt x="21599" y="3458"/>
                  <a:pt x="21499" y="3939"/>
                  <a:pt x="21295" y="4371"/>
                </a:cubicBezTo>
                <a:cubicBezTo>
                  <a:pt x="21093" y="4800"/>
                  <a:pt x="20820" y="5151"/>
                  <a:pt x="20474" y="5419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6485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8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9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2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8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1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4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0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3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9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2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5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8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1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4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0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3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6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9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2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5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8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1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4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7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0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3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6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9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2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5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8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1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4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7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0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3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6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9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2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5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8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1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4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7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0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3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6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9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2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5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8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1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4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7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0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3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6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9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" grpId="0" animBg="1"/>
      <p:bldP spid="181" grpId="0" animBg="1"/>
      <p:bldP spid="188" grpId="0" animBg="1"/>
      <p:bldP spid="195" grpId="0" animBg="1"/>
      <p:bldP spid="213" grpId="0" animBg="1"/>
      <p:bldP spid="214" grpId="0" animBg="1"/>
      <p:bldP spid="221" grpId="0" animBg="1"/>
      <p:bldP spid="22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l="49807" b="34887"/>
          <a:stretch/>
        </p:blipFill>
        <p:spPr>
          <a:xfrm rot="16200000">
            <a:off x="2634430" y="-2634432"/>
            <a:ext cx="6961242" cy="12230100"/>
          </a:xfrm>
          <a:prstGeom prst="rect">
            <a:avLst/>
          </a:prstGeom>
        </p:spPr>
      </p:pic>
      <p:sp>
        <p:nvSpPr>
          <p:cNvPr id="10" name="椭圆 9"/>
          <p:cNvSpPr/>
          <p:nvPr/>
        </p:nvSpPr>
        <p:spPr>
          <a:xfrm>
            <a:off x="4204379" y="1409475"/>
            <a:ext cx="3745140" cy="374514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12"/>
          <p:cNvSpPr txBox="1"/>
          <p:nvPr/>
        </p:nvSpPr>
        <p:spPr>
          <a:xfrm>
            <a:off x="3466411" y="2589548"/>
            <a:ext cx="5221077" cy="13849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088205"/>
            <a:r>
              <a:rPr lang="zh-CN" altLang="en-US" sz="6000" b="1" dirty="0">
                <a:latin typeface="陈继世-硬笔行书" panose="02010609030101010101" pitchFamily="49" charset="-122"/>
                <a:ea typeface="陈继世-硬笔行书" panose="02010609030101010101" pitchFamily="49" charset="-122"/>
                <a:cs typeface="Open Sans" pitchFamily="34" charset="0"/>
              </a:rPr>
              <a:t>教学内容</a:t>
            </a:r>
          </a:p>
          <a:p>
            <a:pPr algn="ctr"/>
            <a:r>
              <a:rPr lang="en-US" altLang="zh-CN" sz="3000" dirty="0" smtClean="0">
                <a:latin typeface="陈继世-硬笔行书" panose="02010609030101010101" pitchFamily="49" charset="-122"/>
                <a:ea typeface="陈继世-硬笔行书" panose="02010609030101010101" pitchFamily="49" charset="-122"/>
              </a:rPr>
              <a:t>TEACHING CONTENT</a:t>
            </a:r>
            <a:endParaRPr lang="en-AU" sz="3000" dirty="0">
              <a:latin typeface="陈继世-硬笔行书" panose="02010609030101010101" pitchFamily="49" charset="-122"/>
              <a:ea typeface="陈继世-硬笔行书" panose="0201060903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71380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Click="0" advTm="0">
        <p14:vortex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l="23629"/>
          <a:stretch/>
        </p:blipFill>
        <p:spPr>
          <a:xfrm>
            <a:off x="0" y="372164"/>
            <a:ext cx="330200" cy="58555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5" name="组合 4"/>
          <p:cNvGrpSpPr/>
          <p:nvPr/>
        </p:nvGrpSpPr>
        <p:grpSpPr>
          <a:xfrm>
            <a:off x="674196" y="261758"/>
            <a:ext cx="2341694" cy="746428"/>
            <a:chOff x="673852" y="234212"/>
            <a:chExt cx="2341692" cy="746429"/>
          </a:xfrm>
        </p:grpSpPr>
        <p:sp>
          <p:nvSpPr>
            <p:cNvPr id="6" name="Text Box 7"/>
            <p:cNvSpPr txBox="1">
              <a:spLocks noChangeArrowheads="1"/>
            </p:cNvSpPr>
            <p:nvPr/>
          </p:nvSpPr>
          <p:spPr bwMode="auto">
            <a:xfrm>
              <a:off x="706259" y="770262"/>
              <a:ext cx="2309285" cy="210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8205"/>
              <a:r>
                <a:rPr lang="en-CA" sz="1067" spc="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TEACHING CONTENT</a:t>
              </a:r>
              <a:endParaRPr lang="en-CA" sz="1067" spc="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673852" y="234212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088205"/>
              <a:r>
                <a:rPr lang="zh-CN" altLang="en-US" sz="3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教学内容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658" y="225438"/>
            <a:ext cx="874486" cy="758908"/>
          </a:xfrm>
          <a:prstGeom prst="rect">
            <a:avLst/>
          </a:prstGeom>
        </p:spPr>
      </p:pic>
      <p:sp>
        <p:nvSpPr>
          <p:cNvPr id="27" name="Textbox 1"/>
          <p:cNvSpPr/>
          <p:nvPr/>
        </p:nvSpPr>
        <p:spPr>
          <a:xfrm>
            <a:off x="6452744" y="3179796"/>
            <a:ext cx="392577" cy="506747"/>
          </a:xfrm>
          <a:prstGeom prst="rect">
            <a:avLst/>
          </a:prstGeom>
        </p:spPr>
        <p:txBody>
          <a:bodyPr wrap="square" lIns="0" tIns="60423" rIns="0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2000" b="1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02</a:t>
            </a:r>
          </a:p>
        </p:txBody>
      </p:sp>
      <p:sp>
        <p:nvSpPr>
          <p:cNvPr id="28" name="Textbox 1"/>
          <p:cNvSpPr/>
          <p:nvPr/>
        </p:nvSpPr>
        <p:spPr>
          <a:xfrm>
            <a:off x="6793903" y="3179796"/>
            <a:ext cx="392577" cy="506747"/>
          </a:xfrm>
          <a:prstGeom prst="rect">
            <a:avLst/>
          </a:prstGeom>
        </p:spPr>
        <p:txBody>
          <a:bodyPr wrap="square" lIns="0" tIns="60423" rIns="0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2000" b="1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03</a:t>
            </a:r>
          </a:p>
        </p:txBody>
      </p:sp>
      <p:sp>
        <p:nvSpPr>
          <p:cNvPr id="30" name="Textbox 1"/>
          <p:cNvSpPr/>
          <p:nvPr/>
        </p:nvSpPr>
        <p:spPr>
          <a:xfrm>
            <a:off x="7135059" y="3179796"/>
            <a:ext cx="392577" cy="506747"/>
          </a:xfrm>
          <a:prstGeom prst="rect">
            <a:avLst/>
          </a:prstGeom>
        </p:spPr>
        <p:txBody>
          <a:bodyPr wrap="square" lIns="0" tIns="60423" rIns="0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2000" b="1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04</a:t>
            </a:r>
          </a:p>
        </p:txBody>
      </p:sp>
      <p:sp>
        <p:nvSpPr>
          <p:cNvPr id="31" name="Textbox 1"/>
          <p:cNvSpPr/>
          <p:nvPr/>
        </p:nvSpPr>
        <p:spPr>
          <a:xfrm>
            <a:off x="6111588" y="3179796"/>
            <a:ext cx="392577" cy="506747"/>
          </a:xfrm>
          <a:prstGeom prst="rect">
            <a:avLst/>
          </a:prstGeom>
        </p:spPr>
        <p:txBody>
          <a:bodyPr wrap="square" lIns="0" tIns="60423" rIns="0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2000" b="1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01</a:t>
            </a:r>
          </a:p>
        </p:txBody>
      </p:sp>
      <p:sp>
        <p:nvSpPr>
          <p:cNvPr id="33" name="18 Rectángulo redondeado"/>
          <p:cNvSpPr/>
          <p:nvPr/>
        </p:nvSpPr>
        <p:spPr bwMode="auto">
          <a:xfrm>
            <a:off x="6143501" y="2299025"/>
            <a:ext cx="3745113" cy="3212268"/>
          </a:xfrm>
          <a:custGeom>
            <a:avLst/>
            <a:gdLst/>
            <a:ahLst/>
            <a:cxnLst/>
            <a:rect l="l" t="t" r="r" b="b"/>
            <a:pathLst>
              <a:path w="7491090" h="6425279">
                <a:moveTo>
                  <a:pt x="6452327" y="0"/>
                </a:moveTo>
                <a:cubicBezTo>
                  <a:pt x="7026022" y="0"/>
                  <a:pt x="7491090" y="465070"/>
                  <a:pt x="7491090" y="1038764"/>
                </a:cubicBezTo>
                <a:lnTo>
                  <a:pt x="7491090" y="1667492"/>
                </a:lnTo>
                <a:lnTo>
                  <a:pt x="6765239" y="1667492"/>
                </a:lnTo>
                <a:lnTo>
                  <a:pt x="6765239" y="1037713"/>
                </a:lnTo>
                <a:cubicBezTo>
                  <a:pt x="6765239" y="843732"/>
                  <a:pt x="6607986" y="686479"/>
                  <a:pt x="6414005" y="686479"/>
                </a:cubicBezTo>
                <a:cubicBezTo>
                  <a:pt x="6220024" y="686479"/>
                  <a:pt x="6062771" y="843732"/>
                  <a:pt x="6062771" y="1037713"/>
                </a:cubicBezTo>
                <a:lnTo>
                  <a:pt x="6062771" y="2278108"/>
                </a:lnTo>
                <a:lnTo>
                  <a:pt x="6062770" y="2278108"/>
                </a:lnTo>
                <a:lnTo>
                  <a:pt x="6062770" y="3393894"/>
                </a:lnTo>
                <a:cubicBezTo>
                  <a:pt x="6062770" y="5068082"/>
                  <a:pt x="4705573" y="6425279"/>
                  <a:pt x="3031385" y="6425279"/>
                </a:cubicBezTo>
                <a:cubicBezTo>
                  <a:pt x="1357197" y="6425279"/>
                  <a:pt x="0" y="5068082"/>
                  <a:pt x="0" y="3393894"/>
                </a:cubicBezTo>
                <a:lnTo>
                  <a:pt x="0" y="2792691"/>
                </a:lnTo>
                <a:lnTo>
                  <a:pt x="691088" y="2792691"/>
                </a:lnTo>
                <a:lnTo>
                  <a:pt x="691088" y="3433217"/>
                </a:lnTo>
                <a:cubicBezTo>
                  <a:pt x="691088" y="4737709"/>
                  <a:pt x="1748587" y="5795208"/>
                  <a:pt x="3053079" y="5795208"/>
                </a:cubicBezTo>
                <a:lnTo>
                  <a:pt x="3053078" y="5795209"/>
                </a:lnTo>
                <a:cubicBezTo>
                  <a:pt x="4357570" y="5795209"/>
                  <a:pt x="5415069" y="4737710"/>
                  <a:pt x="5415069" y="3433218"/>
                </a:cubicBezTo>
                <a:lnTo>
                  <a:pt x="5415069" y="2278108"/>
                </a:lnTo>
                <a:lnTo>
                  <a:pt x="5413563" y="2278108"/>
                </a:lnTo>
                <a:lnTo>
                  <a:pt x="5413563" y="1038764"/>
                </a:lnTo>
                <a:cubicBezTo>
                  <a:pt x="5413563" y="465070"/>
                  <a:pt x="5878633" y="0"/>
                  <a:pt x="6452327" y="0"/>
                </a:cubicBezTo>
                <a:close/>
              </a:path>
            </a:pathLst>
          </a:custGeom>
          <a:solidFill>
            <a:schemeClr val="accent1"/>
          </a:solidFill>
          <a:ln w="57150">
            <a:solidFill>
              <a:schemeClr val="bg1"/>
            </a:solidFill>
          </a:ln>
          <a:effectLst/>
          <a:extLst/>
        </p:spPr>
        <p:txBody>
          <a:bodyPr lIns="0" tIns="0" rIns="0" bIns="0" rtlCol="0" anchor="ctr"/>
          <a:lstStyle/>
          <a:p>
            <a:pPr algn="ctr"/>
            <a:endParaRPr lang="es-SV" sz="3000" b="1">
              <a:solidFill>
                <a:schemeClr val="tx1">
                  <a:lumMod val="65000"/>
                  <a:lumOff val="35000"/>
                </a:schemeClr>
              </a:solidFill>
              <a:latin typeface="Oswald" panose="020B0604020202020204" charset="0"/>
            </a:endParaRPr>
          </a:p>
        </p:txBody>
      </p:sp>
      <p:sp>
        <p:nvSpPr>
          <p:cNvPr id="34" name="15 Rectángulo redondeado"/>
          <p:cNvSpPr/>
          <p:nvPr/>
        </p:nvSpPr>
        <p:spPr bwMode="auto">
          <a:xfrm>
            <a:off x="6489007" y="1956090"/>
            <a:ext cx="3728500" cy="3240202"/>
          </a:xfrm>
          <a:custGeom>
            <a:avLst/>
            <a:gdLst/>
            <a:ahLst/>
            <a:cxnLst/>
            <a:rect l="l" t="t" r="r" b="b"/>
            <a:pathLst>
              <a:path w="7457863" h="6481155">
                <a:moveTo>
                  <a:pt x="5759102" y="0"/>
                </a:moveTo>
                <a:cubicBezTo>
                  <a:pt x="6697303" y="0"/>
                  <a:pt x="7457863" y="760562"/>
                  <a:pt x="7457863" y="1698762"/>
                </a:cubicBezTo>
                <a:lnTo>
                  <a:pt x="7457863" y="2353440"/>
                </a:lnTo>
                <a:lnTo>
                  <a:pt x="6800435" y="2353440"/>
                </a:lnTo>
                <a:cubicBezTo>
                  <a:pt x="6800435" y="2142503"/>
                  <a:pt x="6800435" y="1931566"/>
                  <a:pt x="6800435" y="1720629"/>
                </a:cubicBezTo>
                <a:cubicBezTo>
                  <a:pt x="6800435" y="1146935"/>
                  <a:pt x="6335363" y="681865"/>
                  <a:pt x="5761670" y="681865"/>
                </a:cubicBezTo>
                <a:cubicBezTo>
                  <a:pt x="5187976" y="681865"/>
                  <a:pt x="4722906" y="1146935"/>
                  <a:pt x="4722906" y="1720629"/>
                </a:cubicBezTo>
                <a:lnTo>
                  <a:pt x="4722906" y="2964056"/>
                </a:lnTo>
                <a:lnTo>
                  <a:pt x="4723982" y="2964056"/>
                </a:lnTo>
                <a:cubicBezTo>
                  <a:pt x="4723982" y="3349092"/>
                  <a:pt x="4723981" y="3734128"/>
                  <a:pt x="4723981" y="4119164"/>
                </a:cubicBezTo>
                <a:cubicBezTo>
                  <a:pt x="4723981" y="5423656"/>
                  <a:pt x="3666482" y="6481155"/>
                  <a:pt x="2361990" y="6481155"/>
                </a:cubicBezTo>
                <a:lnTo>
                  <a:pt x="2361991" y="6481154"/>
                </a:lnTo>
                <a:cubicBezTo>
                  <a:pt x="1057499" y="6481154"/>
                  <a:pt x="0" y="5423655"/>
                  <a:pt x="0" y="4119163"/>
                </a:cubicBezTo>
                <a:lnTo>
                  <a:pt x="0" y="3478639"/>
                </a:lnTo>
                <a:lnTo>
                  <a:pt x="666332" y="3478639"/>
                </a:lnTo>
                <a:lnTo>
                  <a:pt x="666332" y="4110432"/>
                </a:lnTo>
                <a:cubicBezTo>
                  <a:pt x="666332" y="5046803"/>
                  <a:pt x="1425411" y="5805882"/>
                  <a:pt x="2361782" y="5805882"/>
                </a:cubicBezTo>
                <a:lnTo>
                  <a:pt x="2361781" y="5805883"/>
                </a:lnTo>
                <a:cubicBezTo>
                  <a:pt x="3298152" y="5805883"/>
                  <a:pt x="4057231" y="5046804"/>
                  <a:pt x="4057231" y="4110433"/>
                </a:cubicBezTo>
                <a:cubicBezTo>
                  <a:pt x="4057231" y="3742868"/>
                  <a:pt x="4057232" y="3375302"/>
                  <a:pt x="4057232" y="3007737"/>
                </a:cubicBezTo>
                <a:lnTo>
                  <a:pt x="4055026" y="2964056"/>
                </a:lnTo>
                <a:lnTo>
                  <a:pt x="4060340" y="2964056"/>
                </a:lnTo>
                <a:lnTo>
                  <a:pt x="4060340" y="1698762"/>
                </a:lnTo>
                <a:cubicBezTo>
                  <a:pt x="4060340" y="760562"/>
                  <a:pt x="4820902" y="0"/>
                  <a:pt x="5759102" y="0"/>
                </a:cubicBezTo>
                <a:close/>
              </a:path>
            </a:pathLst>
          </a:custGeom>
          <a:solidFill>
            <a:schemeClr val="accent2"/>
          </a:solidFill>
          <a:ln w="57150">
            <a:solidFill>
              <a:schemeClr val="bg1"/>
            </a:solidFill>
          </a:ln>
          <a:effectLst/>
          <a:extLst/>
        </p:spPr>
        <p:txBody>
          <a:bodyPr lIns="0" tIns="0" rIns="0" bIns="0" rtlCol="0" anchor="ctr"/>
          <a:lstStyle/>
          <a:p>
            <a:pPr algn="ctr"/>
            <a:endParaRPr lang="es-SV" sz="3000" b="1">
              <a:solidFill>
                <a:schemeClr val="tx1">
                  <a:lumMod val="65000"/>
                  <a:lumOff val="35000"/>
                </a:schemeClr>
              </a:solidFill>
              <a:latin typeface="Oswald" panose="020B0604020202020204" charset="0"/>
            </a:endParaRPr>
          </a:p>
        </p:txBody>
      </p:sp>
      <p:sp>
        <p:nvSpPr>
          <p:cNvPr id="36" name="11 Rectángulo redondeado"/>
          <p:cNvSpPr/>
          <p:nvPr/>
        </p:nvSpPr>
        <p:spPr bwMode="auto">
          <a:xfrm>
            <a:off x="6822135" y="1646183"/>
            <a:ext cx="3723843" cy="3212513"/>
          </a:xfrm>
          <a:custGeom>
            <a:avLst/>
            <a:gdLst/>
            <a:ahLst/>
            <a:cxnLst/>
            <a:rect l="l" t="t" r="r" b="b"/>
            <a:pathLst>
              <a:path w="7448551" h="6425767">
                <a:moveTo>
                  <a:pt x="5090915" y="0"/>
                </a:moveTo>
                <a:cubicBezTo>
                  <a:pt x="6393001" y="0"/>
                  <a:pt x="7448551" y="1055550"/>
                  <a:pt x="7448551" y="2357636"/>
                </a:cubicBezTo>
                <a:lnTo>
                  <a:pt x="7448551" y="2973325"/>
                </a:lnTo>
                <a:lnTo>
                  <a:pt x="6788151" y="2973325"/>
                </a:lnTo>
                <a:cubicBezTo>
                  <a:pt x="6788151" y="2755904"/>
                  <a:pt x="6788151" y="2538483"/>
                  <a:pt x="6788151" y="2321062"/>
                </a:cubicBezTo>
                <a:cubicBezTo>
                  <a:pt x="6788151" y="1382862"/>
                  <a:pt x="6027591" y="622300"/>
                  <a:pt x="5089390" y="622300"/>
                </a:cubicBezTo>
                <a:cubicBezTo>
                  <a:pt x="4151190" y="622300"/>
                  <a:pt x="3390628" y="1382862"/>
                  <a:pt x="3390628" y="2321062"/>
                </a:cubicBezTo>
                <a:lnTo>
                  <a:pt x="3390628" y="3583941"/>
                </a:lnTo>
                <a:lnTo>
                  <a:pt x="3388694" y="3583941"/>
                </a:lnTo>
                <a:cubicBezTo>
                  <a:pt x="3390715" y="3598429"/>
                  <a:pt x="3390900" y="3613004"/>
                  <a:pt x="3390900" y="3627621"/>
                </a:cubicBezTo>
                <a:cubicBezTo>
                  <a:pt x="3390900" y="3995186"/>
                  <a:pt x="3390899" y="4362752"/>
                  <a:pt x="3390899" y="4730317"/>
                </a:cubicBezTo>
                <a:cubicBezTo>
                  <a:pt x="3390899" y="5666688"/>
                  <a:pt x="2631820" y="6425767"/>
                  <a:pt x="1695449" y="6425767"/>
                </a:cubicBezTo>
                <a:lnTo>
                  <a:pt x="1695450" y="6425766"/>
                </a:lnTo>
                <a:cubicBezTo>
                  <a:pt x="759079" y="6425766"/>
                  <a:pt x="0" y="5666687"/>
                  <a:pt x="0" y="4730316"/>
                </a:cubicBezTo>
                <a:lnTo>
                  <a:pt x="0" y="4098524"/>
                </a:lnTo>
                <a:lnTo>
                  <a:pt x="648972" y="4098524"/>
                </a:lnTo>
                <a:lnTo>
                  <a:pt x="648972" y="4731354"/>
                </a:lnTo>
                <a:cubicBezTo>
                  <a:pt x="648972" y="5306945"/>
                  <a:pt x="1115581" y="5773554"/>
                  <a:pt x="1691172" y="5773554"/>
                </a:cubicBezTo>
                <a:cubicBezTo>
                  <a:pt x="2266763" y="5773554"/>
                  <a:pt x="2733372" y="5306945"/>
                  <a:pt x="2733372" y="4731354"/>
                </a:cubicBezTo>
                <a:lnTo>
                  <a:pt x="2733372" y="3583941"/>
                </a:lnTo>
                <a:lnTo>
                  <a:pt x="2733279" y="3583941"/>
                </a:lnTo>
                <a:lnTo>
                  <a:pt x="2733279" y="2357636"/>
                </a:lnTo>
                <a:cubicBezTo>
                  <a:pt x="2733279" y="1055550"/>
                  <a:pt x="3788829" y="0"/>
                  <a:pt x="5090915" y="0"/>
                </a:cubicBezTo>
                <a:close/>
              </a:path>
            </a:pathLst>
          </a:custGeom>
          <a:solidFill>
            <a:schemeClr val="accent3"/>
          </a:solidFill>
          <a:ln w="57150">
            <a:solidFill>
              <a:schemeClr val="bg1"/>
            </a:solidFill>
          </a:ln>
          <a:effectLst/>
          <a:extLst/>
        </p:spPr>
        <p:txBody>
          <a:bodyPr lIns="0" tIns="0" rIns="0" bIns="0" rtlCol="0" anchor="ctr"/>
          <a:lstStyle/>
          <a:p>
            <a:pPr algn="ctr"/>
            <a:endParaRPr lang="es-SV" sz="3000" b="1">
              <a:solidFill>
                <a:schemeClr val="tx1">
                  <a:lumMod val="65000"/>
                  <a:lumOff val="35000"/>
                </a:schemeClr>
              </a:solidFill>
              <a:latin typeface="Oswald" panose="020B0604020202020204" charset="0"/>
            </a:endParaRPr>
          </a:p>
        </p:txBody>
      </p:sp>
      <p:sp>
        <p:nvSpPr>
          <p:cNvPr id="37" name="4 Rectángulo redondeado"/>
          <p:cNvSpPr/>
          <p:nvPr/>
        </p:nvSpPr>
        <p:spPr bwMode="auto">
          <a:xfrm>
            <a:off x="7146583" y="1299908"/>
            <a:ext cx="3739151" cy="3232719"/>
          </a:xfrm>
          <a:custGeom>
            <a:avLst/>
            <a:gdLst/>
            <a:ahLst/>
            <a:cxnLst/>
            <a:rect l="l" t="t" r="r" b="b"/>
            <a:pathLst>
              <a:path w="7479166" h="6466186">
                <a:moveTo>
                  <a:pt x="4443798" y="0"/>
                </a:moveTo>
                <a:cubicBezTo>
                  <a:pt x="6120186" y="0"/>
                  <a:pt x="7479166" y="1358981"/>
                  <a:pt x="7479166" y="3035370"/>
                </a:cubicBezTo>
                <a:lnTo>
                  <a:pt x="7479166" y="3665956"/>
                </a:lnTo>
                <a:lnTo>
                  <a:pt x="6804090" y="3665956"/>
                </a:lnTo>
                <a:lnTo>
                  <a:pt x="6804090" y="3048808"/>
                </a:lnTo>
                <a:cubicBezTo>
                  <a:pt x="6804090" y="1745848"/>
                  <a:pt x="5747834" y="689590"/>
                  <a:pt x="4444874" y="689590"/>
                </a:cubicBezTo>
                <a:cubicBezTo>
                  <a:pt x="3141914" y="689590"/>
                  <a:pt x="2085656" y="1745848"/>
                  <a:pt x="2085656" y="3048808"/>
                </a:cubicBezTo>
                <a:lnTo>
                  <a:pt x="2085656" y="4276572"/>
                </a:lnTo>
                <a:lnTo>
                  <a:pt x="2082798" y="4276572"/>
                </a:lnTo>
                <a:cubicBezTo>
                  <a:pt x="2082798" y="4659310"/>
                  <a:pt x="2082797" y="5042049"/>
                  <a:pt x="2082797" y="5424787"/>
                </a:cubicBezTo>
                <a:cubicBezTo>
                  <a:pt x="2082797" y="5999936"/>
                  <a:pt x="1616547" y="6466186"/>
                  <a:pt x="1041398" y="6466186"/>
                </a:cubicBezTo>
                <a:lnTo>
                  <a:pt x="1041399" y="6466185"/>
                </a:lnTo>
                <a:cubicBezTo>
                  <a:pt x="466250" y="6466185"/>
                  <a:pt x="0" y="5999935"/>
                  <a:pt x="0" y="5424786"/>
                </a:cubicBezTo>
                <a:lnTo>
                  <a:pt x="0" y="4791155"/>
                </a:lnTo>
                <a:lnTo>
                  <a:pt x="722628" y="4791155"/>
                </a:lnTo>
                <a:lnTo>
                  <a:pt x="722628" y="5440588"/>
                </a:lnTo>
                <a:cubicBezTo>
                  <a:pt x="722628" y="5629966"/>
                  <a:pt x="876150" y="5783488"/>
                  <a:pt x="1065528" y="5783488"/>
                </a:cubicBezTo>
                <a:lnTo>
                  <a:pt x="1065527" y="5783489"/>
                </a:lnTo>
                <a:cubicBezTo>
                  <a:pt x="1254905" y="5783489"/>
                  <a:pt x="1408427" y="5629967"/>
                  <a:pt x="1408427" y="5440589"/>
                </a:cubicBezTo>
                <a:cubicBezTo>
                  <a:pt x="1408427" y="5052583"/>
                  <a:pt x="1408427" y="4664577"/>
                  <a:pt x="1408427" y="4276571"/>
                </a:cubicBezTo>
                <a:lnTo>
                  <a:pt x="1408428" y="4276571"/>
                </a:lnTo>
                <a:lnTo>
                  <a:pt x="1408428" y="3035370"/>
                </a:lnTo>
                <a:cubicBezTo>
                  <a:pt x="1408428" y="1358981"/>
                  <a:pt x="2767409" y="0"/>
                  <a:pt x="4443798" y="0"/>
                </a:cubicBezTo>
                <a:close/>
              </a:path>
            </a:pathLst>
          </a:custGeom>
          <a:solidFill>
            <a:schemeClr val="accent4"/>
          </a:solidFill>
          <a:ln w="57150">
            <a:solidFill>
              <a:schemeClr val="bg1"/>
            </a:solidFill>
          </a:ln>
          <a:effectLst/>
          <a:extLst/>
        </p:spPr>
        <p:txBody>
          <a:bodyPr lIns="0" tIns="0" rIns="0" bIns="0" rtlCol="0" anchor="ctr"/>
          <a:lstStyle/>
          <a:p>
            <a:pPr algn="ctr"/>
            <a:endParaRPr lang="es-SV" sz="3000" b="1">
              <a:solidFill>
                <a:schemeClr val="tx1">
                  <a:lumMod val="65000"/>
                  <a:lumOff val="35000"/>
                </a:schemeClr>
              </a:solidFill>
              <a:latin typeface="Oswald" panose="020B0604020202020204" charset="0"/>
            </a:endParaRPr>
          </a:p>
        </p:txBody>
      </p:sp>
      <p:sp>
        <p:nvSpPr>
          <p:cNvPr id="38" name="56 Pentágono"/>
          <p:cNvSpPr/>
          <p:nvPr/>
        </p:nvSpPr>
        <p:spPr bwMode="auto">
          <a:xfrm>
            <a:off x="9353312" y="3132087"/>
            <a:ext cx="1722262" cy="134984"/>
          </a:xfrm>
          <a:prstGeom prst="homePlate">
            <a:avLst>
              <a:gd name="adj" fmla="val 0"/>
            </a:avLst>
          </a:prstGeom>
          <a:solidFill>
            <a:schemeClr val="tx2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extLst/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39" name="57 Pentágono"/>
          <p:cNvSpPr/>
          <p:nvPr/>
        </p:nvSpPr>
        <p:spPr bwMode="auto">
          <a:xfrm>
            <a:off x="5961003" y="3574705"/>
            <a:ext cx="1722262" cy="135445"/>
          </a:xfrm>
          <a:prstGeom prst="homePlate">
            <a:avLst>
              <a:gd name="adj" fmla="val 0"/>
            </a:avLst>
          </a:prstGeom>
          <a:solidFill>
            <a:schemeClr val="tx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/>
        </p:spPr>
        <p:txBody>
          <a:bodyPr lIns="0" tIns="0" rIns="0" bIns="0" rtlCol="0" anchor="ctr"/>
          <a:lstStyle/>
          <a:p>
            <a:pPr algn="ctr"/>
            <a:endParaRPr lang="es-SV" sz="900">
              <a:latin typeface="Impact" panose="020B0806030902050204" pitchFamily="34" charset="0"/>
            </a:endParaRPr>
          </a:p>
        </p:txBody>
      </p:sp>
      <p:sp>
        <p:nvSpPr>
          <p:cNvPr id="40" name="Textbox 1"/>
          <p:cNvSpPr/>
          <p:nvPr/>
        </p:nvSpPr>
        <p:spPr>
          <a:xfrm>
            <a:off x="6909418" y="5813591"/>
            <a:ext cx="1565819" cy="352859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200" b="1" kern="1000" spc="300" dirty="0">
                <a:latin typeface="+mj-ea"/>
                <a:ea typeface="+mj-ea"/>
                <a:cs typeface="Open Sans Condensed" panose="020B0604020202020204" charset="0"/>
              </a:rPr>
              <a:t>输入你的标题</a:t>
            </a:r>
            <a:endParaRPr lang="en-US" sz="800" b="1" spc="300" dirty="0">
              <a:latin typeface="+mj-ea"/>
              <a:ea typeface="+mj-ea"/>
            </a:endParaRPr>
          </a:p>
        </p:txBody>
      </p:sp>
      <p:sp>
        <p:nvSpPr>
          <p:cNvPr id="41" name="Textbox 1"/>
          <p:cNvSpPr/>
          <p:nvPr/>
        </p:nvSpPr>
        <p:spPr>
          <a:xfrm>
            <a:off x="10233119" y="5813592"/>
            <a:ext cx="1565819" cy="352859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200" b="1" kern="1000" spc="300" dirty="0">
                <a:latin typeface="+mj-ea"/>
                <a:ea typeface="+mj-ea"/>
                <a:cs typeface="Open Sans Condensed" panose="020B0604020202020204" charset="0"/>
              </a:rPr>
              <a:t>输入你的标题</a:t>
            </a:r>
            <a:endParaRPr lang="en-US" sz="800" b="1" spc="300" dirty="0">
              <a:latin typeface="+mj-ea"/>
              <a:ea typeface="+mj-ea"/>
            </a:endParaRPr>
          </a:p>
        </p:txBody>
      </p:sp>
      <p:sp>
        <p:nvSpPr>
          <p:cNvPr id="42" name="76 Lágrima"/>
          <p:cNvSpPr>
            <a:spLocks noChangeAspect="1"/>
          </p:cNvSpPr>
          <p:nvPr/>
        </p:nvSpPr>
        <p:spPr bwMode="auto">
          <a:xfrm>
            <a:off x="6734699" y="5921530"/>
            <a:ext cx="143983" cy="143983"/>
          </a:xfrm>
          <a:prstGeom prst="teardrop">
            <a:avLst/>
          </a:prstGeom>
          <a:solidFill>
            <a:schemeClr val="accent3"/>
          </a:solidFill>
          <a:ln w="38100">
            <a:solidFill>
              <a:schemeClr val="tx1">
                <a:lumMod val="65000"/>
                <a:lumOff val="35000"/>
              </a:schemeClr>
            </a:solidFill>
          </a:ln>
          <a:effectLst/>
          <a:extLst/>
        </p:spPr>
        <p:txBody>
          <a:bodyPr lIns="0" tIns="0" rIns="0" bIns="0" rtlCol="0" anchor="ctr"/>
          <a:lstStyle/>
          <a:p>
            <a:pPr algn="ctr"/>
            <a:endParaRPr lang="es-SV" sz="2700" b="1">
              <a:solidFill>
                <a:schemeClr val="tx1">
                  <a:lumMod val="65000"/>
                  <a:lumOff val="35000"/>
                </a:schemeClr>
              </a:solidFill>
              <a:latin typeface="Oswald" panose="020B0604020202020204" charset="0"/>
            </a:endParaRPr>
          </a:p>
        </p:txBody>
      </p:sp>
      <p:sp>
        <p:nvSpPr>
          <p:cNvPr id="43" name="77 Lágrima"/>
          <p:cNvSpPr>
            <a:spLocks noChangeAspect="1"/>
          </p:cNvSpPr>
          <p:nvPr/>
        </p:nvSpPr>
        <p:spPr bwMode="auto">
          <a:xfrm>
            <a:off x="10078483" y="5921530"/>
            <a:ext cx="143983" cy="143983"/>
          </a:xfrm>
          <a:prstGeom prst="teardrop">
            <a:avLst/>
          </a:prstGeom>
          <a:solidFill>
            <a:schemeClr val="accent1"/>
          </a:solidFill>
          <a:ln w="38100">
            <a:solidFill>
              <a:schemeClr val="tx1">
                <a:lumMod val="65000"/>
                <a:lumOff val="35000"/>
              </a:schemeClr>
            </a:solidFill>
          </a:ln>
          <a:effectLst/>
          <a:extLst/>
        </p:spPr>
        <p:txBody>
          <a:bodyPr lIns="0" tIns="0" rIns="0" bIns="0" rtlCol="0" anchor="ctr"/>
          <a:lstStyle/>
          <a:p>
            <a:pPr algn="ctr"/>
            <a:endParaRPr lang="es-SV" sz="2700" b="1">
              <a:solidFill>
                <a:schemeClr val="tx1">
                  <a:lumMod val="65000"/>
                  <a:lumOff val="35000"/>
                </a:schemeClr>
              </a:solidFill>
              <a:latin typeface="Oswald" panose="020B0604020202020204" charset="0"/>
            </a:endParaRPr>
          </a:p>
        </p:txBody>
      </p:sp>
      <p:sp>
        <p:nvSpPr>
          <p:cNvPr id="44" name="Textbox 1"/>
          <p:cNvSpPr/>
          <p:nvPr/>
        </p:nvSpPr>
        <p:spPr>
          <a:xfrm>
            <a:off x="5247566" y="5813591"/>
            <a:ext cx="1565819" cy="352859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200" b="1" kern="1000" spc="300" dirty="0">
                <a:latin typeface="+mj-ea"/>
                <a:ea typeface="+mj-ea"/>
                <a:cs typeface="Open Sans Condensed" panose="020B0604020202020204" charset="0"/>
              </a:rPr>
              <a:t>输入你的标题</a:t>
            </a:r>
            <a:endParaRPr lang="en-US" sz="800" b="1" spc="300" dirty="0">
              <a:latin typeface="+mj-ea"/>
              <a:ea typeface="+mj-ea"/>
            </a:endParaRPr>
          </a:p>
        </p:txBody>
      </p:sp>
      <p:sp>
        <p:nvSpPr>
          <p:cNvPr id="45" name="Textbox 1"/>
          <p:cNvSpPr/>
          <p:nvPr/>
        </p:nvSpPr>
        <p:spPr>
          <a:xfrm>
            <a:off x="8571267" y="5813591"/>
            <a:ext cx="1565819" cy="352859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200" b="1" kern="1000" spc="300" dirty="0">
                <a:latin typeface="+mj-ea"/>
                <a:ea typeface="+mj-ea"/>
                <a:cs typeface="Open Sans Condensed" panose="020B0604020202020204" charset="0"/>
              </a:rPr>
              <a:t>输入你的标题</a:t>
            </a:r>
            <a:endParaRPr lang="en-US" sz="800" b="1" spc="300" dirty="0">
              <a:latin typeface="+mj-ea"/>
              <a:ea typeface="+mj-ea"/>
            </a:endParaRPr>
          </a:p>
        </p:txBody>
      </p:sp>
      <p:sp>
        <p:nvSpPr>
          <p:cNvPr id="46" name="80 Lágrima"/>
          <p:cNvSpPr>
            <a:spLocks noChangeAspect="1"/>
          </p:cNvSpPr>
          <p:nvPr/>
        </p:nvSpPr>
        <p:spPr bwMode="auto">
          <a:xfrm>
            <a:off x="5077973" y="5921530"/>
            <a:ext cx="143983" cy="143983"/>
          </a:xfrm>
          <a:prstGeom prst="teardrop">
            <a:avLst/>
          </a:prstGeom>
          <a:solidFill>
            <a:schemeClr val="accent4"/>
          </a:solidFill>
          <a:ln w="38100">
            <a:solidFill>
              <a:schemeClr val="tx1">
                <a:lumMod val="65000"/>
                <a:lumOff val="35000"/>
              </a:schemeClr>
            </a:solidFill>
          </a:ln>
          <a:effectLst/>
          <a:extLst/>
        </p:spPr>
        <p:txBody>
          <a:bodyPr lIns="0" tIns="0" rIns="0" bIns="0" rtlCol="0" anchor="ctr"/>
          <a:lstStyle/>
          <a:p>
            <a:pPr algn="ctr"/>
            <a:endParaRPr lang="es-SV" sz="2700" b="1">
              <a:solidFill>
                <a:schemeClr val="tx1">
                  <a:lumMod val="65000"/>
                  <a:lumOff val="35000"/>
                </a:schemeClr>
              </a:solidFill>
              <a:latin typeface="Oswald" panose="020B0604020202020204" charset="0"/>
            </a:endParaRPr>
          </a:p>
        </p:txBody>
      </p:sp>
      <p:sp>
        <p:nvSpPr>
          <p:cNvPr id="47" name="81 Lágrima"/>
          <p:cNvSpPr>
            <a:spLocks noChangeAspect="1"/>
          </p:cNvSpPr>
          <p:nvPr/>
        </p:nvSpPr>
        <p:spPr bwMode="auto">
          <a:xfrm>
            <a:off x="8427007" y="5921530"/>
            <a:ext cx="143983" cy="143983"/>
          </a:xfrm>
          <a:prstGeom prst="teardrop">
            <a:avLst/>
          </a:prstGeom>
          <a:solidFill>
            <a:schemeClr val="accent2"/>
          </a:solidFill>
          <a:ln w="38100">
            <a:solidFill>
              <a:schemeClr val="tx1">
                <a:lumMod val="65000"/>
                <a:lumOff val="35000"/>
              </a:schemeClr>
            </a:solidFill>
          </a:ln>
          <a:effectLst/>
          <a:extLst/>
        </p:spPr>
        <p:txBody>
          <a:bodyPr lIns="0" tIns="0" rIns="0" bIns="0" rtlCol="0" anchor="ctr"/>
          <a:lstStyle/>
          <a:p>
            <a:pPr algn="ctr"/>
            <a:endParaRPr lang="es-SV" sz="2700" b="1">
              <a:solidFill>
                <a:schemeClr val="tx1">
                  <a:lumMod val="65000"/>
                  <a:lumOff val="35000"/>
                </a:schemeClr>
              </a:solidFill>
              <a:latin typeface="Oswald" panose="020B0604020202020204" charset="0"/>
            </a:endParaRPr>
          </a:p>
        </p:txBody>
      </p:sp>
      <p:grpSp>
        <p:nvGrpSpPr>
          <p:cNvPr id="48" name="Group 4"/>
          <p:cNvGrpSpPr>
            <a:grpSpLocks noChangeAspect="1"/>
          </p:cNvGrpSpPr>
          <p:nvPr/>
        </p:nvGrpSpPr>
        <p:grpSpPr bwMode="auto">
          <a:xfrm>
            <a:off x="10656956" y="3315361"/>
            <a:ext cx="153838" cy="223689"/>
            <a:chOff x="14052" y="2464"/>
            <a:chExt cx="1099" cy="1598"/>
          </a:xfrm>
          <a:solidFill>
            <a:schemeClr val="tx2"/>
          </a:solidFill>
        </p:grpSpPr>
        <p:sp>
          <p:nvSpPr>
            <p:cNvPr id="49" name="Freeform 6"/>
            <p:cNvSpPr>
              <a:spLocks noEditPoints="1"/>
            </p:cNvSpPr>
            <p:nvPr/>
          </p:nvSpPr>
          <p:spPr bwMode="auto">
            <a:xfrm>
              <a:off x="14052" y="2464"/>
              <a:ext cx="1099" cy="1598"/>
            </a:xfrm>
            <a:custGeom>
              <a:avLst/>
              <a:gdLst>
                <a:gd name="T0" fmla="*/ 934 w 2198"/>
                <a:gd name="T1" fmla="*/ 2932 h 3195"/>
                <a:gd name="T2" fmla="*/ 1014 w 2198"/>
                <a:gd name="T3" fmla="*/ 2988 h 3195"/>
                <a:gd name="T4" fmla="*/ 1127 w 2198"/>
                <a:gd name="T5" fmla="*/ 2995 h 3195"/>
                <a:gd name="T6" fmla="*/ 1215 w 2198"/>
                <a:gd name="T7" fmla="*/ 2979 h 3195"/>
                <a:gd name="T8" fmla="*/ 1278 w 2198"/>
                <a:gd name="T9" fmla="*/ 2915 h 3195"/>
                <a:gd name="T10" fmla="*/ 1420 w 2198"/>
                <a:gd name="T11" fmla="*/ 2506 h 3195"/>
                <a:gd name="T12" fmla="*/ 816 w 2198"/>
                <a:gd name="T13" fmla="*/ 2631 h 3195"/>
                <a:gd name="T14" fmla="*/ 862 w 2198"/>
                <a:gd name="T15" fmla="*/ 2775 h 3195"/>
                <a:gd name="T16" fmla="*/ 1394 w 2198"/>
                <a:gd name="T17" fmla="*/ 2594 h 3195"/>
                <a:gd name="T18" fmla="*/ 734 w 2198"/>
                <a:gd name="T19" fmla="*/ 2362 h 3195"/>
                <a:gd name="T20" fmla="*/ 1469 w 2198"/>
                <a:gd name="T21" fmla="*/ 2350 h 3195"/>
                <a:gd name="T22" fmla="*/ 1026 w 2198"/>
                <a:gd name="T23" fmla="*/ 203 h 3195"/>
                <a:gd name="T24" fmla="*/ 749 w 2198"/>
                <a:gd name="T25" fmla="*/ 271 h 3195"/>
                <a:gd name="T26" fmla="*/ 514 w 2198"/>
                <a:gd name="T27" fmla="*/ 417 h 3195"/>
                <a:gd name="T28" fmla="*/ 335 w 2198"/>
                <a:gd name="T29" fmla="*/ 625 h 3195"/>
                <a:gd name="T30" fmla="*/ 226 w 2198"/>
                <a:gd name="T31" fmla="*/ 882 h 3195"/>
                <a:gd name="T32" fmla="*/ 202 w 2198"/>
                <a:gd name="T33" fmla="*/ 1150 h 3195"/>
                <a:gd name="T34" fmla="*/ 261 w 2198"/>
                <a:gd name="T35" fmla="*/ 1368 h 3195"/>
                <a:gd name="T36" fmla="*/ 369 w 2198"/>
                <a:gd name="T37" fmla="*/ 1600 h 3195"/>
                <a:gd name="T38" fmla="*/ 524 w 2198"/>
                <a:gd name="T39" fmla="*/ 1882 h 3195"/>
                <a:gd name="T40" fmla="*/ 1619 w 2198"/>
                <a:gd name="T41" fmla="*/ 1989 h 3195"/>
                <a:gd name="T42" fmla="*/ 1798 w 2198"/>
                <a:gd name="T43" fmla="*/ 1658 h 3195"/>
                <a:gd name="T44" fmla="*/ 1915 w 2198"/>
                <a:gd name="T45" fmla="*/ 1425 h 3195"/>
                <a:gd name="T46" fmla="*/ 1987 w 2198"/>
                <a:gd name="T47" fmla="*/ 1202 h 3195"/>
                <a:gd name="T48" fmla="*/ 1986 w 2198"/>
                <a:gd name="T49" fmla="*/ 953 h 3195"/>
                <a:gd name="T50" fmla="*/ 1898 w 2198"/>
                <a:gd name="T51" fmla="*/ 685 h 3195"/>
                <a:gd name="T52" fmla="*/ 1735 w 2198"/>
                <a:gd name="T53" fmla="*/ 464 h 3195"/>
                <a:gd name="T54" fmla="*/ 1512 w 2198"/>
                <a:gd name="T55" fmla="*/ 300 h 3195"/>
                <a:gd name="T56" fmla="*/ 1245 w 2198"/>
                <a:gd name="T57" fmla="*/ 211 h 3195"/>
                <a:gd name="T58" fmla="*/ 1181 w 2198"/>
                <a:gd name="T59" fmla="*/ 3 h 3195"/>
                <a:gd name="T60" fmla="*/ 1491 w 2198"/>
                <a:gd name="T61" fmla="*/ 72 h 3195"/>
                <a:gd name="T62" fmla="*/ 1761 w 2198"/>
                <a:gd name="T63" fmla="*/ 221 h 3195"/>
                <a:gd name="T64" fmla="*/ 1977 w 2198"/>
                <a:gd name="T65" fmla="*/ 437 h 3195"/>
                <a:gd name="T66" fmla="*/ 2126 w 2198"/>
                <a:gd name="T67" fmla="*/ 707 h 3195"/>
                <a:gd name="T68" fmla="*/ 2195 w 2198"/>
                <a:gd name="T69" fmla="*/ 1016 h 3195"/>
                <a:gd name="T70" fmla="*/ 2170 w 2198"/>
                <a:gd name="T71" fmla="*/ 1300 h 3195"/>
                <a:gd name="T72" fmla="*/ 2066 w 2198"/>
                <a:gd name="T73" fmla="*/ 1574 h 3195"/>
                <a:gd name="T74" fmla="*/ 1923 w 2198"/>
                <a:gd name="T75" fmla="*/ 1846 h 3195"/>
                <a:gd name="T76" fmla="*/ 1779 w 2198"/>
                <a:gd name="T77" fmla="*/ 2112 h 3195"/>
                <a:gd name="T78" fmla="*/ 1673 w 2198"/>
                <a:gd name="T79" fmla="*/ 2370 h 3195"/>
                <a:gd name="T80" fmla="*/ 1597 w 2198"/>
                <a:gd name="T81" fmla="*/ 2611 h 3195"/>
                <a:gd name="T82" fmla="*/ 1536 w 2198"/>
                <a:gd name="T83" fmla="*/ 2815 h 3195"/>
                <a:gd name="T84" fmla="*/ 1472 w 2198"/>
                <a:gd name="T85" fmla="*/ 2977 h 3195"/>
                <a:gd name="T86" fmla="*/ 1390 w 2198"/>
                <a:gd name="T87" fmla="*/ 3096 h 3195"/>
                <a:gd name="T88" fmla="*/ 1271 w 2198"/>
                <a:gd name="T89" fmla="*/ 3170 h 3195"/>
                <a:gd name="T90" fmla="*/ 1099 w 2198"/>
                <a:gd name="T91" fmla="*/ 3195 h 3195"/>
                <a:gd name="T92" fmla="*/ 924 w 2198"/>
                <a:gd name="T93" fmla="*/ 3168 h 3195"/>
                <a:gd name="T94" fmla="*/ 803 w 2198"/>
                <a:gd name="T95" fmla="*/ 3088 h 3195"/>
                <a:gd name="T96" fmla="*/ 719 w 2198"/>
                <a:gd name="T97" fmla="*/ 2958 h 3195"/>
                <a:gd name="T98" fmla="*/ 653 w 2198"/>
                <a:gd name="T99" fmla="*/ 2782 h 3195"/>
                <a:gd name="T100" fmla="*/ 588 w 2198"/>
                <a:gd name="T101" fmla="*/ 2562 h 3195"/>
                <a:gd name="T102" fmla="*/ 503 w 2198"/>
                <a:gd name="T103" fmla="*/ 2302 h 3195"/>
                <a:gd name="T104" fmla="*/ 377 w 2198"/>
                <a:gd name="T105" fmla="*/ 2030 h 3195"/>
                <a:gd name="T106" fmla="*/ 221 w 2198"/>
                <a:gd name="T107" fmla="*/ 1746 h 3195"/>
                <a:gd name="T108" fmla="*/ 81 w 2198"/>
                <a:gd name="T109" fmla="*/ 1457 h 3195"/>
                <a:gd name="T110" fmla="*/ 4 w 2198"/>
                <a:gd name="T111" fmla="*/ 1169 h 3195"/>
                <a:gd name="T112" fmla="*/ 27 w 2198"/>
                <a:gd name="T113" fmla="*/ 858 h 3195"/>
                <a:gd name="T114" fmla="*/ 137 w 2198"/>
                <a:gd name="T115" fmla="*/ 566 h 3195"/>
                <a:gd name="T116" fmla="*/ 322 w 2198"/>
                <a:gd name="T117" fmla="*/ 322 h 3195"/>
                <a:gd name="T118" fmla="*/ 567 w 2198"/>
                <a:gd name="T119" fmla="*/ 137 h 3195"/>
                <a:gd name="T120" fmla="*/ 858 w 2198"/>
                <a:gd name="T121" fmla="*/ 27 h 3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198" h="3195">
                  <a:moveTo>
                    <a:pt x="1323" y="2818"/>
                  </a:moveTo>
                  <a:lnTo>
                    <a:pt x="899" y="2871"/>
                  </a:lnTo>
                  <a:lnTo>
                    <a:pt x="917" y="2904"/>
                  </a:lnTo>
                  <a:lnTo>
                    <a:pt x="934" y="2932"/>
                  </a:lnTo>
                  <a:lnTo>
                    <a:pt x="951" y="2953"/>
                  </a:lnTo>
                  <a:lnTo>
                    <a:pt x="971" y="2970"/>
                  </a:lnTo>
                  <a:lnTo>
                    <a:pt x="991" y="2981"/>
                  </a:lnTo>
                  <a:lnTo>
                    <a:pt x="1014" y="2988"/>
                  </a:lnTo>
                  <a:lnTo>
                    <a:pt x="1039" y="2993"/>
                  </a:lnTo>
                  <a:lnTo>
                    <a:pt x="1067" y="2995"/>
                  </a:lnTo>
                  <a:lnTo>
                    <a:pt x="1099" y="2995"/>
                  </a:lnTo>
                  <a:lnTo>
                    <a:pt x="1127" y="2995"/>
                  </a:lnTo>
                  <a:lnTo>
                    <a:pt x="1153" y="2994"/>
                  </a:lnTo>
                  <a:lnTo>
                    <a:pt x="1175" y="2991"/>
                  </a:lnTo>
                  <a:lnTo>
                    <a:pt x="1196" y="2986"/>
                  </a:lnTo>
                  <a:lnTo>
                    <a:pt x="1215" y="2979"/>
                  </a:lnTo>
                  <a:lnTo>
                    <a:pt x="1232" y="2969"/>
                  </a:lnTo>
                  <a:lnTo>
                    <a:pt x="1249" y="2954"/>
                  </a:lnTo>
                  <a:lnTo>
                    <a:pt x="1264" y="2937"/>
                  </a:lnTo>
                  <a:lnTo>
                    <a:pt x="1278" y="2915"/>
                  </a:lnTo>
                  <a:lnTo>
                    <a:pt x="1294" y="2888"/>
                  </a:lnTo>
                  <a:lnTo>
                    <a:pt x="1308" y="2855"/>
                  </a:lnTo>
                  <a:lnTo>
                    <a:pt x="1323" y="2818"/>
                  </a:lnTo>
                  <a:close/>
                  <a:moveTo>
                    <a:pt x="1420" y="2506"/>
                  </a:moveTo>
                  <a:lnTo>
                    <a:pt x="802" y="2583"/>
                  </a:lnTo>
                  <a:lnTo>
                    <a:pt x="802" y="2585"/>
                  </a:lnTo>
                  <a:lnTo>
                    <a:pt x="803" y="2587"/>
                  </a:lnTo>
                  <a:lnTo>
                    <a:pt x="816" y="2631"/>
                  </a:lnTo>
                  <a:lnTo>
                    <a:pt x="829" y="2672"/>
                  </a:lnTo>
                  <a:lnTo>
                    <a:pt x="841" y="2709"/>
                  </a:lnTo>
                  <a:lnTo>
                    <a:pt x="852" y="2743"/>
                  </a:lnTo>
                  <a:lnTo>
                    <a:pt x="862" y="2775"/>
                  </a:lnTo>
                  <a:lnTo>
                    <a:pt x="1358" y="2713"/>
                  </a:lnTo>
                  <a:lnTo>
                    <a:pt x="1369" y="2677"/>
                  </a:lnTo>
                  <a:lnTo>
                    <a:pt x="1381" y="2637"/>
                  </a:lnTo>
                  <a:lnTo>
                    <a:pt x="1394" y="2594"/>
                  </a:lnTo>
                  <a:lnTo>
                    <a:pt x="1407" y="2551"/>
                  </a:lnTo>
                  <a:lnTo>
                    <a:pt x="1420" y="2506"/>
                  </a:lnTo>
                  <a:close/>
                  <a:moveTo>
                    <a:pt x="711" y="2297"/>
                  </a:moveTo>
                  <a:lnTo>
                    <a:pt x="734" y="2362"/>
                  </a:lnTo>
                  <a:lnTo>
                    <a:pt x="754" y="2425"/>
                  </a:lnTo>
                  <a:lnTo>
                    <a:pt x="772" y="2487"/>
                  </a:lnTo>
                  <a:lnTo>
                    <a:pt x="1452" y="2402"/>
                  </a:lnTo>
                  <a:lnTo>
                    <a:pt x="1469" y="2350"/>
                  </a:lnTo>
                  <a:lnTo>
                    <a:pt x="1488" y="2297"/>
                  </a:lnTo>
                  <a:lnTo>
                    <a:pt x="711" y="2297"/>
                  </a:lnTo>
                  <a:close/>
                  <a:moveTo>
                    <a:pt x="1099" y="200"/>
                  </a:moveTo>
                  <a:lnTo>
                    <a:pt x="1026" y="203"/>
                  </a:lnTo>
                  <a:lnTo>
                    <a:pt x="953" y="211"/>
                  </a:lnTo>
                  <a:lnTo>
                    <a:pt x="883" y="226"/>
                  </a:lnTo>
                  <a:lnTo>
                    <a:pt x="815" y="246"/>
                  </a:lnTo>
                  <a:lnTo>
                    <a:pt x="749" y="271"/>
                  </a:lnTo>
                  <a:lnTo>
                    <a:pt x="686" y="300"/>
                  </a:lnTo>
                  <a:lnTo>
                    <a:pt x="625" y="335"/>
                  </a:lnTo>
                  <a:lnTo>
                    <a:pt x="568" y="374"/>
                  </a:lnTo>
                  <a:lnTo>
                    <a:pt x="514" y="417"/>
                  </a:lnTo>
                  <a:lnTo>
                    <a:pt x="464" y="464"/>
                  </a:lnTo>
                  <a:lnTo>
                    <a:pt x="417" y="514"/>
                  </a:lnTo>
                  <a:lnTo>
                    <a:pt x="374" y="568"/>
                  </a:lnTo>
                  <a:lnTo>
                    <a:pt x="335" y="625"/>
                  </a:lnTo>
                  <a:lnTo>
                    <a:pt x="300" y="685"/>
                  </a:lnTo>
                  <a:lnTo>
                    <a:pt x="271" y="749"/>
                  </a:lnTo>
                  <a:lnTo>
                    <a:pt x="246" y="815"/>
                  </a:lnTo>
                  <a:lnTo>
                    <a:pt x="226" y="882"/>
                  </a:lnTo>
                  <a:lnTo>
                    <a:pt x="212" y="953"/>
                  </a:lnTo>
                  <a:lnTo>
                    <a:pt x="203" y="1024"/>
                  </a:lnTo>
                  <a:lnTo>
                    <a:pt x="200" y="1099"/>
                  </a:lnTo>
                  <a:lnTo>
                    <a:pt x="202" y="1150"/>
                  </a:lnTo>
                  <a:lnTo>
                    <a:pt x="210" y="1203"/>
                  </a:lnTo>
                  <a:lnTo>
                    <a:pt x="223" y="1257"/>
                  </a:lnTo>
                  <a:lnTo>
                    <a:pt x="240" y="1312"/>
                  </a:lnTo>
                  <a:lnTo>
                    <a:pt x="261" y="1368"/>
                  </a:lnTo>
                  <a:lnTo>
                    <a:pt x="284" y="1426"/>
                  </a:lnTo>
                  <a:lnTo>
                    <a:pt x="310" y="1484"/>
                  </a:lnTo>
                  <a:lnTo>
                    <a:pt x="338" y="1541"/>
                  </a:lnTo>
                  <a:lnTo>
                    <a:pt x="369" y="1600"/>
                  </a:lnTo>
                  <a:lnTo>
                    <a:pt x="401" y="1658"/>
                  </a:lnTo>
                  <a:lnTo>
                    <a:pt x="432" y="1718"/>
                  </a:lnTo>
                  <a:lnTo>
                    <a:pt x="465" y="1776"/>
                  </a:lnTo>
                  <a:lnTo>
                    <a:pt x="524" y="1882"/>
                  </a:lnTo>
                  <a:lnTo>
                    <a:pt x="580" y="1989"/>
                  </a:lnTo>
                  <a:lnTo>
                    <a:pt x="634" y="2097"/>
                  </a:lnTo>
                  <a:lnTo>
                    <a:pt x="1566" y="2097"/>
                  </a:lnTo>
                  <a:lnTo>
                    <a:pt x="1619" y="1989"/>
                  </a:lnTo>
                  <a:lnTo>
                    <a:pt x="1675" y="1882"/>
                  </a:lnTo>
                  <a:lnTo>
                    <a:pt x="1733" y="1777"/>
                  </a:lnTo>
                  <a:lnTo>
                    <a:pt x="1766" y="1718"/>
                  </a:lnTo>
                  <a:lnTo>
                    <a:pt x="1798" y="1658"/>
                  </a:lnTo>
                  <a:lnTo>
                    <a:pt x="1829" y="1600"/>
                  </a:lnTo>
                  <a:lnTo>
                    <a:pt x="1860" y="1541"/>
                  </a:lnTo>
                  <a:lnTo>
                    <a:pt x="1888" y="1483"/>
                  </a:lnTo>
                  <a:lnTo>
                    <a:pt x="1915" y="1425"/>
                  </a:lnTo>
                  <a:lnTo>
                    <a:pt x="1938" y="1367"/>
                  </a:lnTo>
                  <a:lnTo>
                    <a:pt x="1959" y="1311"/>
                  </a:lnTo>
                  <a:lnTo>
                    <a:pt x="1975" y="1256"/>
                  </a:lnTo>
                  <a:lnTo>
                    <a:pt x="1987" y="1202"/>
                  </a:lnTo>
                  <a:lnTo>
                    <a:pt x="1996" y="1150"/>
                  </a:lnTo>
                  <a:lnTo>
                    <a:pt x="1999" y="1099"/>
                  </a:lnTo>
                  <a:lnTo>
                    <a:pt x="1996" y="1024"/>
                  </a:lnTo>
                  <a:lnTo>
                    <a:pt x="1986" y="953"/>
                  </a:lnTo>
                  <a:lnTo>
                    <a:pt x="1972" y="882"/>
                  </a:lnTo>
                  <a:lnTo>
                    <a:pt x="1953" y="815"/>
                  </a:lnTo>
                  <a:lnTo>
                    <a:pt x="1927" y="749"/>
                  </a:lnTo>
                  <a:lnTo>
                    <a:pt x="1898" y="685"/>
                  </a:lnTo>
                  <a:lnTo>
                    <a:pt x="1864" y="625"/>
                  </a:lnTo>
                  <a:lnTo>
                    <a:pt x="1825" y="568"/>
                  </a:lnTo>
                  <a:lnTo>
                    <a:pt x="1781" y="514"/>
                  </a:lnTo>
                  <a:lnTo>
                    <a:pt x="1735" y="464"/>
                  </a:lnTo>
                  <a:lnTo>
                    <a:pt x="1684" y="417"/>
                  </a:lnTo>
                  <a:lnTo>
                    <a:pt x="1630" y="374"/>
                  </a:lnTo>
                  <a:lnTo>
                    <a:pt x="1573" y="335"/>
                  </a:lnTo>
                  <a:lnTo>
                    <a:pt x="1512" y="300"/>
                  </a:lnTo>
                  <a:lnTo>
                    <a:pt x="1449" y="271"/>
                  </a:lnTo>
                  <a:lnTo>
                    <a:pt x="1383" y="246"/>
                  </a:lnTo>
                  <a:lnTo>
                    <a:pt x="1315" y="226"/>
                  </a:lnTo>
                  <a:lnTo>
                    <a:pt x="1245" y="211"/>
                  </a:lnTo>
                  <a:lnTo>
                    <a:pt x="1173" y="203"/>
                  </a:lnTo>
                  <a:lnTo>
                    <a:pt x="1099" y="200"/>
                  </a:lnTo>
                  <a:close/>
                  <a:moveTo>
                    <a:pt x="1099" y="0"/>
                  </a:moveTo>
                  <a:lnTo>
                    <a:pt x="1181" y="3"/>
                  </a:lnTo>
                  <a:lnTo>
                    <a:pt x="1262" y="12"/>
                  </a:lnTo>
                  <a:lnTo>
                    <a:pt x="1340" y="27"/>
                  </a:lnTo>
                  <a:lnTo>
                    <a:pt x="1416" y="46"/>
                  </a:lnTo>
                  <a:lnTo>
                    <a:pt x="1491" y="72"/>
                  </a:lnTo>
                  <a:lnTo>
                    <a:pt x="1562" y="102"/>
                  </a:lnTo>
                  <a:lnTo>
                    <a:pt x="1632" y="137"/>
                  </a:lnTo>
                  <a:lnTo>
                    <a:pt x="1697" y="177"/>
                  </a:lnTo>
                  <a:lnTo>
                    <a:pt x="1761" y="221"/>
                  </a:lnTo>
                  <a:lnTo>
                    <a:pt x="1820" y="270"/>
                  </a:lnTo>
                  <a:lnTo>
                    <a:pt x="1876" y="322"/>
                  </a:lnTo>
                  <a:lnTo>
                    <a:pt x="1928" y="378"/>
                  </a:lnTo>
                  <a:lnTo>
                    <a:pt x="1977" y="437"/>
                  </a:lnTo>
                  <a:lnTo>
                    <a:pt x="2021" y="500"/>
                  </a:lnTo>
                  <a:lnTo>
                    <a:pt x="2061" y="566"/>
                  </a:lnTo>
                  <a:lnTo>
                    <a:pt x="2096" y="635"/>
                  </a:lnTo>
                  <a:lnTo>
                    <a:pt x="2126" y="707"/>
                  </a:lnTo>
                  <a:lnTo>
                    <a:pt x="2152" y="781"/>
                  </a:lnTo>
                  <a:lnTo>
                    <a:pt x="2171" y="858"/>
                  </a:lnTo>
                  <a:lnTo>
                    <a:pt x="2187" y="936"/>
                  </a:lnTo>
                  <a:lnTo>
                    <a:pt x="2195" y="1016"/>
                  </a:lnTo>
                  <a:lnTo>
                    <a:pt x="2198" y="1099"/>
                  </a:lnTo>
                  <a:lnTo>
                    <a:pt x="2195" y="1165"/>
                  </a:lnTo>
                  <a:lnTo>
                    <a:pt x="2186" y="1233"/>
                  </a:lnTo>
                  <a:lnTo>
                    <a:pt x="2170" y="1300"/>
                  </a:lnTo>
                  <a:lnTo>
                    <a:pt x="2150" y="1368"/>
                  </a:lnTo>
                  <a:lnTo>
                    <a:pt x="2126" y="1437"/>
                  </a:lnTo>
                  <a:lnTo>
                    <a:pt x="2098" y="1505"/>
                  </a:lnTo>
                  <a:lnTo>
                    <a:pt x="2066" y="1574"/>
                  </a:lnTo>
                  <a:lnTo>
                    <a:pt x="2032" y="1642"/>
                  </a:lnTo>
                  <a:lnTo>
                    <a:pt x="1998" y="1711"/>
                  </a:lnTo>
                  <a:lnTo>
                    <a:pt x="1961" y="1778"/>
                  </a:lnTo>
                  <a:lnTo>
                    <a:pt x="1923" y="1846"/>
                  </a:lnTo>
                  <a:lnTo>
                    <a:pt x="1885" y="1914"/>
                  </a:lnTo>
                  <a:lnTo>
                    <a:pt x="1848" y="1980"/>
                  </a:lnTo>
                  <a:lnTo>
                    <a:pt x="1813" y="2047"/>
                  </a:lnTo>
                  <a:lnTo>
                    <a:pt x="1779" y="2112"/>
                  </a:lnTo>
                  <a:lnTo>
                    <a:pt x="1748" y="2177"/>
                  </a:lnTo>
                  <a:lnTo>
                    <a:pt x="1720" y="2241"/>
                  </a:lnTo>
                  <a:lnTo>
                    <a:pt x="1695" y="2304"/>
                  </a:lnTo>
                  <a:lnTo>
                    <a:pt x="1673" y="2370"/>
                  </a:lnTo>
                  <a:lnTo>
                    <a:pt x="1651" y="2434"/>
                  </a:lnTo>
                  <a:lnTo>
                    <a:pt x="1632" y="2495"/>
                  </a:lnTo>
                  <a:lnTo>
                    <a:pt x="1614" y="2554"/>
                  </a:lnTo>
                  <a:lnTo>
                    <a:pt x="1597" y="2611"/>
                  </a:lnTo>
                  <a:lnTo>
                    <a:pt x="1582" y="2665"/>
                  </a:lnTo>
                  <a:lnTo>
                    <a:pt x="1566" y="2717"/>
                  </a:lnTo>
                  <a:lnTo>
                    <a:pt x="1551" y="2768"/>
                  </a:lnTo>
                  <a:lnTo>
                    <a:pt x="1536" y="2815"/>
                  </a:lnTo>
                  <a:lnTo>
                    <a:pt x="1521" y="2859"/>
                  </a:lnTo>
                  <a:lnTo>
                    <a:pt x="1506" y="2901"/>
                  </a:lnTo>
                  <a:lnTo>
                    <a:pt x="1490" y="2940"/>
                  </a:lnTo>
                  <a:lnTo>
                    <a:pt x="1472" y="2977"/>
                  </a:lnTo>
                  <a:lnTo>
                    <a:pt x="1454" y="3012"/>
                  </a:lnTo>
                  <a:lnTo>
                    <a:pt x="1435" y="3042"/>
                  </a:lnTo>
                  <a:lnTo>
                    <a:pt x="1413" y="3071"/>
                  </a:lnTo>
                  <a:lnTo>
                    <a:pt x="1390" y="3096"/>
                  </a:lnTo>
                  <a:lnTo>
                    <a:pt x="1364" y="3120"/>
                  </a:lnTo>
                  <a:lnTo>
                    <a:pt x="1336" y="3139"/>
                  </a:lnTo>
                  <a:lnTo>
                    <a:pt x="1305" y="3157"/>
                  </a:lnTo>
                  <a:lnTo>
                    <a:pt x="1271" y="3170"/>
                  </a:lnTo>
                  <a:lnTo>
                    <a:pt x="1233" y="3181"/>
                  </a:lnTo>
                  <a:lnTo>
                    <a:pt x="1192" y="3189"/>
                  </a:lnTo>
                  <a:lnTo>
                    <a:pt x="1148" y="3193"/>
                  </a:lnTo>
                  <a:lnTo>
                    <a:pt x="1099" y="3195"/>
                  </a:lnTo>
                  <a:lnTo>
                    <a:pt x="1049" y="3193"/>
                  </a:lnTo>
                  <a:lnTo>
                    <a:pt x="1003" y="3188"/>
                  </a:lnTo>
                  <a:lnTo>
                    <a:pt x="962" y="3180"/>
                  </a:lnTo>
                  <a:lnTo>
                    <a:pt x="924" y="3168"/>
                  </a:lnTo>
                  <a:lnTo>
                    <a:pt x="889" y="3153"/>
                  </a:lnTo>
                  <a:lnTo>
                    <a:pt x="857" y="3134"/>
                  </a:lnTo>
                  <a:lnTo>
                    <a:pt x="829" y="3113"/>
                  </a:lnTo>
                  <a:lnTo>
                    <a:pt x="803" y="3088"/>
                  </a:lnTo>
                  <a:lnTo>
                    <a:pt x="780" y="3061"/>
                  </a:lnTo>
                  <a:lnTo>
                    <a:pt x="757" y="3029"/>
                  </a:lnTo>
                  <a:lnTo>
                    <a:pt x="738" y="2995"/>
                  </a:lnTo>
                  <a:lnTo>
                    <a:pt x="719" y="2958"/>
                  </a:lnTo>
                  <a:lnTo>
                    <a:pt x="702" y="2919"/>
                  </a:lnTo>
                  <a:lnTo>
                    <a:pt x="685" y="2876"/>
                  </a:lnTo>
                  <a:lnTo>
                    <a:pt x="669" y="2831"/>
                  </a:lnTo>
                  <a:lnTo>
                    <a:pt x="653" y="2782"/>
                  </a:lnTo>
                  <a:lnTo>
                    <a:pt x="638" y="2731"/>
                  </a:lnTo>
                  <a:lnTo>
                    <a:pt x="621" y="2678"/>
                  </a:lnTo>
                  <a:lnTo>
                    <a:pt x="605" y="2621"/>
                  </a:lnTo>
                  <a:lnTo>
                    <a:pt x="588" y="2562"/>
                  </a:lnTo>
                  <a:lnTo>
                    <a:pt x="568" y="2501"/>
                  </a:lnTo>
                  <a:lnTo>
                    <a:pt x="549" y="2437"/>
                  </a:lnTo>
                  <a:lnTo>
                    <a:pt x="526" y="2371"/>
                  </a:lnTo>
                  <a:lnTo>
                    <a:pt x="503" y="2302"/>
                  </a:lnTo>
                  <a:lnTo>
                    <a:pt x="476" y="2235"/>
                  </a:lnTo>
                  <a:lnTo>
                    <a:pt x="447" y="2168"/>
                  </a:lnTo>
                  <a:lnTo>
                    <a:pt x="413" y="2100"/>
                  </a:lnTo>
                  <a:lnTo>
                    <a:pt x="377" y="2030"/>
                  </a:lnTo>
                  <a:lnTo>
                    <a:pt x="338" y="1960"/>
                  </a:lnTo>
                  <a:lnTo>
                    <a:pt x="299" y="1889"/>
                  </a:lnTo>
                  <a:lnTo>
                    <a:pt x="260" y="1818"/>
                  </a:lnTo>
                  <a:lnTo>
                    <a:pt x="221" y="1746"/>
                  </a:lnTo>
                  <a:lnTo>
                    <a:pt x="182" y="1675"/>
                  </a:lnTo>
                  <a:lnTo>
                    <a:pt x="145" y="1602"/>
                  </a:lnTo>
                  <a:lnTo>
                    <a:pt x="111" y="1530"/>
                  </a:lnTo>
                  <a:lnTo>
                    <a:pt x="81" y="1457"/>
                  </a:lnTo>
                  <a:lnTo>
                    <a:pt x="53" y="1386"/>
                  </a:lnTo>
                  <a:lnTo>
                    <a:pt x="31" y="1313"/>
                  </a:lnTo>
                  <a:lnTo>
                    <a:pt x="14" y="1241"/>
                  </a:lnTo>
                  <a:lnTo>
                    <a:pt x="4" y="1169"/>
                  </a:lnTo>
                  <a:lnTo>
                    <a:pt x="0" y="1099"/>
                  </a:lnTo>
                  <a:lnTo>
                    <a:pt x="3" y="1016"/>
                  </a:lnTo>
                  <a:lnTo>
                    <a:pt x="12" y="936"/>
                  </a:lnTo>
                  <a:lnTo>
                    <a:pt x="27" y="858"/>
                  </a:lnTo>
                  <a:lnTo>
                    <a:pt x="47" y="781"/>
                  </a:lnTo>
                  <a:lnTo>
                    <a:pt x="72" y="707"/>
                  </a:lnTo>
                  <a:lnTo>
                    <a:pt x="102" y="635"/>
                  </a:lnTo>
                  <a:lnTo>
                    <a:pt x="137" y="566"/>
                  </a:lnTo>
                  <a:lnTo>
                    <a:pt x="177" y="500"/>
                  </a:lnTo>
                  <a:lnTo>
                    <a:pt x="221" y="437"/>
                  </a:lnTo>
                  <a:lnTo>
                    <a:pt x="270" y="378"/>
                  </a:lnTo>
                  <a:lnTo>
                    <a:pt x="322" y="322"/>
                  </a:lnTo>
                  <a:lnTo>
                    <a:pt x="378" y="270"/>
                  </a:lnTo>
                  <a:lnTo>
                    <a:pt x="437" y="221"/>
                  </a:lnTo>
                  <a:lnTo>
                    <a:pt x="501" y="177"/>
                  </a:lnTo>
                  <a:lnTo>
                    <a:pt x="567" y="137"/>
                  </a:lnTo>
                  <a:lnTo>
                    <a:pt x="636" y="102"/>
                  </a:lnTo>
                  <a:lnTo>
                    <a:pt x="707" y="72"/>
                  </a:lnTo>
                  <a:lnTo>
                    <a:pt x="782" y="46"/>
                  </a:lnTo>
                  <a:lnTo>
                    <a:pt x="858" y="27"/>
                  </a:lnTo>
                  <a:lnTo>
                    <a:pt x="937" y="12"/>
                  </a:lnTo>
                  <a:lnTo>
                    <a:pt x="1017" y="3"/>
                  </a:lnTo>
                  <a:lnTo>
                    <a:pt x="10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ES" sz="900"/>
            </a:p>
          </p:txBody>
        </p:sp>
        <p:sp>
          <p:nvSpPr>
            <p:cNvPr id="50" name="Freeform 7"/>
            <p:cNvSpPr>
              <a:spLocks/>
            </p:cNvSpPr>
            <p:nvPr/>
          </p:nvSpPr>
          <p:spPr bwMode="auto">
            <a:xfrm>
              <a:off x="14302" y="2714"/>
              <a:ext cx="324" cy="324"/>
            </a:xfrm>
            <a:custGeom>
              <a:avLst/>
              <a:gdLst>
                <a:gd name="T0" fmla="*/ 599 w 649"/>
                <a:gd name="T1" fmla="*/ 0 h 649"/>
                <a:gd name="T2" fmla="*/ 615 w 649"/>
                <a:gd name="T3" fmla="*/ 2 h 649"/>
                <a:gd name="T4" fmla="*/ 628 w 649"/>
                <a:gd name="T5" fmla="*/ 10 h 649"/>
                <a:gd name="T6" fmla="*/ 639 w 649"/>
                <a:gd name="T7" fmla="*/ 21 h 649"/>
                <a:gd name="T8" fmla="*/ 646 w 649"/>
                <a:gd name="T9" fmla="*/ 34 h 649"/>
                <a:gd name="T10" fmla="*/ 649 w 649"/>
                <a:gd name="T11" fmla="*/ 49 h 649"/>
                <a:gd name="T12" fmla="*/ 646 w 649"/>
                <a:gd name="T13" fmla="*/ 66 h 649"/>
                <a:gd name="T14" fmla="*/ 639 w 649"/>
                <a:gd name="T15" fmla="*/ 80 h 649"/>
                <a:gd name="T16" fmla="*/ 628 w 649"/>
                <a:gd name="T17" fmla="*/ 90 h 649"/>
                <a:gd name="T18" fmla="*/ 615 w 649"/>
                <a:gd name="T19" fmla="*/ 97 h 649"/>
                <a:gd name="T20" fmla="*/ 599 w 649"/>
                <a:gd name="T21" fmla="*/ 100 h 649"/>
                <a:gd name="T22" fmla="*/ 544 w 649"/>
                <a:gd name="T23" fmla="*/ 104 h 649"/>
                <a:gd name="T24" fmla="*/ 492 w 649"/>
                <a:gd name="T25" fmla="*/ 112 h 649"/>
                <a:gd name="T26" fmla="*/ 441 w 649"/>
                <a:gd name="T27" fmla="*/ 126 h 649"/>
                <a:gd name="T28" fmla="*/ 393 w 649"/>
                <a:gd name="T29" fmla="*/ 144 h 649"/>
                <a:gd name="T30" fmla="*/ 347 w 649"/>
                <a:gd name="T31" fmla="*/ 168 h 649"/>
                <a:gd name="T32" fmla="*/ 304 w 649"/>
                <a:gd name="T33" fmla="*/ 196 h 649"/>
                <a:gd name="T34" fmla="*/ 264 w 649"/>
                <a:gd name="T35" fmla="*/ 229 h 649"/>
                <a:gd name="T36" fmla="*/ 229 w 649"/>
                <a:gd name="T37" fmla="*/ 265 h 649"/>
                <a:gd name="T38" fmla="*/ 196 w 649"/>
                <a:gd name="T39" fmla="*/ 305 h 649"/>
                <a:gd name="T40" fmla="*/ 168 w 649"/>
                <a:gd name="T41" fmla="*/ 348 h 649"/>
                <a:gd name="T42" fmla="*/ 144 w 649"/>
                <a:gd name="T43" fmla="*/ 394 h 649"/>
                <a:gd name="T44" fmla="*/ 125 w 649"/>
                <a:gd name="T45" fmla="*/ 442 h 649"/>
                <a:gd name="T46" fmla="*/ 111 w 649"/>
                <a:gd name="T47" fmla="*/ 493 h 649"/>
                <a:gd name="T48" fmla="*/ 103 w 649"/>
                <a:gd name="T49" fmla="*/ 545 h 649"/>
                <a:gd name="T50" fmla="*/ 100 w 649"/>
                <a:gd name="T51" fmla="*/ 600 h 649"/>
                <a:gd name="T52" fmla="*/ 97 w 649"/>
                <a:gd name="T53" fmla="*/ 615 h 649"/>
                <a:gd name="T54" fmla="*/ 90 w 649"/>
                <a:gd name="T55" fmla="*/ 628 h 649"/>
                <a:gd name="T56" fmla="*/ 79 w 649"/>
                <a:gd name="T57" fmla="*/ 640 h 649"/>
                <a:gd name="T58" fmla="*/ 65 w 649"/>
                <a:gd name="T59" fmla="*/ 647 h 649"/>
                <a:gd name="T60" fmla="*/ 50 w 649"/>
                <a:gd name="T61" fmla="*/ 649 h 649"/>
                <a:gd name="T62" fmla="*/ 33 w 649"/>
                <a:gd name="T63" fmla="*/ 647 h 649"/>
                <a:gd name="T64" fmla="*/ 20 w 649"/>
                <a:gd name="T65" fmla="*/ 640 h 649"/>
                <a:gd name="T66" fmla="*/ 9 w 649"/>
                <a:gd name="T67" fmla="*/ 628 h 649"/>
                <a:gd name="T68" fmla="*/ 2 w 649"/>
                <a:gd name="T69" fmla="*/ 615 h 649"/>
                <a:gd name="T70" fmla="*/ 0 w 649"/>
                <a:gd name="T71" fmla="*/ 600 h 649"/>
                <a:gd name="T72" fmla="*/ 3 w 649"/>
                <a:gd name="T73" fmla="*/ 539 h 649"/>
                <a:gd name="T74" fmla="*/ 12 w 649"/>
                <a:gd name="T75" fmla="*/ 478 h 649"/>
                <a:gd name="T76" fmla="*/ 26 w 649"/>
                <a:gd name="T77" fmla="*/ 421 h 649"/>
                <a:gd name="T78" fmla="*/ 47 w 649"/>
                <a:gd name="T79" fmla="*/ 366 h 649"/>
                <a:gd name="T80" fmla="*/ 72 w 649"/>
                <a:gd name="T81" fmla="*/ 314 h 649"/>
                <a:gd name="T82" fmla="*/ 102 w 649"/>
                <a:gd name="T83" fmla="*/ 265 h 649"/>
                <a:gd name="T84" fmla="*/ 137 w 649"/>
                <a:gd name="T85" fmla="*/ 218 h 649"/>
                <a:gd name="T86" fmla="*/ 175 w 649"/>
                <a:gd name="T87" fmla="*/ 176 h 649"/>
                <a:gd name="T88" fmla="*/ 218 w 649"/>
                <a:gd name="T89" fmla="*/ 137 h 649"/>
                <a:gd name="T90" fmla="*/ 264 w 649"/>
                <a:gd name="T91" fmla="*/ 103 h 649"/>
                <a:gd name="T92" fmla="*/ 313 w 649"/>
                <a:gd name="T93" fmla="*/ 73 h 649"/>
                <a:gd name="T94" fmla="*/ 365 w 649"/>
                <a:gd name="T95" fmla="*/ 47 h 649"/>
                <a:gd name="T96" fmla="*/ 421 w 649"/>
                <a:gd name="T97" fmla="*/ 27 h 649"/>
                <a:gd name="T98" fmla="*/ 479 w 649"/>
                <a:gd name="T99" fmla="*/ 13 h 649"/>
                <a:gd name="T100" fmla="*/ 538 w 649"/>
                <a:gd name="T101" fmla="*/ 3 h 649"/>
                <a:gd name="T102" fmla="*/ 599 w 649"/>
                <a:gd name="T103" fmla="*/ 0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49" h="649">
                  <a:moveTo>
                    <a:pt x="599" y="0"/>
                  </a:moveTo>
                  <a:lnTo>
                    <a:pt x="615" y="2"/>
                  </a:lnTo>
                  <a:lnTo>
                    <a:pt x="628" y="10"/>
                  </a:lnTo>
                  <a:lnTo>
                    <a:pt x="639" y="21"/>
                  </a:lnTo>
                  <a:lnTo>
                    <a:pt x="646" y="34"/>
                  </a:lnTo>
                  <a:lnTo>
                    <a:pt x="649" y="49"/>
                  </a:lnTo>
                  <a:lnTo>
                    <a:pt x="646" y="66"/>
                  </a:lnTo>
                  <a:lnTo>
                    <a:pt x="639" y="80"/>
                  </a:lnTo>
                  <a:lnTo>
                    <a:pt x="628" y="90"/>
                  </a:lnTo>
                  <a:lnTo>
                    <a:pt x="615" y="97"/>
                  </a:lnTo>
                  <a:lnTo>
                    <a:pt x="599" y="100"/>
                  </a:lnTo>
                  <a:lnTo>
                    <a:pt x="544" y="104"/>
                  </a:lnTo>
                  <a:lnTo>
                    <a:pt x="492" y="112"/>
                  </a:lnTo>
                  <a:lnTo>
                    <a:pt x="441" y="126"/>
                  </a:lnTo>
                  <a:lnTo>
                    <a:pt x="393" y="144"/>
                  </a:lnTo>
                  <a:lnTo>
                    <a:pt x="347" y="168"/>
                  </a:lnTo>
                  <a:lnTo>
                    <a:pt x="304" y="196"/>
                  </a:lnTo>
                  <a:lnTo>
                    <a:pt x="264" y="229"/>
                  </a:lnTo>
                  <a:lnTo>
                    <a:pt x="229" y="265"/>
                  </a:lnTo>
                  <a:lnTo>
                    <a:pt x="196" y="305"/>
                  </a:lnTo>
                  <a:lnTo>
                    <a:pt x="168" y="348"/>
                  </a:lnTo>
                  <a:lnTo>
                    <a:pt x="144" y="394"/>
                  </a:lnTo>
                  <a:lnTo>
                    <a:pt x="125" y="442"/>
                  </a:lnTo>
                  <a:lnTo>
                    <a:pt x="111" y="493"/>
                  </a:lnTo>
                  <a:lnTo>
                    <a:pt x="103" y="545"/>
                  </a:lnTo>
                  <a:lnTo>
                    <a:pt x="100" y="600"/>
                  </a:lnTo>
                  <a:lnTo>
                    <a:pt x="97" y="615"/>
                  </a:lnTo>
                  <a:lnTo>
                    <a:pt x="90" y="628"/>
                  </a:lnTo>
                  <a:lnTo>
                    <a:pt x="79" y="640"/>
                  </a:lnTo>
                  <a:lnTo>
                    <a:pt x="65" y="647"/>
                  </a:lnTo>
                  <a:lnTo>
                    <a:pt x="50" y="649"/>
                  </a:lnTo>
                  <a:lnTo>
                    <a:pt x="33" y="647"/>
                  </a:lnTo>
                  <a:lnTo>
                    <a:pt x="20" y="640"/>
                  </a:lnTo>
                  <a:lnTo>
                    <a:pt x="9" y="628"/>
                  </a:lnTo>
                  <a:lnTo>
                    <a:pt x="2" y="615"/>
                  </a:lnTo>
                  <a:lnTo>
                    <a:pt x="0" y="600"/>
                  </a:lnTo>
                  <a:lnTo>
                    <a:pt x="3" y="539"/>
                  </a:lnTo>
                  <a:lnTo>
                    <a:pt x="12" y="478"/>
                  </a:lnTo>
                  <a:lnTo>
                    <a:pt x="26" y="421"/>
                  </a:lnTo>
                  <a:lnTo>
                    <a:pt x="47" y="366"/>
                  </a:lnTo>
                  <a:lnTo>
                    <a:pt x="72" y="314"/>
                  </a:lnTo>
                  <a:lnTo>
                    <a:pt x="102" y="265"/>
                  </a:lnTo>
                  <a:lnTo>
                    <a:pt x="137" y="218"/>
                  </a:lnTo>
                  <a:lnTo>
                    <a:pt x="175" y="176"/>
                  </a:lnTo>
                  <a:lnTo>
                    <a:pt x="218" y="137"/>
                  </a:lnTo>
                  <a:lnTo>
                    <a:pt x="264" y="103"/>
                  </a:lnTo>
                  <a:lnTo>
                    <a:pt x="313" y="73"/>
                  </a:lnTo>
                  <a:lnTo>
                    <a:pt x="365" y="47"/>
                  </a:lnTo>
                  <a:lnTo>
                    <a:pt x="421" y="27"/>
                  </a:lnTo>
                  <a:lnTo>
                    <a:pt x="479" y="13"/>
                  </a:lnTo>
                  <a:lnTo>
                    <a:pt x="538" y="3"/>
                  </a:lnTo>
                  <a:lnTo>
                    <a:pt x="5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ES" sz="900"/>
            </a:p>
          </p:txBody>
        </p:sp>
      </p:grpSp>
      <p:grpSp>
        <p:nvGrpSpPr>
          <p:cNvPr id="51" name="Group 21"/>
          <p:cNvGrpSpPr>
            <a:grpSpLocks noChangeAspect="1"/>
          </p:cNvGrpSpPr>
          <p:nvPr/>
        </p:nvGrpSpPr>
        <p:grpSpPr bwMode="auto">
          <a:xfrm>
            <a:off x="9581350" y="3337340"/>
            <a:ext cx="225928" cy="179735"/>
            <a:chOff x="12486" y="4334"/>
            <a:chExt cx="1614" cy="1284"/>
          </a:xfrm>
          <a:solidFill>
            <a:schemeClr val="tx2"/>
          </a:solidFill>
        </p:grpSpPr>
        <p:sp>
          <p:nvSpPr>
            <p:cNvPr id="52" name="Freeform 23"/>
            <p:cNvSpPr>
              <a:spLocks noEditPoints="1"/>
            </p:cNvSpPr>
            <p:nvPr/>
          </p:nvSpPr>
          <p:spPr bwMode="auto">
            <a:xfrm>
              <a:off x="13596" y="4729"/>
              <a:ext cx="302" cy="396"/>
            </a:xfrm>
            <a:custGeom>
              <a:avLst/>
              <a:gdLst>
                <a:gd name="T0" fmla="*/ 150 w 907"/>
                <a:gd name="T1" fmla="*/ 149 h 1187"/>
                <a:gd name="T2" fmla="*/ 150 w 907"/>
                <a:gd name="T3" fmla="*/ 1038 h 1187"/>
                <a:gd name="T4" fmla="*/ 757 w 907"/>
                <a:gd name="T5" fmla="*/ 1038 h 1187"/>
                <a:gd name="T6" fmla="*/ 757 w 907"/>
                <a:gd name="T7" fmla="*/ 816 h 1187"/>
                <a:gd name="T8" fmla="*/ 302 w 907"/>
                <a:gd name="T9" fmla="*/ 149 h 1187"/>
                <a:gd name="T10" fmla="*/ 150 w 907"/>
                <a:gd name="T11" fmla="*/ 149 h 1187"/>
                <a:gd name="T12" fmla="*/ 150 w 907"/>
                <a:gd name="T13" fmla="*/ 0 h 1187"/>
                <a:gd name="T14" fmla="*/ 302 w 907"/>
                <a:gd name="T15" fmla="*/ 0 h 1187"/>
                <a:gd name="T16" fmla="*/ 332 w 907"/>
                <a:gd name="T17" fmla="*/ 3 h 1187"/>
                <a:gd name="T18" fmla="*/ 360 w 907"/>
                <a:gd name="T19" fmla="*/ 12 h 1187"/>
                <a:gd name="T20" fmla="*/ 386 w 907"/>
                <a:gd name="T21" fmla="*/ 27 h 1187"/>
                <a:gd name="T22" fmla="*/ 409 w 907"/>
                <a:gd name="T23" fmla="*/ 44 h 1187"/>
                <a:gd name="T24" fmla="*/ 429 w 907"/>
                <a:gd name="T25" fmla="*/ 67 h 1187"/>
                <a:gd name="T26" fmla="*/ 882 w 907"/>
                <a:gd name="T27" fmla="*/ 734 h 1187"/>
                <a:gd name="T28" fmla="*/ 895 w 907"/>
                <a:gd name="T29" fmla="*/ 759 h 1187"/>
                <a:gd name="T30" fmla="*/ 904 w 907"/>
                <a:gd name="T31" fmla="*/ 787 h 1187"/>
                <a:gd name="T32" fmla="*/ 907 w 907"/>
                <a:gd name="T33" fmla="*/ 816 h 1187"/>
                <a:gd name="T34" fmla="*/ 907 w 907"/>
                <a:gd name="T35" fmla="*/ 1038 h 1187"/>
                <a:gd name="T36" fmla="*/ 903 w 907"/>
                <a:gd name="T37" fmla="*/ 1073 h 1187"/>
                <a:gd name="T38" fmla="*/ 892 w 907"/>
                <a:gd name="T39" fmla="*/ 1103 h 1187"/>
                <a:gd name="T40" fmla="*/ 874 w 907"/>
                <a:gd name="T41" fmla="*/ 1131 h 1187"/>
                <a:gd name="T42" fmla="*/ 850 w 907"/>
                <a:gd name="T43" fmla="*/ 1155 h 1187"/>
                <a:gd name="T44" fmla="*/ 822 w 907"/>
                <a:gd name="T45" fmla="*/ 1172 h 1187"/>
                <a:gd name="T46" fmla="*/ 791 w 907"/>
                <a:gd name="T47" fmla="*/ 1182 h 1187"/>
                <a:gd name="T48" fmla="*/ 757 w 907"/>
                <a:gd name="T49" fmla="*/ 1187 h 1187"/>
                <a:gd name="T50" fmla="*/ 150 w 907"/>
                <a:gd name="T51" fmla="*/ 1187 h 1187"/>
                <a:gd name="T52" fmla="*/ 116 w 907"/>
                <a:gd name="T53" fmla="*/ 1182 h 1187"/>
                <a:gd name="T54" fmla="*/ 85 w 907"/>
                <a:gd name="T55" fmla="*/ 1172 h 1187"/>
                <a:gd name="T56" fmla="*/ 56 w 907"/>
                <a:gd name="T57" fmla="*/ 1155 h 1187"/>
                <a:gd name="T58" fmla="*/ 32 w 907"/>
                <a:gd name="T59" fmla="*/ 1131 h 1187"/>
                <a:gd name="T60" fmla="*/ 15 w 907"/>
                <a:gd name="T61" fmla="*/ 1103 h 1187"/>
                <a:gd name="T62" fmla="*/ 4 w 907"/>
                <a:gd name="T63" fmla="*/ 1073 h 1187"/>
                <a:gd name="T64" fmla="*/ 0 w 907"/>
                <a:gd name="T65" fmla="*/ 1038 h 1187"/>
                <a:gd name="T66" fmla="*/ 0 w 907"/>
                <a:gd name="T67" fmla="*/ 149 h 1187"/>
                <a:gd name="T68" fmla="*/ 4 w 907"/>
                <a:gd name="T69" fmla="*/ 116 h 1187"/>
                <a:gd name="T70" fmla="*/ 15 w 907"/>
                <a:gd name="T71" fmla="*/ 83 h 1187"/>
                <a:gd name="T72" fmla="*/ 32 w 907"/>
                <a:gd name="T73" fmla="*/ 56 h 1187"/>
                <a:gd name="T74" fmla="*/ 56 w 907"/>
                <a:gd name="T75" fmla="*/ 34 h 1187"/>
                <a:gd name="T76" fmla="*/ 85 w 907"/>
                <a:gd name="T77" fmla="*/ 16 h 1187"/>
                <a:gd name="T78" fmla="*/ 116 w 907"/>
                <a:gd name="T79" fmla="*/ 5 h 1187"/>
                <a:gd name="T80" fmla="*/ 150 w 907"/>
                <a:gd name="T81" fmla="*/ 0 h 1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07" h="1187">
                  <a:moveTo>
                    <a:pt x="150" y="149"/>
                  </a:moveTo>
                  <a:lnTo>
                    <a:pt x="150" y="1038"/>
                  </a:lnTo>
                  <a:lnTo>
                    <a:pt x="757" y="1038"/>
                  </a:lnTo>
                  <a:lnTo>
                    <a:pt x="757" y="816"/>
                  </a:lnTo>
                  <a:lnTo>
                    <a:pt x="302" y="149"/>
                  </a:lnTo>
                  <a:lnTo>
                    <a:pt x="150" y="149"/>
                  </a:lnTo>
                  <a:close/>
                  <a:moveTo>
                    <a:pt x="150" y="0"/>
                  </a:moveTo>
                  <a:lnTo>
                    <a:pt x="302" y="0"/>
                  </a:lnTo>
                  <a:lnTo>
                    <a:pt x="332" y="3"/>
                  </a:lnTo>
                  <a:lnTo>
                    <a:pt x="360" y="12"/>
                  </a:lnTo>
                  <a:lnTo>
                    <a:pt x="386" y="27"/>
                  </a:lnTo>
                  <a:lnTo>
                    <a:pt x="409" y="44"/>
                  </a:lnTo>
                  <a:lnTo>
                    <a:pt x="429" y="67"/>
                  </a:lnTo>
                  <a:lnTo>
                    <a:pt x="882" y="734"/>
                  </a:lnTo>
                  <a:lnTo>
                    <a:pt x="895" y="759"/>
                  </a:lnTo>
                  <a:lnTo>
                    <a:pt x="904" y="787"/>
                  </a:lnTo>
                  <a:lnTo>
                    <a:pt x="907" y="816"/>
                  </a:lnTo>
                  <a:lnTo>
                    <a:pt x="907" y="1038"/>
                  </a:lnTo>
                  <a:lnTo>
                    <a:pt x="903" y="1073"/>
                  </a:lnTo>
                  <a:lnTo>
                    <a:pt x="892" y="1103"/>
                  </a:lnTo>
                  <a:lnTo>
                    <a:pt x="874" y="1131"/>
                  </a:lnTo>
                  <a:lnTo>
                    <a:pt x="850" y="1155"/>
                  </a:lnTo>
                  <a:lnTo>
                    <a:pt x="822" y="1172"/>
                  </a:lnTo>
                  <a:lnTo>
                    <a:pt x="791" y="1182"/>
                  </a:lnTo>
                  <a:lnTo>
                    <a:pt x="757" y="1187"/>
                  </a:lnTo>
                  <a:lnTo>
                    <a:pt x="150" y="1187"/>
                  </a:lnTo>
                  <a:lnTo>
                    <a:pt x="116" y="1182"/>
                  </a:lnTo>
                  <a:lnTo>
                    <a:pt x="85" y="1172"/>
                  </a:lnTo>
                  <a:lnTo>
                    <a:pt x="56" y="1155"/>
                  </a:lnTo>
                  <a:lnTo>
                    <a:pt x="32" y="1131"/>
                  </a:lnTo>
                  <a:lnTo>
                    <a:pt x="15" y="1103"/>
                  </a:lnTo>
                  <a:lnTo>
                    <a:pt x="4" y="1073"/>
                  </a:lnTo>
                  <a:lnTo>
                    <a:pt x="0" y="1038"/>
                  </a:lnTo>
                  <a:lnTo>
                    <a:pt x="0" y="149"/>
                  </a:lnTo>
                  <a:lnTo>
                    <a:pt x="4" y="116"/>
                  </a:lnTo>
                  <a:lnTo>
                    <a:pt x="15" y="83"/>
                  </a:lnTo>
                  <a:lnTo>
                    <a:pt x="32" y="56"/>
                  </a:lnTo>
                  <a:lnTo>
                    <a:pt x="56" y="34"/>
                  </a:lnTo>
                  <a:lnTo>
                    <a:pt x="85" y="16"/>
                  </a:lnTo>
                  <a:lnTo>
                    <a:pt x="116" y="5"/>
                  </a:lnTo>
                  <a:lnTo>
                    <a:pt x="1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ES" sz="900"/>
            </a:p>
          </p:txBody>
        </p:sp>
        <p:sp>
          <p:nvSpPr>
            <p:cNvPr id="53" name="Freeform 24"/>
            <p:cNvSpPr>
              <a:spLocks noEditPoints="1"/>
            </p:cNvSpPr>
            <p:nvPr/>
          </p:nvSpPr>
          <p:spPr bwMode="auto">
            <a:xfrm>
              <a:off x="12486" y="4334"/>
              <a:ext cx="1614" cy="1284"/>
            </a:xfrm>
            <a:custGeom>
              <a:avLst/>
              <a:gdLst>
                <a:gd name="T0" fmla="*/ 3417 w 4841"/>
                <a:gd name="T1" fmla="*/ 3052 h 3853"/>
                <a:gd name="T2" fmla="*/ 3333 w 4841"/>
                <a:gd name="T3" fmla="*/ 3308 h 3853"/>
                <a:gd name="T4" fmla="*/ 3493 w 4841"/>
                <a:gd name="T5" fmla="*/ 3523 h 3853"/>
                <a:gd name="T6" fmla="*/ 3770 w 4841"/>
                <a:gd name="T7" fmla="*/ 3523 h 3853"/>
                <a:gd name="T8" fmla="*/ 3929 w 4841"/>
                <a:gd name="T9" fmla="*/ 3308 h 3853"/>
                <a:gd name="T10" fmla="*/ 3844 w 4841"/>
                <a:gd name="T11" fmla="*/ 3052 h 3853"/>
                <a:gd name="T12" fmla="*/ 1664 w 4841"/>
                <a:gd name="T13" fmla="*/ 2964 h 3853"/>
                <a:gd name="T14" fmla="*/ 1420 w 4841"/>
                <a:gd name="T15" fmla="*/ 3085 h 3853"/>
                <a:gd name="T16" fmla="*/ 1377 w 4841"/>
                <a:gd name="T17" fmla="*/ 3354 h 3853"/>
                <a:gd name="T18" fmla="*/ 1569 w 4841"/>
                <a:gd name="T19" fmla="*/ 3542 h 3853"/>
                <a:gd name="T20" fmla="*/ 1843 w 4841"/>
                <a:gd name="T21" fmla="*/ 3500 h 3853"/>
                <a:gd name="T22" fmla="*/ 1967 w 4841"/>
                <a:gd name="T23" fmla="*/ 3260 h 3853"/>
                <a:gd name="T24" fmla="*/ 1843 w 4841"/>
                <a:gd name="T25" fmla="*/ 3021 h 3853"/>
                <a:gd name="T26" fmla="*/ 3177 w 4841"/>
                <a:gd name="T27" fmla="*/ 2075 h 3853"/>
                <a:gd name="T28" fmla="*/ 3044 w 4841"/>
                <a:gd name="T29" fmla="*/ 2389 h 3853"/>
                <a:gd name="T30" fmla="*/ 2722 w 4841"/>
                <a:gd name="T31" fmla="*/ 2520 h 3853"/>
                <a:gd name="T32" fmla="*/ 814 w 4841"/>
                <a:gd name="T33" fmla="*/ 3079 h 3853"/>
                <a:gd name="T34" fmla="*/ 1134 w 4841"/>
                <a:gd name="T35" fmla="*/ 2980 h 3853"/>
                <a:gd name="T36" fmla="*/ 1447 w 4841"/>
                <a:gd name="T37" fmla="*/ 2707 h 3853"/>
                <a:gd name="T38" fmla="*/ 1882 w 4841"/>
                <a:gd name="T39" fmla="*/ 2707 h 3853"/>
                <a:gd name="T40" fmla="*/ 2195 w 4841"/>
                <a:gd name="T41" fmla="*/ 2980 h 3853"/>
                <a:gd name="T42" fmla="*/ 3138 w 4841"/>
                <a:gd name="T43" fmla="*/ 2920 h 3853"/>
                <a:gd name="T44" fmla="*/ 3482 w 4841"/>
                <a:gd name="T45" fmla="*/ 2685 h 3853"/>
                <a:gd name="T46" fmla="*/ 3914 w 4841"/>
                <a:gd name="T47" fmla="*/ 2736 h 3853"/>
                <a:gd name="T48" fmla="*/ 4191 w 4841"/>
                <a:gd name="T49" fmla="*/ 3044 h 3853"/>
                <a:gd name="T50" fmla="*/ 4506 w 4841"/>
                <a:gd name="T51" fmla="*/ 3057 h 3853"/>
                <a:gd name="T52" fmla="*/ 4528 w 4841"/>
                <a:gd name="T53" fmla="*/ 2019 h 3853"/>
                <a:gd name="T54" fmla="*/ 3811 w 4841"/>
                <a:gd name="T55" fmla="*/ 1041 h 3853"/>
                <a:gd name="T56" fmla="*/ 359 w 4841"/>
                <a:gd name="T57" fmla="*/ 330 h 3853"/>
                <a:gd name="T58" fmla="*/ 307 w 4841"/>
                <a:gd name="T59" fmla="*/ 2109 h 3853"/>
                <a:gd name="T60" fmla="*/ 453 w 4841"/>
                <a:gd name="T61" fmla="*/ 2223 h 3853"/>
                <a:gd name="T62" fmla="*/ 2859 w 4841"/>
                <a:gd name="T63" fmla="*/ 2140 h 3853"/>
                <a:gd name="T64" fmla="*/ 2841 w 4841"/>
                <a:gd name="T65" fmla="*/ 352 h 3853"/>
                <a:gd name="T66" fmla="*/ 453 w 4841"/>
                <a:gd name="T67" fmla="*/ 0 h 3853"/>
                <a:gd name="T68" fmla="*/ 3001 w 4841"/>
                <a:gd name="T69" fmla="*/ 94 h 3853"/>
                <a:gd name="T70" fmla="*/ 3174 w 4841"/>
                <a:gd name="T71" fmla="*/ 384 h 3853"/>
                <a:gd name="T72" fmla="*/ 3947 w 4841"/>
                <a:gd name="T73" fmla="*/ 771 h 3853"/>
                <a:gd name="T74" fmla="*/ 4765 w 4841"/>
                <a:gd name="T75" fmla="*/ 1829 h 3853"/>
                <a:gd name="T76" fmla="*/ 4841 w 4841"/>
                <a:gd name="T77" fmla="*/ 2964 h 3853"/>
                <a:gd name="T78" fmla="*/ 4708 w 4841"/>
                <a:gd name="T79" fmla="*/ 3278 h 3853"/>
                <a:gd name="T80" fmla="*/ 4387 w 4841"/>
                <a:gd name="T81" fmla="*/ 3408 h 3853"/>
                <a:gd name="T82" fmla="*/ 4030 w 4841"/>
                <a:gd name="T83" fmla="*/ 3704 h 3853"/>
                <a:gd name="T84" fmla="*/ 3631 w 4841"/>
                <a:gd name="T85" fmla="*/ 3853 h 3853"/>
                <a:gd name="T86" fmla="*/ 3232 w 4841"/>
                <a:gd name="T87" fmla="*/ 3704 h 3853"/>
                <a:gd name="T88" fmla="*/ 2248 w 4841"/>
                <a:gd name="T89" fmla="*/ 3408 h 3853"/>
                <a:gd name="T90" fmla="*/ 2007 w 4841"/>
                <a:gd name="T91" fmla="*/ 3748 h 3853"/>
                <a:gd name="T92" fmla="*/ 1588 w 4841"/>
                <a:gd name="T93" fmla="*/ 3848 h 3853"/>
                <a:gd name="T94" fmla="*/ 1214 w 4841"/>
                <a:gd name="T95" fmla="*/ 3654 h 3853"/>
                <a:gd name="T96" fmla="*/ 846 w 4841"/>
                <a:gd name="T97" fmla="*/ 3405 h 3853"/>
                <a:gd name="T98" fmla="*/ 548 w 4841"/>
                <a:gd name="T99" fmla="*/ 3235 h 3853"/>
                <a:gd name="T100" fmla="*/ 453 w 4841"/>
                <a:gd name="T101" fmla="*/ 2520 h 3853"/>
                <a:gd name="T102" fmla="*/ 133 w 4841"/>
                <a:gd name="T103" fmla="*/ 2389 h 3853"/>
                <a:gd name="T104" fmla="*/ 0 w 4841"/>
                <a:gd name="T105" fmla="*/ 2075 h 3853"/>
                <a:gd name="T106" fmla="*/ 95 w 4841"/>
                <a:gd name="T107" fmla="*/ 174 h 3853"/>
                <a:gd name="T108" fmla="*/ 392 w 4841"/>
                <a:gd name="T109" fmla="*/ 5 h 3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841" h="3853">
                  <a:moveTo>
                    <a:pt x="3631" y="2964"/>
                  </a:moveTo>
                  <a:lnTo>
                    <a:pt x="3582" y="2968"/>
                  </a:lnTo>
                  <a:lnTo>
                    <a:pt x="3536" y="2979"/>
                  </a:lnTo>
                  <a:lnTo>
                    <a:pt x="3493" y="2998"/>
                  </a:lnTo>
                  <a:lnTo>
                    <a:pt x="3452" y="3021"/>
                  </a:lnTo>
                  <a:lnTo>
                    <a:pt x="3417" y="3052"/>
                  </a:lnTo>
                  <a:lnTo>
                    <a:pt x="3387" y="3085"/>
                  </a:lnTo>
                  <a:lnTo>
                    <a:pt x="3363" y="3125"/>
                  </a:lnTo>
                  <a:lnTo>
                    <a:pt x="3344" y="3167"/>
                  </a:lnTo>
                  <a:lnTo>
                    <a:pt x="3333" y="3212"/>
                  </a:lnTo>
                  <a:lnTo>
                    <a:pt x="3329" y="3260"/>
                  </a:lnTo>
                  <a:lnTo>
                    <a:pt x="3333" y="3308"/>
                  </a:lnTo>
                  <a:lnTo>
                    <a:pt x="3344" y="3354"/>
                  </a:lnTo>
                  <a:lnTo>
                    <a:pt x="3363" y="3396"/>
                  </a:lnTo>
                  <a:lnTo>
                    <a:pt x="3387" y="3435"/>
                  </a:lnTo>
                  <a:lnTo>
                    <a:pt x="3417" y="3470"/>
                  </a:lnTo>
                  <a:lnTo>
                    <a:pt x="3452" y="3500"/>
                  </a:lnTo>
                  <a:lnTo>
                    <a:pt x="3493" y="3523"/>
                  </a:lnTo>
                  <a:lnTo>
                    <a:pt x="3536" y="3542"/>
                  </a:lnTo>
                  <a:lnTo>
                    <a:pt x="3582" y="3552"/>
                  </a:lnTo>
                  <a:lnTo>
                    <a:pt x="3631" y="3556"/>
                  </a:lnTo>
                  <a:lnTo>
                    <a:pt x="3680" y="3552"/>
                  </a:lnTo>
                  <a:lnTo>
                    <a:pt x="3726" y="3542"/>
                  </a:lnTo>
                  <a:lnTo>
                    <a:pt x="3770" y="3523"/>
                  </a:lnTo>
                  <a:lnTo>
                    <a:pt x="3810" y="3500"/>
                  </a:lnTo>
                  <a:lnTo>
                    <a:pt x="3844" y="3470"/>
                  </a:lnTo>
                  <a:lnTo>
                    <a:pt x="3875" y="3435"/>
                  </a:lnTo>
                  <a:lnTo>
                    <a:pt x="3899" y="3396"/>
                  </a:lnTo>
                  <a:lnTo>
                    <a:pt x="3919" y="3354"/>
                  </a:lnTo>
                  <a:lnTo>
                    <a:pt x="3929" y="3308"/>
                  </a:lnTo>
                  <a:lnTo>
                    <a:pt x="3934" y="3260"/>
                  </a:lnTo>
                  <a:lnTo>
                    <a:pt x="3929" y="3212"/>
                  </a:lnTo>
                  <a:lnTo>
                    <a:pt x="3919" y="3167"/>
                  </a:lnTo>
                  <a:lnTo>
                    <a:pt x="3899" y="3125"/>
                  </a:lnTo>
                  <a:lnTo>
                    <a:pt x="3875" y="3085"/>
                  </a:lnTo>
                  <a:lnTo>
                    <a:pt x="3844" y="3052"/>
                  </a:lnTo>
                  <a:lnTo>
                    <a:pt x="3810" y="3021"/>
                  </a:lnTo>
                  <a:lnTo>
                    <a:pt x="3770" y="2998"/>
                  </a:lnTo>
                  <a:lnTo>
                    <a:pt x="3726" y="2979"/>
                  </a:lnTo>
                  <a:lnTo>
                    <a:pt x="3680" y="2968"/>
                  </a:lnTo>
                  <a:lnTo>
                    <a:pt x="3631" y="2964"/>
                  </a:lnTo>
                  <a:close/>
                  <a:moveTo>
                    <a:pt x="1664" y="2964"/>
                  </a:moveTo>
                  <a:lnTo>
                    <a:pt x="1615" y="2968"/>
                  </a:lnTo>
                  <a:lnTo>
                    <a:pt x="1569" y="2979"/>
                  </a:lnTo>
                  <a:lnTo>
                    <a:pt x="1526" y="2998"/>
                  </a:lnTo>
                  <a:lnTo>
                    <a:pt x="1486" y="3021"/>
                  </a:lnTo>
                  <a:lnTo>
                    <a:pt x="1450" y="3052"/>
                  </a:lnTo>
                  <a:lnTo>
                    <a:pt x="1420" y="3085"/>
                  </a:lnTo>
                  <a:lnTo>
                    <a:pt x="1395" y="3125"/>
                  </a:lnTo>
                  <a:lnTo>
                    <a:pt x="1377" y="3167"/>
                  </a:lnTo>
                  <a:lnTo>
                    <a:pt x="1365" y="3212"/>
                  </a:lnTo>
                  <a:lnTo>
                    <a:pt x="1362" y="3260"/>
                  </a:lnTo>
                  <a:lnTo>
                    <a:pt x="1365" y="3308"/>
                  </a:lnTo>
                  <a:lnTo>
                    <a:pt x="1377" y="3354"/>
                  </a:lnTo>
                  <a:lnTo>
                    <a:pt x="1395" y="3396"/>
                  </a:lnTo>
                  <a:lnTo>
                    <a:pt x="1420" y="3435"/>
                  </a:lnTo>
                  <a:lnTo>
                    <a:pt x="1450" y="3470"/>
                  </a:lnTo>
                  <a:lnTo>
                    <a:pt x="1486" y="3500"/>
                  </a:lnTo>
                  <a:lnTo>
                    <a:pt x="1526" y="3523"/>
                  </a:lnTo>
                  <a:lnTo>
                    <a:pt x="1569" y="3542"/>
                  </a:lnTo>
                  <a:lnTo>
                    <a:pt x="1615" y="3552"/>
                  </a:lnTo>
                  <a:lnTo>
                    <a:pt x="1664" y="3556"/>
                  </a:lnTo>
                  <a:lnTo>
                    <a:pt x="1714" y="3552"/>
                  </a:lnTo>
                  <a:lnTo>
                    <a:pt x="1760" y="3542"/>
                  </a:lnTo>
                  <a:lnTo>
                    <a:pt x="1803" y="3523"/>
                  </a:lnTo>
                  <a:lnTo>
                    <a:pt x="1843" y="3500"/>
                  </a:lnTo>
                  <a:lnTo>
                    <a:pt x="1879" y="3470"/>
                  </a:lnTo>
                  <a:lnTo>
                    <a:pt x="1909" y="3435"/>
                  </a:lnTo>
                  <a:lnTo>
                    <a:pt x="1934" y="3396"/>
                  </a:lnTo>
                  <a:lnTo>
                    <a:pt x="1952" y="3354"/>
                  </a:lnTo>
                  <a:lnTo>
                    <a:pt x="1964" y="3308"/>
                  </a:lnTo>
                  <a:lnTo>
                    <a:pt x="1967" y="3260"/>
                  </a:lnTo>
                  <a:lnTo>
                    <a:pt x="1964" y="3212"/>
                  </a:lnTo>
                  <a:lnTo>
                    <a:pt x="1952" y="3167"/>
                  </a:lnTo>
                  <a:lnTo>
                    <a:pt x="1934" y="3125"/>
                  </a:lnTo>
                  <a:lnTo>
                    <a:pt x="1909" y="3085"/>
                  </a:lnTo>
                  <a:lnTo>
                    <a:pt x="1879" y="3052"/>
                  </a:lnTo>
                  <a:lnTo>
                    <a:pt x="1843" y="3021"/>
                  </a:lnTo>
                  <a:lnTo>
                    <a:pt x="1803" y="2998"/>
                  </a:lnTo>
                  <a:lnTo>
                    <a:pt x="1760" y="2979"/>
                  </a:lnTo>
                  <a:lnTo>
                    <a:pt x="1714" y="2968"/>
                  </a:lnTo>
                  <a:lnTo>
                    <a:pt x="1664" y="2964"/>
                  </a:lnTo>
                  <a:close/>
                  <a:moveTo>
                    <a:pt x="3177" y="1038"/>
                  </a:moveTo>
                  <a:lnTo>
                    <a:pt x="3177" y="2075"/>
                  </a:lnTo>
                  <a:lnTo>
                    <a:pt x="3174" y="2135"/>
                  </a:lnTo>
                  <a:lnTo>
                    <a:pt x="3162" y="2194"/>
                  </a:lnTo>
                  <a:lnTo>
                    <a:pt x="3141" y="2248"/>
                  </a:lnTo>
                  <a:lnTo>
                    <a:pt x="3116" y="2299"/>
                  </a:lnTo>
                  <a:lnTo>
                    <a:pt x="3083" y="2347"/>
                  </a:lnTo>
                  <a:lnTo>
                    <a:pt x="3044" y="2389"/>
                  </a:lnTo>
                  <a:lnTo>
                    <a:pt x="3001" y="2427"/>
                  </a:lnTo>
                  <a:lnTo>
                    <a:pt x="2952" y="2459"/>
                  </a:lnTo>
                  <a:lnTo>
                    <a:pt x="2900" y="2485"/>
                  </a:lnTo>
                  <a:lnTo>
                    <a:pt x="2843" y="2504"/>
                  </a:lnTo>
                  <a:lnTo>
                    <a:pt x="2785" y="2516"/>
                  </a:lnTo>
                  <a:lnTo>
                    <a:pt x="2722" y="2520"/>
                  </a:lnTo>
                  <a:lnTo>
                    <a:pt x="757" y="2520"/>
                  </a:lnTo>
                  <a:lnTo>
                    <a:pt x="757" y="2964"/>
                  </a:lnTo>
                  <a:lnTo>
                    <a:pt x="760" y="2998"/>
                  </a:lnTo>
                  <a:lnTo>
                    <a:pt x="772" y="3030"/>
                  </a:lnTo>
                  <a:lnTo>
                    <a:pt x="790" y="3057"/>
                  </a:lnTo>
                  <a:lnTo>
                    <a:pt x="814" y="3079"/>
                  </a:lnTo>
                  <a:lnTo>
                    <a:pt x="842" y="3097"/>
                  </a:lnTo>
                  <a:lnTo>
                    <a:pt x="873" y="3109"/>
                  </a:lnTo>
                  <a:lnTo>
                    <a:pt x="907" y="3113"/>
                  </a:lnTo>
                  <a:lnTo>
                    <a:pt x="1080" y="3113"/>
                  </a:lnTo>
                  <a:lnTo>
                    <a:pt x="1103" y="3044"/>
                  </a:lnTo>
                  <a:lnTo>
                    <a:pt x="1134" y="2980"/>
                  </a:lnTo>
                  <a:lnTo>
                    <a:pt x="1171" y="2920"/>
                  </a:lnTo>
                  <a:lnTo>
                    <a:pt x="1214" y="2866"/>
                  </a:lnTo>
                  <a:lnTo>
                    <a:pt x="1265" y="2817"/>
                  </a:lnTo>
                  <a:lnTo>
                    <a:pt x="1320" y="2773"/>
                  </a:lnTo>
                  <a:lnTo>
                    <a:pt x="1381" y="2736"/>
                  </a:lnTo>
                  <a:lnTo>
                    <a:pt x="1447" y="2707"/>
                  </a:lnTo>
                  <a:lnTo>
                    <a:pt x="1517" y="2685"/>
                  </a:lnTo>
                  <a:lnTo>
                    <a:pt x="1588" y="2672"/>
                  </a:lnTo>
                  <a:lnTo>
                    <a:pt x="1664" y="2668"/>
                  </a:lnTo>
                  <a:lnTo>
                    <a:pt x="1740" y="2672"/>
                  </a:lnTo>
                  <a:lnTo>
                    <a:pt x="1812" y="2685"/>
                  </a:lnTo>
                  <a:lnTo>
                    <a:pt x="1882" y="2707"/>
                  </a:lnTo>
                  <a:lnTo>
                    <a:pt x="1947" y="2736"/>
                  </a:lnTo>
                  <a:lnTo>
                    <a:pt x="2009" y="2773"/>
                  </a:lnTo>
                  <a:lnTo>
                    <a:pt x="2064" y="2817"/>
                  </a:lnTo>
                  <a:lnTo>
                    <a:pt x="2114" y="2866"/>
                  </a:lnTo>
                  <a:lnTo>
                    <a:pt x="2158" y="2920"/>
                  </a:lnTo>
                  <a:lnTo>
                    <a:pt x="2195" y="2980"/>
                  </a:lnTo>
                  <a:lnTo>
                    <a:pt x="2226" y="3044"/>
                  </a:lnTo>
                  <a:lnTo>
                    <a:pt x="2248" y="3113"/>
                  </a:lnTo>
                  <a:lnTo>
                    <a:pt x="3047" y="3113"/>
                  </a:lnTo>
                  <a:lnTo>
                    <a:pt x="3069" y="3044"/>
                  </a:lnTo>
                  <a:lnTo>
                    <a:pt x="3099" y="2980"/>
                  </a:lnTo>
                  <a:lnTo>
                    <a:pt x="3138" y="2920"/>
                  </a:lnTo>
                  <a:lnTo>
                    <a:pt x="3181" y="2866"/>
                  </a:lnTo>
                  <a:lnTo>
                    <a:pt x="3232" y="2817"/>
                  </a:lnTo>
                  <a:lnTo>
                    <a:pt x="3287" y="2773"/>
                  </a:lnTo>
                  <a:lnTo>
                    <a:pt x="3348" y="2736"/>
                  </a:lnTo>
                  <a:lnTo>
                    <a:pt x="3414" y="2707"/>
                  </a:lnTo>
                  <a:lnTo>
                    <a:pt x="3482" y="2685"/>
                  </a:lnTo>
                  <a:lnTo>
                    <a:pt x="3555" y="2672"/>
                  </a:lnTo>
                  <a:lnTo>
                    <a:pt x="3631" y="2668"/>
                  </a:lnTo>
                  <a:lnTo>
                    <a:pt x="3707" y="2672"/>
                  </a:lnTo>
                  <a:lnTo>
                    <a:pt x="3779" y="2685"/>
                  </a:lnTo>
                  <a:lnTo>
                    <a:pt x="3849" y="2707"/>
                  </a:lnTo>
                  <a:lnTo>
                    <a:pt x="3914" y="2736"/>
                  </a:lnTo>
                  <a:lnTo>
                    <a:pt x="3974" y="2773"/>
                  </a:lnTo>
                  <a:lnTo>
                    <a:pt x="4030" y="2817"/>
                  </a:lnTo>
                  <a:lnTo>
                    <a:pt x="4081" y="2866"/>
                  </a:lnTo>
                  <a:lnTo>
                    <a:pt x="4124" y="2920"/>
                  </a:lnTo>
                  <a:lnTo>
                    <a:pt x="4162" y="2980"/>
                  </a:lnTo>
                  <a:lnTo>
                    <a:pt x="4191" y="3044"/>
                  </a:lnTo>
                  <a:lnTo>
                    <a:pt x="4214" y="3113"/>
                  </a:lnTo>
                  <a:lnTo>
                    <a:pt x="4387" y="3113"/>
                  </a:lnTo>
                  <a:lnTo>
                    <a:pt x="4422" y="3109"/>
                  </a:lnTo>
                  <a:lnTo>
                    <a:pt x="4454" y="3097"/>
                  </a:lnTo>
                  <a:lnTo>
                    <a:pt x="4482" y="3079"/>
                  </a:lnTo>
                  <a:lnTo>
                    <a:pt x="4506" y="3057"/>
                  </a:lnTo>
                  <a:lnTo>
                    <a:pt x="4524" y="3030"/>
                  </a:lnTo>
                  <a:lnTo>
                    <a:pt x="4534" y="2998"/>
                  </a:lnTo>
                  <a:lnTo>
                    <a:pt x="4539" y="2964"/>
                  </a:lnTo>
                  <a:lnTo>
                    <a:pt x="4539" y="2075"/>
                  </a:lnTo>
                  <a:lnTo>
                    <a:pt x="4536" y="2046"/>
                  </a:lnTo>
                  <a:lnTo>
                    <a:pt x="4528" y="2019"/>
                  </a:lnTo>
                  <a:lnTo>
                    <a:pt x="4513" y="1994"/>
                  </a:lnTo>
                  <a:lnTo>
                    <a:pt x="3908" y="1104"/>
                  </a:lnTo>
                  <a:lnTo>
                    <a:pt x="3889" y="1082"/>
                  </a:lnTo>
                  <a:lnTo>
                    <a:pt x="3867" y="1063"/>
                  </a:lnTo>
                  <a:lnTo>
                    <a:pt x="3840" y="1050"/>
                  </a:lnTo>
                  <a:lnTo>
                    <a:pt x="3811" y="1041"/>
                  </a:lnTo>
                  <a:lnTo>
                    <a:pt x="3782" y="1038"/>
                  </a:lnTo>
                  <a:lnTo>
                    <a:pt x="3177" y="1038"/>
                  </a:lnTo>
                  <a:close/>
                  <a:moveTo>
                    <a:pt x="453" y="298"/>
                  </a:moveTo>
                  <a:lnTo>
                    <a:pt x="419" y="301"/>
                  </a:lnTo>
                  <a:lnTo>
                    <a:pt x="387" y="313"/>
                  </a:lnTo>
                  <a:lnTo>
                    <a:pt x="359" y="330"/>
                  </a:lnTo>
                  <a:lnTo>
                    <a:pt x="335" y="352"/>
                  </a:lnTo>
                  <a:lnTo>
                    <a:pt x="319" y="380"/>
                  </a:lnTo>
                  <a:lnTo>
                    <a:pt x="307" y="411"/>
                  </a:lnTo>
                  <a:lnTo>
                    <a:pt x="302" y="446"/>
                  </a:lnTo>
                  <a:lnTo>
                    <a:pt x="302" y="2075"/>
                  </a:lnTo>
                  <a:lnTo>
                    <a:pt x="307" y="2109"/>
                  </a:lnTo>
                  <a:lnTo>
                    <a:pt x="319" y="2140"/>
                  </a:lnTo>
                  <a:lnTo>
                    <a:pt x="335" y="2167"/>
                  </a:lnTo>
                  <a:lnTo>
                    <a:pt x="359" y="2191"/>
                  </a:lnTo>
                  <a:lnTo>
                    <a:pt x="387" y="2208"/>
                  </a:lnTo>
                  <a:lnTo>
                    <a:pt x="419" y="2220"/>
                  </a:lnTo>
                  <a:lnTo>
                    <a:pt x="453" y="2223"/>
                  </a:lnTo>
                  <a:lnTo>
                    <a:pt x="2722" y="2223"/>
                  </a:lnTo>
                  <a:lnTo>
                    <a:pt x="2758" y="2220"/>
                  </a:lnTo>
                  <a:lnTo>
                    <a:pt x="2789" y="2208"/>
                  </a:lnTo>
                  <a:lnTo>
                    <a:pt x="2818" y="2191"/>
                  </a:lnTo>
                  <a:lnTo>
                    <a:pt x="2841" y="2167"/>
                  </a:lnTo>
                  <a:lnTo>
                    <a:pt x="2859" y="2140"/>
                  </a:lnTo>
                  <a:lnTo>
                    <a:pt x="2870" y="2109"/>
                  </a:lnTo>
                  <a:lnTo>
                    <a:pt x="2874" y="2075"/>
                  </a:lnTo>
                  <a:lnTo>
                    <a:pt x="2874" y="446"/>
                  </a:lnTo>
                  <a:lnTo>
                    <a:pt x="2870" y="411"/>
                  </a:lnTo>
                  <a:lnTo>
                    <a:pt x="2859" y="380"/>
                  </a:lnTo>
                  <a:lnTo>
                    <a:pt x="2841" y="352"/>
                  </a:lnTo>
                  <a:lnTo>
                    <a:pt x="2818" y="330"/>
                  </a:lnTo>
                  <a:lnTo>
                    <a:pt x="2789" y="313"/>
                  </a:lnTo>
                  <a:lnTo>
                    <a:pt x="2758" y="301"/>
                  </a:lnTo>
                  <a:lnTo>
                    <a:pt x="2722" y="298"/>
                  </a:lnTo>
                  <a:lnTo>
                    <a:pt x="453" y="298"/>
                  </a:lnTo>
                  <a:close/>
                  <a:moveTo>
                    <a:pt x="453" y="0"/>
                  </a:moveTo>
                  <a:lnTo>
                    <a:pt x="2722" y="0"/>
                  </a:lnTo>
                  <a:lnTo>
                    <a:pt x="2785" y="5"/>
                  </a:lnTo>
                  <a:lnTo>
                    <a:pt x="2843" y="17"/>
                  </a:lnTo>
                  <a:lnTo>
                    <a:pt x="2900" y="35"/>
                  </a:lnTo>
                  <a:lnTo>
                    <a:pt x="2952" y="62"/>
                  </a:lnTo>
                  <a:lnTo>
                    <a:pt x="3001" y="94"/>
                  </a:lnTo>
                  <a:lnTo>
                    <a:pt x="3044" y="132"/>
                  </a:lnTo>
                  <a:lnTo>
                    <a:pt x="3083" y="174"/>
                  </a:lnTo>
                  <a:lnTo>
                    <a:pt x="3116" y="221"/>
                  </a:lnTo>
                  <a:lnTo>
                    <a:pt x="3141" y="272"/>
                  </a:lnTo>
                  <a:lnTo>
                    <a:pt x="3162" y="327"/>
                  </a:lnTo>
                  <a:lnTo>
                    <a:pt x="3174" y="384"/>
                  </a:lnTo>
                  <a:lnTo>
                    <a:pt x="3177" y="446"/>
                  </a:lnTo>
                  <a:lnTo>
                    <a:pt x="3177" y="742"/>
                  </a:lnTo>
                  <a:lnTo>
                    <a:pt x="3782" y="742"/>
                  </a:lnTo>
                  <a:lnTo>
                    <a:pt x="3838" y="745"/>
                  </a:lnTo>
                  <a:lnTo>
                    <a:pt x="3893" y="755"/>
                  </a:lnTo>
                  <a:lnTo>
                    <a:pt x="3947" y="771"/>
                  </a:lnTo>
                  <a:lnTo>
                    <a:pt x="3996" y="794"/>
                  </a:lnTo>
                  <a:lnTo>
                    <a:pt x="4044" y="822"/>
                  </a:lnTo>
                  <a:lnTo>
                    <a:pt x="4087" y="857"/>
                  </a:lnTo>
                  <a:lnTo>
                    <a:pt x="4126" y="895"/>
                  </a:lnTo>
                  <a:lnTo>
                    <a:pt x="4160" y="940"/>
                  </a:lnTo>
                  <a:lnTo>
                    <a:pt x="4765" y="1829"/>
                  </a:lnTo>
                  <a:lnTo>
                    <a:pt x="4792" y="1874"/>
                  </a:lnTo>
                  <a:lnTo>
                    <a:pt x="4814" y="1922"/>
                  </a:lnTo>
                  <a:lnTo>
                    <a:pt x="4829" y="1972"/>
                  </a:lnTo>
                  <a:lnTo>
                    <a:pt x="4838" y="2023"/>
                  </a:lnTo>
                  <a:lnTo>
                    <a:pt x="4841" y="2075"/>
                  </a:lnTo>
                  <a:lnTo>
                    <a:pt x="4841" y="2964"/>
                  </a:lnTo>
                  <a:lnTo>
                    <a:pt x="4838" y="3024"/>
                  </a:lnTo>
                  <a:lnTo>
                    <a:pt x="4826" y="3082"/>
                  </a:lnTo>
                  <a:lnTo>
                    <a:pt x="4805" y="3136"/>
                  </a:lnTo>
                  <a:lnTo>
                    <a:pt x="4780" y="3189"/>
                  </a:lnTo>
                  <a:lnTo>
                    <a:pt x="4747" y="3235"/>
                  </a:lnTo>
                  <a:lnTo>
                    <a:pt x="4708" y="3278"/>
                  </a:lnTo>
                  <a:lnTo>
                    <a:pt x="4665" y="3316"/>
                  </a:lnTo>
                  <a:lnTo>
                    <a:pt x="4616" y="3348"/>
                  </a:lnTo>
                  <a:lnTo>
                    <a:pt x="4564" y="3373"/>
                  </a:lnTo>
                  <a:lnTo>
                    <a:pt x="4507" y="3392"/>
                  </a:lnTo>
                  <a:lnTo>
                    <a:pt x="4449" y="3405"/>
                  </a:lnTo>
                  <a:lnTo>
                    <a:pt x="4387" y="3408"/>
                  </a:lnTo>
                  <a:lnTo>
                    <a:pt x="4214" y="3408"/>
                  </a:lnTo>
                  <a:lnTo>
                    <a:pt x="4191" y="3476"/>
                  </a:lnTo>
                  <a:lnTo>
                    <a:pt x="4162" y="3540"/>
                  </a:lnTo>
                  <a:lnTo>
                    <a:pt x="4124" y="3600"/>
                  </a:lnTo>
                  <a:lnTo>
                    <a:pt x="4080" y="3654"/>
                  </a:lnTo>
                  <a:lnTo>
                    <a:pt x="4030" y="3704"/>
                  </a:lnTo>
                  <a:lnTo>
                    <a:pt x="3974" y="3748"/>
                  </a:lnTo>
                  <a:lnTo>
                    <a:pt x="3913" y="3784"/>
                  </a:lnTo>
                  <a:lnTo>
                    <a:pt x="3847" y="3813"/>
                  </a:lnTo>
                  <a:lnTo>
                    <a:pt x="3779" y="3835"/>
                  </a:lnTo>
                  <a:lnTo>
                    <a:pt x="3706" y="3848"/>
                  </a:lnTo>
                  <a:lnTo>
                    <a:pt x="3631" y="3853"/>
                  </a:lnTo>
                  <a:lnTo>
                    <a:pt x="3555" y="3848"/>
                  </a:lnTo>
                  <a:lnTo>
                    <a:pt x="3482" y="3835"/>
                  </a:lnTo>
                  <a:lnTo>
                    <a:pt x="3414" y="3813"/>
                  </a:lnTo>
                  <a:lnTo>
                    <a:pt x="3348" y="3784"/>
                  </a:lnTo>
                  <a:lnTo>
                    <a:pt x="3287" y="3748"/>
                  </a:lnTo>
                  <a:lnTo>
                    <a:pt x="3232" y="3704"/>
                  </a:lnTo>
                  <a:lnTo>
                    <a:pt x="3181" y="3654"/>
                  </a:lnTo>
                  <a:lnTo>
                    <a:pt x="3138" y="3600"/>
                  </a:lnTo>
                  <a:lnTo>
                    <a:pt x="3099" y="3540"/>
                  </a:lnTo>
                  <a:lnTo>
                    <a:pt x="3069" y="3476"/>
                  </a:lnTo>
                  <a:lnTo>
                    <a:pt x="3047" y="3408"/>
                  </a:lnTo>
                  <a:lnTo>
                    <a:pt x="2248" y="3408"/>
                  </a:lnTo>
                  <a:lnTo>
                    <a:pt x="2226" y="3476"/>
                  </a:lnTo>
                  <a:lnTo>
                    <a:pt x="2195" y="3540"/>
                  </a:lnTo>
                  <a:lnTo>
                    <a:pt x="2158" y="3600"/>
                  </a:lnTo>
                  <a:lnTo>
                    <a:pt x="2113" y="3654"/>
                  </a:lnTo>
                  <a:lnTo>
                    <a:pt x="2064" y="3704"/>
                  </a:lnTo>
                  <a:lnTo>
                    <a:pt x="2007" y="3748"/>
                  </a:lnTo>
                  <a:lnTo>
                    <a:pt x="1946" y="3784"/>
                  </a:lnTo>
                  <a:lnTo>
                    <a:pt x="1882" y="3813"/>
                  </a:lnTo>
                  <a:lnTo>
                    <a:pt x="1812" y="3835"/>
                  </a:lnTo>
                  <a:lnTo>
                    <a:pt x="1740" y="3848"/>
                  </a:lnTo>
                  <a:lnTo>
                    <a:pt x="1664" y="3853"/>
                  </a:lnTo>
                  <a:lnTo>
                    <a:pt x="1588" y="3848"/>
                  </a:lnTo>
                  <a:lnTo>
                    <a:pt x="1517" y="3835"/>
                  </a:lnTo>
                  <a:lnTo>
                    <a:pt x="1447" y="3813"/>
                  </a:lnTo>
                  <a:lnTo>
                    <a:pt x="1381" y="3784"/>
                  </a:lnTo>
                  <a:lnTo>
                    <a:pt x="1320" y="3748"/>
                  </a:lnTo>
                  <a:lnTo>
                    <a:pt x="1265" y="3704"/>
                  </a:lnTo>
                  <a:lnTo>
                    <a:pt x="1214" y="3654"/>
                  </a:lnTo>
                  <a:lnTo>
                    <a:pt x="1171" y="3600"/>
                  </a:lnTo>
                  <a:lnTo>
                    <a:pt x="1134" y="3540"/>
                  </a:lnTo>
                  <a:lnTo>
                    <a:pt x="1103" y="3476"/>
                  </a:lnTo>
                  <a:lnTo>
                    <a:pt x="1080" y="3408"/>
                  </a:lnTo>
                  <a:lnTo>
                    <a:pt x="907" y="3408"/>
                  </a:lnTo>
                  <a:lnTo>
                    <a:pt x="846" y="3405"/>
                  </a:lnTo>
                  <a:lnTo>
                    <a:pt x="787" y="3392"/>
                  </a:lnTo>
                  <a:lnTo>
                    <a:pt x="732" y="3373"/>
                  </a:lnTo>
                  <a:lnTo>
                    <a:pt x="679" y="3348"/>
                  </a:lnTo>
                  <a:lnTo>
                    <a:pt x="630" y="3316"/>
                  </a:lnTo>
                  <a:lnTo>
                    <a:pt x="587" y="3278"/>
                  </a:lnTo>
                  <a:lnTo>
                    <a:pt x="548" y="3235"/>
                  </a:lnTo>
                  <a:lnTo>
                    <a:pt x="516" y="3189"/>
                  </a:lnTo>
                  <a:lnTo>
                    <a:pt x="489" y="3136"/>
                  </a:lnTo>
                  <a:lnTo>
                    <a:pt x="469" y="3082"/>
                  </a:lnTo>
                  <a:lnTo>
                    <a:pt x="457" y="3024"/>
                  </a:lnTo>
                  <a:lnTo>
                    <a:pt x="453" y="2964"/>
                  </a:lnTo>
                  <a:lnTo>
                    <a:pt x="453" y="2520"/>
                  </a:lnTo>
                  <a:lnTo>
                    <a:pt x="392" y="2516"/>
                  </a:lnTo>
                  <a:lnTo>
                    <a:pt x="334" y="2504"/>
                  </a:lnTo>
                  <a:lnTo>
                    <a:pt x="277" y="2485"/>
                  </a:lnTo>
                  <a:lnTo>
                    <a:pt x="225" y="2459"/>
                  </a:lnTo>
                  <a:lnTo>
                    <a:pt x="177" y="2427"/>
                  </a:lnTo>
                  <a:lnTo>
                    <a:pt x="133" y="2389"/>
                  </a:lnTo>
                  <a:lnTo>
                    <a:pt x="95" y="2347"/>
                  </a:lnTo>
                  <a:lnTo>
                    <a:pt x="63" y="2299"/>
                  </a:lnTo>
                  <a:lnTo>
                    <a:pt x="36" y="2248"/>
                  </a:lnTo>
                  <a:lnTo>
                    <a:pt x="16" y="2194"/>
                  </a:lnTo>
                  <a:lnTo>
                    <a:pt x="4" y="2135"/>
                  </a:lnTo>
                  <a:lnTo>
                    <a:pt x="0" y="2075"/>
                  </a:lnTo>
                  <a:lnTo>
                    <a:pt x="0" y="446"/>
                  </a:lnTo>
                  <a:lnTo>
                    <a:pt x="4" y="384"/>
                  </a:lnTo>
                  <a:lnTo>
                    <a:pt x="16" y="327"/>
                  </a:lnTo>
                  <a:lnTo>
                    <a:pt x="36" y="272"/>
                  </a:lnTo>
                  <a:lnTo>
                    <a:pt x="63" y="221"/>
                  </a:lnTo>
                  <a:lnTo>
                    <a:pt x="95" y="174"/>
                  </a:lnTo>
                  <a:lnTo>
                    <a:pt x="133" y="132"/>
                  </a:lnTo>
                  <a:lnTo>
                    <a:pt x="177" y="94"/>
                  </a:lnTo>
                  <a:lnTo>
                    <a:pt x="225" y="62"/>
                  </a:lnTo>
                  <a:lnTo>
                    <a:pt x="277" y="35"/>
                  </a:lnTo>
                  <a:lnTo>
                    <a:pt x="334" y="17"/>
                  </a:lnTo>
                  <a:lnTo>
                    <a:pt x="392" y="5"/>
                  </a:lnTo>
                  <a:lnTo>
                    <a:pt x="4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ES" sz="900"/>
            </a:p>
          </p:txBody>
        </p:sp>
      </p:grpSp>
      <p:grpSp>
        <p:nvGrpSpPr>
          <p:cNvPr id="54" name="Group 27"/>
          <p:cNvGrpSpPr>
            <a:grpSpLocks noChangeAspect="1"/>
          </p:cNvGrpSpPr>
          <p:nvPr/>
        </p:nvGrpSpPr>
        <p:grpSpPr bwMode="auto">
          <a:xfrm>
            <a:off x="10305712" y="3330883"/>
            <a:ext cx="194572" cy="192643"/>
            <a:chOff x="12867" y="5760"/>
            <a:chExt cx="1614" cy="1598"/>
          </a:xfrm>
          <a:solidFill>
            <a:schemeClr val="tx2"/>
          </a:solidFill>
        </p:grpSpPr>
        <p:sp>
          <p:nvSpPr>
            <p:cNvPr id="55" name="Freeform 29"/>
            <p:cNvSpPr>
              <a:spLocks noEditPoints="1"/>
            </p:cNvSpPr>
            <p:nvPr/>
          </p:nvSpPr>
          <p:spPr bwMode="auto">
            <a:xfrm>
              <a:off x="12867" y="5760"/>
              <a:ext cx="1614" cy="1598"/>
            </a:xfrm>
            <a:custGeom>
              <a:avLst/>
              <a:gdLst>
                <a:gd name="T0" fmla="*/ 1358 w 3226"/>
                <a:gd name="T1" fmla="*/ 609 h 3195"/>
                <a:gd name="T2" fmla="*/ 1146 w 3226"/>
                <a:gd name="T3" fmla="*/ 711 h 3195"/>
                <a:gd name="T4" fmla="*/ 974 w 3226"/>
                <a:gd name="T5" fmla="*/ 686 h 3195"/>
                <a:gd name="T6" fmla="*/ 725 w 3226"/>
                <a:gd name="T7" fmla="*/ 1048 h 3195"/>
                <a:gd name="T8" fmla="*/ 662 w 3226"/>
                <a:gd name="T9" fmla="*/ 1270 h 3195"/>
                <a:gd name="T10" fmla="*/ 540 w 3226"/>
                <a:gd name="T11" fmla="*/ 1393 h 3195"/>
                <a:gd name="T12" fmla="*/ 567 w 3226"/>
                <a:gd name="T13" fmla="*/ 1815 h 3195"/>
                <a:gd name="T14" fmla="*/ 683 w 3226"/>
                <a:gd name="T15" fmla="*/ 1979 h 3195"/>
                <a:gd name="T16" fmla="*/ 719 w 3226"/>
                <a:gd name="T17" fmla="*/ 2176 h 3195"/>
                <a:gd name="T18" fmla="*/ 1001 w 3226"/>
                <a:gd name="T19" fmla="*/ 2494 h 3195"/>
                <a:gd name="T20" fmla="*/ 1174 w 3226"/>
                <a:gd name="T21" fmla="*/ 2495 h 3195"/>
                <a:gd name="T22" fmla="*/ 1378 w 3226"/>
                <a:gd name="T23" fmla="*/ 2609 h 3195"/>
                <a:gd name="T24" fmla="*/ 1813 w 3226"/>
                <a:gd name="T25" fmla="*/ 2690 h 3195"/>
                <a:gd name="T26" fmla="*/ 1916 w 3226"/>
                <a:gd name="T27" fmla="*/ 2552 h 3195"/>
                <a:gd name="T28" fmla="*/ 2140 w 3226"/>
                <a:gd name="T29" fmla="*/ 2475 h 3195"/>
                <a:gd name="T30" fmla="*/ 2708 w 3226"/>
                <a:gd name="T31" fmla="*/ 2490 h 3195"/>
                <a:gd name="T32" fmla="*/ 2502 w 3226"/>
                <a:gd name="T33" fmla="*/ 2089 h 3195"/>
                <a:gd name="T34" fmla="*/ 2592 w 3226"/>
                <a:gd name="T35" fmla="*/ 1872 h 3195"/>
                <a:gd name="T36" fmla="*/ 3024 w 3226"/>
                <a:gd name="T37" fmla="*/ 1733 h 3195"/>
                <a:gd name="T38" fmla="*/ 2612 w 3226"/>
                <a:gd name="T39" fmla="*/ 1345 h 3195"/>
                <a:gd name="T40" fmla="*/ 2509 w 3226"/>
                <a:gd name="T41" fmla="*/ 1135 h 3195"/>
                <a:gd name="T42" fmla="*/ 2534 w 3226"/>
                <a:gd name="T43" fmla="*/ 965 h 3195"/>
                <a:gd name="T44" fmla="*/ 2170 w 3226"/>
                <a:gd name="T45" fmla="*/ 718 h 3195"/>
                <a:gd name="T46" fmla="*/ 1944 w 3226"/>
                <a:gd name="T47" fmla="*/ 656 h 3195"/>
                <a:gd name="T48" fmla="*/ 1820 w 3226"/>
                <a:gd name="T49" fmla="*/ 535 h 3195"/>
                <a:gd name="T50" fmla="*/ 1812 w 3226"/>
                <a:gd name="T51" fmla="*/ 9 h 3195"/>
                <a:gd name="T52" fmla="*/ 1940 w 3226"/>
                <a:gd name="T53" fmla="*/ 131 h 3195"/>
                <a:gd name="T54" fmla="*/ 2428 w 3226"/>
                <a:gd name="T55" fmla="*/ 332 h 3195"/>
                <a:gd name="T56" fmla="*/ 2605 w 3226"/>
                <a:gd name="T57" fmla="*/ 335 h 3195"/>
                <a:gd name="T58" fmla="*/ 2900 w 3226"/>
                <a:gd name="T59" fmla="*/ 641 h 3195"/>
                <a:gd name="T60" fmla="*/ 2876 w 3226"/>
                <a:gd name="T61" fmla="*/ 816 h 3195"/>
                <a:gd name="T62" fmla="*/ 3122 w 3226"/>
                <a:gd name="T63" fmla="*/ 1287 h 3195"/>
                <a:gd name="T64" fmla="*/ 3224 w 3226"/>
                <a:gd name="T65" fmla="*/ 1431 h 3195"/>
                <a:gd name="T66" fmla="*/ 3190 w 3226"/>
                <a:gd name="T67" fmla="*/ 1848 h 3195"/>
                <a:gd name="T68" fmla="*/ 2755 w 3226"/>
                <a:gd name="T69" fmla="*/ 1990 h 3195"/>
                <a:gd name="T70" fmla="*/ 2908 w 3226"/>
                <a:gd name="T71" fmla="*/ 2465 h 3195"/>
                <a:gd name="T72" fmla="*/ 2851 w 3226"/>
                <a:gd name="T73" fmla="*/ 2632 h 3195"/>
                <a:gd name="T74" fmla="*/ 2514 w 3226"/>
                <a:gd name="T75" fmla="*/ 2882 h 3195"/>
                <a:gd name="T76" fmla="*/ 2077 w 3226"/>
                <a:gd name="T77" fmla="*/ 2703 h 3195"/>
                <a:gd name="T78" fmla="*/ 1890 w 3226"/>
                <a:gd name="T79" fmla="*/ 3139 h 3195"/>
                <a:gd name="T80" fmla="*/ 1476 w 3226"/>
                <a:gd name="T81" fmla="*/ 3195 h 3195"/>
                <a:gd name="T82" fmla="*/ 1317 w 3226"/>
                <a:gd name="T83" fmla="*/ 3118 h 3195"/>
                <a:gd name="T84" fmla="*/ 1087 w 3226"/>
                <a:gd name="T85" fmla="*/ 2675 h 3195"/>
                <a:gd name="T86" fmla="*/ 682 w 3226"/>
                <a:gd name="T87" fmla="*/ 2880 h 3195"/>
                <a:gd name="T88" fmla="*/ 355 w 3226"/>
                <a:gd name="T89" fmla="*/ 2607 h 3195"/>
                <a:gd name="T90" fmla="*/ 324 w 3226"/>
                <a:gd name="T91" fmla="*/ 2436 h 3195"/>
                <a:gd name="T92" fmla="*/ 162 w 3226"/>
                <a:gd name="T93" fmla="*/ 1929 h 3195"/>
                <a:gd name="T94" fmla="*/ 22 w 3226"/>
                <a:gd name="T95" fmla="*/ 1822 h 3195"/>
                <a:gd name="T96" fmla="*/ 9 w 3226"/>
                <a:gd name="T97" fmla="*/ 1401 h 3195"/>
                <a:gd name="T98" fmla="*/ 132 w 3226"/>
                <a:gd name="T99" fmla="*/ 1275 h 3195"/>
                <a:gd name="T100" fmla="*/ 335 w 3226"/>
                <a:gd name="T101" fmla="*/ 788 h 3195"/>
                <a:gd name="T102" fmla="*/ 339 w 3226"/>
                <a:gd name="T103" fmla="*/ 614 h 3195"/>
                <a:gd name="T104" fmla="*/ 651 w 3226"/>
                <a:gd name="T105" fmla="*/ 323 h 3195"/>
                <a:gd name="T106" fmla="*/ 824 w 3226"/>
                <a:gd name="T107" fmla="*/ 346 h 3195"/>
                <a:gd name="T108" fmla="*/ 1300 w 3226"/>
                <a:gd name="T109" fmla="*/ 102 h 3195"/>
                <a:gd name="T110" fmla="*/ 1445 w 3226"/>
                <a:gd name="T111" fmla="*/ 2 h 3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226" h="3195">
                  <a:moveTo>
                    <a:pt x="1476" y="200"/>
                  </a:moveTo>
                  <a:lnTo>
                    <a:pt x="1414" y="506"/>
                  </a:lnTo>
                  <a:lnTo>
                    <a:pt x="1405" y="535"/>
                  </a:lnTo>
                  <a:lnTo>
                    <a:pt x="1394" y="562"/>
                  </a:lnTo>
                  <a:lnTo>
                    <a:pt x="1378" y="586"/>
                  </a:lnTo>
                  <a:lnTo>
                    <a:pt x="1358" y="609"/>
                  </a:lnTo>
                  <a:lnTo>
                    <a:pt x="1335" y="628"/>
                  </a:lnTo>
                  <a:lnTo>
                    <a:pt x="1311" y="643"/>
                  </a:lnTo>
                  <a:lnTo>
                    <a:pt x="1283" y="656"/>
                  </a:lnTo>
                  <a:lnTo>
                    <a:pt x="1227" y="676"/>
                  </a:lnTo>
                  <a:lnTo>
                    <a:pt x="1174" y="701"/>
                  </a:lnTo>
                  <a:lnTo>
                    <a:pt x="1146" y="711"/>
                  </a:lnTo>
                  <a:lnTo>
                    <a:pt x="1117" y="718"/>
                  </a:lnTo>
                  <a:lnTo>
                    <a:pt x="1087" y="720"/>
                  </a:lnTo>
                  <a:lnTo>
                    <a:pt x="1057" y="718"/>
                  </a:lnTo>
                  <a:lnTo>
                    <a:pt x="1028" y="711"/>
                  </a:lnTo>
                  <a:lnTo>
                    <a:pt x="1001" y="701"/>
                  </a:lnTo>
                  <a:lnTo>
                    <a:pt x="974" y="686"/>
                  </a:lnTo>
                  <a:lnTo>
                    <a:pt x="711" y="513"/>
                  </a:lnTo>
                  <a:lnTo>
                    <a:pt x="518" y="705"/>
                  </a:lnTo>
                  <a:lnTo>
                    <a:pt x="693" y="965"/>
                  </a:lnTo>
                  <a:lnTo>
                    <a:pt x="708" y="992"/>
                  </a:lnTo>
                  <a:lnTo>
                    <a:pt x="719" y="1019"/>
                  </a:lnTo>
                  <a:lnTo>
                    <a:pt x="725" y="1048"/>
                  </a:lnTo>
                  <a:lnTo>
                    <a:pt x="727" y="1077"/>
                  </a:lnTo>
                  <a:lnTo>
                    <a:pt x="725" y="1106"/>
                  </a:lnTo>
                  <a:lnTo>
                    <a:pt x="718" y="1135"/>
                  </a:lnTo>
                  <a:lnTo>
                    <a:pt x="706" y="1163"/>
                  </a:lnTo>
                  <a:lnTo>
                    <a:pt x="683" y="1216"/>
                  </a:lnTo>
                  <a:lnTo>
                    <a:pt x="662" y="1270"/>
                  </a:lnTo>
                  <a:lnTo>
                    <a:pt x="650" y="1298"/>
                  </a:lnTo>
                  <a:lnTo>
                    <a:pt x="634" y="1323"/>
                  </a:lnTo>
                  <a:lnTo>
                    <a:pt x="615" y="1345"/>
                  </a:lnTo>
                  <a:lnTo>
                    <a:pt x="592" y="1364"/>
                  </a:lnTo>
                  <a:lnTo>
                    <a:pt x="567" y="1381"/>
                  </a:lnTo>
                  <a:lnTo>
                    <a:pt x="540" y="1393"/>
                  </a:lnTo>
                  <a:lnTo>
                    <a:pt x="511" y="1401"/>
                  </a:lnTo>
                  <a:lnTo>
                    <a:pt x="202" y="1461"/>
                  </a:lnTo>
                  <a:lnTo>
                    <a:pt x="202" y="1733"/>
                  </a:lnTo>
                  <a:lnTo>
                    <a:pt x="511" y="1794"/>
                  </a:lnTo>
                  <a:lnTo>
                    <a:pt x="540" y="1802"/>
                  </a:lnTo>
                  <a:lnTo>
                    <a:pt x="567" y="1815"/>
                  </a:lnTo>
                  <a:lnTo>
                    <a:pt x="593" y="1831"/>
                  </a:lnTo>
                  <a:lnTo>
                    <a:pt x="615" y="1850"/>
                  </a:lnTo>
                  <a:lnTo>
                    <a:pt x="634" y="1872"/>
                  </a:lnTo>
                  <a:lnTo>
                    <a:pt x="650" y="1897"/>
                  </a:lnTo>
                  <a:lnTo>
                    <a:pt x="662" y="1925"/>
                  </a:lnTo>
                  <a:lnTo>
                    <a:pt x="683" y="1979"/>
                  </a:lnTo>
                  <a:lnTo>
                    <a:pt x="707" y="2032"/>
                  </a:lnTo>
                  <a:lnTo>
                    <a:pt x="718" y="2060"/>
                  </a:lnTo>
                  <a:lnTo>
                    <a:pt x="725" y="2089"/>
                  </a:lnTo>
                  <a:lnTo>
                    <a:pt x="727" y="2118"/>
                  </a:lnTo>
                  <a:lnTo>
                    <a:pt x="725" y="2148"/>
                  </a:lnTo>
                  <a:lnTo>
                    <a:pt x="719" y="2176"/>
                  </a:lnTo>
                  <a:lnTo>
                    <a:pt x="708" y="2204"/>
                  </a:lnTo>
                  <a:lnTo>
                    <a:pt x="693" y="2230"/>
                  </a:lnTo>
                  <a:lnTo>
                    <a:pt x="518" y="2490"/>
                  </a:lnTo>
                  <a:lnTo>
                    <a:pt x="713" y="2682"/>
                  </a:lnTo>
                  <a:lnTo>
                    <a:pt x="974" y="2509"/>
                  </a:lnTo>
                  <a:lnTo>
                    <a:pt x="1001" y="2494"/>
                  </a:lnTo>
                  <a:lnTo>
                    <a:pt x="1028" y="2484"/>
                  </a:lnTo>
                  <a:lnTo>
                    <a:pt x="1057" y="2478"/>
                  </a:lnTo>
                  <a:lnTo>
                    <a:pt x="1087" y="2475"/>
                  </a:lnTo>
                  <a:lnTo>
                    <a:pt x="1117" y="2478"/>
                  </a:lnTo>
                  <a:lnTo>
                    <a:pt x="1146" y="2485"/>
                  </a:lnTo>
                  <a:lnTo>
                    <a:pt x="1174" y="2495"/>
                  </a:lnTo>
                  <a:lnTo>
                    <a:pt x="1228" y="2519"/>
                  </a:lnTo>
                  <a:lnTo>
                    <a:pt x="1283" y="2540"/>
                  </a:lnTo>
                  <a:lnTo>
                    <a:pt x="1311" y="2552"/>
                  </a:lnTo>
                  <a:lnTo>
                    <a:pt x="1336" y="2567"/>
                  </a:lnTo>
                  <a:lnTo>
                    <a:pt x="1359" y="2587"/>
                  </a:lnTo>
                  <a:lnTo>
                    <a:pt x="1378" y="2609"/>
                  </a:lnTo>
                  <a:lnTo>
                    <a:pt x="1394" y="2634"/>
                  </a:lnTo>
                  <a:lnTo>
                    <a:pt x="1406" y="2660"/>
                  </a:lnTo>
                  <a:lnTo>
                    <a:pt x="1415" y="2690"/>
                  </a:lnTo>
                  <a:lnTo>
                    <a:pt x="1476" y="2995"/>
                  </a:lnTo>
                  <a:lnTo>
                    <a:pt x="1750" y="2995"/>
                  </a:lnTo>
                  <a:lnTo>
                    <a:pt x="1813" y="2690"/>
                  </a:lnTo>
                  <a:lnTo>
                    <a:pt x="1821" y="2660"/>
                  </a:lnTo>
                  <a:lnTo>
                    <a:pt x="1832" y="2634"/>
                  </a:lnTo>
                  <a:lnTo>
                    <a:pt x="1849" y="2609"/>
                  </a:lnTo>
                  <a:lnTo>
                    <a:pt x="1868" y="2587"/>
                  </a:lnTo>
                  <a:lnTo>
                    <a:pt x="1891" y="2567"/>
                  </a:lnTo>
                  <a:lnTo>
                    <a:pt x="1916" y="2552"/>
                  </a:lnTo>
                  <a:lnTo>
                    <a:pt x="1944" y="2540"/>
                  </a:lnTo>
                  <a:lnTo>
                    <a:pt x="1998" y="2519"/>
                  </a:lnTo>
                  <a:lnTo>
                    <a:pt x="2052" y="2495"/>
                  </a:lnTo>
                  <a:lnTo>
                    <a:pt x="2081" y="2485"/>
                  </a:lnTo>
                  <a:lnTo>
                    <a:pt x="2110" y="2478"/>
                  </a:lnTo>
                  <a:lnTo>
                    <a:pt x="2140" y="2475"/>
                  </a:lnTo>
                  <a:lnTo>
                    <a:pt x="2170" y="2478"/>
                  </a:lnTo>
                  <a:lnTo>
                    <a:pt x="2198" y="2484"/>
                  </a:lnTo>
                  <a:lnTo>
                    <a:pt x="2226" y="2494"/>
                  </a:lnTo>
                  <a:lnTo>
                    <a:pt x="2252" y="2509"/>
                  </a:lnTo>
                  <a:lnTo>
                    <a:pt x="2514" y="2682"/>
                  </a:lnTo>
                  <a:lnTo>
                    <a:pt x="2708" y="2490"/>
                  </a:lnTo>
                  <a:lnTo>
                    <a:pt x="2534" y="2230"/>
                  </a:lnTo>
                  <a:lnTo>
                    <a:pt x="2518" y="2204"/>
                  </a:lnTo>
                  <a:lnTo>
                    <a:pt x="2508" y="2176"/>
                  </a:lnTo>
                  <a:lnTo>
                    <a:pt x="2502" y="2148"/>
                  </a:lnTo>
                  <a:lnTo>
                    <a:pt x="2500" y="2118"/>
                  </a:lnTo>
                  <a:lnTo>
                    <a:pt x="2502" y="2089"/>
                  </a:lnTo>
                  <a:lnTo>
                    <a:pt x="2509" y="2060"/>
                  </a:lnTo>
                  <a:lnTo>
                    <a:pt x="2520" y="2032"/>
                  </a:lnTo>
                  <a:lnTo>
                    <a:pt x="2544" y="1979"/>
                  </a:lnTo>
                  <a:lnTo>
                    <a:pt x="2565" y="1925"/>
                  </a:lnTo>
                  <a:lnTo>
                    <a:pt x="2577" y="1897"/>
                  </a:lnTo>
                  <a:lnTo>
                    <a:pt x="2592" y="1872"/>
                  </a:lnTo>
                  <a:lnTo>
                    <a:pt x="2612" y="1849"/>
                  </a:lnTo>
                  <a:lnTo>
                    <a:pt x="2635" y="1831"/>
                  </a:lnTo>
                  <a:lnTo>
                    <a:pt x="2659" y="1815"/>
                  </a:lnTo>
                  <a:lnTo>
                    <a:pt x="2686" y="1802"/>
                  </a:lnTo>
                  <a:lnTo>
                    <a:pt x="2716" y="1794"/>
                  </a:lnTo>
                  <a:lnTo>
                    <a:pt x="3024" y="1733"/>
                  </a:lnTo>
                  <a:lnTo>
                    <a:pt x="3024" y="1461"/>
                  </a:lnTo>
                  <a:lnTo>
                    <a:pt x="2716" y="1400"/>
                  </a:lnTo>
                  <a:lnTo>
                    <a:pt x="2686" y="1392"/>
                  </a:lnTo>
                  <a:lnTo>
                    <a:pt x="2659" y="1381"/>
                  </a:lnTo>
                  <a:lnTo>
                    <a:pt x="2635" y="1364"/>
                  </a:lnTo>
                  <a:lnTo>
                    <a:pt x="2612" y="1345"/>
                  </a:lnTo>
                  <a:lnTo>
                    <a:pt x="2592" y="1323"/>
                  </a:lnTo>
                  <a:lnTo>
                    <a:pt x="2577" y="1298"/>
                  </a:lnTo>
                  <a:lnTo>
                    <a:pt x="2564" y="1270"/>
                  </a:lnTo>
                  <a:lnTo>
                    <a:pt x="2544" y="1215"/>
                  </a:lnTo>
                  <a:lnTo>
                    <a:pt x="2520" y="1163"/>
                  </a:lnTo>
                  <a:lnTo>
                    <a:pt x="2509" y="1135"/>
                  </a:lnTo>
                  <a:lnTo>
                    <a:pt x="2502" y="1106"/>
                  </a:lnTo>
                  <a:lnTo>
                    <a:pt x="2500" y="1077"/>
                  </a:lnTo>
                  <a:lnTo>
                    <a:pt x="2502" y="1048"/>
                  </a:lnTo>
                  <a:lnTo>
                    <a:pt x="2508" y="1019"/>
                  </a:lnTo>
                  <a:lnTo>
                    <a:pt x="2519" y="992"/>
                  </a:lnTo>
                  <a:lnTo>
                    <a:pt x="2534" y="965"/>
                  </a:lnTo>
                  <a:lnTo>
                    <a:pt x="2708" y="705"/>
                  </a:lnTo>
                  <a:lnTo>
                    <a:pt x="2514" y="513"/>
                  </a:lnTo>
                  <a:lnTo>
                    <a:pt x="2252" y="686"/>
                  </a:lnTo>
                  <a:lnTo>
                    <a:pt x="2225" y="701"/>
                  </a:lnTo>
                  <a:lnTo>
                    <a:pt x="2197" y="711"/>
                  </a:lnTo>
                  <a:lnTo>
                    <a:pt x="2170" y="718"/>
                  </a:lnTo>
                  <a:lnTo>
                    <a:pt x="2140" y="720"/>
                  </a:lnTo>
                  <a:lnTo>
                    <a:pt x="2110" y="718"/>
                  </a:lnTo>
                  <a:lnTo>
                    <a:pt x="2081" y="711"/>
                  </a:lnTo>
                  <a:lnTo>
                    <a:pt x="2052" y="700"/>
                  </a:lnTo>
                  <a:lnTo>
                    <a:pt x="1998" y="676"/>
                  </a:lnTo>
                  <a:lnTo>
                    <a:pt x="1944" y="656"/>
                  </a:lnTo>
                  <a:lnTo>
                    <a:pt x="1916" y="643"/>
                  </a:lnTo>
                  <a:lnTo>
                    <a:pt x="1890" y="628"/>
                  </a:lnTo>
                  <a:lnTo>
                    <a:pt x="1868" y="609"/>
                  </a:lnTo>
                  <a:lnTo>
                    <a:pt x="1849" y="586"/>
                  </a:lnTo>
                  <a:lnTo>
                    <a:pt x="1832" y="562"/>
                  </a:lnTo>
                  <a:lnTo>
                    <a:pt x="1820" y="535"/>
                  </a:lnTo>
                  <a:lnTo>
                    <a:pt x="1813" y="506"/>
                  </a:lnTo>
                  <a:lnTo>
                    <a:pt x="1750" y="200"/>
                  </a:lnTo>
                  <a:lnTo>
                    <a:pt x="1476" y="200"/>
                  </a:lnTo>
                  <a:close/>
                  <a:moveTo>
                    <a:pt x="1750" y="0"/>
                  </a:moveTo>
                  <a:lnTo>
                    <a:pt x="1782" y="2"/>
                  </a:lnTo>
                  <a:lnTo>
                    <a:pt x="1812" y="9"/>
                  </a:lnTo>
                  <a:lnTo>
                    <a:pt x="1840" y="20"/>
                  </a:lnTo>
                  <a:lnTo>
                    <a:pt x="1866" y="36"/>
                  </a:lnTo>
                  <a:lnTo>
                    <a:pt x="1889" y="55"/>
                  </a:lnTo>
                  <a:lnTo>
                    <a:pt x="1910" y="78"/>
                  </a:lnTo>
                  <a:lnTo>
                    <a:pt x="1927" y="102"/>
                  </a:lnTo>
                  <a:lnTo>
                    <a:pt x="1940" y="131"/>
                  </a:lnTo>
                  <a:lnTo>
                    <a:pt x="1948" y="160"/>
                  </a:lnTo>
                  <a:lnTo>
                    <a:pt x="2010" y="467"/>
                  </a:lnTo>
                  <a:lnTo>
                    <a:pt x="2076" y="491"/>
                  </a:lnTo>
                  <a:lnTo>
                    <a:pt x="2140" y="520"/>
                  </a:lnTo>
                  <a:lnTo>
                    <a:pt x="2403" y="346"/>
                  </a:lnTo>
                  <a:lnTo>
                    <a:pt x="2428" y="332"/>
                  </a:lnTo>
                  <a:lnTo>
                    <a:pt x="2456" y="322"/>
                  </a:lnTo>
                  <a:lnTo>
                    <a:pt x="2485" y="316"/>
                  </a:lnTo>
                  <a:lnTo>
                    <a:pt x="2514" y="314"/>
                  </a:lnTo>
                  <a:lnTo>
                    <a:pt x="2546" y="316"/>
                  </a:lnTo>
                  <a:lnTo>
                    <a:pt x="2576" y="323"/>
                  </a:lnTo>
                  <a:lnTo>
                    <a:pt x="2605" y="335"/>
                  </a:lnTo>
                  <a:lnTo>
                    <a:pt x="2633" y="351"/>
                  </a:lnTo>
                  <a:lnTo>
                    <a:pt x="2657" y="372"/>
                  </a:lnTo>
                  <a:lnTo>
                    <a:pt x="2851" y="564"/>
                  </a:lnTo>
                  <a:lnTo>
                    <a:pt x="2872" y="588"/>
                  </a:lnTo>
                  <a:lnTo>
                    <a:pt x="2887" y="614"/>
                  </a:lnTo>
                  <a:lnTo>
                    <a:pt x="2900" y="641"/>
                  </a:lnTo>
                  <a:lnTo>
                    <a:pt x="2907" y="671"/>
                  </a:lnTo>
                  <a:lnTo>
                    <a:pt x="2910" y="701"/>
                  </a:lnTo>
                  <a:lnTo>
                    <a:pt x="2908" y="730"/>
                  </a:lnTo>
                  <a:lnTo>
                    <a:pt x="2903" y="760"/>
                  </a:lnTo>
                  <a:lnTo>
                    <a:pt x="2891" y="788"/>
                  </a:lnTo>
                  <a:lnTo>
                    <a:pt x="2876" y="816"/>
                  </a:lnTo>
                  <a:lnTo>
                    <a:pt x="2702" y="1076"/>
                  </a:lnTo>
                  <a:lnTo>
                    <a:pt x="2730" y="1140"/>
                  </a:lnTo>
                  <a:lnTo>
                    <a:pt x="2755" y="1205"/>
                  </a:lnTo>
                  <a:lnTo>
                    <a:pt x="3065" y="1265"/>
                  </a:lnTo>
                  <a:lnTo>
                    <a:pt x="3094" y="1275"/>
                  </a:lnTo>
                  <a:lnTo>
                    <a:pt x="3122" y="1287"/>
                  </a:lnTo>
                  <a:lnTo>
                    <a:pt x="3148" y="1304"/>
                  </a:lnTo>
                  <a:lnTo>
                    <a:pt x="3171" y="1324"/>
                  </a:lnTo>
                  <a:lnTo>
                    <a:pt x="3190" y="1347"/>
                  </a:lnTo>
                  <a:lnTo>
                    <a:pt x="3206" y="1373"/>
                  </a:lnTo>
                  <a:lnTo>
                    <a:pt x="3217" y="1401"/>
                  </a:lnTo>
                  <a:lnTo>
                    <a:pt x="3224" y="1431"/>
                  </a:lnTo>
                  <a:lnTo>
                    <a:pt x="3226" y="1461"/>
                  </a:lnTo>
                  <a:lnTo>
                    <a:pt x="3226" y="1733"/>
                  </a:lnTo>
                  <a:lnTo>
                    <a:pt x="3224" y="1765"/>
                  </a:lnTo>
                  <a:lnTo>
                    <a:pt x="3217" y="1794"/>
                  </a:lnTo>
                  <a:lnTo>
                    <a:pt x="3206" y="1822"/>
                  </a:lnTo>
                  <a:lnTo>
                    <a:pt x="3190" y="1848"/>
                  </a:lnTo>
                  <a:lnTo>
                    <a:pt x="3171" y="1871"/>
                  </a:lnTo>
                  <a:lnTo>
                    <a:pt x="3148" y="1891"/>
                  </a:lnTo>
                  <a:lnTo>
                    <a:pt x="3122" y="1908"/>
                  </a:lnTo>
                  <a:lnTo>
                    <a:pt x="3094" y="1921"/>
                  </a:lnTo>
                  <a:lnTo>
                    <a:pt x="3065" y="1929"/>
                  </a:lnTo>
                  <a:lnTo>
                    <a:pt x="2755" y="1990"/>
                  </a:lnTo>
                  <a:lnTo>
                    <a:pt x="2730" y="2056"/>
                  </a:lnTo>
                  <a:lnTo>
                    <a:pt x="2702" y="2119"/>
                  </a:lnTo>
                  <a:lnTo>
                    <a:pt x="2876" y="2379"/>
                  </a:lnTo>
                  <a:lnTo>
                    <a:pt x="2891" y="2406"/>
                  </a:lnTo>
                  <a:lnTo>
                    <a:pt x="2903" y="2436"/>
                  </a:lnTo>
                  <a:lnTo>
                    <a:pt x="2908" y="2465"/>
                  </a:lnTo>
                  <a:lnTo>
                    <a:pt x="2910" y="2495"/>
                  </a:lnTo>
                  <a:lnTo>
                    <a:pt x="2907" y="2524"/>
                  </a:lnTo>
                  <a:lnTo>
                    <a:pt x="2900" y="2554"/>
                  </a:lnTo>
                  <a:lnTo>
                    <a:pt x="2887" y="2582"/>
                  </a:lnTo>
                  <a:lnTo>
                    <a:pt x="2872" y="2607"/>
                  </a:lnTo>
                  <a:lnTo>
                    <a:pt x="2851" y="2632"/>
                  </a:lnTo>
                  <a:lnTo>
                    <a:pt x="2657" y="2824"/>
                  </a:lnTo>
                  <a:lnTo>
                    <a:pt x="2633" y="2844"/>
                  </a:lnTo>
                  <a:lnTo>
                    <a:pt x="2605" y="2860"/>
                  </a:lnTo>
                  <a:lnTo>
                    <a:pt x="2576" y="2873"/>
                  </a:lnTo>
                  <a:lnTo>
                    <a:pt x="2546" y="2880"/>
                  </a:lnTo>
                  <a:lnTo>
                    <a:pt x="2514" y="2882"/>
                  </a:lnTo>
                  <a:lnTo>
                    <a:pt x="2485" y="2880"/>
                  </a:lnTo>
                  <a:lnTo>
                    <a:pt x="2457" y="2874"/>
                  </a:lnTo>
                  <a:lnTo>
                    <a:pt x="2429" y="2864"/>
                  </a:lnTo>
                  <a:lnTo>
                    <a:pt x="2403" y="2848"/>
                  </a:lnTo>
                  <a:lnTo>
                    <a:pt x="2140" y="2675"/>
                  </a:lnTo>
                  <a:lnTo>
                    <a:pt x="2077" y="2703"/>
                  </a:lnTo>
                  <a:lnTo>
                    <a:pt x="2010" y="2729"/>
                  </a:lnTo>
                  <a:lnTo>
                    <a:pt x="1948" y="3034"/>
                  </a:lnTo>
                  <a:lnTo>
                    <a:pt x="1940" y="3065"/>
                  </a:lnTo>
                  <a:lnTo>
                    <a:pt x="1927" y="3092"/>
                  </a:lnTo>
                  <a:lnTo>
                    <a:pt x="1910" y="3118"/>
                  </a:lnTo>
                  <a:lnTo>
                    <a:pt x="1890" y="3139"/>
                  </a:lnTo>
                  <a:lnTo>
                    <a:pt x="1866" y="3159"/>
                  </a:lnTo>
                  <a:lnTo>
                    <a:pt x="1841" y="3174"/>
                  </a:lnTo>
                  <a:lnTo>
                    <a:pt x="1812" y="3185"/>
                  </a:lnTo>
                  <a:lnTo>
                    <a:pt x="1782" y="3192"/>
                  </a:lnTo>
                  <a:lnTo>
                    <a:pt x="1750" y="3195"/>
                  </a:lnTo>
                  <a:lnTo>
                    <a:pt x="1476" y="3195"/>
                  </a:lnTo>
                  <a:lnTo>
                    <a:pt x="1445" y="3192"/>
                  </a:lnTo>
                  <a:lnTo>
                    <a:pt x="1415" y="3185"/>
                  </a:lnTo>
                  <a:lnTo>
                    <a:pt x="1386" y="3174"/>
                  </a:lnTo>
                  <a:lnTo>
                    <a:pt x="1360" y="3159"/>
                  </a:lnTo>
                  <a:lnTo>
                    <a:pt x="1337" y="3140"/>
                  </a:lnTo>
                  <a:lnTo>
                    <a:pt x="1317" y="3118"/>
                  </a:lnTo>
                  <a:lnTo>
                    <a:pt x="1300" y="3092"/>
                  </a:lnTo>
                  <a:lnTo>
                    <a:pt x="1287" y="3065"/>
                  </a:lnTo>
                  <a:lnTo>
                    <a:pt x="1279" y="3034"/>
                  </a:lnTo>
                  <a:lnTo>
                    <a:pt x="1217" y="2729"/>
                  </a:lnTo>
                  <a:lnTo>
                    <a:pt x="1151" y="2703"/>
                  </a:lnTo>
                  <a:lnTo>
                    <a:pt x="1087" y="2675"/>
                  </a:lnTo>
                  <a:lnTo>
                    <a:pt x="824" y="2848"/>
                  </a:lnTo>
                  <a:lnTo>
                    <a:pt x="798" y="2864"/>
                  </a:lnTo>
                  <a:lnTo>
                    <a:pt x="770" y="2874"/>
                  </a:lnTo>
                  <a:lnTo>
                    <a:pt x="741" y="2880"/>
                  </a:lnTo>
                  <a:lnTo>
                    <a:pt x="713" y="2882"/>
                  </a:lnTo>
                  <a:lnTo>
                    <a:pt x="682" y="2880"/>
                  </a:lnTo>
                  <a:lnTo>
                    <a:pt x="651" y="2873"/>
                  </a:lnTo>
                  <a:lnTo>
                    <a:pt x="622" y="2860"/>
                  </a:lnTo>
                  <a:lnTo>
                    <a:pt x="595" y="2844"/>
                  </a:lnTo>
                  <a:lnTo>
                    <a:pt x="570" y="2824"/>
                  </a:lnTo>
                  <a:lnTo>
                    <a:pt x="375" y="2632"/>
                  </a:lnTo>
                  <a:lnTo>
                    <a:pt x="355" y="2607"/>
                  </a:lnTo>
                  <a:lnTo>
                    <a:pt x="339" y="2582"/>
                  </a:lnTo>
                  <a:lnTo>
                    <a:pt x="327" y="2554"/>
                  </a:lnTo>
                  <a:lnTo>
                    <a:pt x="320" y="2524"/>
                  </a:lnTo>
                  <a:lnTo>
                    <a:pt x="317" y="2495"/>
                  </a:lnTo>
                  <a:lnTo>
                    <a:pt x="319" y="2465"/>
                  </a:lnTo>
                  <a:lnTo>
                    <a:pt x="324" y="2436"/>
                  </a:lnTo>
                  <a:lnTo>
                    <a:pt x="335" y="2406"/>
                  </a:lnTo>
                  <a:lnTo>
                    <a:pt x="351" y="2379"/>
                  </a:lnTo>
                  <a:lnTo>
                    <a:pt x="526" y="2119"/>
                  </a:lnTo>
                  <a:lnTo>
                    <a:pt x="497" y="2056"/>
                  </a:lnTo>
                  <a:lnTo>
                    <a:pt x="471" y="1990"/>
                  </a:lnTo>
                  <a:lnTo>
                    <a:pt x="162" y="1929"/>
                  </a:lnTo>
                  <a:lnTo>
                    <a:pt x="132" y="1921"/>
                  </a:lnTo>
                  <a:lnTo>
                    <a:pt x="104" y="1908"/>
                  </a:lnTo>
                  <a:lnTo>
                    <a:pt x="78" y="1891"/>
                  </a:lnTo>
                  <a:lnTo>
                    <a:pt x="56" y="1871"/>
                  </a:lnTo>
                  <a:lnTo>
                    <a:pt x="37" y="1848"/>
                  </a:lnTo>
                  <a:lnTo>
                    <a:pt x="22" y="1822"/>
                  </a:lnTo>
                  <a:lnTo>
                    <a:pt x="9" y="1794"/>
                  </a:lnTo>
                  <a:lnTo>
                    <a:pt x="2" y="1765"/>
                  </a:lnTo>
                  <a:lnTo>
                    <a:pt x="0" y="1733"/>
                  </a:lnTo>
                  <a:lnTo>
                    <a:pt x="0" y="1461"/>
                  </a:lnTo>
                  <a:lnTo>
                    <a:pt x="2" y="1431"/>
                  </a:lnTo>
                  <a:lnTo>
                    <a:pt x="9" y="1401"/>
                  </a:lnTo>
                  <a:lnTo>
                    <a:pt x="22" y="1373"/>
                  </a:lnTo>
                  <a:lnTo>
                    <a:pt x="37" y="1347"/>
                  </a:lnTo>
                  <a:lnTo>
                    <a:pt x="56" y="1324"/>
                  </a:lnTo>
                  <a:lnTo>
                    <a:pt x="78" y="1304"/>
                  </a:lnTo>
                  <a:lnTo>
                    <a:pt x="104" y="1287"/>
                  </a:lnTo>
                  <a:lnTo>
                    <a:pt x="132" y="1275"/>
                  </a:lnTo>
                  <a:lnTo>
                    <a:pt x="162" y="1265"/>
                  </a:lnTo>
                  <a:lnTo>
                    <a:pt x="471" y="1205"/>
                  </a:lnTo>
                  <a:lnTo>
                    <a:pt x="497" y="1140"/>
                  </a:lnTo>
                  <a:lnTo>
                    <a:pt x="526" y="1076"/>
                  </a:lnTo>
                  <a:lnTo>
                    <a:pt x="351" y="816"/>
                  </a:lnTo>
                  <a:lnTo>
                    <a:pt x="335" y="788"/>
                  </a:lnTo>
                  <a:lnTo>
                    <a:pt x="324" y="760"/>
                  </a:lnTo>
                  <a:lnTo>
                    <a:pt x="319" y="730"/>
                  </a:lnTo>
                  <a:lnTo>
                    <a:pt x="317" y="701"/>
                  </a:lnTo>
                  <a:lnTo>
                    <a:pt x="320" y="671"/>
                  </a:lnTo>
                  <a:lnTo>
                    <a:pt x="327" y="641"/>
                  </a:lnTo>
                  <a:lnTo>
                    <a:pt x="339" y="614"/>
                  </a:lnTo>
                  <a:lnTo>
                    <a:pt x="355" y="588"/>
                  </a:lnTo>
                  <a:lnTo>
                    <a:pt x="375" y="564"/>
                  </a:lnTo>
                  <a:lnTo>
                    <a:pt x="570" y="372"/>
                  </a:lnTo>
                  <a:lnTo>
                    <a:pt x="595" y="351"/>
                  </a:lnTo>
                  <a:lnTo>
                    <a:pt x="622" y="335"/>
                  </a:lnTo>
                  <a:lnTo>
                    <a:pt x="651" y="323"/>
                  </a:lnTo>
                  <a:lnTo>
                    <a:pt x="682" y="316"/>
                  </a:lnTo>
                  <a:lnTo>
                    <a:pt x="713" y="314"/>
                  </a:lnTo>
                  <a:lnTo>
                    <a:pt x="741" y="316"/>
                  </a:lnTo>
                  <a:lnTo>
                    <a:pt x="770" y="322"/>
                  </a:lnTo>
                  <a:lnTo>
                    <a:pt x="798" y="332"/>
                  </a:lnTo>
                  <a:lnTo>
                    <a:pt x="824" y="346"/>
                  </a:lnTo>
                  <a:lnTo>
                    <a:pt x="1087" y="520"/>
                  </a:lnTo>
                  <a:lnTo>
                    <a:pt x="1151" y="492"/>
                  </a:lnTo>
                  <a:lnTo>
                    <a:pt x="1217" y="467"/>
                  </a:lnTo>
                  <a:lnTo>
                    <a:pt x="1279" y="160"/>
                  </a:lnTo>
                  <a:lnTo>
                    <a:pt x="1287" y="131"/>
                  </a:lnTo>
                  <a:lnTo>
                    <a:pt x="1300" y="102"/>
                  </a:lnTo>
                  <a:lnTo>
                    <a:pt x="1317" y="78"/>
                  </a:lnTo>
                  <a:lnTo>
                    <a:pt x="1337" y="55"/>
                  </a:lnTo>
                  <a:lnTo>
                    <a:pt x="1360" y="36"/>
                  </a:lnTo>
                  <a:lnTo>
                    <a:pt x="1386" y="20"/>
                  </a:lnTo>
                  <a:lnTo>
                    <a:pt x="1415" y="9"/>
                  </a:lnTo>
                  <a:lnTo>
                    <a:pt x="1445" y="2"/>
                  </a:lnTo>
                  <a:lnTo>
                    <a:pt x="1476" y="0"/>
                  </a:lnTo>
                  <a:lnTo>
                    <a:pt x="17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ES" sz="900"/>
            </a:p>
          </p:txBody>
        </p:sp>
        <p:sp>
          <p:nvSpPr>
            <p:cNvPr id="56" name="Freeform 30"/>
            <p:cNvSpPr>
              <a:spLocks noEditPoints="1"/>
            </p:cNvSpPr>
            <p:nvPr/>
          </p:nvSpPr>
          <p:spPr bwMode="auto">
            <a:xfrm>
              <a:off x="13321" y="6209"/>
              <a:ext cx="706" cy="699"/>
            </a:xfrm>
            <a:custGeom>
              <a:avLst/>
              <a:gdLst>
                <a:gd name="T0" fmla="*/ 582 w 1412"/>
                <a:gd name="T1" fmla="*/ 100 h 1398"/>
                <a:gd name="T2" fmla="*/ 412 w 1412"/>
                <a:gd name="T3" fmla="*/ 161 h 1398"/>
                <a:gd name="T4" fmla="*/ 270 w 1412"/>
                <a:gd name="T5" fmla="*/ 266 h 1398"/>
                <a:gd name="T6" fmla="*/ 163 w 1412"/>
                <a:gd name="T7" fmla="*/ 407 h 1398"/>
                <a:gd name="T8" fmla="*/ 101 w 1412"/>
                <a:gd name="T9" fmla="*/ 576 h 1398"/>
                <a:gd name="T10" fmla="*/ 92 w 1412"/>
                <a:gd name="T11" fmla="*/ 762 h 1398"/>
                <a:gd name="T12" fmla="*/ 138 w 1412"/>
                <a:gd name="T13" fmla="*/ 936 h 1398"/>
                <a:gd name="T14" fmla="*/ 229 w 1412"/>
                <a:gd name="T15" fmla="*/ 1087 h 1398"/>
                <a:gd name="T16" fmla="*/ 361 w 1412"/>
                <a:gd name="T17" fmla="*/ 1206 h 1398"/>
                <a:gd name="T18" fmla="*/ 523 w 1412"/>
                <a:gd name="T19" fmla="*/ 1282 h 1398"/>
                <a:gd name="T20" fmla="*/ 707 w 1412"/>
                <a:gd name="T21" fmla="*/ 1310 h 1398"/>
                <a:gd name="T22" fmla="*/ 890 w 1412"/>
                <a:gd name="T23" fmla="*/ 1282 h 1398"/>
                <a:gd name="T24" fmla="*/ 1051 w 1412"/>
                <a:gd name="T25" fmla="*/ 1206 h 1398"/>
                <a:gd name="T26" fmla="*/ 1183 w 1412"/>
                <a:gd name="T27" fmla="*/ 1087 h 1398"/>
                <a:gd name="T28" fmla="*/ 1275 w 1412"/>
                <a:gd name="T29" fmla="*/ 936 h 1398"/>
                <a:gd name="T30" fmla="*/ 1320 w 1412"/>
                <a:gd name="T31" fmla="*/ 762 h 1398"/>
                <a:gd name="T32" fmla="*/ 1311 w 1412"/>
                <a:gd name="T33" fmla="*/ 576 h 1398"/>
                <a:gd name="T34" fmla="*/ 1249 w 1412"/>
                <a:gd name="T35" fmla="*/ 407 h 1398"/>
                <a:gd name="T36" fmla="*/ 1143 w 1412"/>
                <a:gd name="T37" fmla="*/ 266 h 1398"/>
                <a:gd name="T38" fmla="*/ 1001 w 1412"/>
                <a:gd name="T39" fmla="*/ 161 h 1398"/>
                <a:gd name="T40" fmla="*/ 830 w 1412"/>
                <a:gd name="T41" fmla="*/ 100 h 1398"/>
                <a:gd name="T42" fmla="*/ 707 w 1412"/>
                <a:gd name="T43" fmla="*/ 0 h 1398"/>
                <a:gd name="T44" fmla="*/ 905 w 1412"/>
                <a:gd name="T45" fmla="*/ 27 h 1398"/>
                <a:gd name="T46" fmla="*/ 1081 w 1412"/>
                <a:gd name="T47" fmla="*/ 106 h 1398"/>
                <a:gd name="T48" fmla="*/ 1227 w 1412"/>
                <a:gd name="T49" fmla="*/ 227 h 1398"/>
                <a:gd name="T50" fmla="*/ 1336 w 1412"/>
                <a:gd name="T51" fmla="*/ 383 h 1398"/>
                <a:gd name="T52" fmla="*/ 1399 w 1412"/>
                <a:gd name="T53" fmla="*/ 565 h 1398"/>
                <a:gd name="T54" fmla="*/ 1409 w 1412"/>
                <a:gd name="T55" fmla="*/ 766 h 1398"/>
                <a:gd name="T56" fmla="*/ 1363 w 1412"/>
                <a:gd name="T57" fmla="*/ 956 h 1398"/>
                <a:gd name="T58" fmla="*/ 1268 w 1412"/>
                <a:gd name="T59" fmla="*/ 1121 h 1398"/>
                <a:gd name="T60" fmla="*/ 1134 w 1412"/>
                <a:gd name="T61" fmla="*/ 1255 h 1398"/>
                <a:gd name="T62" fmla="*/ 966 w 1412"/>
                <a:gd name="T63" fmla="*/ 1349 h 1398"/>
                <a:gd name="T64" fmla="*/ 775 w 1412"/>
                <a:gd name="T65" fmla="*/ 1395 h 1398"/>
                <a:gd name="T66" fmla="*/ 573 w 1412"/>
                <a:gd name="T67" fmla="*/ 1384 h 1398"/>
                <a:gd name="T68" fmla="*/ 388 w 1412"/>
                <a:gd name="T69" fmla="*/ 1322 h 1398"/>
                <a:gd name="T70" fmla="*/ 230 w 1412"/>
                <a:gd name="T71" fmla="*/ 1215 h 1398"/>
                <a:gd name="T72" fmla="*/ 108 w 1412"/>
                <a:gd name="T73" fmla="*/ 1069 h 1398"/>
                <a:gd name="T74" fmla="*/ 28 w 1412"/>
                <a:gd name="T75" fmla="*/ 895 h 1398"/>
                <a:gd name="T76" fmla="*/ 0 w 1412"/>
                <a:gd name="T77" fmla="*/ 699 h 1398"/>
                <a:gd name="T78" fmla="*/ 28 w 1412"/>
                <a:gd name="T79" fmla="*/ 502 h 1398"/>
                <a:gd name="T80" fmla="*/ 108 w 1412"/>
                <a:gd name="T81" fmla="*/ 328 h 1398"/>
                <a:gd name="T82" fmla="*/ 230 w 1412"/>
                <a:gd name="T83" fmla="*/ 183 h 1398"/>
                <a:gd name="T84" fmla="*/ 388 w 1412"/>
                <a:gd name="T85" fmla="*/ 74 h 1398"/>
                <a:gd name="T86" fmla="*/ 573 w 1412"/>
                <a:gd name="T87" fmla="*/ 12 h 1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12" h="1398">
                  <a:moveTo>
                    <a:pt x="707" y="87"/>
                  </a:moveTo>
                  <a:lnTo>
                    <a:pt x="643" y="90"/>
                  </a:lnTo>
                  <a:lnTo>
                    <a:pt x="582" y="100"/>
                  </a:lnTo>
                  <a:lnTo>
                    <a:pt x="523" y="114"/>
                  </a:lnTo>
                  <a:lnTo>
                    <a:pt x="465" y="135"/>
                  </a:lnTo>
                  <a:lnTo>
                    <a:pt x="412" y="161"/>
                  </a:lnTo>
                  <a:lnTo>
                    <a:pt x="361" y="192"/>
                  </a:lnTo>
                  <a:lnTo>
                    <a:pt x="314" y="226"/>
                  </a:lnTo>
                  <a:lnTo>
                    <a:pt x="270" y="266"/>
                  </a:lnTo>
                  <a:lnTo>
                    <a:pt x="229" y="309"/>
                  </a:lnTo>
                  <a:lnTo>
                    <a:pt x="194" y="357"/>
                  </a:lnTo>
                  <a:lnTo>
                    <a:pt x="163" y="407"/>
                  </a:lnTo>
                  <a:lnTo>
                    <a:pt x="138" y="460"/>
                  </a:lnTo>
                  <a:lnTo>
                    <a:pt x="116" y="516"/>
                  </a:lnTo>
                  <a:lnTo>
                    <a:pt x="101" y="576"/>
                  </a:lnTo>
                  <a:lnTo>
                    <a:pt x="92" y="636"/>
                  </a:lnTo>
                  <a:lnTo>
                    <a:pt x="88" y="699"/>
                  </a:lnTo>
                  <a:lnTo>
                    <a:pt x="92" y="762"/>
                  </a:lnTo>
                  <a:lnTo>
                    <a:pt x="101" y="822"/>
                  </a:lnTo>
                  <a:lnTo>
                    <a:pt x="116" y="881"/>
                  </a:lnTo>
                  <a:lnTo>
                    <a:pt x="138" y="936"/>
                  </a:lnTo>
                  <a:lnTo>
                    <a:pt x="163" y="990"/>
                  </a:lnTo>
                  <a:lnTo>
                    <a:pt x="194" y="1040"/>
                  </a:lnTo>
                  <a:lnTo>
                    <a:pt x="229" y="1087"/>
                  </a:lnTo>
                  <a:lnTo>
                    <a:pt x="270" y="1131"/>
                  </a:lnTo>
                  <a:lnTo>
                    <a:pt x="314" y="1170"/>
                  </a:lnTo>
                  <a:lnTo>
                    <a:pt x="361" y="1206"/>
                  </a:lnTo>
                  <a:lnTo>
                    <a:pt x="412" y="1236"/>
                  </a:lnTo>
                  <a:lnTo>
                    <a:pt x="465" y="1262"/>
                  </a:lnTo>
                  <a:lnTo>
                    <a:pt x="523" y="1282"/>
                  </a:lnTo>
                  <a:lnTo>
                    <a:pt x="582" y="1298"/>
                  </a:lnTo>
                  <a:lnTo>
                    <a:pt x="643" y="1307"/>
                  </a:lnTo>
                  <a:lnTo>
                    <a:pt x="707" y="1310"/>
                  </a:lnTo>
                  <a:lnTo>
                    <a:pt x="770" y="1307"/>
                  </a:lnTo>
                  <a:lnTo>
                    <a:pt x="830" y="1298"/>
                  </a:lnTo>
                  <a:lnTo>
                    <a:pt x="890" y="1282"/>
                  </a:lnTo>
                  <a:lnTo>
                    <a:pt x="947" y="1262"/>
                  </a:lnTo>
                  <a:lnTo>
                    <a:pt x="1001" y="1236"/>
                  </a:lnTo>
                  <a:lnTo>
                    <a:pt x="1051" y="1206"/>
                  </a:lnTo>
                  <a:lnTo>
                    <a:pt x="1099" y="1170"/>
                  </a:lnTo>
                  <a:lnTo>
                    <a:pt x="1143" y="1131"/>
                  </a:lnTo>
                  <a:lnTo>
                    <a:pt x="1183" y="1087"/>
                  </a:lnTo>
                  <a:lnTo>
                    <a:pt x="1218" y="1040"/>
                  </a:lnTo>
                  <a:lnTo>
                    <a:pt x="1249" y="990"/>
                  </a:lnTo>
                  <a:lnTo>
                    <a:pt x="1275" y="936"/>
                  </a:lnTo>
                  <a:lnTo>
                    <a:pt x="1296" y="881"/>
                  </a:lnTo>
                  <a:lnTo>
                    <a:pt x="1311" y="822"/>
                  </a:lnTo>
                  <a:lnTo>
                    <a:pt x="1320" y="762"/>
                  </a:lnTo>
                  <a:lnTo>
                    <a:pt x="1323" y="699"/>
                  </a:lnTo>
                  <a:lnTo>
                    <a:pt x="1320" y="636"/>
                  </a:lnTo>
                  <a:lnTo>
                    <a:pt x="1311" y="576"/>
                  </a:lnTo>
                  <a:lnTo>
                    <a:pt x="1296" y="516"/>
                  </a:lnTo>
                  <a:lnTo>
                    <a:pt x="1275" y="460"/>
                  </a:lnTo>
                  <a:lnTo>
                    <a:pt x="1249" y="407"/>
                  </a:lnTo>
                  <a:lnTo>
                    <a:pt x="1218" y="357"/>
                  </a:lnTo>
                  <a:lnTo>
                    <a:pt x="1183" y="309"/>
                  </a:lnTo>
                  <a:lnTo>
                    <a:pt x="1143" y="266"/>
                  </a:lnTo>
                  <a:lnTo>
                    <a:pt x="1099" y="226"/>
                  </a:lnTo>
                  <a:lnTo>
                    <a:pt x="1051" y="192"/>
                  </a:lnTo>
                  <a:lnTo>
                    <a:pt x="1001" y="161"/>
                  </a:lnTo>
                  <a:lnTo>
                    <a:pt x="947" y="135"/>
                  </a:lnTo>
                  <a:lnTo>
                    <a:pt x="890" y="114"/>
                  </a:lnTo>
                  <a:lnTo>
                    <a:pt x="830" y="100"/>
                  </a:lnTo>
                  <a:lnTo>
                    <a:pt x="770" y="90"/>
                  </a:lnTo>
                  <a:lnTo>
                    <a:pt x="707" y="87"/>
                  </a:lnTo>
                  <a:close/>
                  <a:moveTo>
                    <a:pt x="707" y="0"/>
                  </a:moveTo>
                  <a:lnTo>
                    <a:pt x="775" y="3"/>
                  </a:lnTo>
                  <a:lnTo>
                    <a:pt x="841" y="12"/>
                  </a:lnTo>
                  <a:lnTo>
                    <a:pt x="905" y="27"/>
                  </a:lnTo>
                  <a:lnTo>
                    <a:pt x="966" y="49"/>
                  </a:lnTo>
                  <a:lnTo>
                    <a:pt x="1024" y="74"/>
                  </a:lnTo>
                  <a:lnTo>
                    <a:pt x="1081" y="106"/>
                  </a:lnTo>
                  <a:lnTo>
                    <a:pt x="1134" y="142"/>
                  </a:lnTo>
                  <a:lnTo>
                    <a:pt x="1182" y="183"/>
                  </a:lnTo>
                  <a:lnTo>
                    <a:pt x="1227" y="227"/>
                  </a:lnTo>
                  <a:lnTo>
                    <a:pt x="1268" y="275"/>
                  </a:lnTo>
                  <a:lnTo>
                    <a:pt x="1305" y="328"/>
                  </a:lnTo>
                  <a:lnTo>
                    <a:pt x="1336" y="383"/>
                  </a:lnTo>
                  <a:lnTo>
                    <a:pt x="1363" y="442"/>
                  </a:lnTo>
                  <a:lnTo>
                    <a:pt x="1383" y="502"/>
                  </a:lnTo>
                  <a:lnTo>
                    <a:pt x="1399" y="565"/>
                  </a:lnTo>
                  <a:lnTo>
                    <a:pt x="1409" y="632"/>
                  </a:lnTo>
                  <a:lnTo>
                    <a:pt x="1412" y="699"/>
                  </a:lnTo>
                  <a:lnTo>
                    <a:pt x="1409" y="766"/>
                  </a:lnTo>
                  <a:lnTo>
                    <a:pt x="1399" y="831"/>
                  </a:lnTo>
                  <a:lnTo>
                    <a:pt x="1383" y="895"/>
                  </a:lnTo>
                  <a:lnTo>
                    <a:pt x="1363" y="956"/>
                  </a:lnTo>
                  <a:lnTo>
                    <a:pt x="1336" y="1014"/>
                  </a:lnTo>
                  <a:lnTo>
                    <a:pt x="1305" y="1069"/>
                  </a:lnTo>
                  <a:lnTo>
                    <a:pt x="1268" y="1121"/>
                  </a:lnTo>
                  <a:lnTo>
                    <a:pt x="1227" y="1170"/>
                  </a:lnTo>
                  <a:lnTo>
                    <a:pt x="1182" y="1215"/>
                  </a:lnTo>
                  <a:lnTo>
                    <a:pt x="1134" y="1255"/>
                  </a:lnTo>
                  <a:lnTo>
                    <a:pt x="1081" y="1291"/>
                  </a:lnTo>
                  <a:lnTo>
                    <a:pt x="1024" y="1322"/>
                  </a:lnTo>
                  <a:lnTo>
                    <a:pt x="966" y="1349"/>
                  </a:lnTo>
                  <a:lnTo>
                    <a:pt x="905" y="1369"/>
                  </a:lnTo>
                  <a:lnTo>
                    <a:pt x="841" y="1384"/>
                  </a:lnTo>
                  <a:lnTo>
                    <a:pt x="775" y="1395"/>
                  </a:lnTo>
                  <a:lnTo>
                    <a:pt x="707" y="1398"/>
                  </a:lnTo>
                  <a:lnTo>
                    <a:pt x="639" y="1395"/>
                  </a:lnTo>
                  <a:lnTo>
                    <a:pt x="573" y="1384"/>
                  </a:lnTo>
                  <a:lnTo>
                    <a:pt x="508" y="1369"/>
                  </a:lnTo>
                  <a:lnTo>
                    <a:pt x="447" y="1349"/>
                  </a:lnTo>
                  <a:lnTo>
                    <a:pt x="388" y="1322"/>
                  </a:lnTo>
                  <a:lnTo>
                    <a:pt x="331" y="1291"/>
                  </a:lnTo>
                  <a:lnTo>
                    <a:pt x="279" y="1255"/>
                  </a:lnTo>
                  <a:lnTo>
                    <a:pt x="230" y="1215"/>
                  </a:lnTo>
                  <a:lnTo>
                    <a:pt x="185" y="1170"/>
                  </a:lnTo>
                  <a:lnTo>
                    <a:pt x="145" y="1121"/>
                  </a:lnTo>
                  <a:lnTo>
                    <a:pt x="108" y="1069"/>
                  </a:lnTo>
                  <a:lnTo>
                    <a:pt x="77" y="1014"/>
                  </a:lnTo>
                  <a:lnTo>
                    <a:pt x="50" y="956"/>
                  </a:lnTo>
                  <a:lnTo>
                    <a:pt x="28" y="895"/>
                  </a:lnTo>
                  <a:lnTo>
                    <a:pt x="13" y="831"/>
                  </a:lnTo>
                  <a:lnTo>
                    <a:pt x="3" y="766"/>
                  </a:lnTo>
                  <a:lnTo>
                    <a:pt x="0" y="699"/>
                  </a:lnTo>
                  <a:lnTo>
                    <a:pt x="3" y="632"/>
                  </a:lnTo>
                  <a:lnTo>
                    <a:pt x="13" y="565"/>
                  </a:lnTo>
                  <a:lnTo>
                    <a:pt x="28" y="502"/>
                  </a:lnTo>
                  <a:lnTo>
                    <a:pt x="50" y="442"/>
                  </a:lnTo>
                  <a:lnTo>
                    <a:pt x="77" y="383"/>
                  </a:lnTo>
                  <a:lnTo>
                    <a:pt x="108" y="328"/>
                  </a:lnTo>
                  <a:lnTo>
                    <a:pt x="145" y="275"/>
                  </a:lnTo>
                  <a:lnTo>
                    <a:pt x="185" y="227"/>
                  </a:lnTo>
                  <a:lnTo>
                    <a:pt x="230" y="183"/>
                  </a:lnTo>
                  <a:lnTo>
                    <a:pt x="279" y="142"/>
                  </a:lnTo>
                  <a:lnTo>
                    <a:pt x="331" y="106"/>
                  </a:lnTo>
                  <a:lnTo>
                    <a:pt x="388" y="74"/>
                  </a:lnTo>
                  <a:lnTo>
                    <a:pt x="447" y="49"/>
                  </a:lnTo>
                  <a:lnTo>
                    <a:pt x="508" y="27"/>
                  </a:lnTo>
                  <a:lnTo>
                    <a:pt x="573" y="12"/>
                  </a:lnTo>
                  <a:lnTo>
                    <a:pt x="639" y="3"/>
                  </a:lnTo>
                  <a:lnTo>
                    <a:pt x="7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ES" sz="900"/>
            </a:p>
          </p:txBody>
        </p:sp>
        <p:sp>
          <p:nvSpPr>
            <p:cNvPr id="57" name="Freeform 31"/>
            <p:cNvSpPr>
              <a:spLocks noEditPoints="1"/>
            </p:cNvSpPr>
            <p:nvPr/>
          </p:nvSpPr>
          <p:spPr bwMode="auto">
            <a:xfrm>
              <a:off x="13473" y="6359"/>
              <a:ext cx="403" cy="400"/>
            </a:xfrm>
            <a:custGeom>
              <a:avLst/>
              <a:gdLst>
                <a:gd name="T0" fmla="*/ 361 w 806"/>
                <a:gd name="T1" fmla="*/ 103 h 800"/>
                <a:gd name="T2" fmla="*/ 285 w 806"/>
                <a:gd name="T3" fmla="*/ 123 h 800"/>
                <a:gd name="T4" fmla="*/ 217 w 806"/>
                <a:gd name="T5" fmla="*/ 162 h 800"/>
                <a:gd name="T6" fmla="*/ 162 w 806"/>
                <a:gd name="T7" fmla="*/ 216 h 800"/>
                <a:gd name="T8" fmla="*/ 123 w 806"/>
                <a:gd name="T9" fmla="*/ 283 h 800"/>
                <a:gd name="T10" fmla="*/ 103 w 806"/>
                <a:gd name="T11" fmla="*/ 359 h 800"/>
                <a:gd name="T12" fmla="*/ 103 w 806"/>
                <a:gd name="T13" fmla="*/ 440 h 800"/>
                <a:gd name="T14" fmla="*/ 123 w 806"/>
                <a:gd name="T15" fmla="*/ 517 h 800"/>
                <a:gd name="T16" fmla="*/ 162 w 806"/>
                <a:gd name="T17" fmla="*/ 583 h 800"/>
                <a:gd name="T18" fmla="*/ 217 w 806"/>
                <a:gd name="T19" fmla="*/ 637 h 800"/>
                <a:gd name="T20" fmla="*/ 285 w 806"/>
                <a:gd name="T21" fmla="*/ 676 h 800"/>
                <a:gd name="T22" fmla="*/ 361 w 806"/>
                <a:gd name="T23" fmla="*/ 696 h 800"/>
                <a:gd name="T24" fmla="*/ 443 w 806"/>
                <a:gd name="T25" fmla="*/ 696 h 800"/>
                <a:gd name="T26" fmla="*/ 520 w 806"/>
                <a:gd name="T27" fmla="*/ 676 h 800"/>
                <a:gd name="T28" fmla="*/ 587 w 806"/>
                <a:gd name="T29" fmla="*/ 637 h 800"/>
                <a:gd name="T30" fmla="*/ 642 w 806"/>
                <a:gd name="T31" fmla="*/ 583 h 800"/>
                <a:gd name="T32" fmla="*/ 681 w 806"/>
                <a:gd name="T33" fmla="*/ 517 h 800"/>
                <a:gd name="T34" fmla="*/ 702 w 806"/>
                <a:gd name="T35" fmla="*/ 440 h 800"/>
                <a:gd name="T36" fmla="*/ 702 w 806"/>
                <a:gd name="T37" fmla="*/ 359 h 800"/>
                <a:gd name="T38" fmla="*/ 681 w 806"/>
                <a:gd name="T39" fmla="*/ 283 h 800"/>
                <a:gd name="T40" fmla="*/ 642 w 806"/>
                <a:gd name="T41" fmla="*/ 216 h 800"/>
                <a:gd name="T42" fmla="*/ 587 w 806"/>
                <a:gd name="T43" fmla="*/ 162 h 800"/>
                <a:gd name="T44" fmla="*/ 520 w 806"/>
                <a:gd name="T45" fmla="*/ 123 h 800"/>
                <a:gd name="T46" fmla="*/ 443 w 806"/>
                <a:gd name="T47" fmla="*/ 103 h 800"/>
                <a:gd name="T48" fmla="*/ 403 w 806"/>
                <a:gd name="T49" fmla="*/ 0 h 800"/>
                <a:gd name="T50" fmla="*/ 502 w 806"/>
                <a:gd name="T51" fmla="*/ 12 h 800"/>
                <a:gd name="T52" fmla="*/ 591 w 806"/>
                <a:gd name="T53" fmla="*/ 47 h 800"/>
                <a:gd name="T54" fmla="*/ 670 w 806"/>
                <a:gd name="T55" fmla="*/ 101 h 800"/>
                <a:gd name="T56" fmla="*/ 734 w 806"/>
                <a:gd name="T57" fmla="*/ 171 h 800"/>
                <a:gd name="T58" fmla="*/ 778 w 806"/>
                <a:gd name="T59" fmla="*/ 255 h 800"/>
                <a:gd name="T60" fmla="*/ 803 w 806"/>
                <a:gd name="T61" fmla="*/ 349 h 800"/>
                <a:gd name="T62" fmla="*/ 803 w 806"/>
                <a:gd name="T63" fmla="*/ 450 h 800"/>
                <a:gd name="T64" fmla="*/ 778 w 806"/>
                <a:gd name="T65" fmla="*/ 544 h 800"/>
                <a:gd name="T66" fmla="*/ 734 w 806"/>
                <a:gd name="T67" fmla="*/ 628 h 800"/>
                <a:gd name="T68" fmla="*/ 670 w 806"/>
                <a:gd name="T69" fmla="*/ 698 h 800"/>
                <a:gd name="T70" fmla="*/ 591 w 806"/>
                <a:gd name="T71" fmla="*/ 753 h 800"/>
                <a:gd name="T72" fmla="*/ 502 w 806"/>
                <a:gd name="T73" fmla="*/ 787 h 800"/>
                <a:gd name="T74" fmla="*/ 403 w 806"/>
                <a:gd name="T75" fmla="*/ 800 h 800"/>
                <a:gd name="T76" fmla="*/ 303 w 806"/>
                <a:gd name="T77" fmla="*/ 787 h 800"/>
                <a:gd name="T78" fmla="*/ 213 w 806"/>
                <a:gd name="T79" fmla="*/ 753 h 800"/>
                <a:gd name="T80" fmla="*/ 135 w 806"/>
                <a:gd name="T81" fmla="*/ 698 h 800"/>
                <a:gd name="T82" fmla="*/ 72 w 806"/>
                <a:gd name="T83" fmla="*/ 628 h 800"/>
                <a:gd name="T84" fmla="*/ 26 w 806"/>
                <a:gd name="T85" fmla="*/ 544 h 800"/>
                <a:gd name="T86" fmla="*/ 3 w 806"/>
                <a:gd name="T87" fmla="*/ 450 h 800"/>
                <a:gd name="T88" fmla="*/ 3 w 806"/>
                <a:gd name="T89" fmla="*/ 349 h 800"/>
                <a:gd name="T90" fmla="*/ 26 w 806"/>
                <a:gd name="T91" fmla="*/ 255 h 800"/>
                <a:gd name="T92" fmla="*/ 72 w 806"/>
                <a:gd name="T93" fmla="*/ 171 h 800"/>
                <a:gd name="T94" fmla="*/ 135 w 806"/>
                <a:gd name="T95" fmla="*/ 101 h 800"/>
                <a:gd name="T96" fmla="*/ 213 w 806"/>
                <a:gd name="T97" fmla="*/ 47 h 800"/>
                <a:gd name="T98" fmla="*/ 303 w 806"/>
                <a:gd name="T99" fmla="*/ 12 h 800"/>
                <a:gd name="T100" fmla="*/ 403 w 806"/>
                <a:gd name="T101" fmla="*/ 0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06" h="800">
                  <a:moveTo>
                    <a:pt x="403" y="100"/>
                  </a:moveTo>
                  <a:lnTo>
                    <a:pt x="361" y="103"/>
                  </a:lnTo>
                  <a:lnTo>
                    <a:pt x="322" y="110"/>
                  </a:lnTo>
                  <a:lnTo>
                    <a:pt x="285" y="123"/>
                  </a:lnTo>
                  <a:lnTo>
                    <a:pt x="250" y="141"/>
                  </a:lnTo>
                  <a:lnTo>
                    <a:pt x="217" y="162"/>
                  </a:lnTo>
                  <a:lnTo>
                    <a:pt x="188" y="188"/>
                  </a:lnTo>
                  <a:lnTo>
                    <a:pt x="162" y="216"/>
                  </a:lnTo>
                  <a:lnTo>
                    <a:pt x="141" y="248"/>
                  </a:lnTo>
                  <a:lnTo>
                    <a:pt x="123" y="283"/>
                  </a:lnTo>
                  <a:lnTo>
                    <a:pt x="110" y="321"/>
                  </a:lnTo>
                  <a:lnTo>
                    <a:pt x="103" y="359"/>
                  </a:lnTo>
                  <a:lnTo>
                    <a:pt x="100" y="400"/>
                  </a:lnTo>
                  <a:lnTo>
                    <a:pt x="103" y="440"/>
                  </a:lnTo>
                  <a:lnTo>
                    <a:pt x="110" y="479"/>
                  </a:lnTo>
                  <a:lnTo>
                    <a:pt x="123" y="517"/>
                  </a:lnTo>
                  <a:lnTo>
                    <a:pt x="141" y="550"/>
                  </a:lnTo>
                  <a:lnTo>
                    <a:pt x="162" y="583"/>
                  </a:lnTo>
                  <a:lnTo>
                    <a:pt x="188" y="612"/>
                  </a:lnTo>
                  <a:lnTo>
                    <a:pt x="217" y="637"/>
                  </a:lnTo>
                  <a:lnTo>
                    <a:pt x="250" y="659"/>
                  </a:lnTo>
                  <a:lnTo>
                    <a:pt x="285" y="676"/>
                  </a:lnTo>
                  <a:lnTo>
                    <a:pt x="322" y="688"/>
                  </a:lnTo>
                  <a:lnTo>
                    <a:pt x="361" y="696"/>
                  </a:lnTo>
                  <a:lnTo>
                    <a:pt x="403" y="699"/>
                  </a:lnTo>
                  <a:lnTo>
                    <a:pt x="443" y="696"/>
                  </a:lnTo>
                  <a:lnTo>
                    <a:pt x="483" y="688"/>
                  </a:lnTo>
                  <a:lnTo>
                    <a:pt x="520" y="676"/>
                  </a:lnTo>
                  <a:lnTo>
                    <a:pt x="555" y="659"/>
                  </a:lnTo>
                  <a:lnTo>
                    <a:pt x="587" y="637"/>
                  </a:lnTo>
                  <a:lnTo>
                    <a:pt x="616" y="612"/>
                  </a:lnTo>
                  <a:lnTo>
                    <a:pt x="642" y="583"/>
                  </a:lnTo>
                  <a:lnTo>
                    <a:pt x="664" y="550"/>
                  </a:lnTo>
                  <a:lnTo>
                    <a:pt x="681" y="517"/>
                  </a:lnTo>
                  <a:lnTo>
                    <a:pt x="694" y="479"/>
                  </a:lnTo>
                  <a:lnTo>
                    <a:pt x="702" y="440"/>
                  </a:lnTo>
                  <a:lnTo>
                    <a:pt x="705" y="400"/>
                  </a:lnTo>
                  <a:lnTo>
                    <a:pt x="702" y="359"/>
                  </a:lnTo>
                  <a:lnTo>
                    <a:pt x="694" y="321"/>
                  </a:lnTo>
                  <a:lnTo>
                    <a:pt x="681" y="283"/>
                  </a:lnTo>
                  <a:lnTo>
                    <a:pt x="664" y="248"/>
                  </a:lnTo>
                  <a:lnTo>
                    <a:pt x="642" y="216"/>
                  </a:lnTo>
                  <a:lnTo>
                    <a:pt x="616" y="188"/>
                  </a:lnTo>
                  <a:lnTo>
                    <a:pt x="587" y="162"/>
                  </a:lnTo>
                  <a:lnTo>
                    <a:pt x="555" y="141"/>
                  </a:lnTo>
                  <a:lnTo>
                    <a:pt x="520" y="123"/>
                  </a:lnTo>
                  <a:lnTo>
                    <a:pt x="483" y="110"/>
                  </a:lnTo>
                  <a:lnTo>
                    <a:pt x="443" y="103"/>
                  </a:lnTo>
                  <a:lnTo>
                    <a:pt x="403" y="100"/>
                  </a:lnTo>
                  <a:close/>
                  <a:moveTo>
                    <a:pt x="403" y="0"/>
                  </a:moveTo>
                  <a:lnTo>
                    <a:pt x="453" y="3"/>
                  </a:lnTo>
                  <a:lnTo>
                    <a:pt x="502" y="12"/>
                  </a:lnTo>
                  <a:lnTo>
                    <a:pt x="548" y="26"/>
                  </a:lnTo>
                  <a:lnTo>
                    <a:pt x="591" y="47"/>
                  </a:lnTo>
                  <a:lnTo>
                    <a:pt x="633" y="71"/>
                  </a:lnTo>
                  <a:lnTo>
                    <a:pt x="670" y="101"/>
                  </a:lnTo>
                  <a:lnTo>
                    <a:pt x="704" y="134"/>
                  </a:lnTo>
                  <a:lnTo>
                    <a:pt x="734" y="171"/>
                  </a:lnTo>
                  <a:lnTo>
                    <a:pt x="758" y="211"/>
                  </a:lnTo>
                  <a:lnTo>
                    <a:pt x="778" y="255"/>
                  </a:lnTo>
                  <a:lnTo>
                    <a:pt x="794" y="301"/>
                  </a:lnTo>
                  <a:lnTo>
                    <a:pt x="803" y="349"/>
                  </a:lnTo>
                  <a:lnTo>
                    <a:pt x="806" y="400"/>
                  </a:lnTo>
                  <a:lnTo>
                    <a:pt x="803" y="450"/>
                  </a:lnTo>
                  <a:lnTo>
                    <a:pt x="794" y="498"/>
                  </a:lnTo>
                  <a:lnTo>
                    <a:pt x="778" y="544"/>
                  </a:lnTo>
                  <a:lnTo>
                    <a:pt x="758" y="587"/>
                  </a:lnTo>
                  <a:lnTo>
                    <a:pt x="734" y="628"/>
                  </a:lnTo>
                  <a:lnTo>
                    <a:pt x="704" y="665"/>
                  </a:lnTo>
                  <a:lnTo>
                    <a:pt x="670" y="698"/>
                  </a:lnTo>
                  <a:lnTo>
                    <a:pt x="633" y="727"/>
                  </a:lnTo>
                  <a:lnTo>
                    <a:pt x="591" y="753"/>
                  </a:lnTo>
                  <a:lnTo>
                    <a:pt x="548" y="772"/>
                  </a:lnTo>
                  <a:lnTo>
                    <a:pt x="502" y="787"/>
                  </a:lnTo>
                  <a:lnTo>
                    <a:pt x="453" y="796"/>
                  </a:lnTo>
                  <a:lnTo>
                    <a:pt x="403" y="800"/>
                  </a:lnTo>
                  <a:lnTo>
                    <a:pt x="352" y="796"/>
                  </a:lnTo>
                  <a:lnTo>
                    <a:pt x="303" y="787"/>
                  </a:lnTo>
                  <a:lnTo>
                    <a:pt x="256" y="772"/>
                  </a:lnTo>
                  <a:lnTo>
                    <a:pt x="213" y="753"/>
                  </a:lnTo>
                  <a:lnTo>
                    <a:pt x="172" y="727"/>
                  </a:lnTo>
                  <a:lnTo>
                    <a:pt x="135" y="698"/>
                  </a:lnTo>
                  <a:lnTo>
                    <a:pt x="101" y="665"/>
                  </a:lnTo>
                  <a:lnTo>
                    <a:pt x="72" y="628"/>
                  </a:lnTo>
                  <a:lnTo>
                    <a:pt x="46" y="587"/>
                  </a:lnTo>
                  <a:lnTo>
                    <a:pt x="26" y="544"/>
                  </a:lnTo>
                  <a:lnTo>
                    <a:pt x="12" y="498"/>
                  </a:lnTo>
                  <a:lnTo>
                    <a:pt x="3" y="450"/>
                  </a:lnTo>
                  <a:lnTo>
                    <a:pt x="0" y="400"/>
                  </a:lnTo>
                  <a:lnTo>
                    <a:pt x="3" y="349"/>
                  </a:lnTo>
                  <a:lnTo>
                    <a:pt x="12" y="301"/>
                  </a:lnTo>
                  <a:lnTo>
                    <a:pt x="26" y="255"/>
                  </a:lnTo>
                  <a:lnTo>
                    <a:pt x="46" y="211"/>
                  </a:lnTo>
                  <a:lnTo>
                    <a:pt x="72" y="171"/>
                  </a:lnTo>
                  <a:lnTo>
                    <a:pt x="101" y="134"/>
                  </a:lnTo>
                  <a:lnTo>
                    <a:pt x="135" y="101"/>
                  </a:lnTo>
                  <a:lnTo>
                    <a:pt x="172" y="71"/>
                  </a:lnTo>
                  <a:lnTo>
                    <a:pt x="213" y="47"/>
                  </a:lnTo>
                  <a:lnTo>
                    <a:pt x="256" y="26"/>
                  </a:lnTo>
                  <a:lnTo>
                    <a:pt x="303" y="12"/>
                  </a:lnTo>
                  <a:lnTo>
                    <a:pt x="352" y="3"/>
                  </a:lnTo>
                  <a:lnTo>
                    <a:pt x="4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ES" sz="900"/>
            </a:p>
          </p:txBody>
        </p:sp>
      </p:grpSp>
      <p:sp>
        <p:nvSpPr>
          <p:cNvPr id="58" name="Freeform 6"/>
          <p:cNvSpPr>
            <a:spLocks noChangeAspect="1" noEditPoints="1"/>
          </p:cNvSpPr>
          <p:nvPr/>
        </p:nvSpPr>
        <p:spPr bwMode="auto">
          <a:xfrm>
            <a:off x="9963951" y="3337530"/>
            <a:ext cx="185090" cy="179352"/>
          </a:xfrm>
          <a:custGeom>
            <a:avLst/>
            <a:gdLst>
              <a:gd name="T0" fmla="*/ 1848 w 4838"/>
              <a:gd name="T1" fmla="*/ 1519 h 4688"/>
              <a:gd name="T2" fmla="*/ 1745 w 4838"/>
              <a:gd name="T3" fmla="*/ 1619 h 4688"/>
              <a:gd name="T4" fmla="*/ 1608 w 4838"/>
              <a:gd name="T5" fmla="*/ 1668 h 4688"/>
              <a:gd name="T6" fmla="*/ 1303 w 4838"/>
              <a:gd name="T7" fmla="*/ 2812 h 4688"/>
              <a:gd name="T8" fmla="*/ 1361 w 4838"/>
              <a:gd name="T9" fmla="*/ 2934 h 4688"/>
              <a:gd name="T10" fmla="*/ 1367 w 4838"/>
              <a:gd name="T11" fmla="*/ 3069 h 4688"/>
              <a:gd name="T12" fmla="*/ 2290 w 4838"/>
              <a:gd name="T13" fmla="*/ 3738 h 4688"/>
              <a:gd name="T14" fmla="*/ 2418 w 4838"/>
              <a:gd name="T15" fmla="*/ 3714 h 4688"/>
              <a:gd name="T16" fmla="*/ 2548 w 4838"/>
              <a:gd name="T17" fmla="*/ 3738 h 4688"/>
              <a:gd name="T18" fmla="*/ 3471 w 4838"/>
              <a:gd name="T19" fmla="*/ 3069 h 4688"/>
              <a:gd name="T20" fmla="*/ 3477 w 4838"/>
              <a:gd name="T21" fmla="*/ 2934 h 4688"/>
              <a:gd name="T22" fmla="*/ 3537 w 4838"/>
              <a:gd name="T23" fmla="*/ 2812 h 4688"/>
              <a:gd name="T24" fmla="*/ 3230 w 4838"/>
              <a:gd name="T25" fmla="*/ 1668 h 4688"/>
              <a:gd name="T26" fmla="*/ 3093 w 4838"/>
              <a:gd name="T27" fmla="*/ 1619 h 4688"/>
              <a:gd name="T28" fmla="*/ 2990 w 4838"/>
              <a:gd name="T29" fmla="*/ 1519 h 4688"/>
              <a:gd name="T30" fmla="*/ 2420 w 4838"/>
              <a:gd name="T31" fmla="*/ 0 h 4688"/>
              <a:gd name="T32" fmla="*/ 2564 w 4838"/>
              <a:gd name="T33" fmla="*/ 31 h 4688"/>
              <a:gd name="T34" fmla="*/ 2680 w 4838"/>
              <a:gd name="T35" fmla="*/ 115 h 4688"/>
              <a:gd name="T36" fmla="*/ 3282 w 4838"/>
              <a:gd name="T37" fmla="*/ 1333 h 4688"/>
              <a:gd name="T38" fmla="*/ 4634 w 4838"/>
              <a:gd name="T39" fmla="*/ 1546 h 4688"/>
              <a:gd name="T40" fmla="*/ 4747 w 4838"/>
              <a:gd name="T41" fmla="*/ 1628 h 4688"/>
              <a:gd name="T42" fmla="*/ 4820 w 4838"/>
              <a:gd name="T43" fmla="*/ 1748 h 4688"/>
              <a:gd name="T44" fmla="*/ 4837 w 4838"/>
              <a:gd name="T45" fmla="*/ 1887 h 4688"/>
              <a:gd name="T46" fmla="*/ 4796 w 4838"/>
              <a:gd name="T47" fmla="*/ 2018 h 4688"/>
              <a:gd name="T48" fmla="*/ 3817 w 4838"/>
              <a:gd name="T49" fmla="*/ 3014 h 4688"/>
              <a:gd name="T50" fmla="*/ 4032 w 4838"/>
              <a:gd name="T51" fmla="*/ 4389 h 4688"/>
              <a:gd name="T52" fmla="*/ 3986 w 4838"/>
              <a:gd name="T53" fmla="*/ 4521 h 4688"/>
              <a:gd name="T54" fmla="*/ 3887 w 4838"/>
              <a:gd name="T55" fmla="*/ 4625 h 4688"/>
              <a:gd name="T56" fmla="*/ 3739 w 4838"/>
              <a:gd name="T57" fmla="*/ 4685 h 4688"/>
              <a:gd name="T58" fmla="*/ 3599 w 4838"/>
              <a:gd name="T59" fmla="*/ 4677 h 4688"/>
              <a:gd name="T60" fmla="*/ 2420 w 4838"/>
              <a:gd name="T61" fmla="*/ 4055 h 4688"/>
              <a:gd name="T62" fmla="*/ 1239 w 4838"/>
              <a:gd name="T63" fmla="*/ 4677 h 4688"/>
              <a:gd name="T64" fmla="*/ 1099 w 4838"/>
              <a:gd name="T65" fmla="*/ 4685 h 4688"/>
              <a:gd name="T66" fmla="*/ 952 w 4838"/>
              <a:gd name="T67" fmla="*/ 4625 h 4688"/>
              <a:gd name="T68" fmla="*/ 852 w 4838"/>
              <a:gd name="T69" fmla="*/ 4521 h 4688"/>
              <a:gd name="T70" fmla="*/ 806 w 4838"/>
              <a:gd name="T71" fmla="*/ 4389 h 4688"/>
              <a:gd name="T72" fmla="*/ 1022 w 4838"/>
              <a:gd name="T73" fmla="*/ 3014 h 4688"/>
              <a:gd name="T74" fmla="*/ 42 w 4838"/>
              <a:gd name="T75" fmla="*/ 2018 h 4688"/>
              <a:gd name="T76" fmla="*/ 1 w 4838"/>
              <a:gd name="T77" fmla="*/ 1887 h 4688"/>
              <a:gd name="T78" fmla="*/ 18 w 4838"/>
              <a:gd name="T79" fmla="*/ 1748 h 4688"/>
              <a:gd name="T80" fmla="*/ 91 w 4838"/>
              <a:gd name="T81" fmla="*/ 1628 h 4688"/>
              <a:gd name="T82" fmla="*/ 204 w 4838"/>
              <a:gd name="T83" fmla="*/ 1546 h 4688"/>
              <a:gd name="T84" fmla="*/ 1556 w 4838"/>
              <a:gd name="T85" fmla="*/ 1333 h 4688"/>
              <a:gd name="T86" fmla="*/ 2158 w 4838"/>
              <a:gd name="T87" fmla="*/ 115 h 4688"/>
              <a:gd name="T88" fmla="*/ 2275 w 4838"/>
              <a:gd name="T89" fmla="*/ 31 h 4688"/>
              <a:gd name="T90" fmla="*/ 2420 w 4838"/>
              <a:gd name="T91" fmla="*/ 0 h 46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4838" h="4688">
                <a:moveTo>
                  <a:pt x="2420" y="341"/>
                </a:moveTo>
                <a:lnTo>
                  <a:pt x="1872" y="1477"/>
                </a:lnTo>
                <a:lnTo>
                  <a:pt x="1848" y="1519"/>
                </a:lnTo>
                <a:lnTo>
                  <a:pt x="1818" y="1556"/>
                </a:lnTo>
                <a:lnTo>
                  <a:pt x="1784" y="1591"/>
                </a:lnTo>
                <a:lnTo>
                  <a:pt x="1745" y="1619"/>
                </a:lnTo>
                <a:lnTo>
                  <a:pt x="1702" y="1641"/>
                </a:lnTo>
                <a:lnTo>
                  <a:pt x="1656" y="1658"/>
                </a:lnTo>
                <a:lnTo>
                  <a:pt x="1608" y="1668"/>
                </a:lnTo>
                <a:lnTo>
                  <a:pt x="350" y="1856"/>
                </a:lnTo>
                <a:lnTo>
                  <a:pt x="1272" y="2777"/>
                </a:lnTo>
                <a:lnTo>
                  <a:pt x="1303" y="2812"/>
                </a:lnTo>
                <a:lnTo>
                  <a:pt x="1328" y="2850"/>
                </a:lnTo>
                <a:lnTo>
                  <a:pt x="1348" y="2891"/>
                </a:lnTo>
                <a:lnTo>
                  <a:pt x="1361" y="2934"/>
                </a:lnTo>
                <a:lnTo>
                  <a:pt x="1368" y="2978"/>
                </a:lnTo>
                <a:lnTo>
                  <a:pt x="1371" y="3025"/>
                </a:lnTo>
                <a:lnTo>
                  <a:pt x="1367" y="3069"/>
                </a:lnTo>
                <a:lnTo>
                  <a:pt x="1153" y="4348"/>
                </a:lnTo>
                <a:lnTo>
                  <a:pt x="2250" y="3757"/>
                </a:lnTo>
                <a:lnTo>
                  <a:pt x="2290" y="3738"/>
                </a:lnTo>
                <a:lnTo>
                  <a:pt x="2332" y="3724"/>
                </a:lnTo>
                <a:lnTo>
                  <a:pt x="2375" y="3717"/>
                </a:lnTo>
                <a:lnTo>
                  <a:pt x="2418" y="3714"/>
                </a:lnTo>
                <a:lnTo>
                  <a:pt x="2463" y="3717"/>
                </a:lnTo>
                <a:lnTo>
                  <a:pt x="2506" y="3724"/>
                </a:lnTo>
                <a:lnTo>
                  <a:pt x="2548" y="3738"/>
                </a:lnTo>
                <a:lnTo>
                  <a:pt x="2588" y="3757"/>
                </a:lnTo>
                <a:lnTo>
                  <a:pt x="3686" y="4348"/>
                </a:lnTo>
                <a:lnTo>
                  <a:pt x="3471" y="3069"/>
                </a:lnTo>
                <a:lnTo>
                  <a:pt x="3467" y="3025"/>
                </a:lnTo>
                <a:lnTo>
                  <a:pt x="3470" y="2978"/>
                </a:lnTo>
                <a:lnTo>
                  <a:pt x="3477" y="2934"/>
                </a:lnTo>
                <a:lnTo>
                  <a:pt x="3490" y="2891"/>
                </a:lnTo>
                <a:lnTo>
                  <a:pt x="3511" y="2850"/>
                </a:lnTo>
                <a:lnTo>
                  <a:pt x="3537" y="2812"/>
                </a:lnTo>
                <a:lnTo>
                  <a:pt x="3566" y="2777"/>
                </a:lnTo>
                <a:lnTo>
                  <a:pt x="4488" y="1856"/>
                </a:lnTo>
                <a:lnTo>
                  <a:pt x="3230" y="1668"/>
                </a:lnTo>
                <a:lnTo>
                  <a:pt x="3182" y="1658"/>
                </a:lnTo>
                <a:lnTo>
                  <a:pt x="3136" y="1641"/>
                </a:lnTo>
                <a:lnTo>
                  <a:pt x="3093" y="1619"/>
                </a:lnTo>
                <a:lnTo>
                  <a:pt x="3054" y="1591"/>
                </a:lnTo>
                <a:lnTo>
                  <a:pt x="3020" y="1558"/>
                </a:lnTo>
                <a:lnTo>
                  <a:pt x="2990" y="1519"/>
                </a:lnTo>
                <a:lnTo>
                  <a:pt x="2966" y="1477"/>
                </a:lnTo>
                <a:lnTo>
                  <a:pt x="2420" y="341"/>
                </a:lnTo>
                <a:close/>
                <a:moveTo>
                  <a:pt x="2420" y="0"/>
                </a:moveTo>
                <a:lnTo>
                  <a:pt x="2469" y="5"/>
                </a:lnTo>
                <a:lnTo>
                  <a:pt x="2518" y="15"/>
                </a:lnTo>
                <a:lnTo>
                  <a:pt x="2564" y="31"/>
                </a:lnTo>
                <a:lnTo>
                  <a:pt x="2606" y="54"/>
                </a:lnTo>
                <a:lnTo>
                  <a:pt x="2646" y="82"/>
                </a:lnTo>
                <a:lnTo>
                  <a:pt x="2680" y="115"/>
                </a:lnTo>
                <a:lnTo>
                  <a:pt x="2710" y="154"/>
                </a:lnTo>
                <a:lnTo>
                  <a:pt x="2735" y="197"/>
                </a:lnTo>
                <a:lnTo>
                  <a:pt x="3282" y="1333"/>
                </a:lnTo>
                <a:lnTo>
                  <a:pt x="4542" y="1519"/>
                </a:lnTo>
                <a:lnTo>
                  <a:pt x="4589" y="1530"/>
                </a:lnTo>
                <a:lnTo>
                  <a:pt x="4634" y="1546"/>
                </a:lnTo>
                <a:lnTo>
                  <a:pt x="4676" y="1568"/>
                </a:lnTo>
                <a:lnTo>
                  <a:pt x="4713" y="1595"/>
                </a:lnTo>
                <a:lnTo>
                  <a:pt x="4747" y="1628"/>
                </a:lnTo>
                <a:lnTo>
                  <a:pt x="4777" y="1664"/>
                </a:lnTo>
                <a:lnTo>
                  <a:pt x="4801" y="1704"/>
                </a:lnTo>
                <a:lnTo>
                  <a:pt x="4820" y="1748"/>
                </a:lnTo>
                <a:lnTo>
                  <a:pt x="4832" y="1795"/>
                </a:lnTo>
                <a:lnTo>
                  <a:pt x="4838" y="1841"/>
                </a:lnTo>
                <a:lnTo>
                  <a:pt x="4837" y="1887"/>
                </a:lnTo>
                <a:lnTo>
                  <a:pt x="4829" y="1932"/>
                </a:lnTo>
                <a:lnTo>
                  <a:pt x="4816" y="1976"/>
                </a:lnTo>
                <a:lnTo>
                  <a:pt x="4796" y="2018"/>
                </a:lnTo>
                <a:lnTo>
                  <a:pt x="4771" y="2058"/>
                </a:lnTo>
                <a:lnTo>
                  <a:pt x="4738" y="2094"/>
                </a:lnTo>
                <a:lnTo>
                  <a:pt x="3817" y="3014"/>
                </a:lnTo>
                <a:lnTo>
                  <a:pt x="4031" y="4292"/>
                </a:lnTo>
                <a:lnTo>
                  <a:pt x="4035" y="4341"/>
                </a:lnTo>
                <a:lnTo>
                  <a:pt x="4032" y="4389"/>
                </a:lnTo>
                <a:lnTo>
                  <a:pt x="4024" y="4435"/>
                </a:lnTo>
                <a:lnTo>
                  <a:pt x="4007" y="4479"/>
                </a:lnTo>
                <a:lnTo>
                  <a:pt x="3986" y="4521"/>
                </a:lnTo>
                <a:lnTo>
                  <a:pt x="3958" y="4560"/>
                </a:lnTo>
                <a:lnTo>
                  <a:pt x="3925" y="4594"/>
                </a:lnTo>
                <a:lnTo>
                  <a:pt x="3887" y="4625"/>
                </a:lnTo>
                <a:lnTo>
                  <a:pt x="3840" y="4652"/>
                </a:lnTo>
                <a:lnTo>
                  <a:pt x="3790" y="4673"/>
                </a:lnTo>
                <a:lnTo>
                  <a:pt x="3739" y="4685"/>
                </a:lnTo>
                <a:lnTo>
                  <a:pt x="3686" y="4688"/>
                </a:lnTo>
                <a:lnTo>
                  <a:pt x="3642" y="4685"/>
                </a:lnTo>
                <a:lnTo>
                  <a:pt x="3599" y="4677"/>
                </a:lnTo>
                <a:lnTo>
                  <a:pt x="3557" y="4664"/>
                </a:lnTo>
                <a:lnTo>
                  <a:pt x="3517" y="4645"/>
                </a:lnTo>
                <a:lnTo>
                  <a:pt x="2420" y="4055"/>
                </a:lnTo>
                <a:lnTo>
                  <a:pt x="1321" y="4645"/>
                </a:lnTo>
                <a:lnTo>
                  <a:pt x="1281" y="4664"/>
                </a:lnTo>
                <a:lnTo>
                  <a:pt x="1239" y="4677"/>
                </a:lnTo>
                <a:lnTo>
                  <a:pt x="1196" y="4685"/>
                </a:lnTo>
                <a:lnTo>
                  <a:pt x="1153" y="4688"/>
                </a:lnTo>
                <a:lnTo>
                  <a:pt x="1099" y="4685"/>
                </a:lnTo>
                <a:lnTo>
                  <a:pt x="1048" y="4673"/>
                </a:lnTo>
                <a:lnTo>
                  <a:pt x="998" y="4652"/>
                </a:lnTo>
                <a:lnTo>
                  <a:pt x="952" y="4625"/>
                </a:lnTo>
                <a:lnTo>
                  <a:pt x="913" y="4594"/>
                </a:lnTo>
                <a:lnTo>
                  <a:pt x="880" y="4560"/>
                </a:lnTo>
                <a:lnTo>
                  <a:pt x="852" y="4521"/>
                </a:lnTo>
                <a:lnTo>
                  <a:pt x="831" y="4479"/>
                </a:lnTo>
                <a:lnTo>
                  <a:pt x="815" y="4435"/>
                </a:lnTo>
                <a:lnTo>
                  <a:pt x="806" y="4389"/>
                </a:lnTo>
                <a:lnTo>
                  <a:pt x="803" y="4341"/>
                </a:lnTo>
                <a:lnTo>
                  <a:pt x="807" y="4292"/>
                </a:lnTo>
                <a:lnTo>
                  <a:pt x="1022" y="3014"/>
                </a:lnTo>
                <a:lnTo>
                  <a:pt x="98" y="2094"/>
                </a:lnTo>
                <a:lnTo>
                  <a:pt x="67" y="2058"/>
                </a:lnTo>
                <a:lnTo>
                  <a:pt x="42" y="2018"/>
                </a:lnTo>
                <a:lnTo>
                  <a:pt x="22" y="1976"/>
                </a:lnTo>
                <a:lnTo>
                  <a:pt x="9" y="1933"/>
                </a:lnTo>
                <a:lnTo>
                  <a:pt x="1" y="1887"/>
                </a:lnTo>
                <a:lnTo>
                  <a:pt x="0" y="1841"/>
                </a:lnTo>
                <a:lnTo>
                  <a:pt x="6" y="1795"/>
                </a:lnTo>
                <a:lnTo>
                  <a:pt x="18" y="1748"/>
                </a:lnTo>
                <a:lnTo>
                  <a:pt x="37" y="1704"/>
                </a:lnTo>
                <a:lnTo>
                  <a:pt x="61" y="1664"/>
                </a:lnTo>
                <a:lnTo>
                  <a:pt x="91" y="1628"/>
                </a:lnTo>
                <a:lnTo>
                  <a:pt x="125" y="1595"/>
                </a:lnTo>
                <a:lnTo>
                  <a:pt x="162" y="1568"/>
                </a:lnTo>
                <a:lnTo>
                  <a:pt x="204" y="1546"/>
                </a:lnTo>
                <a:lnTo>
                  <a:pt x="249" y="1530"/>
                </a:lnTo>
                <a:lnTo>
                  <a:pt x="296" y="1519"/>
                </a:lnTo>
                <a:lnTo>
                  <a:pt x="1556" y="1333"/>
                </a:lnTo>
                <a:lnTo>
                  <a:pt x="2103" y="197"/>
                </a:lnTo>
                <a:lnTo>
                  <a:pt x="2128" y="154"/>
                </a:lnTo>
                <a:lnTo>
                  <a:pt x="2158" y="115"/>
                </a:lnTo>
                <a:lnTo>
                  <a:pt x="2192" y="82"/>
                </a:lnTo>
                <a:lnTo>
                  <a:pt x="2232" y="54"/>
                </a:lnTo>
                <a:lnTo>
                  <a:pt x="2275" y="31"/>
                </a:lnTo>
                <a:lnTo>
                  <a:pt x="2320" y="15"/>
                </a:lnTo>
                <a:lnTo>
                  <a:pt x="2369" y="5"/>
                </a:lnTo>
                <a:lnTo>
                  <a:pt x="242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45715" tIns="22858" rIns="45715" bIns="22858" numCol="1" anchor="t" anchorCtr="0" compatLnSpc="1">
            <a:prstTxWarp prst="textNoShape">
              <a:avLst/>
            </a:prstTxWarp>
          </a:bodyPr>
          <a:lstStyle/>
          <a:p>
            <a:endParaRPr lang="es-SV" sz="900"/>
          </a:p>
        </p:txBody>
      </p:sp>
      <p:sp>
        <p:nvSpPr>
          <p:cNvPr id="59" name="36 Rectángulo redondeado"/>
          <p:cNvSpPr/>
          <p:nvPr/>
        </p:nvSpPr>
        <p:spPr bwMode="auto">
          <a:xfrm>
            <a:off x="1103942" y="5133736"/>
            <a:ext cx="2969986" cy="1373796"/>
          </a:xfrm>
          <a:prstGeom prst="roundRect">
            <a:avLst>
              <a:gd name="adj" fmla="val 2557"/>
            </a:avLst>
          </a:prstGeom>
          <a:solidFill>
            <a:schemeClr val="bg1">
              <a:lumMod val="65000"/>
              <a:alpha val="15000"/>
            </a:schemeClr>
          </a:solidFill>
          <a:ln w="3175">
            <a:noFill/>
          </a:ln>
          <a:extLst/>
        </p:spPr>
        <p:txBody>
          <a:bodyPr lIns="107989" tIns="143983" rIns="107989" bIns="143983" rtlCol="0" anchor="ctr" anchorCtr="0"/>
          <a:lstStyle/>
          <a:p>
            <a:pPr>
              <a:lnSpc>
                <a:spcPct val="120000"/>
              </a:lnSpc>
            </a:pPr>
            <a:r>
              <a:rPr lang="zh-CN" altLang="en-US" sz="1000" spc="6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详细内容</a:t>
            </a:r>
            <a:r>
              <a:rPr lang="en-US" altLang="zh-CN" sz="1000" spc="6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……</a:t>
            </a:r>
            <a:r>
              <a:rPr lang="zh-CN" altLang="en-US" sz="1000" spc="6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点击输入本栏的具体文字详细内容</a:t>
            </a:r>
            <a:r>
              <a:rPr lang="en-US" altLang="zh-CN" sz="1000" spc="6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……</a:t>
            </a:r>
            <a:r>
              <a:rPr lang="zh-CN" altLang="en-US" sz="1000" spc="6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点击输入本栏的具体文字，简明扼要的说明分项内容，此为概念图解。</a:t>
            </a:r>
            <a:endParaRPr lang="en-US" altLang="zh-CN" sz="1000" spc="6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/>
            </a:endParaRPr>
          </a:p>
        </p:txBody>
      </p:sp>
      <p:grpSp>
        <p:nvGrpSpPr>
          <p:cNvPr id="60" name="37 Grupo"/>
          <p:cNvGrpSpPr>
            <a:grpSpLocks noChangeAspect="1"/>
          </p:cNvGrpSpPr>
          <p:nvPr/>
        </p:nvGrpSpPr>
        <p:grpSpPr>
          <a:xfrm>
            <a:off x="667342" y="5039330"/>
            <a:ext cx="523639" cy="272958"/>
            <a:chOff x="6621660" y="2626427"/>
            <a:chExt cx="525900" cy="304218"/>
          </a:xfrm>
          <a:solidFill>
            <a:schemeClr val="tx2">
              <a:lumMod val="90000"/>
              <a:lumOff val="10000"/>
            </a:schemeClr>
          </a:solidFill>
        </p:grpSpPr>
        <p:sp>
          <p:nvSpPr>
            <p:cNvPr id="61" name="6 Rectángulo"/>
            <p:cNvSpPr>
              <a:spLocks noChangeAspect="1"/>
            </p:cNvSpPr>
            <p:nvPr/>
          </p:nvSpPr>
          <p:spPr bwMode="auto">
            <a:xfrm rot="10800000">
              <a:off x="6621660" y="2628808"/>
              <a:ext cx="263490" cy="301837"/>
            </a:xfrm>
            <a:custGeom>
              <a:avLst/>
              <a:gdLst>
                <a:gd name="connsiteX0" fmla="*/ 0 w 360040"/>
                <a:gd name="connsiteY0" fmla="*/ 0 h 360040"/>
                <a:gd name="connsiteX1" fmla="*/ 360040 w 360040"/>
                <a:gd name="connsiteY1" fmla="*/ 0 h 360040"/>
                <a:gd name="connsiteX2" fmla="*/ 360040 w 360040"/>
                <a:gd name="connsiteY2" fmla="*/ 360040 h 360040"/>
                <a:gd name="connsiteX3" fmla="*/ 0 w 360040"/>
                <a:gd name="connsiteY3" fmla="*/ 360040 h 360040"/>
                <a:gd name="connsiteX4" fmla="*/ 0 w 360040"/>
                <a:gd name="connsiteY4" fmla="*/ 0 h 360040"/>
                <a:gd name="connsiteX0" fmla="*/ 161925 w 360040"/>
                <a:gd name="connsiteY0" fmla="*/ 95250 h 360040"/>
                <a:gd name="connsiteX1" fmla="*/ 360040 w 360040"/>
                <a:gd name="connsiteY1" fmla="*/ 0 h 360040"/>
                <a:gd name="connsiteX2" fmla="*/ 360040 w 360040"/>
                <a:gd name="connsiteY2" fmla="*/ 360040 h 360040"/>
                <a:gd name="connsiteX3" fmla="*/ 0 w 360040"/>
                <a:gd name="connsiteY3" fmla="*/ 360040 h 360040"/>
                <a:gd name="connsiteX4" fmla="*/ 161925 w 360040"/>
                <a:gd name="connsiteY4" fmla="*/ 95250 h 360040"/>
                <a:gd name="connsiteX0" fmla="*/ 152400 w 360040"/>
                <a:gd name="connsiteY0" fmla="*/ 52387 h 360040"/>
                <a:gd name="connsiteX1" fmla="*/ 360040 w 360040"/>
                <a:gd name="connsiteY1" fmla="*/ 0 h 360040"/>
                <a:gd name="connsiteX2" fmla="*/ 360040 w 360040"/>
                <a:gd name="connsiteY2" fmla="*/ 360040 h 360040"/>
                <a:gd name="connsiteX3" fmla="*/ 0 w 360040"/>
                <a:gd name="connsiteY3" fmla="*/ 360040 h 360040"/>
                <a:gd name="connsiteX4" fmla="*/ 152400 w 360040"/>
                <a:gd name="connsiteY4" fmla="*/ 52387 h 360040"/>
                <a:gd name="connsiteX0" fmla="*/ 33338 w 240978"/>
                <a:gd name="connsiteY0" fmla="*/ 52387 h 360040"/>
                <a:gd name="connsiteX1" fmla="*/ 240978 w 240978"/>
                <a:gd name="connsiteY1" fmla="*/ 0 h 360040"/>
                <a:gd name="connsiteX2" fmla="*/ 240978 w 240978"/>
                <a:gd name="connsiteY2" fmla="*/ 360040 h 360040"/>
                <a:gd name="connsiteX3" fmla="*/ 0 w 240978"/>
                <a:gd name="connsiteY3" fmla="*/ 288603 h 360040"/>
                <a:gd name="connsiteX4" fmla="*/ 33338 w 240978"/>
                <a:gd name="connsiteY4" fmla="*/ 52387 h 360040"/>
                <a:gd name="connsiteX0" fmla="*/ 97632 w 305272"/>
                <a:gd name="connsiteY0" fmla="*/ 52387 h 360040"/>
                <a:gd name="connsiteX1" fmla="*/ 305272 w 305272"/>
                <a:gd name="connsiteY1" fmla="*/ 0 h 360040"/>
                <a:gd name="connsiteX2" fmla="*/ 305272 w 305272"/>
                <a:gd name="connsiteY2" fmla="*/ 360040 h 360040"/>
                <a:gd name="connsiteX3" fmla="*/ 0 w 305272"/>
                <a:gd name="connsiteY3" fmla="*/ 310034 h 360040"/>
                <a:gd name="connsiteX4" fmla="*/ 97632 w 305272"/>
                <a:gd name="connsiteY4" fmla="*/ 52387 h 360040"/>
                <a:gd name="connsiteX0" fmla="*/ 97632 w 305272"/>
                <a:gd name="connsiteY0" fmla="*/ 52387 h 310034"/>
                <a:gd name="connsiteX1" fmla="*/ 305272 w 305272"/>
                <a:gd name="connsiteY1" fmla="*/ 0 h 310034"/>
                <a:gd name="connsiteX2" fmla="*/ 195735 w 305272"/>
                <a:gd name="connsiteY2" fmla="*/ 238596 h 310034"/>
                <a:gd name="connsiteX3" fmla="*/ 0 w 305272"/>
                <a:gd name="connsiteY3" fmla="*/ 310034 h 310034"/>
                <a:gd name="connsiteX4" fmla="*/ 97632 w 305272"/>
                <a:gd name="connsiteY4" fmla="*/ 52387 h 310034"/>
                <a:gd name="connsiteX0" fmla="*/ 97632 w 305272"/>
                <a:gd name="connsiteY0" fmla="*/ 52387 h 312415"/>
                <a:gd name="connsiteX1" fmla="*/ 305272 w 305272"/>
                <a:gd name="connsiteY1" fmla="*/ 0 h 312415"/>
                <a:gd name="connsiteX2" fmla="*/ 164779 w 305272"/>
                <a:gd name="connsiteY2" fmla="*/ 312415 h 312415"/>
                <a:gd name="connsiteX3" fmla="*/ 0 w 305272"/>
                <a:gd name="connsiteY3" fmla="*/ 310034 h 312415"/>
                <a:gd name="connsiteX4" fmla="*/ 97632 w 305272"/>
                <a:gd name="connsiteY4" fmla="*/ 52387 h 312415"/>
                <a:gd name="connsiteX0" fmla="*/ 97632 w 198116"/>
                <a:gd name="connsiteY0" fmla="*/ 0 h 260028"/>
                <a:gd name="connsiteX1" fmla="*/ 198116 w 198116"/>
                <a:gd name="connsiteY1" fmla="*/ 45245 h 260028"/>
                <a:gd name="connsiteX2" fmla="*/ 164779 w 198116"/>
                <a:gd name="connsiteY2" fmla="*/ 260028 h 260028"/>
                <a:gd name="connsiteX3" fmla="*/ 0 w 198116"/>
                <a:gd name="connsiteY3" fmla="*/ 257647 h 260028"/>
                <a:gd name="connsiteX4" fmla="*/ 97632 w 198116"/>
                <a:gd name="connsiteY4" fmla="*/ 0 h 260028"/>
                <a:gd name="connsiteX0" fmla="*/ 97632 w 229072"/>
                <a:gd name="connsiteY0" fmla="*/ 2380 h 262408"/>
                <a:gd name="connsiteX1" fmla="*/ 229072 w 229072"/>
                <a:gd name="connsiteY1" fmla="*/ 0 h 262408"/>
                <a:gd name="connsiteX2" fmla="*/ 164779 w 229072"/>
                <a:gd name="connsiteY2" fmla="*/ 262408 h 262408"/>
                <a:gd name="connsiteX3" fmla="*/ 0 w 229072"/>
                <a:gd name="connsiteY3" fmla="*/ 260027 h 262408"/>
                <a:gd name="connsiteX4" fmla="*/ 97632 w 229072"/>
                <a:gd name="connsiteY4" fmla="*/ 2380 h 262408"/>
                <a:gd name="connsiteX0" fmla="*/ 97632 w 229072"/>
                <a:gd name="connsiteY0" fmla="*/ 0 h 262410"/>
                <a:gd name="connsiteX1" fmla="*/ 229072 w 229072"/>
                <a:gd name="connsiteY1" fmla="*/ 2 h 262410"/>
                <a:gd name="connsiteX2" fmla="*/ 164779 w 229072"/>
                <a:gd name="connsiteY2" fmla="*/ 262410 h 262410"/>
                <a:gd name="connsiteX3" fmla="*/ 0 w 229072"/>
                <a:gd name="connsiteY3" fmla="*/ 260029 h 262410"/>
                <a:gd name="connsiteX4" fmla="*/ 97632 w 229072"/>
                <a:gd name="connsiteY4" fmla="*/ 0 h 262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9072" h="262410">
                  <a:moveTo>
                    <a:pt x="97632" y="0"/>
                  </a:moveTo>
                  <a:lnTo>
                    <a:pt x="229072" y="2"/>
                  </a:lnTo>
                  <a:lnTo>
                    <a:pt x="164779" y="262410"/>
                  </a:lnTo>
                  <a:lnTo>
                    <a:pt x="0" y="260029"/>
                  </a:lnTo>
                  <a:lnTo>
                    <a:pt x="97632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lIns="0" tIns="0" rIns="0" bIns="0" rtlCol="0" anchor="ctr"/>
            <a:lstStyle/>
            <a:p>
              <a:pPr algn="ctr"/>
              <a:endParaRPr lang="es-SV" sz="900"/>
            </a:p>
          </p:txBody>
        </p:sp>
        <p:sp>
          <p:nvSpPr>
            <p:cNvPr id="62" name="6 Rectángulo"/>
            <p:cNvSpPr>
              <a:spLocks noChangeAspect="1"/>
            </p:cNvSpPr>
            <p:nvPr/>
          </p:nvSpPr>
          <p:spPr bwMode="auto">
            <a:xfrm rot="10800000">
              <a:off x="6884070" y="2626427"/>
              <a:ext cx="263490" cy="301837"/>
            </a:xfrm>
            <a:custGeom>
              <a:avLst/>
              <a:gdLst>
                <a:gd name="connsiteX0" fmla="*/ 0 w 360040"/>
                <a:gd name="connsiteY0" fmla="*/ 0 h 360040"/>
                <a:gd name="connsiteX1" fmla="*/ 360040 w 360040"/>
                <a:gd name="connsiteY1" fmla="*/ 0 h 360040"/>
                <a:gd name="connsiteX2" fmla="*/ 360040 w 360040"/>
                <a:gd name="connsiteY2" fmla="*/ 360040 h 360040"/>
                <a:gd name="connsiteX3" fmla="*/ 0 w 360040"/>
                <a:gd name="connsiteY3" fmla="*/ 360040 h 360040"/>
                <a:gd name="connsiteX4" fmla="*/ 0 w 360040"/>
                <a:gd name="connsiteY4" fmla="*/ 0 h 360040"/>
                <a:gd name="connsiteX0" fmla="*/ 161925 w 360040"/>
                <a:gd name="connsiteY0" fmla="*/ 95250 h 360040"/>
                <a:gd name="connsiteX1" fmla="*/ 360040 w 360040"/>
                <a:gd name="connsiteY1" fmla="*/ 0 h 360040"/>
                <a:gd name="connsiteX2" fmla="*/ 360040 w 360040"/>
                <a:gd name="connsiteY2" fmla="*/ 360040 h 360040"/>
                <a:gd name="connsiteX3" fmla="*/ 0 w 360040"/>
                <a:gd name="connsiteY3" fmla="*/ 360040 h 360040"/>
                <a:gd name="connsiteX4" fmla="*/ 161925 w 360040"/>
                <a:gd name="connsiteY4" fmla="*/ 95250 h 360040"/>
                <a:gd name="connsiteX0" fmla="*/ 152400 w 360040"/>
                <a:gd name="connsiteY0" fmla="*/ 52387 h 360040"/>
                <a:gd name="connsiteX1" fmla="*/ 360040 w 360040"/>
                <a:gd name="connsiteY1" fmla="*/ 0 h 360040"/>
                <a:gd name="connsiteX2" fmla="*/ 360040 w 360040"/>
                <a:gd name="connsiteY2" fmla="*/ 360040 h 360040"/>
                <a:gd name="connsiteX3" fmla="*/ 0 w 360040"/>
                <a:gd name="connsiteY3" fmla="*/ 360040 h 360040"/>
                <a:gd name="connsiteX4" fmla="*/ 152400 w 360040"/>
                <a:gd name="connsiteY4" fmla="*/ 52387 h 360040"/>
                <a:gd name="connsiteX0" fmla="*/ 33338 w 240978"/>
                <a:gd name="connsiteY0" fmla="*/ 52387 h 360040"/>
                <a:gd name="connsiteX1" fmla="*/ 240978 w 240978"/>
                <a:gd name="connsiteY1" fmla="*/ 0 h 360040"/>
                <a:gd name="connsiteX2" fmla="*/ 240978 w 240978"/>
                <a:gd name="connsiteY2" fmla="*/ 360040 h 360040"/>
                <a:gd name="connsiteX3" fmla="*/ 0 w 240978"/>
                <a:gd name="connsiteY3" fmla="*/ 288603 h 360040"/>
                <a:gd name="connsiteX4" fmla="*/ 33338 w 240978"/>
                <a:gd name="connsiteY4" fmla="*/ 52387 h 360040"/>
                <a:gd name="connsiteX0" fmla="*/ 97632 w 305272"/>
                <a:gd name="connsiteY0" fmla="*/ 52387 h 360040"/>
                <a:gd name="connsiteX1" fmla="*/ 305272 w 305272"/>
                <a:gd name="connsiteY1" fmla="*/ 0 h 360040"/>
                <a:gd name="connsiteX2" fmla="*/ 305272 w 305272"/>
                <a:gd name="connsiteY2" fmla="*/ 360040 h 360040"/>
                <a:gd name="connsiteX3" fmla="*/ 0 w 305272"/>
                <a:gd name="connsiteY3" fmla="*/ 310034 h 360040"/>
                <a:gd name="connsiteX4" fmla="*/ 97632 w 305272"/>
                <a:gd name="connsiteY4" fmla="*/ 52387 h 360040"/>
                <a:gd name="connsiteX0" fmla="*/ 97632 w 305272"/>
                <a:gd name="connsiteY0" fmla="*/ 52387 h 310034"/>
                <a:gd name="connsiteX1" fmla="*/ 305272 w 305272"/>
                <a:gd name="connsiteY1" fmla="*/ 0 h 310034"/>
                <a:gd name="connsiteX2" fmla="*/ 195735 w 305272"/>
                <a:gd name="connsiteY2" fmla="*/ 238596 h 310034"/>
                <a:gd name="connsiteX3" fmla="*/ 0 w 305272"/>
                <a:gd name="connsiteY3" fmla="*/ 310034 h 310034"/>
                <a:gd name="connsiteX4" fmla="*/ 97632 w 305272"/>
                <a:gd name="connsiteY4" fmla="*/ 52387 h 310034"/>
                <a:gd name="connsiteX0" fmla="*/ 97632 w 305272"/>
                <a:gd name="connsiteY0" fmla="*/ 52387 h 312415"/>
                <a:gd name="connsiteX1" fmla="*/ 305272 w 305272"/>
                <a:gd name="connsiteY1" fmla="*/ 0 h 312415"/>
                <a:gd name="connsiteX2" fmla="*/ 164779 w 305272"/>
                <a:gd name="connsiteY2" fmla="*/ 312415 h 312415"/>
                <a:gd name="connsiteX3" fmla="*/ 0 w 305272"/>
                <a:gd name="connsiteY3" fmla="*/ 310034 h 312415"/>
                <a:gd name="connsiteX4" fmla="*/ 97632 w 305272"/>
                <a:gd name="connsiteY4" fmla="*/ 52387 h 312415"/>
                <a:gd name="connsiteX0" fmla="*/ 97632 w 198116"/>
                <a:gd name="connsiteY0" fmla="*/ 0 h 260028"/>
                <a:gd name="connsiteX1" fmla="*/ 198116 w 198116"/>
                <a:gd name="connsiteY1" fmla="*/ 45245 h 260028"/>
                <a:gd name="connsiteX2" fmla="*/ 164779 w 198116"/>
                <a:gd name="connsiteY2" fmla="*/ 260028 h 260028"/>
                <a:gd name="connsiteX3" fmla="*/ 0 w 198116"/>
                <a:gd name="connsiteY3" fmla="*/ 257647 h 260028"/>
                <a:gd name="connsiteX4" fmla="*/ 97632 w 198116"/>
                <a:gd name="connsiteY4" fmla="*/ 0 h 260028"/>
                <a:gd name="connsiteX0" fmla="*/ 97632 w 229072"/>
                <a:gd name="connsiteY0" fmla="*/ 2380 h 262408"/>
                <a:gd name="connsiteX1" fmla="*/ 229072 w 229072"/>
                <a:gd name="connsiteY1" fmla="*/ 0 h 262408"/>
                <a:gd name="connsiteX2" fmla="*/ 164779 w 229072"/>
                <a:gd name="connsiteY2" fmla="*/ 262408 h 262408"/>
                <a:gd name="connsiteX3" fmla="*/ 0 w 229072"/>
                <a:gd name="connsiteY3" fmla="*/ 260027 h 262408"/>
                <a:gd name="connsiteX4" fmla="*/ 97632 w 229072"/>
                <a:gd name="connsiteY4" fmla="*/ 2380 h 262408"/>
                <a:gd name="connsiteX0" fmla="*/ 97632 w 229072"/>
                <a:gd name="connsiteY0" fmla="*/ 0 h 262410"/>
                <a:gd name="connsiteX1" fmla="*/ 229072 w 229072"/>
                <a:gd name="connsiteY1" fmla="*/ 2 h 262410"/>
                <a:gd name="connsiteX2" fmla="*/ 164779 w 229072"/>
                <a:gd name="connsiteY2" fmla="*/ 262410 h 262410"/>
                <a:gd name="connsiteX3" fmla="*/ 0 w 229072"/>
                <a:gd name="connsiteY3" fmla="*/ 260029 h 262410"/>
                <a:gd name="connsiteX4" fmla="*/ 97632 w 229072"/>
                <a:gd name="connsiteY4" fmla="*/ 0 h 262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9072" h="262410">
                  <a:moveTo>
                    <a:pt x="97632" y="0"/>
                  </a:moveTo>
                  <a:lnTo>
                    <a:pt x="229072" y="2"/>
                  </a:lnTo>
                  <a:lnTo>
                    <a:pt x="164779" y="262410"/>
                  </a:lnTo>
                  <a:lnTo>
                    <a:pt x="0" y="260029"/>
                  </a:lnTo>
                  <a:lnTo>
                    <a:pt x="97632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lIns="0" tIns="0" rIns="0" bIns="0" rtlCol="0" anchor="ctr"/>
            <a:lstStyle/>
            <a:p>
              <a:pPr algn="ctr"/>
              <a:endParaRPr lang="es-SV" sz="900"/>
            </a:p>
          </p:txBody>
        </p:sp>
      </p:grpSp>
      <p:sp>
        <p:nvSpPr>
          <p:cNvPr id="63" name="2 Rectángulo"/>
          <p:cNvSpPr/>
          <p:nvPr/>
        </p:nvSpPr>
        <p:spPr bwMode="auto">
          <a:xfrm>
            <a:off x="730733" y="3247820"/>
            <a:ext cx="3488296" cy="67541"/>
          </a:xfrm>
          <a:prstGeom prst="rect">
            <a:avLst/>
          </a:prstGeom>
          <a:solidFill>
            <a:schemeClr val="tx2"/>
          </a:solidFill>
          <a:ln>
            <a:noFill/>
          </a:ln>
          <a:extLst/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64" name="Textbox 1"/>
          <p:cNvSpPr/>
          <p:nvPr/>
        </p:nvSpPr>
        <p:spPr>
          <a:xfrm>
            <a:off x="730733" y="2537759"/>
            <a:ext cx="3488296" cy="476162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2000" b="1" spc="300" dirty="0"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输入你的标题</a:t>
            </a:r>
            <a:endParaRPr lang="en-US" sz="900" b="1" i="1" spc="300" dirty="0">
              <a:latin typeface="Source Sans Pro" panose="020B0503030403020204" pitchFamily="34" charset="0"/>
            </a:endParaRPr>
          </a:p>
        </p:txBody>
      </p:sp>
      <p:sp>
        <p:nvSpPr>
          <p:cNvPr id="65" name="Textbox 1"/>
          <p:cNvSpPr/>
          <p:nvPr/>
        </p:nvSpPr>
        <p:spPr>
          <a:xfrm>
            <a:off x="730733" y="3422605"/>
            <a:ext cx="3488296" cy="845045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spc="6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详细内容</a:t>
            </a:r>
            <a:r>
              <a:rPr lang="en-US" altLang="zh-CN" sz="1000" spc="6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……</a:t>
            </a:r>
            <a:r>
              <a:rPr lang="zh-CN" altLang="en-US" sz="1000" spc="6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点击输入本栏的具体文字详细内容</a:t>
            </a:r>
            <a:r>
              <a:rPr lang="en-US" altLang="zh-CN" sz="1000" spc="6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……</a:t>
            </a:r>
            <a:r>
              <a:rPr lang="zh-CN" altLang="en-US" sz="1000" spc="6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点击输入本栏的具体文字，简明扼要的说明分项内容，此为概念图解。</a:t>
            </a:r>
            <a:endParaRPr lang="en-US" altLang="zh-CN" sz="1000" spc="6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/>
            </a:endParaRPr>
          </a:p>
        </p:txBody>
      </p:sp>
      <p:grpSp>
        <p:nvGrpSpPr>
          <p:cNvPr id="66" name="55 Grupo"/>
          <p:cNvGrpSpPr/>
          <p:nvPr/>
        </p:nvGrpSpPr>
        <p:grpSpPr>
          <a:xfrm>
            <a:off x="2110775" y="1737553"/>
            <a:ext cx="728211" cy="666196"/>
            <a:chOff x="18258047" y="2685825"/>
            <a:chExt cx="1456589" cy="1332546"/>
          </a:xfrm>
          <a:solidFill>
            <a:schemeClr val="tx2"/>
          </a:solidFill>
        </p:grpSpPr>
        <p:grpSp>
          <p:nvGrpSpPr>
            <p:cNvPr id="67" name="54 Grupo"/>
            <p:cNvGrpSpPr/>
            <p:nvPr/>
          </p:nvGrpSpPr>
          <p:grpSpPr>
            <a:xfrm>
              <a:off x="18346373" y="3445616"/>
              <a:ext cx="578490" cy="572755"/>
              <a:chOff x="18346373" y="3445616"/>
              <a:chExt cx="578490" cy="572755"/>
            </a:xfrm>
            <a:grpFill/>
          </p:grpSpPr>
          <p:sp>
            <p:nvSpPr>
              <p:cNvPr id="76" name="Freeform 6"/>
              <p:cNvSpPr>
                <a:spLocks noEditPoints="1"/>
              </p:cNvSpPr>
              <p:nvPr/>
            </p:nvSpPr>
            <p:spPr bwMode="auto">
              <a:xfrm>
                <a:off x="18346373" y="3445616"/>
                <a:ext cx="578490" cy="572755"/>
              </a:xfrm>
              <a:custGeom>
                <a:avLst/>
                <a:gdLst>
                  <a:gd name="T0" fmla="*/ 1358 w 3226"/>
                  <a:gd name="T1" fmla="*/ 609 h 3195"/>
                  <a:gd name="T2" fmla="*/ 1146 w 3226"/>
                  <a:gd name="T3" fmla="*/ 711 h 3195"/>
                  <a:gd name="T4" fmla="*/ 974 w 3226"/>
                  <a:gd name="T5" fmla="*/ 686 h 3195"/>
                  <a:gd name="T6" fmla="*/ 725 w 3226"/>
                  <a:gd name="T7" fmla="*/ 1048 h 3195"/>
                  <a:gd name="T8" fmla="*/ 662 w 3226"/>
                  <a:gd name="T9" fmla="*/ 1270 h 3195"/>
                  <a:gd name="T10" fmla="*/ 540 w 3226"/>
                  <a:gd name="T11" fmla="*/ 1393 h 3195"/>
                  <a:gd name="T12" fmla="*/ 567 w 3226"/>
                  <a:gd name="T13" fmla="*/ 1815 h 3195"/>
                  <a:gd name="T14" fmla="*/ 683 w 3226"/>
                  <a:gd name="T15" fmla="*/ 1979 h 3195"/>
                  <a:gd name="T16" fmla="*/ 719 w 3226"/>
                  <a:gd name="T17" fmla="*/ 2176 h 3195"/>
                  <a:gd name="T18" fmla="*/ 1001 w 3226"/>
                  <a:gd name="T19" fmla="*/ 2494 h 3195"/>
                  <a:gd name="T20" fmla="*/ 1174 w 3226"/>
                  <a:gd name="T21" fmla="*/ 2495 h 3195"/>
                  <a:gd name="T22" fmla="*/ 1378 w 3226"/>
                  <a:gd name="T23" fmla="*/ 2609 h 3195"/>
                  <a:gd name="T24" fmla="*/ 1813 w 3226"/>
                  <a:gd name="T25" fmla="*/ 2690 h 3195"/>
                  <a:gd name="T26" fmla="*/ 1916 w 3226"/>
                  <a:gd name="T27" fmla="*/ 2552 h 3195"/>
                  <a:gd name="T28" fmla="*/ 2140 w 3226"/>
                  <a:gd name="T29" fmla="*/ 2475 h 3195"/>
                  <a:gd name="T30" fmla="*/ 2708 w 3226"/>
                  <a:gd name="T31" fmla="*/ 2490 h 3195"/>
                  <a:gd name="T32" fmla="*/ 2502 w 3226"/>
                  <a:gd name="T33" fmla="*/ 2089 h 3195"/>
                  <a:gd name="T34" fmla="*/ 2592 w 3226"/>
                  <a:gd name="T35" fmla="*/ 1872 h 3195"/>
                  <a:gd name="T36" fmla="*/ 3024 w 3226"/>
                  <a:gd name="T37" fmla="*/ 1733 h 3195"/>
                  <a:gd name="T38" fmla="*/ 2612 w 3226"/>
                  <a:gd name="T39" fmla="*/ 1345 h 3195"/>
                  <a:gd name="T40" fmla="*/ 2509 w 3226"/>
                  <a:gd name="T41" fmla="*/ 1135 h 3195"/>
                  <a:gd name="T42" fmla="*/ 2534 w 3226"/>
                  <a:gd name="T43" fmla="*/ 965 h 3195"/>
                  <a:gd name="T44" fmla="*/ 2170 w 3226"/>
                  <a:gd name="T45" fmla="*/ 718 h 3195"/>
                  <a:gd name="T46" fmla="*/ 1944 w 3226"/>
                  <a:gd name="T47" fmla="*/ 656 h 3195"/>
                  <a:gd name="T48" fmla="*/ 1820 w 3226"/>
                  <a:gd name="T49" fmla="*/ 535 h 3195"/>
                  <a:gd name="T50" fmla="*/ 1812 w 3226"/>
                  <a:gd name="T51" fmla="*/ 9 h 3195"/>
                  <a:gd name="T52" fmla="*/ 1940 w 3226"/>
                  <a:gd name="T53" fmla="*/ 131 h 3195"/>
                  <a:gd name="T54" fmla="*/ 2428 w 3226"/>
                  <a:gd name="T55" fmla="*/ 332 h 3195"/>
                  <a:gd name="T56" fmla="*/ 2605 w 3226"/>
                  <a:gd name="T57" fmla="*/ 335 h 3195"/>
                  <a:gd name="T58" fmla="*/ 2900 w 3226"/>
                  <a:gd name="T59" fmla="*/ 641 h 3195"/>
                  <a:gd name="T60" fmla="*/ 2876 w 3226"/>
                  <a:gd name="T61" fmla="*/ 816 h 3195"/>
                  <a:gd name="T62" fmla="*/ 3122 w 3226"/>
                  <a:gd name="T63" fmla="*/ 1287 h 3195"/>
                  <a:gd name="T64" fmla="*/ 3224 w 3226"/>
                  <a:gd name="T65" fmla="*/ 1431 h 3195"/>
                  <a:gd name="T66" fmla="*/ 3190 w 3226"/>
                  <a:gd name="T67" fmla="*/ 1848 h 3195"/>
                  <a:gd name="T68" fmla="*/ 2755 w 3226"/>
                  <a:gd name="T69" fmla="*/ 1990 h 3195"/>
                  <a:gd name="T70" fmla="*/ 2908 w 3226"/>
                  <a:gd name="T71" fmla="*/ 2465 h 3195"/>
                  <a:gd name="T72" fmla="*/ 2851 w 3226"/>
                  <a:gd name="T73" fmla="*/ 2632 h 3195"/>
                  <a:gd name="T74" fmla="*/ 2514 w 3226"/>
                  <a:gd name="T75" fmla="*/ 2882 h 3195"/>
                  <a:gd name="T76" fmla="*/ 2077 w 3226"/>
                  <a:gd name="T77" fmla="*/ 2703 h 3195"/>
                  <a:gd name="T78" fmla="*/ 1890 w 3226"/>
                  <a:gd name="T79" fmla="*/ 3139 h 3195"/>
                  <a:gd name="T80" fmla="*/ 1476 w 3226"/>
                  <a:gd name="T81" fmla="*/ 3195 h 3195"/>
                  <a:gd name="T82" fmla="*/ 1317 w 3226"/>
                  <a:gd name="T83" fmla="*/ 3118 h 3195"/>
                  <a:gd name="T84" fmla="*/ 1087 w 3226"/>
                  <a:gd name="T85" fmla="*/ 2675 h 3195"/>
                  <a:gd name="T86" fmla="*/ 682 w 3226"/>
                  <a:gd name="T87" fmla="*/ 2880 h 3195"/>
                  <a:gd name="T88" fmla="*/ 355 w 3226"/>
                  <a:gd name="T89" fmla="*/ 2607 h 3195"/>
                  <a:gd name="T90" fmla="*/ 324 w 3226"/>
                  <a:gd name="T91" fmla="*/ 2436 h 3195"/>
                  <a:gd name="T92" fmla="*/ 162 w 3226"/>
                  <a:gd name="T93" fmla="*/ 1929 h 3195"/>
                  <a:gd name="T94" fmla="*/ 22 w 3226"/>
                  <a:gd name="T95" fmla="*/ 1822 h 3195"/>
                  <a:gd name="T96" fmla="*/ 9 w 3226"/>
                  <a:gd name="T97" fmla="*/ 1401 h 3195"/>
                  <a:gd name="T98" fmla="*/ 132 w 3226"/>
                  <a:gd name="T99" fmla="*/ 1275 h 3195"/>
                  <a:gd name="T100" fmla="*/ 335 w 3226"/>
                  <a:gd name="T101" fmla="*/ 788 h 3195"/>
                  <a:gd name="T102" fmla="*/ 339 w 3226"/>
                  <a:gd name="T103" fmla="*/ 614 h 3195"/>
                  <a:gd name="T104" fmla="*/ 651 w 3226"/>
                  <a:gd name="T105" fmla="*/ 323 h 3195"/>
                  <a:gd name="T106" fmla="*/ 824 w 3226"/>
                  <a:gd name="T107" fmla="*/ 346 h 3195"/>
                  <a:gd name="T108" fmla="*/ 1300 w 3226"/>
                  <a:gd name="T109" fmla="*/ 102 h 3195"/>
                  <a:gd name="T110" fmla="*/ 1445 w 3226"/>
                  <a:gd name="T111" fmla="*/ 2 h 3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226" h="3195">
                    <a:moveTo>
                      <a:pt x="1476" y="200"/>
                    </a:moveTo>
                    <a:lnTo>
                      <a:pt x="1414" y="506"/>
                    </a:lnTo>
                    <a:lnTo>
                      <a:pt x="1405" y="535"/>
                    </a:lnTo>
                    <a:lnTo>
                      <a:pt x="1394" y="562"/>
                    </a:lnTo>
                    <a:lnTo>
                      <a:pt x="1378" y="586"/>
                    </a:lnTo>
                    <a:lnTo>
                      <a:pt x="1358" y="609"/>
                    </a:lnTo>
                    <a:lnTo>
                      <a:pt x="1335" y="628"/>
                    </a:lnTo>
                    <a:lnTo>
                      <a:pt x="1311" y="643"/>
                    </a:lnTo>
                    <a:lnTo>
                      <a:pt x="1283" y="656"/>
                    </a:lnTo>
                    <a:lnTo>
                      <a:pt x="1227" y="676"/>
                    </a:lnTo>
                    <a:lnTo>
                      <a:pt x="1174" y="701"/>
                    </a:lnTo>
                    <a:lnTo>
                      <a:pt x="1146" y="711"/>
                    </a:lnTo>
                    <a:lnTo>
                      <a:pt x="1117" y="718"/>
                    </a:lnTo>
                    <a:lnTo>
                      <a:pt x="1087" y="720"/>
                    </a:lnTo>
                    <a:lnTo>
                      <a:pt x="1057" y="718"/>
                    </a:lnTo>
                    <a:lnTo>
                      <a:pt x="1028" y="711"/>
                    </a:lnTo>
                    <a:lnTo>
                      <a:pt x="1001" y="701"/>
                    </a:lnTo>
                    <a:lnTo>
                      <a:pt x="974" y="686"/>
                    </a:lnTo>
                    <a:lnTo>
                      <a:pt x="711" y="513"/>
                    </a:lnTo>
                    <a:lnTo>
                      <a:pt x="518" y="705"/>
                    </a:lnTo>
                    <a:lnTo>
                      <a:pt x="693" y="965"/>
                    </a:lnTo>
                    <a:lnTo>
                      <a:pt x="708" y="992"/>
                    </a:lnTo>
                    <a:lnTo>
                      <a:pt x="719" y="1019"/>
                    </a:lnTo>
                    <a:lnTo>
                      <a:pt x="725" y="1048"/>
                    </a:lnTo>
                    <a:lnTo>
                      <a:pt x="727" y="1077"/>
                    </a:lnTo>
                    <a:lnTo>
                      <a:pt x="725" y="1106"/>
                    </a:lnTo>
                    <a:lnTo>
                      <a:pt x="718" y="1135"/>
                    </a:lnTo>
                    <a:lnTo>
                      <a:pt x="706" y="1163"/>
                    </a:lnTo>
                    <a:lnTo>
                      <a:pt x="683" y="1216"/>
                    </a:lnTo>
                    <a:lnTo>
                      <a:pt x="662" y="1270"/>
                    </a:lnTo>
                    <a:lnTo>
                      <a:pt x="650" y="1298"/>
                    </a:lnTo>
                    <a:lnTo>
                      <a:pt x="634" y="1323"/>
                    </a:lnTo>
                    <a:lnTo>
                      <a:pt x="615" y="1345"/>
                    </a:lnTo>
                    <a:lnTo>
                      <a:pt x="592" y="1364"/>
                    </a:lnTo>
                    <a:lnTo>
                      <a:pt x="567" y="1381"/>
                    </a:lnTo>
                    <a:lnTo>
                      <a:pt x="540" y="1393"/>
                    </a:lnTo>
                    <a:lnTo>
                      <a:pt x="511" y="1401"/>
                    </a:lnTo>
                    <a:lnTo>
                      <a:pt x="202" y="1461"/>
                    </a:lnTo>
                    <a:lnTo>
                      <a:pt x="202" y="1733"/>
                    </a:lnTo>
                    <a:lnTo>
                      <a:pt x="511" y="1794"/>
                    </a:lnTo>
                    <a:lnTo>
                      <a:pt x="540" y="1802"/>
                    </a:lnTo>
                    <a:lnTo>
                      <a:pt x="567" y="1815"/>
                    </a:lnTo>
                    <a:lnTo>
                      <a:pt x="593" y="1831"/>
                    </a:lnTo>
                    <a:lnTo>
                      <a:pt x="615" y="1850"/>
                    </a:lnTo>
                    <a:lnTo>
                      <a:pt x="634" y="1872"/>
                    </a:lnTo>
                    <a:lnTo>
                      <a:pt x="650" y="1897"/>
                    </a:lnTo>
                    <a:lnTo>
                      <a:pt x="662" y="1925"/>
                    </a:lnTo>
                    <a:lnTo>
                      <a:pt x="683" y="1979"/>
                    </a:lnTo>
                    <a:lnTo>
                      <a:pt x="707" y="2032"/>
                    </a:lnTo>
                    <a:lnTo>
                      <a:pt x="718" y="2060"/>
                    </a:lnTo>
                    <a:lnTo>
                      <a:pt x="725" y="2089"/>
                    </a:lnTo>
                    <a:lnTo>
                      <a:pt x="727" y="2118"/>
                    </a:lnTo>
                    <a:lnTo>
                      <a:pt x="725" y="2148"/>
                    </a:lnTo>
                    <a:lnTo>
                      <a:pt x="719" y="2176"/>
                    </a:lnTo>
                    <a:lnTo>
                      <a:pt x="708" y="2204"/>
                    </a:lnTo>
                    <a:lnTo>
                      <a:pt x="693" y="2230"/>
                    </a:lnTo>
                    <a:lnTo>
                      <a:pt x="518" y="2490"/>
                    </a:lnTo>
                    <a:lnTo>
                      <a:pt x="713" y="2682"/>
                    </a:lnTo>
                    <a:lnTo>
                      <a:pt x="974" y="2509"/>
                    </a:lnTo>
                    <a:lnTo>
                      <a:pt x="1001" y="2494"/>
                    </a:lnTo>
                    <a:lnTo>
                      <a:pt x="1028" y="2484"/>
                    </a:lnTo>
                    <a:lnTo>
                      <a:pt x="1057" y="2478"/>
                    </a:lnTo>
                    <a:lnTo>
                      <a:pt x="1087" y="2475"/>
                    </a:lnTo>
                    <a:lnTo>
                      <a:pt x="1117" y="2478"/>
                    </a:lnTo>
                    <a:lnTo>
                      <a:pt x="1146" y="2485"/>
                    </a:lnTo>
                    <a:lnTo>
                      <a:pt x="1174" y="2495"/>
                    </a:lnTo>
                    <a:lnTo>
                      <a:pt x="1228" y="2519"/>
                    </a:lnTo>
                    <a:lnTo>
                      <a:pt x="1283" y="2540"/>
                    </a:lnTo>
                    <a:lnTo>
                      <a:pt x="1311" y="2552"/>
                    </a:lnTo>
                    <a:lnTo>
                      <a:pt x="1336" y="2567"/>
                    </a:lnTo>
                    <a:lnTo>
                      <a:pt x="1359" y="2587"/>
                    </a:lnTo>
                    <a:lnTo>
                      <a:pt x="1378" y="2609"/>
                    </a:lnTo>
                    <a:lnTo>
                      <a:pt x="1394" y="2634"/>
                    </a:lnTo>
                    <a:lnTo>
                      <a:pt x="1406" y="2660"/>
                    </a:lnTo>
                    <a:lnTo>
                      <a:pt x="1415" y="2690"/>
                    </a:lnTo>
                    <a:lnTo>
                      <a:pt x="1476" y="2995"/>
                    </a:lnTo>
                    <a:lnTo>
                      <a:pt x="1750" y="2995"/>
                    </a:lnTo>
                    <a:lnTo>
                      <a:pt x="1813" y="2690"/>
                    </a:lnTo>
                    <a:lnTo>
                      <a:pt x="1821" y="2660"/>
                    </a:lnTo>
                    <a:lnTo>
                      <a:pt x="1832" y="2634"/>
                    </a:lnTo>
                    <a:lnTo>
                      <a:pt x="1849" y="2609"/>
                    </a:lnTo>
                    <a:lnTo>
                      <a:pt x="1868" y="2587"/>
                    </a:lnTo>
                    <a:lnTo>
                      <a:pt x="1891" y="2567"/>
                    </a:lnTo>
                    <a:lnTo>
                      <a:pt x="1916" y="2552"/>
                    </a:lnTo>
                    <a:lnTo>
                      <a:pt x="1944" y="2540"/>
                    </a:lnTo>
                    <a:lnTo>
                      <a:pt x="1998" y="2519"/>
                    </a:lnTo>
                    <a:lnTo>
                      <a:pt x="2052" y="2495"/>
                    </a:lnTo>
                    <a:lnTo>
                      <a:pt x="2081" y="2485"/>
                    </a:lnTo>
                    <a:lnTo>
                      <a:pt x="2110" y="2478"/>
                    </a:lnTo>
                    <a:lnTo>
                      <a:pt x="2140" y="2475"/>
                    </a:lnTo>
                    <a:lnTo>
                      <a:pt x="2170" y="2478"/>
                    </a:lnTo>
                    <a:lnTo>
                      <a:pt x="2198" y="2484"/>
                    </a:lnTo>
                    <a:lnTo>
                      <a:pt x="2226" y="2494"/>
                    </a:lnTo>
                    <a:lnTo>
                      <a:pt x="2252" y="2509"/>
                    </a:lnTo>
                    <a:lnTo>
                      <a:pt x="2514" y="2682"/>
                    </a:lnTo>
                    <a:lnTo>
                      <a:pt x="2708" y="2490"/>
                    </a:lnTo>
                    <a:lnTo>
                      <a:pt x="2534" y="2230"/>
                    </a:lnTo>
                    <a:lnTo>
                      <a:pt x="2518" y="2204"/>
                    </a:lnTo>
                    <a:lnTo>
                      <a:pt x="2508" y="2176"/>
                    </a:lnTo>
                    <a:lnTo>
                      <a:pt x="2502" y="2148"/>
                    </a:lnTo>
                    <a:lnTo>
                      <a:pt x="2500" y="2118"/>
                    </a:lnTo>
                    <a:lnTo>
                      <a:pt x="2502" y="2089"/>
                    </a:lnTo>
                    <a:lnTo>
                      <a:pt x="2509" y="2060"/>
                    </a:lnTo>
                    <a:lnTo>
                      <a:pt x="2520" y="2032"/>
                    </a:lnTo>
                    <a:lnTo>
                      <a:pt x="2544" y="1979"/>
                    </a:lnTo>
                    <a:lnTo>
                      <a:pt x="2565" y="1925"/>
                    </a:lnTo>
                    <a:lnTo>
                      <a:pt x="2577" y="1897"/>
                    </a:lnTo>
                    <a:lnTo>
                      <a:pt x="2592" y="1872"/>
                    </a:lnTo>
                    <a:lnTo>
                      <a:pt x="2612" y="1849"/>
                    </a:lnTo>
                    <a:lnTo>
                      <a:pt x="2635" y="1831"/>
                    </a:lnTo>
                    <a:lnTo>
                      <a:pt x="2659" y="1815"/>
                    </a:lnTo>
                    <a:lnTo>
                      <a:pt x="2686" y="1802"/>
                    </a:lnTo>
                    <a:lnTo>
                      <a:pt x="2716" y="1794"/>
                    </a:lnTo>
                    <a:lnTo>
                      <a:pt x="3024" y="1733"/>
                    </a:lnTo>
                    <a:lnTo>
                      <a:pt x="3024" y="1461"/>
                    </a:lnTo>
                    <a:lnTo>
                      <a:pt x="2716" y="1400"/>
                    </a:lnTo>
                    <a:lnTo>
                      <a:pt x="2686" y="1392"/>
                    </a:lnTo>
                    <a:lnTo>
                      <a:pt x="2659" y="1381"/>
                    </a:lnTo>
                    <a:lnTo>
                      <a:pt x="2635" y="1364"/>
                    </a:lnTo>
                    <a:lnTo>
                      <a:pt x="2612" y="1345"/>
                    </a:lnTo>
                    <a:lnTo>
                      <a:pt x="2592" y="1323"/>
                    </a:lnTo>
                    <a:lnTo>
                      <a:pt x="2577" y="1298"/>
                    </a:lnTo>
                    <a:lnTo>
                      <a:pt x="2564" y="1270"/>
                    </a:lnTo>
                    <a:lnTo>
                      <a:pt x="2544" y="1215"/>
                    </a:lnTo>
                    <a:lnTo>
                      <a:pt x="2520" y="1163"/>
                    </a:lnTo>
                    <a:lnTo>
                      <a:pt x="2509" y="1135"/>
                    </a:lnTo>
                    <a:lnTo>
                      <a:pt x="2502" y="1106"/>
                    </a:lnTo>
                    <a:lnTo>
                      <a:pt x="2500" y="1077"/>
                    </a:lnTo>
                    <a:lnTo>
                      <a:pt x="2502" y="1048"/>
                    </a:lnTo>
                    <a:lnTo>
                      <a:pt x="2508" y="1019"/>
                    </a:lnTo>
                    <a:lnTo>
                      <a:pt x="2519" y="992"/>
                    </a:lnTo>
                    <a:lnTo>
                      <a:pt x="2534" y="965"/>
                    </a:lnTo>
                    <a:lnTo>
                      <a:pt x="2708" y="705"/>
                    </a:lnTo>
                    <a:lnTo>
                      <a:pt x="2514" y="513"/>
                    </a:lnTo>
                    <a:lnTo>
                      <a:pt x="2252" y="686"/>
                    </a:lnTo>
                    <a:lnTo>
                      <a:pt x="2225" y="701"/>
                    </a:lnTo>
                    <a:lnTo>
                      <a:pt x="2197" y="711"/>
                    </a:lnTo>
                    <a:lnTo>
                      <a:pt x="2170" y="718"/>
                    </a:lnTo>
                    <a:lnTo>
                      <a:pt x="2140" y="720"/>
                    </a:lnTo>
                    <a:lnTo>
                      <a:pt x="2110" y="718"/>
                    </a:lnTo>
                    <a:lnTo>
                      <a:pt x="2081" y="711"/>
                    </a:lnTo>
                    <a:lnTo>
                      <a:pt x="2052" y="700"/>
                    </a:lnTo>
                    <a:lnTo>
                      <a:pt x="1998" y="676"/>
                    </a:lnTo>
                    <a:lnTo>
                      <a:pt x="1944" y="656"/>
                    </a:lnTo>
                    <a:lnTo>
                      <a:pt x="1916" y="643"/>
                    </a:lnTo>
                    <a:lnTo>
                      <a:pt x="1890" y="628"/>
                    </a:lnTo>
                    <a:lnTo>
                      <a:pt x="1868" y="609"/>
                    </a:lnTo>
                    <a:lnTo>
                      <a:pt x="1849" y="586"/>
                    </a:lnTo>
                    <a:lnTo>
                      <a:pt x="1832" y="562"/>
                    </a:lnTo>
                    <a:lnTo>
                      <a:pt x="1820" y="535"/>
                    </a:lnTo>
                    <a:lnTo>
                      <a:pt x="1813" y="506"/>
                    </a:lnTo>
                    <a:lnTo>
                      <a:pt x="1750" y="200"/>
                    </a:lnTo>
                    <a:lnTo>
                      <a:pt x="1476" y="200"/>
                    </a:lnTo>
                    <a:close/>
                    <a:moveTo>
                      <a:pt x="1750" y="0"/>
                    </a:moveTo>
                    <a:lnTo>
                      <a:pt x="1782" y="2"/>
                    </a:lnTo>
                    <a:lnTo>
                      <a:pt x="1812" y="9"/>
                    </a:lnTo>
                    <a:lnTo>
                      <a:pt x="1840" y="20"/>
                    </a:lnTo>
                    <a:lnTo>
                      <a:pt x="1866" y="36"/>
                    </a:lnTo>
                    <a:lnTo>
                      <a:pt x="1889" y="55"/>
                    </a:lnTo>
                    <a:lnTo>
                      <a:pt x="1910" y="78"/>
                    </a:lnTo>
                    <a:lnTo>
                      <a:pt x="1927" y="102"/>
                    </a:lnTo>
                    <a:lnTo>
                      <a:pt x="1940" y="131"/>
                    </a:lnTo>
                    <a:lnTo>
                      <a:pt x="1948" y="160"/>
                    </a:lnTo>
                    <a:lnTo>
                      <a:pt x="2010" y="467"/>
                    </a:lnTo>
                    <a:lnTo>
                      <a:pt x="2076" y="491"/>
                    </a:lnTo>
                    <a:lnTo>
                      <a:pt x="2140" y="520"/>
                    </a:lnTo>
                    <a:lnTo>
                      <a:pt x="2403" y="346"/>
                    </a:lnTo>
                    <a:lnTo>
                      <a:pt x="2428" y="332"/>
                    </a:lnTo>
                    <a:lnTo>
                      <a:pt x="2456" y="322"/>
                    </a:lnTo>
                    <a:lnTo>
                      <a:pt x="2485" y="316"/>
                    </a:lnTo>
                    <a:lnTo>
                      <a:pt x="2514" y="314"/>
                    </a:lnTo>
                    <a:lnTo>
                      <a:pt x="2546" y="316"/>
                    </a:lnTo>
                    <a:lnTo>
                      <a:pt x="2576" y="323"/>
                    </a:lnTo>
                    <a:lnTo>
                      <a:pt x="2605" y="335"/>
                    </a:lnTo>
                    <a:lnTo>
                      <a:pt x="2633" y="351"/>
                    </a:lnTo>
                    <a:lnTo>
                      <a:pt x="2657" y="372"/>
                    </a:lnTo>
                    <a:lnTo>
                      <a:pt x="2851" y="564"/>
                    </a:lnTo>
                    <a:lnTo>
                      <a:pt x="2872" y="588"/>
                    </a:lnTo>
                    <a:lnTo>
                      <a:pt x="2887" y="614"/>
                    </a:lnTo>
                    <a:lnTo>
                      <a:pt x="2900" y="641"/>
                    </a:lnTo>
                    <a:lnTo>
                      <a:pt x="2907" y="671"/>
                    </a:lnTo>
                    <a:lnTo>
                      <a:pt x="2910" y="701"/>
                    </a:lnTo>
                    <a:lnTo>
                      <a:pt x="2908" y="730"/>
                    </a:lnTo>
                    <a:lnTo>
                      <a:pt x="2903" y="760"/>
                    </a:lnTo>
                    <a:lnTo>
                      <a:pt x="2891" y="788"/>
                    </a:lnTo>
                    <a:lnTo>
                      <a:pt x="2876" y="816"/>
                    </a:lnTo>
                    <a:lnTo>
                      <a:pt x="2702" y="1076"/>
                    </a:lnTo>
                    <a:lnTo>
                      <a:pt x="2730" y="1140"/>
                    </a:lnTo>
                    <a:lnTo>
                      <a:pt x="2755" y="1205"/>
                    </a:lnTo>
                    <a:lnTo>
                      <a:pt x="3065" y="1265"/>
                    </a:lnTo>
                    <a:lnTo>
                      <a:pt x="3094" y="1275"/>
                    </a:lnTo>
                    <a:lnTo>
                      <a:pt x="3122" y="1287"/>
                    </a:lnTo>
                    <a:lnTo>
                      <a:pt x="3148" y="1304"/>
                    </a:lnTo>
                    <a:lnTo>
                      <a:pt x="3171" y="1324"/>
                    </a:lnTo>
                    <a:lnTo>
                      <a:pt x="3190" y="1347"/>
                    </a:lnTo>
                    <a:lnTo>
                      <a:pt x="3206" y="1373"/>
                    </a:lnTo>
                    <a:lnTo>
                      <a:pt x="3217" y="1401"/>
                    </a:lnTo>
                    <a:lnTo>
                      <a:pt x="3224" y="1431"/>
                    </a:lnTo>
                    <a:lnTo>
                      <a:pt x="3226" y="1461"/>
                    </a:lnTo>
                    <a:lnTo>
                      <a:pt x="3226" y="1733"/>
                    </a:lnTo>
                    <a:lnTo>
                      <a:pt x="3224" y="1765"/>
                    </a:lnTo>
                    <a:lnTo>
                      <a:pt x="3217" y="1794"/>
                    </a:lnTo>
                    <a:lnTo>
                      <a:pt x="3206" y="1822"/>
                    </a:lnTo>
                    <a:lnTo>
                      <a:pt x="3190" y="1848"/>
                    </a:lnTo>
                    <a:lnTo>
                      <a:pt x="3171" y="1871"/>
                    </a:lnTo>
                    <a:lnTo>
                      <a:pt x="3148" y="1891"/>
                    </a:lnTo>
                    <a:lnTo>
                      <a:pt x="3122" y="1908"/>
                    </a:lnTo>
                    <a:lnTo>
                      <a:pt x="3094" y="1921"/>
                    </a:lnTo>
                    <a:lnTo>
                      <a:pt x="3065" y="1929"/>
                    </a:lnTo>
                    <a:lnTo>
                      <a:pt x="2755" y="1990"/>
                    </a:lnTo>
                    <a:lnTo>
                      <a:pt x="2730" y="2056"/>
                    </a:lnTo>
                    <a:lnTo>
                      <a:pt x="2702" y="2119"/>
                    </a:lnTo>
                    <a:lnTo>
                      <a:pt x="2876" y="2379"/>
                    </a:lnTo>
                    <a:lnTo>
                      <a:pt x="2891" y="2406"/>
                    </a:lnTo>
                    <a:lnTo>
                      <a:pt x="2903" y="2436"/>
                    </a:lnTo>
                    <a:lnTo>
                      <a:pt x="2908" y="2465"/>
                    </a:lnTo>
                    <a:lnTo>
                      <a:pt x="2910" y="2495"/>
                    </a:lnTo>
                    <a:lnTo>
                      <a:pt x="2907" y="2524"/>
                    </a:lnTo>
                    <a:lnTo>
                      <a:pt x="2900" y="2554"/>
                    </a:lnTo>
                    <a:lnTo>
                      <a:pt x="2887" y="2582"/>
                    </a:lnTo>
                    <a:lnTo>
                      <a:pt x="2872" y="2607"/>
                    </a:lnTo>
                    <a:lnTo>
                      <a:pt x="2851" y="2632"/>
                    </a:lnTo>
                    <a:lnTo>
                      <a:pt x="2657" y="2824"/>
                    </a:lnTo>
                    <a:lnTo>
                      <a:pt x="2633" y="2844"/>
                    </a:lnTo>
                    <a:lnTo>
                      <a:pt x="2605" y="2860"/>
                    </a:lnTo>
                    <a:lnTo>
                      <a:pt x="2576" y="2873"/>
                    </a:lnTo>
                    <a:lnTo>
                      <a:pt x="2546" y="2880"/>
                    </a:lnTo>
                    <a:lnTo>
                      <a:pt x="2514" y="2882"/>
                    </a:lnTo>
                    <a:lnTo>
                      <a:pt x="2485" y="2880"/>
                    </a:lnTo>
                    <a:lnTo>
                      <a:pt x="2457" y="2874"/>
                    </a:lnTo>
                    <a:lnTo>
                      <a:pt x="2429" y="2864"/>
                    </a:lnTo>
                    <a:lnTo>
                      <a:pt x="2403" y="2848"/>
                    </a:lnTo>
                    <a:lnTo>
                      <a:pt x="2140" y="2675"/>
                    </a:lnTo>
                    <a:lnTo>
                      <a:pt x="2077" y="2703"/>
                    </a:lnTo>
                    <a:lnTo>
                      <a:pt x="2010" y="2729"/>
                    </a:lnTo>
                    <a:lnTo>
                      <a:pt x="1948" y="3034"/>
                    </a:lnTo>
                    <a:lnTo>
                      <a:pt x="1940" y="3065"/>
                    </a:lnTo>
                    <a:lnTo>
                      <a:pt x="1927" y="3092"/>
                    </a:lnTo>
                    <a:lnTo>
                      <a:pt x="1910" y="3118"/>
                    </a:lnTo>
                    <a:lnTo>
                      <a:pt x="1890" y="3139"/>
                    </a:lnTo>
                    <a:lnTo>
                      <a:pt x="1866" y="3159"/>
                    </a:lnTo>
                    <a:lnTo>
                      <a:pt x="1841" y="3174"/>
                    </a:lnTo>
                    <a:lnTo>
                      <a:pt x="1812" y="3185"/>
                    </a:lnTo>
                    <a:lnTo>
                      <a:pt x="1782" y="3192"/>
                    </a:lnTo>
                    <a:lnTo>
                      <a:pt x="1750" y="3195"/>
                    </a:lnTo>
                    <a:lnTo>
                      <a:pt x="1476" y="3195"/>
                    </a:lnTo>
                    <a:lnTo>
                      <a:pt x="1445" y="3192"/>
                    </a:lnTo>
                    <a:lnTo>
                      <a:pt x="1415" y="3185"/>
                    </a:lnTo>
                    <a:lnTo>
                      <a:pt x="1386" y="3174"/>
                    </a:lnTo>
                    <a:lnTo>
                      <a:pt x="1360" y="3159"/>
                    </a:lnTo>
                    <a:lnTo>
                      <a:pt x="1337" y="3140"/>
                    </a:lnTo>
                    <a:lnTo>
                      <a:pt x="1317" y="3118"/>
                    </a:lnTo>
                    <a:lnTo>
                      <a:pt x="1300" y="3092"/>
                    </a:lnTo>
                    <a:lnTo>
                      <a:pt x="1287" y="3065"/>
                    </a:lnTo>
                    <a:lnTo>
                      <a:pt x="1279" y="3034"/>
                    </a:lnTo>
                    <a:lnTo>
                      <a:pt x="1217" y="2729"/>
                    </a:lnTo>
                    <a:lnTo>
                      <a:pt x="1151" y="2703"/>
                    </a:lnTo>
                    <a:lnTo>
                      <a:pt x="1087" y="2675"/>
                    </a:lnTo>
                    <a:lnTo>
                      <a:pt x="824" y="2848"/>
                    </a:lnTo>
                    <a:lnTo>
                      <a:pt x="798" y="2864"/>
                    </a:lnTo>
                    <a:lnTo>
                      <a:pt x="770" y="2874"/>
                    </a:lnTo>
                    <a:lnTo>
                      <a:pt x="741" y="2880"/>
                    </a:lnTo>
                    <a:lnTo>
                      <a:pt x="713" y="2882"/>
                    </a:lnTo>
                    <a:lnTo>
                      <a:pt x="682" y="2880"/>
                    </a:lnTo>
                    <a:lnTo>
                      <a:pt x="651" y="2873"/>
                    </a:lnTo>
                    <a:lnTo>
                      <a:pt x="622" y="2860"/>
                    </a:lnTo>
                    <a:lnTo>
                      <a:pt x="595" y="2844"/>
                    </a:lnTo>
                    <a:lnTo>
                      <a:pt x="570" y="2824"/>
                    </a:lnTo>
                    <a:lnTo>
                      <a:pt x="375" y="2632"/>
                    </a:lnTo>
                    <a:lnTo>
                      <a:pt x="355" y="2607"/>
                    </a:lnTo>
                    <a:lnTo>
                      <a:pt x="339" y="2582"/>
                    </a:lnTo>
                    <a:lnTo>
                      <a:pt x="327" y="2554"/>
                    </a:lnTo>
                    <a:lnTo>
                      <a:pt x="320" y="2524"/>
                    </a:lnTo>
                    <a:lnTo>
                      <a:pt x="317" y="2495"/>
                    </a:lnTo>
                    <a:lnTo>
                      <a:pt x="319" y="2465"/>
                    </a:lnTo>
                    <a:lnTo>
                      <a:pt x="324" y="2436"/>
                    </a:lnTo>
                    <a:lnTo>
                      <a:pt x="335" y="2406"/>
                    </a:lnTo>
                    <a:lnTo>
                      <a:pt x="351" y="2379"/>
                    </a:lnTo>
                    <a:lnTo>
                      <a:pt x="526" y="2119"/>
                    </a:lnTo>
                    <a:lnTo>
                      <a:pt x="497" y="2056"/>
                    </a:lnTo>
                    <a:lnTo>
                      <a:pt x="471" y="1990"/>
                    </a:lnTo>
                    <a:lnTo>
                      <a:pt x="162" y="1929"/>
                    </a:lnTo>
                    <a:lnTo>
                      <a:pt x="132" y="1921"/>
                    </a:lnTo>
                    <a:lnTo>
                      <a:pt x="104" y="1908"/>
                    </a:lnTo>
                    <a:lnTo>
                      <a:pt x="78" y="1891"/>
                    </a:lnTo>
                    <a:lnTo>
                      <a:pt x="56" y="1871"/>
                    </a:lnTo>
                    <a:lnTo>
                      <a:pt x="37" y="1848"/>
                    </a:lnTo>
                    <a:lnTo>
                      <a:pt x="22" y="1822"/>
                    </a:lnTo>
                    <a:lnTo>
                      <a:pt x="9" y="1794"/>
                    </a:lnTo>
                    <a:lnTo>
                      <a:pt x="2" y="1765"/>
                    </a:lnTo>
                    <a:lnTo>
                      <a:pt x="0" y="1733"/>
                    </a:lnTo>
                    <a:lnTo>
                      <a:pt x="0" y="1461"/>
                    </a:lnTo>
                    <a:lnTo>
                      <a:pt x="2" y="1431"/>
                    </a:lnTo>
                    <a:lnTo>
                      <a:pt x="9" y="1401"/>
                    </a:lnTo>
                    <a:lnTo>
                      <a:pt x="22" y="1373"/>
                    </a:lnTo>
                    <a:lnTo>
                      <a:pt x="37" y="1347"/>
                    </a:lnTo>
                    <a:lnTo>
                      <a:pt x="56" y="1324"/>
                    </a:lnTo>
                    <a:lnTo>
                      <a:pt x="78" y="1304"/>
                    </a:lnTo>
                    <a:lnTo>
                      <a:pt x="104" y="1287"/>
                    </a:lnTo>
                    <a:lnTo>
                      <a:pt x="132" y="1275"/>
                    </a:lnTo>
                    <a:lnTo>
                      <a:pt x="162" y="1265"/>
                    </a:lnTo>
                    <a:lnTo>
                      <a:pt x="471" y="1205"/>
                    </a:lnTo>
                    <a:lnTo>
                      <a:pt x="497" y="1140"/>
                    </a:lnTo>
                    <a:lnTo>
                      <a:pt x="526" y="1076"/>
                    </a:lnTo>
                    <a:lnTo>
                      <a:pt x="351" y="816"/>
                    </a:lnTo>
                    <a:lnTo>
                      <a:pt x="335" y="788"/>
                    </a:lnTo>
                    <a:lnTo>
                      <a:pt x="324" y="760"/>
                    </a:lnTo>
                    <a:lnTo>
                      <a:pt x="319" y="730"/>
                    </a:lnTo>
                    <a:lnTo>
                      <a:pt x="317" y="701"/>
                    </a:lnTo>
                    <a:lnTo>
                      <a:pt x="320" y="671"/>
                    </a:lnTo>
                    <a:lnTo>
                      <a:pt x="327" y="641"/>
                    </a:lnTo>
                    <a:lnTo>
                      <a:pt x="339" y="614"/>
                    </a:lnTo>
                    <a:lnTo>
                      <a:pt x="355" y="588"/>
                    </a:lnTo>
                    <a:lnTo>
                      <a:pt x="375" y="564"/>
                    </a:lnTo>
                    <a:lnTo>
                      <a:pt x="570" y="372"/>
                    </a:lnTo>
                    <a:lnTo>
                      <a:pt x="595" y="351"/>
                    </a:lnTo>
                    <a:lnTo>
                      <a:pt x="622" y="335"/>
                    </a:lnTo>
                    <a:lnTo>
                      <a:pt x="651" y="323"/>
                    </a:lnTo>
                    <a:lnTo>
                      <a:pt x="682" y="316"/>
                    </a:lnTo>
                    <a:lnTo>
                      <a:pt x="713" y="314"/>
                    </a:lnTo>
                    <a:lnTo>
                      <a:pt x="741" y="316"/>
                    </a:lnTo>
                    <a:lnTo>
                      <a:pt x="770" y="322"/>
                    </a:lnTo>
                    <a:lnTo>
                      <a:pt x="798" y="332"/>
                    </a:lnTo>
                    <a:lnTo>
                      <a:pt x="824" y="346"/>
                    </a:lnTo>
                    <a:lnTo>
                      <a:pt x="1087" y="520"/>
                    </a:lnTo>
                    <a:lnTo>
                      <a:pt x="1151" y="492"/>
                    </a:lnTo>
                    <a:lnTo>
                      <a:pt x="1217" y="467"/>
                    </a:lnTo>
                    <a:lnTo>
                      <a:pt x="1279" y="160"/>
                    </a:lnTo>
                    <a:lnTo>
                      <a:pt x="1287" y="131"/>
                    </a:lnTo>
                    <a:lnTo>
                      <a:pt x="1300" y="102"/>
                    </a:lnTo>
                    <a:lnTo>
                      <a:pt x="1317" y="78"/>
                    </a:lnTo>
                    <a:lnTo>
                      <a:pt x="1337" y="55"/>
                    </a:lnTo>
                    <a:lnTo>
                      <a:pt x="1360" y="36"/>
                    </a:lnTo>
                    <a:lnTo>
                      <a:pt x="1386" y="20"/>
                    </a:lnTo>
                    <a:lnTo>
                      <a:pt x="1415" y="9"/>
                    </a:lnTo>
                    <a:lnTo>
                      <a:pt x="1445" y="2"/>
                    </a:lnTo>
                    <a:lnTo>
                      <a:pt x="1476" y="0"/>
                    </a:lnTo>
                    <a:lnTo>
                      <a:pt x="175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 rtlCol="0" anchor="ctr"/>
              <a:lstStyle/>
              <a:p>
                <a:pPr algn="ctr"/>
                <a:endParaRPr lang="es-SV" sz="900"/>
              </a:p>
            </p:txBody>
          </p:sp>
          <p:sp>
            <p:nvSpPr>
              <p:cNvPr id="77" name="Freeform 7"/>
              <p:cNvSpPr>
                <a:spLocks noEditPoints="1"/>
              </p:cNvSpPr>
              <p:nvPr/>
            </p:nvSpPr>
            <p:spPr bwMode="auto">
              <a:xfrm>
                <a:off x="18509096" y="3606547"/>
                <a:ext cx="253045" cy="250536"/>
              </a:xfrm>
              <a:custGeom>
                <a:avLst/>
                <a:gdLst>
                  <a:gd name="T0" fmla="*/ 582 w 1412"/>
                  <a:gd name="T1" fmla="*/ 100 h 1398"/>
                  <a:gd name="T2" fmla="*/ 412 w 1412"/>
                  <a:gd name="T3" fmla="*/ 161 h 1398"/>
                  <a:gd name="T4" fmla="*/ 270 w 1412"/>
                  <a:gd name="T5" fmla="*/ 266 h 1398"/>
                  <a:gd name="T6" fmla="*/ 163 w 1412"/>
                  <a:gd name="T7" fmla="*/ 407 h 1398"/>
                  <a:gd name="T8" fmla="*/ 101 w 1412"/>
                  <a:gd name="T9" fmla="*/ 576 h 1398"/>
                  <a:gd name="T10" fmla="*/ 92 w 1412"/>
                  <a:gd name="T11" fmla="*/ 762 h 1398"/>
                  <a:gd name="T12" fmla="*/ 138 w 1412"/>
                  <a:gd name="T13" fmla="*/ 936 h 1398"/>
                  <a:gd name="T14" fmla="*/ 229 w 1412"/>
                  <a:gd name="T15" fmla="*/ 1087 h 1398"/>
                  <a:gd name="T16" fmla="*/ 361 w 1412"/>
                  <a:gd name="T17" fmla="*/ 1206 h 1398"/>
                  <a:gd name="T18" fmla="*/ 523 w 1412"/>
                  <a:gd name="T19" fmla="*/ 1282 h 1398"/>
                  <a:gd name="T20" fmla="*/ 707 w 1412"/>
                  <a:gd name="T21" fmla="*/ 1310 h 1398"/>
                  <a:gd name="T22" fmla="*/ 890 w 1412"/>
                  <a:gd name="T23" fmla="*/ 1282 h 1398"/>
                  <a:gd name="T24" fmla="*/ 1051 w 1412"/>
                  <a:gd name="T25" fmla="*/ 1206 h 1398"/>
                  <a:gd name="T26" fmla="*/ 1183 w 1412"/>
                  <a:gd name="T27" fmla="*/ 1087 h 1398"/>
                  <a:gd name="T28" fmla="*/ 1275 w 1412"/>
                  <a:gd name="T29" fmla="*/ 936 h 1398"/>
                  <a:gd name="T30" fmla="*/ 1320 w 1412"/>
                  <a:gd name="T31" fmla="*/ 762 h 1398"/>
                  <a:gd name="T32" fmla="*/ 1311 w 1412"/>
                  <a:gd name="T33" fmla="*/ 576 h 1398"/>
                  <a:gd name="T34" fmla="*/ 1249 w 1412"/>
                  <a:gd name="T35" fmla="*/ 407 h 1398"/>
                  <a:gd name="T36" fmla="*/ 1143 w 1412"/>
                  <a:gd name="T37" fmla="*/ 266 h 1398"/>
                  <a:gd name="T38" fmla="*/ 1001 w 1412"/>
                  <a:gd name="T39" fmla="*/ 161 h 1398"/>
                  <a:gd name="T40" fmla="*/ 830 w 1412"/>
                  <a:gd name="T41" fmla="*/ 100 h 1398"/>
                  <a:gd name="T42" fmla="*/ 707 w 1412"/>
                  <a:gd name="T43" fmla="*/ 0 h 1398"/>
                  <a:gd name="T44" fmla="*/ 905 w 1412"/>
                  <a:gd name="T45" fmla="*/ 27 h 1398"/>
                  <a:gd name="T46" fmla="*/ 1081 w 1412"/>
                  <a:gd name="T47" fmla="*/ 106 h 1398"/>
                  <a:gd name="T48" fmla="*/ 1227 w 1412"/>
                  <a:gd name="T49" fmla="*/ 227 h 1398"/>
                  <a:gd name="T50" fmla="*/ 1336 w 1412"/>
                  <a:gd name="T51" fmla="*/ 383 h 1398"/>
                  <a:gd name="T52" fmla="*/ 1399 w 1412"/>
                  <a:gd name="T53" fmla="*/ 565 h 1398"/>
                  <a:gd name="T54" fmla="*/ 1409 w 1412"/>
                  <a:gd name="T55" fmla="*/ 766 h 1398"/>
                  <a:gd name="T56" fmla="*/ 1363 w 1412"/>
                  <a:gd name="T57" fmla="*/ 956 h 1398"/>
                  <a:gd name="T58" fmla="*/ 1268 w 1412"/>
                  <a:gd name="T59" fmla="*/ 1121 h 1398"/>
                  <a:gd name="T60" fmla="*/ 1134 w 1412"/>
                  <a:gd name="T61" fmla="*/ 1255 h 1398"/>
                  <a:gd name="T62" fmla="*/ 966 w 1412"/>
                  <a:gd name="T63" fmla="*/ 1349 h 1398"/>
                  <a:gd name="T64" fmla="*/ 775 w 1412"/>
                  <a:gd name="T65" fmla="*/ 1395 h 1398"/>
                  <a:gd name="T66" fmla="*/ 573 w 1412"/>
                  <a:gd name="T67" fmla="*/ 1384 h 1398"/>
                  <a:gd name="T68" fmla="*/ 388 w 1412"/>
                  <a:gd name="T69" fmla="*/ 1322 h 1398"/>
                  <a:gd name="T70" fmla="*/ 230 w 1412"/>
                  <a:gd name="T71" fmla="*/ 1215 h 1398"/>
                  <a:gd name="T72" fmla="*/ 108 w 1412"/>
                  <a:gd name="T73" fmla="*/ 1069 h 1398"/>
                  <a:gd name="T74" fmla="*/ 28 w 1412"/>
                  <a:gd name="T75" fmla="*/ 895 h 1398"/>
                  <a:gd name="T76" fmla="*/ 0 w 1412"/>
                  <a:gd name="T77" fmla="*/ 699 h 1398"/>
                  <a:gd name="T78" fmla="*/ 28 w 1412"/>
                  <a:gd name="T79" fmla="*/ 502 h 1398"/>
                  <a:gd name="T80" fmla="*/ 108 w 1412"/>
                  <a:gd name="T81" fmla="*/ 328 h 1398"/>
                  <a:gd name="T82" fmla="*/ 230 w 1412"/>
                  <a:gd name="T83" fmla="*/ 183 h 1398"/>
                  <a:gd name="T84" fmla="*/ 388 w 1412"/>
                  <a:gd name="T85" fmla="*/ 74 h 1398"/>
                  <a:gd name="T86" fmla="*/ 573 w 1412"/>
                  <a:gd name="T87" fmla="*/ 12 h 1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12" h="1398">
                    <a:moveTo>
                      <a:pt x="707" y="87"/>
                    </a:moveTo>
                    <a:lnTo>
                      <a:pt x="643" y="90"/>
                    </a:lnTo>
                    <a:lnTo>
                      <a:pt x="582" y="100"/>
                    </a:lnTo>
                    <a:lnTo>
                      <a:pt x="523" y="114"/>
                    </a:lnTo>
                    <a:lnTo>
                      <a:pt x="465" y="135"/>
                    </a:lnTo>
                    <a:lnTo>
                      <a:pt x="412" y="161"/>
                    </a:lnTo>
                    <a:lnTo>
                      <a:pt x="361" y="192"/>
                    </a:lnTo>
                    <a:lnTo>
                      <a:pt x="314" y="226"/>
                    </a:lnTo>
                    <a:lnTo>
                      <a:pt x="270" y="266"/>
                    </a:lnTo>
                    <a:lnTo>
                      <a:pt x="229" y="309"/>
                    </a:lnTo>
                    <a:lnTo>
                      <a:pt x="194" y="357"/>
                    </a:lnTo>
                    <a:lnTo>
                      <a:pt x="163" y="407"/>
                    </a:lnTo>
                    <a:lnTo>
                      <a:pt x="138" y="460"/>
                    </a:lnTo>
                    <a:lnTo>
                      <a:pt x="116" y="516"/>
                    </a:lnTo>
                    <a:lnTo>
                      <a:pt x="101" y="576"/>
                    </a:lnTo>
                    <a:lnTo>
                      <a:pt x="92" y="636"/>
                    </a:lnTo>
                    <a:lnTo>
                      <a:pt x="88" y="699"/>
                    </a:lnTo>
                    <a:lnTo>
                      <a:pt x="92" y="762"/>
                    </a:lnTo>
                    <a:lnTo>
                      <a:pt x="101" y="822"/>
                    </a:lnTo>
                    <a:lnTo>
                      <a:pt x="116" y="881"/>
                    </a:lnTo>
                    <a:lnTo>
                      <a:pt x="138" y="936"/>
                    </a:lnTo>
                    <a:lnTo>
                      <a:pt x="163" y="990"/>
                    </a:lnTo>
                    <a:lnTo>
                      <a:pt x="194" y="1040"/>
                    </a:lnTo>
                    <a:lnTo>
                      <a:pt x="229" y="1087"/>
                    </a:lnTo>
                    <a:lnTo>
                      <a:pt x="270" y="1131"/>
                    </a:lnTo>
                    <a:lnTo>
                      <a:pt x="314" y="1170"/>
                    </a:lnTo>
                    <a:lnTo>
                      <a:pt x="361" y="1206"/>
                    </a:lnTo>
                    <a:lnTo>
                      <a:pt x="412" y="1236"/>
                    </a:lnTo>
                    <a:lnTo>
                      <a:pt x="465" y="1262"/>
                    </a:lnTo>
                    <a:lnTo>
                      <a:pt x="523" y="1282"/>
                    </a:lnTo>
                    <a:lnTo>
                      <a:pt x="582" y="1298"/>
                    </a:lnTo>
                    <a:lnTo>
                      <a:pt x="643" y="1307"/>
                    </a:lnTo>
                    <a:lnTo>
                      <a:pt x="707" y="1310"/>
                    </a:lnTo>
                    <a:lnTo>
                      <a:pt x="770" y="1307"/>
                    </a:lnTo>
                    <a:lnTo>
                      <a:pt x="830" y="1298"/>
                    </a:lnTo>
                    <a:lnTo>
                      <a:pt x="890" y="1282"/>
                    </a:lnTo>
                    <a:lnTo>
                      <a:pt x="947" y="1262"/>
                    </a:lnTo>
                    <a:lnTo>
                      <a:pt x="1001" y="1236"/>
                    </a:lnTo>
                    <a:lnTo>
                      <a:pt x="1051" y="1206"/>
                    </a:lnTo>
                    <a:lnTo>
                      <a:pt x="1099" y="1170"/>
                    </a:lnTo>
                    <a:lnTo>
                      <a:pt x="1143" y="1131"/>
                    </a:lnTo>
                    <a:lnTo>
                      <a:pt x="1183" y="1087"/>
                    </a:lnTo>
                    <a:lnTo>
                      <a:pt x="1218" y="1040"/>
                    </a:lnTo>
                    <a:lnTo>
                      <a:pt x="1249" y="990"/>
                    </a:lnTo>
                    <a:lnTo>
                      <a:pt x="1275" y="936"/>
                    </a:lnTo>
                    <a:lnTo>
                      <a:pt x="1296" y="881"/>
                    </a:lnTo>
                    <a:lnTo>
                      <a:pt x="1311" y="822"/>
                    </a:lnTo>
                    <a:lnTo>
                      <a:pt x="1320" y="762"/>
                    </a:lnTo>
                    <a:lnTo>
                      <a:pt x="1323" y="699"/>
                    </a:lnTo>
                    <a:lnTo>
                      <a:pt x="1320" y="636"/>
                    </a:lnTo>
                    <a:lnTo>
                      <a:pt x="1311" y="576"/>
                    </a:lnTo>
                    <a:lnTo>
                      <a:pt x="1296" y="516"/>
                    </a:lnTo>
                    <a:lnTo>
                      <a:pt x="1275" y="460"/>
                    </a:lnTo>
                    <a:lnTo>
                      <a:pt x="1249" y="407"/>
                    </a:lnTo>
                    <a:lnTo>
                      <a:pt x="1218" y="357"/>
                    </a:lnTo>
                    <a:lnTo>
                      <a:pt x="1183" y="309"/>
                    </a:lnTo>
                    <a:lnTo>
                      <a:pt x="1143" y="266"/>
                    </a:lnTo>
                    <a:lnTo>
                      <a:pt x="1099" y="226"/>
                    </a:lnTo>
                    <a:lnTo>
                      <a:pt x="1051" y="192"/>
                    </a:lnTo>
                    <a:lnTo>
                      <a:pt x="1001" y="161"/>
                    </a:lnTo>
                    <a:lnTo>
                      <a:pt x="947" y="135"/>
                    </a:lnTo>
                    <a:lnTo>
                      <a:pt x="890" y="114"/>
                    </a:lnTo>
                    <a:lnTo>
                      <a:pt x="830" y="100"/>
                    </a:lnTo>
                    <a:lnTo>
                      <a:pt x="770" y="90"/>
                    </a:lnTo>
                    <a:lnTo>
                      <a:pt x="707" y="87"/>
                    </a:lnTo>
                    <a:close/>
                    <a:moveTo>
                      <a:pt x="707" y="0"/>
                    </a:moveTo>
                    <a:lnTo>
                      <a:pt x="775" y="3"/>
                    </a:lnTo>
                    <a:lnTo>
                      <a:pt x="841" y="12"/>
                    </a:lnTo>
                    <a:lnTo>
                      <a:pt x="905" y="27"/>
                    </a:lnTo>
                    <a:lnTo>
                      <a:pt x="966" y="49"/>
                    </a:lnTo>
                    <a:lnTo>
                      <a:pt x="1024" y="74"/>
                    </a:lnTo>
                    <a:lnTo>
                      <a:pt x="1081" y="106"/>
                    </a:lnTo>
                    <a:lnTo>
                      <a:pt x="1134" y="142"/>
                    </a:lnTo>
                    <a:lnTo>
                      <a:pt x="1182" y="183"/>
                    </a:lnTo>
                    <a:lnTo>
                      <a:pt x="1227" y="227"/>
                    </a:lnTo>
                    <a:lnTo>
                      <a:pt x="1268" y="275"/>
                    </a:lnTo>
                    <a:lnTo>
                      <a:pt x="1305" y="328"/>
                    </a:lnTo>
                    <a:lnTo>
                      <a:pt x="1336" y="383"/>
                    </a:lnTo>
                    <a:lnTo>
                      <a:pt x="1363" y="442"/>
                    </a:lnTo>
                    <a:lnTo>
                      <a:pt x="1383" y="502"/>
                    </a:lnTo>
                    <a:lnTo>
                      <a:pt x="1399" y="565"/>
                    </a:lnTo>
                    <a:lnTo>
                      <a:pt x="1409" y="632"/>
                    </a:lnTo>
                    <a:lnTo>
                      <a:pt x="1412" y="699"/>
                    </a:lnTo>
                    <a:lnTo>
                      <a:pt x="1409" y="766"/>
                    </a:lnTo>
                    <a:lnTo>
                      <a:pt x="1399" y="831"/>
                    </a:lnTo>
                    <a:lnTo>
                      <a:pt x="1383" y="895"/>
                    </a:lnTo>
                    <a:lnTo>
                      <a:pt x="1363" y="956"/>
                    </a:lnTo>
                    <a:lnTo>
                      <a:pt x="1336" y="1014"/>
                    </a:lnTo>
                    <a:lnTo>
                      <a:pt x="1305" y="1069"/>
                    </a:lnTo>
                    <a:lnTo>
                      <a:pt x="1268" y="1121"/>
                    </a:lnTo>
                    <a:lnTo>
                      <a:pt x="1227" y="1170"/>
                    </a:lnTo>
                    <a:lnTo>
                      <a:pt x="1182" y="1215"/>
                    </a:lnTo>
                    <a:lnTo>
                      <a:pt x="1134" y="1255"/>
                    </a:lnTo>
                    <a:lnTo>
                      <a:pt x="1081" y="1291"/>
                    </a:lnTo>
                    <a:lnTo>
                      <a:pt x="1024" y="1322"/>
                    </a:lnTo>
                    <a:lnTo>
                      <a:pt x="966" y="1349"/>
                    </a:lnTo>
                    <a:lnTo>
                      <a:pt x="905" y="1369"/>
                    </a:lnTo>
                    <a:lnTo>
                      <a:pt x="841" y="1384"/>
                    </a:lnTo>
                    <a:lnTo>
                      <a:pt x="775" y="1395"/>
                    </a:lnTo>
                    <a:lnTo>
                      <a:pt x="707" y="1398"/>
                    </a:lnTo>
                    <a:lnTo>
                      <a:pt x="639" y="1395"/>
                    </a:lnTo>
                    <a:lnTo>
                      <a:pt x="573" y="1384"/>
                    </a:lnTo>
                    <a:lnTo>
                      <a:pt x="508" y="1369"/>
                    </a:lnTo>
                    <a:lnTo>
                      <a:pt x="447" y="1349"/>
                    </a:lnTo>
                    <a:lnTo>
                      <a:pt x="388" y="1322"/>
                    </a:lnTo>
                    <a:lnTo>
                      <a:pt x="331" y="1291"/>
                    </a:lnTo>
                    <a:lnTo>
                      <a:pt x="279" y="1255"/>
                    </a:lnTo>
                    <a:lnTo>
                      <a:pt x="230" y="1215"/>
                    </a:lnTo>
                    <a:lnTo>
                      <a:pt x="185" y="1170"/>
                    </a:lnTo>
                    <a:lnTo>
                      <a:pt x="145" y="1121"/>
                    </a:lnTo>
                    <a:lnTo>
                      <a:pt x="108" y="1069"/>
                    </a:lnTo>
                    <a:lnTo>
                      <a:pt x="77" y="1014"/>
                    </a:lnTo>
                    <a:lnTo>
                      <a:pt x="50" y="956"/>
                    </a:lnTo>
                    <a:lnTo>
                      <a:pt x="28" y="895"/>
                    </a:lnTo>
                    <a:lnTo>
                      <a:pt x="13" y="831"/>
                    </a:lnTo>
                    <a:lnTo>
                      <a:pt x="3" y="766"/>
                    </a:lnTo>
                    <a:lnTo>
                      <a:pt x="0" y="699"/>
                    </a:lnTo>
                    <a:lnTo>
                      <a:pt x="3" y="632"/>
                    </a:lnTo>
                    <a:lnTo>
                      <a:pt x="13" y="565"/>
                    </a:lnTo>
                    <a:lnTo>
                      <a:pt x="28" y="502"/>
                    </a:lnTo>
                    <a:lnTo>
                      <a:pt x="50" y="442"/>
                    </a:lnTo>
                    <a:lnTo>
                      <a:pt x="77" y="383"/>
                    </a:lnTo>
                    <a:lnTo>
                      <a:pt x="108" y="328"/>
                    </a:lnTo>
                    <a:lnTo>
                      <a:pt x="145" y="275"/>
                    </a:lnTo>
                    <a:lnTo>
                      <a:pt x="185" y="227"/>
                    </a:lnTo>
                    <a:lnTo>
                      <a:pt x="230" y="183"/>
                    </a:lnTo>
                    <a:lnTo>
                      <a:pt x="279" y="142"/>
                    </a:lnTo>
                    <a:lnTo>
                      <a:pt x="331" y="106"/>
                    </a:lnTo>
                    <a:lnTo>
                      <a:pt x="388" y="74"/>
                    </a:lnTo>
                    <a:lnTo>
                      <a:pt x="447" y="49"/>
                    </a:lnTo>
                    <a:lnTo>
                      <a:pt x="508" y="27"/>
                    </a:lnTo>
                    <a:lnTo>
                      <a:pt x="573" y="12"/>
                    </a:lnTo>
                    <a:lnTo>
                      <a:pt x="639" y="3"/>
                    </a:lnTo>
                    <a:lnTo>
                      <a:pt x="70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 rtlCol="0" anchor="ctr"/>
              <a:lstStyle/>
              <a:p>
                <a:pPr algn="ctr"/>
                <a:endParaRPr lang="es-SV" sz="900"/>
              </a:p>
            </p:txBody>
          </p:sp>
          <p:sp>
            <p:nvSpPr>
              <p:cNvPr id="78" name="Freeform 8"/>
              <p:cNvSpPr>
                <a:spLocks noEditPoints="1"/>
              </p:cNvSpPr>
              <p:nvPr/>
            </p:nvSpPr>
            <p:spPr bwMode="auto">
              <a:xfrm>
                <a:off x="18563576" y="3660310"/>
                <a:ext cx="144443" cy="143368"/>
              </a:xfrm>
              <a:custGeom>
                <a:avLst/>
                <a:gdLst>
                  <a:gd name="T0" fmla="*/ 361 w 806"/>
                  <a:gd name="T1" fmla="*/ 103 h 800"/>
                  <a:gd name="T2" fmla="*/ 285 w 806"/>
                  <a:gd name="T3" fmla="*/ 123 h 800"/>
                  <a:gd name="T4" fmla="*/ 217 w 806"/>
                  <a:gd name="T5" fmla="*/ 162 h 800"/>
                  <a:gd name="T6" fmla="*/ 162 w 806"/>
                  <a:gd name="T7" fmla="*/ 216 h 800"/>
                  <a:gd name="T8" fmla="*/ 123 w 806"/>
                  <a:gd name="T9" fmla="*/ 283 h 800"/>
                  <a:gd name="T10" fmla="*/ 103 w 806"/>
                  <a:gd name="T11" fmla="*/ 359 h 800"/>
                  <a:gd name="T12" fmla="*/ 103 w 806"/>
                  <a:gd name="T13" fmla="*/ 440 h 800"/>
                  <a:gd name="T14" fmla="*/ 123 w 806"/>
                  <a:gd name="T15" fmla="*/ 517 h 800"/>
                  <a:gd name="T16" fmla="*/ 162 w 806"/>
                  <a:gd name="T17" fmla="*/ 583 h 800"/>
                  <a:gd name="T18" fmla="*/ 217 w 806"/>
                  <a:gd name="T19" fmla="*/ 637 h 800"/>
                  <a:gd name="T20" fmla="*/ 285 w 806"/>
                  <a:gd name="T21" fmla="*/ 676 h 800"/>
                  <a:gd name="T22" fmla="*/ 361 w 806"/>
                  <a:gd name="T23" fmla="*/ 696 h 800"/>
                  <a:gd name="T24" fmla="*/ 443 w 806"/>
                  <a:gd name="T25" fmla="*/ 696 h 800"/>
                  <a:gd name="T26" fmla="*/ 520 w 806"/>
                  <a:gd name="T27" fmla="*/ 676 h 800"/>
                  <a:gd name="T28" fmla="*/ 587 w 806"/>
                  <a:gd name="T29" fmla="*/ 637 h 800"/>
                  <a:gd name="T30" fmla="*/ 642 w 806"/>
                  <a:gd name="T31" fmla="*/ 583 h 800"/>
                  <a:gd name="T32" fmla="*/ 681 w 806"/>
                  <a:gd name="T33" fmla="*/ 517 h 800"/>
                  <a:gd name="T34" fmla="*/ 702 w 806"/>
                  <a:gd name="T35" fmla="*/ 440 h 800"/>
                  <a:gd name="T36" fmla="*/ 702 w 806"/>
                  <a:gd name="T37" fmla="*/ 359 h 800"/>
                  <a:gd name="T38" fmla="*/ 681 w 806"/>
                  <a:gd name="T39" fmla="*/ 283 h 800"/>
                  <a:gd name="T40" fmla="*/ 642 w 806"/>
                  <a:gd name="T41" fmla="*/ 216 h 800"/>
                  <a:gd name="T42" fmla="*/ 587 w 806"/>
                  <a:gd name="T43" fmla="*/ 162 h 800"/>
                  <a:gd name="T44" fmla="*/ 520 w 806"/>
                  <a:gd name="T45" fmla="*/ 123 h 800"/>
                  <a:gd name="T46" fmla="*/ 443 w 806"/>
                  <a:gd name="T47" fmla="*/ 103 h 800"/>
                  <a:gd name="T48" fmla="*/ 403 w 806"/>
                  <a:gd name="T49" fmla="*/ 0 h 800"/>
                  <a:gd name="T50" fmla="*/ 502 w 806"/>
                  <a:gd name="T51" fmla="*/ 12 h 800"/>
                  <a:gd name="T52" fmla="*/ 591 w 806"/>
                  <a:gd name="T53" fmla="*/ 47 h 800"/>
                  <a:gd name="T54" fmla="*/ 670 w 806"/>
                  <a:gd name="T55" fmla="*/ 101 h 800"/>
                  <a:gd name="T56" fmla="*/ 734 w 806"/>
                  <a:gd name="T57" fmla="*/ 171 h 800"/>
                  <a:gd name="T58" fmla="*/ 778 w 806"/>
                  <a:gd name="T59" fmla="*/ 255 h 800"/>
                  <a:gd name="T60" fmla="*/ 803 w 806"/>
                  <a:gd name="T61" fmla="*/ 349 h 800"/>
                  <a:gd name="T62" fmla="*/ 803 w 806"/>
                  <a:gd name="T63" fmla="*/ 450 h 800"/>
                  <a:gd name="T64" fmla="*/ 778 w 806"/>
                  <a:gd name="T65" fmla="*/ 544 h 800"/>
                  <a:gd name="T66" fmla="*/ 734 w 806"/>
                  <a:gd name="T67" fmla="*/ 628 h 800"/>
                  <a:gd name="T68" fmla="*/ 670 w 806"/>
                  <a:gd name="T69" fmla="*/ 698 h 800"/>
                  <a:gd name="T70" fmla="*/ 591 w 806"/>
                  <a:gd name="T71" fmla="*/ 753 h 800"/>
                  <a:gd name="T72" fmla="*/ 502 w 806"/>
                  <a:gd name="T73" fmla="*/ 787 h 800"/>
                  <a:gd name="T74" fmla="*/ 403 w 806"/>
                  <a:gd name="T75" fmla="*/ 800 h 800"/>
                  <a:gd name="T76" fmla="*/ 303 w 806"/>
                  <a:gd name="T77" fmla="*/ 787 h 800"/>
                  <a:gd name="T78" fmla="*/ 213 w 806"/>
                  <a:gd name="T79" fmla="*/ 753 h 800"/>
                  <a:gd name="T80" fmla="*/ 135 w 806"/>
                  <a:gd name="T81" fmla="*/ 698 h 800"/>
                  <a:gd name="T82" fmla="*/ 72 w 806"/>
                  <a:gd name="T83" fmla="*/ 628 h 800"/>
                  <a:gd name="T84" fmla="*/ 26 w 806"/>
                  <a:gd name="T85" fmla="*/ 544 h 800"/>
                  <a:gd name="T86" fmla="*/ 3 w 806"/>
                  <a:gd name="T87" fmla="*/ 450 h 800"/>
                  <a:gd name="T88" fmla="*/ 3 w 806"/>
                  <a:gd name="T89" fmla="*/ 349 h 800"/>
                  <a:gd name="T90" fmla="*/ 26 w 806"/>
                  <a:gd name="T91" fmla="*/ 255 h 800"/>
                  <a:gd name="T92" fmla="*/ 72 w 806"/>
                  <a:gd name="T93" fmla="*/ 171 h 800"/>
                  <a:gd name="T94" fmla="*/ 135 w 806"/>
                  <a:gd name="T95" fmla="*/ 101 h 800"/>
                  <a:gd name="T96" fmla="*/ 213 w 806"/>
                  <a:gd name="T97" fmla="*/ 47 h 800"/>
                  <a:gd name="T98" fmla="*/ 303 w 806"/>
                  <a:gd name="T99" fmla="*/ 12 h 800"/>
                  <a:gd name="T100" fmla="*/ 403 w 806"/>
                  <a:gd name="T101" fmla="*/ 0 h 8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06" h="800">
                    <a:moveTo>
                      <a:pt x="403" y="100"/>
                    </a:moveTo>
                    <a:lnTo>
                      <a:pt x="361" y="103"/>
                    </a:lnTo>
                    <a:lnTo>
                      <a:pt x="322" y="110"/>
                    </a:lnTo>
                    <a:lnTo>
                      <a:pt x="285" y="123"/>
                    </a:lnTo>
                    <a:lnTo>
                      <a:pt x="250" y="141"/>
                    </a:lnTo>
                    <a:lnTo>
                      <a:pt x="217" y="162"/>
                    </a:lnTo>
                    <a:lnTo>
                      <a:pt x="188" y="188"/>
                    </a:lnTo>
                    <a:lnTo>
                      <a:pt x="162" y="216"/>
                    </a:lnTo>
                    <a:lnTo>
                      <a:pt x="141" y="248"/>
                    </a:lnTo>
                    <a:lnTo>
                      <a:pt x="123" y="283"/>
                    </a:lnTo>
                    <a:lnTo>
                      <a:pt x="110" y="321"/>
                    </a:lnTo>
                    <a:lnTo>
                      <a:pt x="103" y="359"/>
                    </a:lnTo>
                    <a:lnTo>
                      <a:pt x="100" y="400"/>
                    </a:lnTo>
                    <a:lnTo>
                      <a:pt x="103" y="440"/>
                    </a:lnTo>
                    <a:lnTo>
                      <a:pt x="110" y="479"/>
                    </a:lnTo>
                    <a:lnTo>
                      <a:pt x="123" y="517"/>
                    </a:lnTo>
                    <a:lnTo>
                      <a:pt x="141" y="550"/>
                    </a:lnTo>
                    <a:lnTo>
                      <a:pt x="162" y="583"/>
                    </a:lnTo>
                    <a:lnTo>
                      <a:pt x="188" y="612"/>
                    </a:lnTo>
                    <a:lnTo>
                      <a:pt x="217" y="637"/>
                    </a:lnTo>
                    <a:lnTo>
                      <a:pt x="250" y="659"/>
                    </a:lnTo>
                    <a:lnTo>
                      <a:pt x="285" y="676"/>
                    </a:lnTo>
                    <a:lnTo>
                      <a:pt x="322" y="688"/>
                    </a:lnTo>
                    <a:lnTo>
                      <a:pt x="361" y="696"/>
                    </a:lnTo>
                    <a:lnTo>
                      <a:pt x="403" y="699"/>
                    </a:lnTo>
                    <a:lnTo>
                      <a:pt x="443" y="696"/>
                    </a:lnTo>
                    <a:lnTo>
                      <a:pt x="483" y="688"/>
                    </a:lnTo>
                    <a:lnTo>
                      <a:pt x="520" y="676"/>
                    </a:lnTo>
                    <a:lnTo>
                      <a:pt x="555" y="659"/>
                    </a:lnTo>
                    <a:lnTo>
                      <a:pt x="587" y="637"/>
                    </a:lnTo>
                    <a:lnTo>
                      <a:pt x="616" y="612"/>
                    </a:lnTo>
                    <a:lnTo>
                      <a:pt x="642" y="583"/>
                    </a:lnTo>
                    <a:lnTo>
                      <a:pt x="664" y="550"/>
                    </a:lnTo>
                    <a:lnTo>
                      <a:pt x="681" y="517"/>
                    </a:lnTo>
                    <a:lnTo>
                      <a:pt x="694" y="479"/>
                    </a:lnTo>
                    <a:lnTo>
                      <a:pt x="702" y="440"/>
                    </a:lnTo>
                    <a:lnTo>
                      <a:pt x="705" y="400"/>
                    </a:lnTo>
                    <a:lnTo>
                      <a:pt x="702" y="359"/>
                    </a:lnTo>
                    <a:lnTo>
                      <a:pt x="694" y="321"/>
                    </a:lnTo>
                    <a:lnTo>
                      <a:pt x="681" y="283"/>
                    </a:lnTo>
                    <a:lnTo>
                      <a:pt x="664" y="248"/>
                    </a:lnTo>
                    <a:lnTo>
                      <a:pt x="642" y="216"/>
                    </a:lnTo>
                    <a:lnTo>
                      <a:pt x="616" y="188"/>
                    </a:lnTo>
                    <a:lnTo>
                      <a:pt x="587" y="162"/>
                    </a:lnTo>
                    <a:lnTo>
                      <a:pt x="555" y="141"/>
                    </a:lnTo>
                    <a:lnTo>
                      <a:pt x="520" y="123"/>
                    </a:lnTo>
                    <a:lnTo>
                      <a:pt x="483" y="110"/>
                    </a:lnTo>
                    <a:lnTo>
                      <a:pt x="443" y="103"/>
                    </a:lnTo>
                    <a:lnTo>
                      <a:pt x="403" y="100"/>
                    </a:lnTo>
                    <a:close/>
                    <a:moveTo>
                      <a:pt x="403" y="0"/>
                    </a:moveTo>
                    <a:lnTo>
                      <a:pt x="453" y="3"/>
                    </a:lnTo>
                    <a:lnTo>
                      <a:pt x="502" y="12"/>
                    </a:lnTo>
                    <a:lnTo>
                      <a:pt x="548" y="26"/>
                    </a:lnTo>
                    <a:lnTo>
                      <a:pt x="591" y="47"/>
                    </a:lnTo>
                    <a:lnTo>
                      <a:pt x="633" y="71"/>
                    </a:lnTo>
                    <a:lnTo>
                      <a:pt x="670" y="101"/>
                    </a:lnTo>
                    <a:lnTo>
                      <a:pt x="704" y="134"/>
                    </a:lnTo>
                    <a:lnTo>
                      <a:pt x="734" y="171"/>
                    </a:lnTo>
                    <a:lnTo>
                      <a:pt x="758" y="211"/>
                    </a:lnTo>
                    <a:lnTo>
                      <a:pt x="778" y="255"/>
                    </a:lnTo>
                    <a:lnTo>
                      <a:pt x="794" y="301"/>
                    </a:lnTo>
                    <a:lnTo>
                      <a:pt x="803" y="349"/>
                    </a:lnTo>
                    <a:lnTo>
                      <a:pt x="806" y="400"/>
                    </a:lnTo>
                    <a:lnTo>
                      <a:pt x="803" y="450"/>
                    </a:lnTo>
                    <a:lnTo>
                      <a:pt x="794" y="498"/>
                    </a:lnTo>
                    <a:lnTo>
                      <a:pt x="778" y="544"/>
                    </a:lnTo>
                    <a:lnTo>
                      <a:pt x="758" y="587"/>
                    </a:lnTo>
                    <a:lnTo>
                      <a:pt x="734" y="628"/>
                    </a:lnTo>
                    <a:lnTo>
                      <a:pt x="704" y="665"/>
                    </a:lnTo>
                    <a:lnTo>
                      <a:pt x="670" y="698"/>
                    </a:lnTo>
                    <a:lnTo>
                      <a:pt x="633" y="727"/>
                    </a:lnTo>
                    <a:lnTo>
                      <a:pt x="591" y="753"/>
                    </a:lnTo>
                    <a:lnTo>
                      <a:pt x="548" y="772"/>
                    </a:lnTo>
                    <a:lnTo>
                      <a:pt x="502" y="787"/>
                    </a:lnTo>
                    <a:lnTo>
                      <a:pt x="453" y="796"/>
                    </a:lnTo>
                    <a:lnTo>
                      <a:pt x="403" y="800"/>
                    </a:lnTo>
                    <a:lnTo>
                      <a:pt x="352" y="796"/>
                    </a:lnTo>
                    <a:lnTo>
                      <a:pt x="303" y="787"/>
                    </a:lnTo>
                    <a:lnTo>
                      <a:pt x="256" y="772"/>
                    </a:lnTo>
                    <a:lnTo>
                      <a:pt x="213" y="753"/>
                    </a:lnTo>
                    <a:lnTo>
                      <a:pt x="172" y="727"/>
                    </a:lnTo>
                    <a:lnTo>
                      <a:pt x="135" y="698"/>
                    </a:lnTo>
                    <a:lnTo>
                      <a:pt x="101" y="665"/>
                    </a:lnTo>
                    <a:lnTo>
                      <a:pt x="72" y="628"/>
                    </a:lnTo>
                    <a:lnTo>
                      <a:pt x="46" y="587"/>
                    </a:lnTo>
                    <a:lnTo>
                      <a:pt x="26" y="544"/>
                    </a:lnTo>
                    <a:lnTo>
                      <a:pt x="12" y="498"/>
                    </a:lnTo>
                    <a:lnTo>
                      <a:pt x="3" y="450"/>
                    </a:lnTo>
                    <a:lnTo>
                      <a:pt x="0" y="400"/>
                    </a:lnTo>
                    <a:lnTo>
                      <a:pt x="3" y="349"/>
                    </a:lnTo>
                    <a:lnTo>
                      <a:pt x="12" y="301"/>
                    </a:lnTo>
                    <a:lnTo>
                      <a:pt x="26" y="255"/>
                    </a:lnTo>
                    <a:lnTo>
                      <a:pt x="46" y="211"/>
                    </a:lnTo>
                    <a:lnTo>
                      <a:pt x="72" y="171"/>
                    </a:lnTo>
                    <a:lnTo>
                      <a:pt x="101" y="134"/>
                    </a:lnTo>
                    <a:lnTo>
                      <a:pt x="135" y="101"/>
                    </a:lnTo>
                    <a:lnTo>
                      <a:pt x="172" y="71"/>
                    </a:lnTo>
                    <a:lnTo>
                      <a:pt x="213" y="47"/>
                    </a:lnTo>
                    <a:lnTo>
                      <a:pt x="256" y="26"/>
                    </a:lnTo>
                    <a:lnTo>
                      <a:pt x="303" y="12"/>
                    </a:lnTo>
                    <a:lnTo>
                      <a:pt x="352" y="3"/>
                    </a:lnTo>
                    <a:lnTo>
                      <a:pt x="40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 rtlCol="0" anchor="ctr"/>
              <a:lstStyle/>
              <a:p>
                <a:pPr algn="ctr"/>
                <a:endParaRPr lang="es-SV" sz="900"/>
              </a:p>
            </p:txBody>
          </p:sp>
        </p:grpSp>
        <p:grpSp>
          <p:nvGrpSpPr>
            <p:cNvPr id="68" name="53 Grupo"/>
            <p:cNvGrpSpPr/>
            <p:nvPr/>
          </p:nvGrpSpPr>
          <p:grpSpPr>
            <a:xfrm>
              <a:off x="18853929" y="3019796"/>
              <a:ext cx="860707" cy="852174"/>
              <a:chOff x="18853929" y="3019796"/>
              <a:chExt cx="860707" cy="852174"/>
            </a:xfrm>
            <a:grpFill/>
          </p:grpSpPr>
          <p:sp>
            <p:nvSpPr>
              <p:cNvPr id="73" name="Freeform 6"/>
              <p:cNvSpPr>
                <a:spLocks noEditPoints="1"/>
              </p:cNvSpPr>
              <p:nvPr/>
            </p:nvSpPr>
            <p:spPr bwMode="auto">
              <a:xfrm>
                <a:off x="18853929" y="3019796"/>
                <a:ext cx="860707" cy="852174"/>
              </a:xfrm>
              <a:custGeom>
                <a:avLst/>
                <a:gdLst>
                  <a:gd name="T0" fmla="*/ 1358 w 3226"/>
                  <a:gd name="T1" fmla="*/ 609 h 3195"/>
                  <a:gd name="T2" fmla="*/ 1146 w 3226"/>
                  <a:gd name="T3" fmla="*/ 711 h 3195"/>
                  <a:gd name="T4" fmla="*/ 974 w 3226"/>
                  <a:gd name="T5" fmla="*/ 686 h 3195"/>
                  <a:gd name="T6" fmla="*/ 725 w 3226"/>
                  <a:gd name="T7" fmla="*/ 1048 h 3195"/>
                  <a:gd name="T8" fmla="*/ 662 w 3226"/>
                  <a:gd name="T9" fmla="*/ 1270 h 3195"/>
                  <a:gd name="T10" fmla="*/ 540 w 3226"/>
                  <a:gd name="T11" fmla="*/ 1393 h 3195"/>
                  <a:gd name="T12" fmla="*/ 567 w 3226"/>
                  <a:gd name="T13" fmla="*/ 1815 h 3195"/>
                  <a:gd name="T14" fmla="*/ 683 w 3226"/>
                  <a:gd name="T15" fmla="*/ 1979 h 3195"/>
                  <a:gd name="T16" fmla="*/ 719 w 3226"/>
                  <a:gd name="T17" fmla="*/ 2176 h 3195"/>
                  <a:gd name="T18" fmla="*/ 1001 w 3226"/>
                  <a:gd name="T19" fmla="*/ 2494 h 3195"/>
                  <a:gd name="T20" fmla="*/ 1174 w 3226"/>
                  <a:gd name="T21" fmla="*/ 2495 h 3195"/>
                  <a:gd name="T22" fmla="*/ 1378 w 3226"/>
                  <a:gd name="T23" fmla="*/ 2609 h 3195"/>
                  <a:gd name="T24" fmla="*/ 1813 w 3226"/>
                  <a:gd name="T25" fmla="*/ 2690 h 3195"/>
                  <a:gd name="T26" fmla="*/ 1916 w 3226"/>
                  <a:gd name="T27" fmla="*/ 2552 h 3195"/>
                  <a:gd name="T28" fmla="*/ 2140 w 3226"/>
                  <a:gd name="T29" fmla="*/ 2475 h 3195"/>
                  <a:gd name="T30" fmla="*/ 2708 w 3226"/>
                  <a:gd name="T31" fmla="*/ 2490 h 3195"/>
                  <a:gd name="T32" fmla="*/ 2502 w 3226"/>
                  <a:gd name="T33" fmla="*/ 2089 h 3195"/>
                  <a:gd name="T34" fmla="*/ 2592 w 3226"/>
                  <a:gd name="T35" fmla="*/ 1872 h 3195"/>
                  <a:gd name="T36" fmla="*/ 3024 w 3226"/>
                  <a:gd name="T37" fmla="*/ 1733 h 3195"/>
                  <a:gd name="T38" fmla="*/ 2612 w 3226"/>
                  <a:gd name="T39" fmla="*/ 1345 h 3195"/>
                  <a:gd name="T40" fmla="*/ 2509 w 3226"/>
                  <a:gd name="T41" fmla="*/ 1135 h 3195"/>
                  <a:gd name="T42" fmla="*/ 2534 w 3226"/>
                  <a:gd name="T43" fmla="*/ 965 h 3195"/>
                  <a:gd name="T44" fmla="*/ 2170 w 3226"/>
                  <a:gd name="T45" fmla="*/ 718 h 3195"/>
                  <a:gd name="T46" fmla="*/ 1944 w 3226"/>
                  <a:gd name="T47" fmla="*/ 656 h 3195"/>
                  <a:gd name="T48" fmla="*/ 1820 w 3226"/>
                  <a:gd name="T49" fmla="*/ 535 h 3195"/>
                  <a:gd name="T50" fmla="*/ 1812 w 3226"/>
                  <a:gd name="T51" fmla="*/ 9 h 3195"/>
                  <a:gd name="T52" fmla="*/ 1940 w 3226"/>
                  <a:gd name="T53" fmla="*/ 131 h 3195"/>
                  <a:gd name="T54" fmla="*/ 2428 w 3226"/>
                  <a:gd name="T55" fmla="*/ 332 h 3195"/>
                  <a:gd name="T56" fmla="*/ 2605 w 3226"/>
                  <a:gd name="T57" fmla="*/ 335 h 3195"/>
                  <a:gd name="T58" fmla="*/ 2900 w 3226"/>
                  <a:gd name="T59" fmla="*/ 641 h 3195"/>
                  <a:gd name="T60" fmla="*/ 2876 w 3226"/>
                  <a:gd name="T61" fmla="*/ 816 h 3195"/>
                  <a:gd name="T62" fmla="*/ 3122 w 3226"/>
                  <a:gd name="T63" fmla="*/ 1287 h 3195"/>
                  <a:gd name="T64" fmla="*/ 3224 w 3226"/>
                  <a:gd name="T65" fmla="*/ 1431 h 3195"/>
                  <a:gd name="T66" fmla="*/ 3190 w 3226"/>
                  <a:gd name="T67" fmla="*/ 1848 h 3195"/>
                  <a:gd name="T68" fmla="*/ 2755 w 3226"/>
                  <a:gd name="T69" fmla="*/ 1990 h 3195"/>
                  <a:gd name="T70" fmla="*/ 2908 w 3226"/>
                  <a:gd name="T71" fmla="*/ 2465 h 3195"/>
                  <a:gd name="T72" fmla="*/ 2851 w 3226"/>
                  <a:gd name="T73" fmla="*/ 2632 h 3195"/>
                  <a:gd name="T74" fmla="*/ 2514 w 3226"/>
                  <a:gd name="T75" fmla="*/ 2882 h 3195"/>
                  <a:gd name="T76" fmla="*/ 2077 w 3226"/>
                  <a:gd name="T77" fmla="*/ 2703 h 3195"/>
                  <a:gd name="T78" fmla="*/ 1890 w 3226"/>
                  <a:gd name="T79" fmla="*/ 3139 h 3195"/>
                  <a:gd name="T80" fmla="*/ 1476 w 3226"/>
                  <a:gd name="T81" fmla="*/ 3195 h 3195"/>
                  <a:gd name="T82" fmla="*/ 1317 w 3226"/>
                  <a:gd name="T83" fmla="*/ 3118 h 3195"/>
                  <a:gd name="T84" fmla="*/ 1087 w 3226"/>
                  <a:gd name="T85" fmla="*/ 2675 h 3195"/>
                  <a:gd name="T86" fmla="*/ 682 w 3226"/>
                  <a:gd name="T87" fmla="*/ 2880 h 3195"/>
                  <a:gd name="T88" fmla="*/ 355 w 3226"/>
                  <a:gd name="T89" fmla="*/ 2607 h 3195"/>
                  <a:gd name="T90" fmla="*/ 324 w 3226"/>
                  <a:gd name="T91" fmla="*/ 2436 h 3195"/>
                  <a:gd name="T92" fmla="*/ 162 w 3226"/>
                  <a:gd name="T93" fmla="*/ 1929 h 3195"/>
                  <a:gd name="T94" fmla="*/ 22 w 3226"/>
                  <a:gd name="T95" fmla="*/ 1822 h 3195"/>
                  <a:gd name="T96" fmla="*/ 9 w 3226"/>
                  <a:gd name="T97" fmla="*/ 1401 h 3195"/>
                  <a:gd name="T98" fmla="*/ 132 w 3226"/>
                  <a:gd name="T99" fmla="*/ 1275 h 3195"/>
                  <a:gd name="T100" fmla="*/ 335 w 3226"/>
                  <a:gd name="T101" fmla="*/ 788 h 3195"/>
                  <a:gd name="T102" fmla="*/ 339 w 3226"/>
                  <a:gd name="T103" fmla="*/ 614 h 3195"/>
                  <a:gd name="T104" fmla="*/ 651 w 3226"/>
                  <a:gd name="T105" fmla="*/ 323 h 3195"/>
                  <a:gd name="T106" fmla="*/ 824 w 3226"/>
                  <a:gd name="T107" fmla="*/ 346 h 3195"/>
                  <a:gd name="T108" fmla="*/ 1300 w 3226"/>
                  <a:gd name="T109" fmla="*/ 102 h 3195"/>
                  <a:gd name="T110" fmla="*/ 1445 w 3226"/>
                  <a:gd name="T111" fmla="*/ 2 h 3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226" h="3195">
                    <a:moveTo>
                      <a:pt x="1476" y="200"/>
                    </a:moveTo>
                    <a:lnTo>
                      <a:pt x="1414" y="506"/>
                    </a:lnTo>
                    <a:lnTo>
                      <a:pt x="1405" y="535"/>
                    </a:lnTo>
                    <a:lnTo>
                      <a:pt x="1394" y="562"/>
                    </a:lnTo>
                    <a:lnTo>
                      <a:pt x="1378" y="586"/>
                    </a:lnTo>
                    <a:lnTo>
                      <a:pt x="1358" y="609"/>
                    </a:lnTo>
                    <a:lnTo>
                      <a:pt x="1335" y="628"/>
                    </a:lnTo>
                    <a:lnTo>
                      <a:pt x="1311" y="643"/>
                    </a:lnTo>
                    <a:lnTo>
                      <a:pt x="1283" y="656"/>
                    </a:lnTo>
                    <a:lnTo>
                      <a:pt x="1227" y="676"/>
                    </a:lnTo>
                    <a:lnTo>
                      <a:pt x="1174" y="701"/>
                    </a:lnTo>
                    <a:lnTo>
                      <a:pt x="1146" y="711"/>
                    </a:lnTo>
                    <a:lnTo>
                      <a:pt x="1117" y="718"/>
                    </a:lnTo>
                    <a:lnTo>
                      <a:pt x="1087" y="720"/>
                    </a:lnTo>
                    <a:lnTo>
                      <a:pt x="1057" y="718"/>
                    </a:lnTo>
                    <a:lnTo>
                      <a:pt x="1028" y="711"/>
                    </a:lnTo>
                    <a:lnTo>
                      <a:pt x="1001" y="701"/>
                    </a:lnTo>
                    <a:lnTo>
                      <a:pt x="974" y="686"/>
                    </a:lnTo>
                    <a:lnTo>
                      <a:pt x="711" y="513"/>
                    </a:lnTo>
                    <a:lnTo>
                      <a:pt x="518" y="705"/>
                    </a:lnTo>
                    <a:lnTo>
                      <a:pt x="693" y="965"/>
                    </a:lnTo>
                    <a:lnTo>
                      <a:pt x="708" y="992"/>
                    </a:lnTo>
                    <a:lnTo>
                      <a:pt x="719" y="1019"/>
                    </a:lnTo>
                    <a:lnTo>
                      <a:pt x="725" y="1048"/>
                    </a:lnTo>
                    <a:lnTo>
                      <a:pt x="727" y="1077"/>
                    </a:lnTo>
                    <a:lnTo>
                      <a:pt x="725" y="1106"/>
                    </a:lnTo>
                    <a:lnTo>
                      <a:pt x="718" y="1135"/>
                    </a:lnTo>
                    <a:lnTo>
                      <a:pt x="706" y="1163"/>
                    </a:lnTo>
                    <a:lnTo>
                      <a:pt x="683" y="1216"/>
                    </a:lnTo>
                    <a:lnTo>
                      <a:pt x="662" y="1270"/>
                    </a:lnTo>
                    <a:lnTo>
                      <a:pt x="650" y="1298"/>
                    </a:lnTo>
                    <a:lnTo>
                      <a:pt x="634" y="1323"/>
                    </a:lnTo>
                    <a:lnTo>
                      <a:pt x="615" y="1345"/>
                    </a:lnTo>
                    <a:lnTo>
                      <a:pt x="592" y="1364"/>
                    </a:lnTo>
                    <a:lnTo>
                      <a:pt x="567" y="1381"/>
                    </a:lnTo>
                    <a:lnTo>
                      <a:pt x="540" y="1393"/>
                    </a:lnTo>
                    <a:lnTo>
                      <a:pt x="511" y="1401"/>
                    </a:lnTo>
                    <a:lnTo>
                      <a:pt x="202" y="1461"/>
                    </a:lnTo>
                    <a:lnTo>
                      <a:pt x="202" y="1733"/>
                    </a:lnTo>
                    <a:lnTo>
                      <a:pt x="511" y="1794"/>
                    </a:lnTo>
                    <a:lnTo>
                      <a:pt x="540" y="1802"/>
                    </a:lnTo>
                    <a:lnTo>
                      <a:pt x="567" y="1815"/>
                    </a:lnTo>
                    <a:lnTo>
                      <a:pt x="593" y="1831"/>
                    </a:lnTo>
                    <a:lnTo>
                      <a:pt x="615" y="1850"/>
                    </a:lnTo>
                    <a:lnTo>
                      <a:pt x="634" y="1872"/>
                    </a:lnTo>
                    <a:lnTo>
                      <a:pt x="650" y="1897"/>
                    </a:lnTo>
                    <a:lnTo>
                      <a:pt x="662" y="1925"/>
                    </a:lnTo>
                    <a:lnTo>
                      <a:pt x="683" y="1979"/>
                    </a:lnTo>
                    <a:lnTo>
                      <a:pt x="707" y="2032"/>
                    </a:lnTo>
                    <a:lnTo>
                      <a:pt x="718" y="2060"/>
                    </a:lnTo>
                    <a:lnTo>
                      <a:pt x="725" y="2089"/>
                    </a:lnTo>
                    <a:lnTo>
                      <a:pt x="727" y="2118"/>
                    </a:lnTo>
                    <a:lnTo>
                      <a:pt x="725" y="2148"/>
                    </a:lnTo>
                    <a:lnTo>
                      <a:pt x="719" y="2176"/>
                    </a:lnTo>
                    <a:lnTo>
                      <a:pt x="708" y="2204"/>
                    </a:lnTo>
                    <a:lnTo>
                      <a:pt x="693" y="2230"/>
                    </a:lnTo>
                    <a:lnTo>
                      <a:pt x="518" y="2490"/>
                    </a:lnTo>
                    <a:lnTo>
                      <a:pt x="713" y="2682"/>
                    </a:lnTo>
                    <a:lnTo>
                      <a:pt x="974" y="2509"/>
                    </a:lnTo>
                    <a:lnTo>
                      <a:pt x="1001" y="2494"/>
                    </a:lnTo>
                    <a:lnTo>
                      <a:pt x="1028" y="2484"/>
                    </a:lnTo>
                    <a:lnTo>
                      <a:pt x="1057" y="2478"/>
                    </a:lnTo>
                    <a:lnTo>
                      <a:pt x="1087" y="2475"/>
                    </a:lnTo>
                    <a:lnTo>
                      <a:pt x="1117" y="2478"/>
                    </a:lnTo>
                    <a:lnTo>
                      <a:pt x="1146" y="2485"/>
                    </a:lnTo>
                    <a:lnTo>
                      <a:pt x="1174" y="2495"/>
                    </a:lnTo>
                    <a:lnTo>
                      <a:pt x="1228" y="2519"/>
                    </a:lnTo>
                    <a:lnTo>
                      <a:pt x="1283" y="2540"/>
                    </a:lnTo>
                    <a:lnTo>
                      <a:pt x="1311" y="2552"/>
                    </a:lnTo>
                    <a:lnTo>
                      <a:pt x="1336" y="2567"/>
                    </a:lnTo>
                    <a:lnTo>
                      <a:pt x="1359" y="2587"/>
                    </a:lnTo>
                    <a:lnTo>
                      <a:pt x="1378" y="2609"/>
                    </a:lnTo>
                    <a:lnTo>
                      <a:pt x="1394" y="2634"/>
                    </a:lnTo>
                    <a:lnTo>
                      <a:pt x="1406" y="2660"/>
                    </a:lnTo>
                    <a:lnTo>
                      <a:pt x="1415" y="2690"/>
                    </a:lnTo>
                    <a:lnTo>
                      <a:pt x="1476" y="2995"/>
                    </a:lnTo>
                    <a:lnTo>
                      <a:pt x="1750" y="2995"/>
                    </a:lnTo>
                    <a:lnTo>
                      <a:pt x="1813" y="2690"/>
                    </a:lnTo>
                    <a:lnTo>
                      <a:pt x="1821" y="2660"/>
                    </a:lnTo>
                    <a:lnTo>
                      <a:pt x="1832" y="2634"/>
                    </a:lnTo>
                    <a:lnTo>
                      <a:pt x="1849" y="2609"/>
                    </a:lnTo>
                    <a:lnTo>
                      <a:pt x="1868" y="2587"/>
                    </a:lnTo>
                    <a:lnTo>
                      <a:pt x="1891" y="2567"/>
                    </a:lnTo>
                    <a:lnTo>
                      <a:pt x="1916" y="2552"/>
                    </a:lnTo>
                    <a:lnTo>
                      <a:pt x="1944" y="2540"/>
                    </a:lnTo>
                    <a:lnTo>
                      <a:pt x="1998" y="2519"/>
                    </a:lnTo>
                    <a:lnTo>
                      <a:pt x="2052" y="2495"/>
                    </a:lnTo>
                    <a:lnTo>
                      <a:pt x="2081" y="2485"/>
                    </a:lnTo>
                    <a:lnTo>
                      <a:pt x="2110" y="2478"/>
                    </a:lnTo>
                    <a:lnTo>
                      <a:pt x="2140" y="2475"/>
                    </a:lnTo>
                    <a:lnTo>
                      <a:pt x="2170" y="2478"/>
                    </a:lnTo>
                    <a:lnTo>
                      <a:pt x="2198" y="2484"/>
                    </a:lnTo>
                    <a:lnTo>
                      <a:pt x="2226" y="2494"/>
                    </a:lnTo>
                    <a:lnTo>
                      <a:pt x="2252" y="2509"/>
                    </a:lnTo>
                    <a:lnTo>
                      <a:pt x="2514" y="2682"/>
                    </a:lnTo>
                    <a:lnTo>
                      <a:pt x="2708" y="2490"/>
                    </a:lnTo>
                    <a:lnTo>
                      <a:pt x="2534" y="2230"/>
                    </a:lnTo>
                    <a:lnTo>
                      <a:pt x="2518" y="2204"/>
                    </a:lnTo>
                    <a:lnTo>
                      <a:pt x="2508" y="2176"/>
                    </a:lnTo>
                    <a:lnTo>
                      <a:pt x="2502" y="2148"/>
                    </a:lnTo>
                    <a:lnTo>
                      <a:pt x="2500" y="2118"/>
                    </a:lnTo>
                    <a:lnTo>
                      <a:pt x="2502" y="2089"/>
                    </a:lnTo>
                    <a:lnTo>
                      <a:pt x="2509" y="2060"/>
                    </a:lnTo>
                    <a:lnTo>
                      <a:pt x="2520" y="2032"/>
                    </a:lnTo>
                    <a:lnTo>
                      <a:pt x="2544" y="1979"/>
                    </a:lnTo>
                    <a:lnTo>
                      <a:pt x="2565" y="1925"/>
                    </a:lnTo>
                    <a:lnTo>
                      <a:pt x="2577" y="1897"/>
                    </a:lnTo>
                    <a:lnTo>
                      <a:pt x="2592" y="1872"/>
                    </a:lnTo>
                    <a:lnTo>
                      <a:pt x="2612" y="1849"/>
                    </a:lnTo>
                    <a:lnTo>
                      <a:pt x="2635" y="1831"/>
                    </a:lnTo>
                    <a:lnTo>
                      <a:pt x="2659" y="1815"/>
                    </a:lnTo>
                    <a:lnTo>
                      <a:pt x="2686" y="1802"/>
                    </a:lnTo>
                    <a:lnTo>
                      <a:pt x="2716" y="1794"/>
                    </a:lnTo>
                    <a:lnTo>
                      <a:pt x="3024" y="1733"/>
                    </a:lnTo>
                    <a:lnTo>
                      <a:pt x="3024" y="1461"/>
                    </a:lnTo>
                    <a:lnTo>
                      <a:pt x="2716" y="1400"/>
                    </a:lnTo>
                    <a:lnTo>
                      <a:pt x="2686" y="1392"/>
                    </a:lnTo>
                    <a:lnTo>
                      <a:pt x="2659" y="1381"/>
                    </a:lnTo>
                    <a:lnTo>
                      <a:pt x="2635" y="1364"/>
                    </a:lnTo>
                    <a:lnTo>
                      <a:pt x="2612" y="1345"/>
                    </a:lnTo>
                    <a:lnTo>
                      <a:pt x="2592" y="1323"/>
                    </a:lnTo>
                    <a:lnTo>
                      <a:pt x="2577" y="1298"/>
                    </a:lnTo>
                    <a:lnTo>
                      <a:pt x="2564" y="1270"/>
                    </a:lnTo>
                    <a:lnTo>
                      <a:pt x="2544" y="1215"/>
                    </a:lnTo>
                    <a:lnTo>
                      <a:pt x="2520" y="1163"/>
                    </a:lnTo>
                    <a:lnTo>
                      <a:pt x="2509" y="1135"/>
                    </a:lnTo>
                    <a:lnTo>
                      <a:pt x="2502" y="1106"/>
                    </a:lnTo>
                    <a:lnTo>
                      <a:pt x="2500" y="1077"/>
                    </a:lnTo>
                    <a:lnTo>
                      <a:pt x="2502" y="1048"/>
                    </a:lnTo>
                    <a:lnTo>
                      <a:pt x="2508" y="1019"/>
                    </a:lnTo>
                    <a:lnTo>
                      <a:pt x="2519" y="992"/>
                    </a:lnTo>
                    <a:lnTo>
                      <a:pt x="2534" y="965"/>
                    </a:lnTo>
                    <a:lnTo>
                      <a:pt x="2708" y="705"/>
                    </a:lnTo>
                    <a:lnTo>
                      <a:pt x="2514" y="513"/>
                    </a:lnTo>
                    <a:lnTo>
                      <a:pt x="2252" y="686"/>
                    </a:lnTo>
                    <a:lnTo>
                      <a:pt x="2225" y="701"/>
                    </a:lnTo>
                    <a:lnTo>
                      <a:pt x="2197" y="711"/>
                    </a:lnTo>
                    <a:lnTo>
                      <a:pt x="2170" y="718"/>
                    </a:lnTo>
                    <a:lnTo>
                      <a:pt x="2140" y="720"/>
                    </a:lnTo>
                    <a:lnTo>
                      <a:pt x="2110" y="718"/>
                    </a:lnTo>
                    <a:lnTo>
                      <a:pt x="2081" y="711"/>
                    </a:lnTo>
                    <a:lnTo>
                      <a:pt x="2052" y="700"/>
                    </a:lnTo>
                    <a:lnTo>
                      <a:pt x="1998" y="676"/>
                    </a:lnTo>
                    <a:lnTo>
                      <a:pt x="1944" y="656"/>
                    </a:lnTo>
                    <a:lnTo>
                      <a:pt x="1916" y="643"/>
                    </a:lnTo>
                    <a:lnTo>
                      <a:pt x="1890" y="628"/>
                    </a:lnTo>
                    <a:lnTo>
                      <a:pt x="1868" y="609"/>
                    </a:lnTo>
                    <a:lnTo>
                      <a:pt x="1849" y="586"/>
                    </a:lnTo>
                    <a:lnTo>
                      <a:pt x="1832" y="562"/>
                    </a:lnTo>
                    <a:lnTo>
                      <a:pt x="1820" y="535"/>
                    </a:lnTo>
                    <a:lnTo>
                      <a:pt x="1813" y="506"/>
                    </a:lnTo>
                    <a:lnTo>
                      <a:pt x="1750" y="200"/>
                    </a:lnTo>
                    <a:lnTo>
                      <a:pt x="1476" y="200"/>
                    </a:lnTo>
                    <a:close/>
                    <a:moveTo>
                      <a:pt x="1750" y="0"/>
                    </a:moveTo>
                    <a:lnTo>
                      <a:pt x="1782" y="2"/>
                    </a:lnTo>
                    <a:lnTo>
                      <a:pt x="1812" y="9"/>
                    </a:lnTo>
                    <a:lnTo>
                      <a:pt x="1840" y="20"/>
                    </a:lnTo>
                    <a:lnTo>
                      <a:pt x="1866" y="36"/>
                    </a:lnTo>
                    <a:lnTo>
                      <a:pt x="1889" y="55"/>
                    </a:lnTo>
                    <a:lnTo>
                      <a:pt x="1910" y="78"/>
                    </a:lnTo>
                    <a:lnTo>
                      <a:pt x="1927" y="102"/>
                    </a:lnTo>
                    <a:lnTo>
                      <a:pt x="1940" y="131"/>
                    </a:lnTo>
                    <a:lnTo>
                      <a:pt x="1948" y="160"/>
                    </a:lnTo>
                    <a:lnTo>
                      <a:pt x="2010" y="467"/>
                    </a:lnTo>
                    <a:lnTo>
                      <a:pt x="2076" y="491"/>
                    </a:lnTo>
                    <a:lnTo>
                      <a:pt x="2140" y="520"/>
                    </a:lnTo>
                    <a:lnTo>
                      <a:pt x="2403" y="346"/>
                    </a:lnTo>
                    <a:lnTo>
                      <a:pt x="2428" y="332"/>
                    </a:lnTo>
                    <a:lnTo>
                      <a:pt x="2456" y="322"/>
                    </a:lnTo>
                    <a:lnTo>
                      <a:pt x="2485" y="316"/>
                    </a:lnTo>
                    <a:lnTo>
                      <a:pt x="2514" y="314"/>
                    </a:lnTo>
                    <a:lnTo>
                      <a:pt x="2546" y="316"/>
                    </a:lnTo>
                    <a:lnTo>
                      <a:pt x="2576" y="323"/>
                    </a:lnTo>
                    <a:lnTo>
                      <a:pt x="2605" y="335"/>
                    </a:lnTo>
                    <a:lnTo>
                      <a:pt x="2633" y="351"/>
                    </a:lnTo>
                    <a:lnTo>
                      <a:pt x="2657" y="372"/>
                    </a:lnTo>
                    <a:lnTo>
                      <a:pt x="2851" y="564"/>
                    </a:lnTo>
                    <a:lnTo>
                      <a:pt x="2872" y="588"/>
                    </a:lnTo>
                    <a:lnTo>
                      <a:pt x="2887" y="614"/>
                    </a:lnTo>
                    <a:lnTo>
                      <a:pt x="2900" y="641"/>
                    </a:lnTo>
                    <a:lnTo>
                      <a:pt x="2907" y="671"/>
                    </a:lnTo>
                    <a:lnTo>
                      <a:pt x="2910" y="701"/>
                    </a:lnTo>
                    <a:lnTo>
                      <a:pt x="2908" y="730"/>
                    </a:lnTo>
                    <a:lnTo>
                      <a:pt x="2903" y="760"/>
                    </a:lnTo>
                    <a:lnTo>
                      <a:pt x="2891" y="788"/>
                    </a:lnTo>
                    <a:lnTo>
                      <a:pt x="2876" y="816"/>
                    </a:lnTo>
                    <a:lnTo>
                      <a:pt x="2702" y="1076"/>
                    </a:lnTo>
                    <a:lnTo>
                      <a:pt x="2730" y="1140"/>
                    </a:lnTo>
                    <a:lnTo>
                      <a:pt x="2755" y="1205"/>
                    </a:lnTo>
                    <a:lnTo>
                      <a:pt x="3065" y="1265"/>
                    </a:lnTo>
                    <a:lnTo>
                      <a:pt x="3094" y="1275"/>
                    </a:lnTo>
                    <a:lnTo>
                      <a:pt x="3122" y="1287"/>
                    </a:lnTo>
                    <a:lnTo>
                      <a:pt x="3148" y="1304"/>
                    </a:lnTo>
                    <a:lnTo>
                      <a:pt x="3171" y="1324"/>
                    </a:lnTo>
                    <a:lnTo>
                      <a:pt x="3190" y="1347"/>
                    </a:lnTo>
                    <a:lnTo>
                      <a:pt x="3206" y="1373"/>
                    </a:lnTo>
                    <a:lnTo>
                      <a:pt x="3217" y="1401"/>
                    </a:lnTo>
                    <a:lnTo>
                      <a:pt x="3224" y="1431"/>
                    </a:lnTo>
                    <a:lnTo>
                      <a:pt x="3226" y="1461"/>
                    </a:lnTo>
                    <a:lnTo>
                      <a:pt x="3226" y="1733"/>
                    </a:lnTo>
                    <a:lnTo>
                      <a:pt x="3224" y="1765"/>
                    </a:lnTo>
                    <a:lnTo>
                      <a:pt x="3217" y="1794"/>
                    </a:lnTo>
                    <a:lnTo>
                      <a:pt x="3206" y="1822"/>
                    </a:lnTo>
                    <a:lnTo>
                      <a:pt x="3190" y="1848"/>
                    </a:lnTo>
                    <a:lnTo>
                      <a:pt x="3171" y="1871"/>
                    </a:lnTo>
                    <a:lnTo>
                      <a:pt x="3148" y="1891"/>
                    </a:lnTo>
                    <a:lnTo>
                      <a:pt x="3122" y="1908"/>
                    </a:lnTo>
                    <a:lnTo>
                      <a:pt x="3094" y="1921"/>
                    </a:lnTo>
                    <a:lnTo>
                      <a:pt x="3065" y="1929"/>
                    </a:lnTo>
                    <a:lnTo>
                      <a:pt x="2755" y="1990"/>
                    </a:lnTo>
                    <a:lnTo>
                      <a:pt x="2730" y="2056"/>
                    </a:lnTo>
                    <a:lnTo>
                      <a:pt x="2702" y="2119"/>
                    </a:lnTo>
                    <a:lnTo>
                      <a:pt x="2876" y="2379"/>
                    </a:lnTo>
                    <a:lnTo>
                      <a:pt x="2891" y="2406"/>
                    </a:lnTo>
                    <a:lnTo>
                      <a:pt x="2903" y="2436"/>
                    </a:lnTo>
                    <a:lnTo>
                      <a:pt x="2908" y="2465"/>
                    </a:lnTo>
                    <a:lnTo>
                      <a:pt x="2910" y="2495"/>
                    </a:lnTo>
                    <a:lnTo>
                      <a:pt x="2907" y="2524"/>
                    </a:lnTo>
                    <a:lnTo>
                      <a:pt x="2900" y="2554"/>
                    </a:lnTo>
                    <a:lnTo>
                      <a:pt x="2887" y="2582"/>
                    </a:lnTo>
                    <a:lnTo>
                      <a:pt x="2872" y="2607"/>
                    </a:lnTo>
                    <a:lnTo>
                      <a:pt x="2851" y="2632"/>
                    </a:lnTo>
                    <a:lnTo>
                      <a:pt x="2657" y="2824"/>
                    </a:lnTo>
                    <a:lnTo>
                      <a:pt x="2633" y="2844"/>
                    </a:lnTo>
                    <a:lnTo>
                      <a:pt x="2605" y="2860"/>
                    </a:lnTo>
                    <a:lnTo>
                      <a:pt x="2576" y="2873"/>
                    </a:lnTo>
                    <a:lnTo>
                      <a:pt x="2546" y="2880"/>
                    </a:lnTo>
                    <a:lnTo>
                      <a:pt x="2514" y="2882"/>
                    </a:lnTo>
                    <a:lnTo>
                      <a:pt x="2485" y="2880"/>
                    </a:lnTo>
                    <a:lnTo>
                      <a:pt x="2457" y="2874"/>
                    </a:lnTo>
                    <a:lnTo>
                      <a:pt x="2429" y="2864"/>
                    </a:lnTo>
                    <a:lnTo>
                      <a:pt x="2403" y="2848"/>
                    </a:lnTo>
                    <a:lnTo>
                      <a:pt x="2140" y="2675"/>
                    </a:lnTo>
                    <a:lnTo>
                      <a:pt x="2077" y="2703"/>
                    </a:lnTo>
                    <a:lnTo>
                      <a:pt x="2010" y="2729"/>
                    </a:lnTo>
                    <a:lnTo>
                      <a:pt x="1948" y="3034"/>
                    </a:lnTo>
                    <a:lnTo>
                      <a:pt x="1940" y="3065"/>
                    </a:lnTo>
                    <a:lnTo>
                      <a:pt x="1927" y="3092"/>
                    </a:lnTo>
                    <a:lnTo>
                      <a:pt x="1910" y="3118"/>
                    </a:lnTo>
                    <a:lnTo>
                      <a:pt x="1890" y="3139"/>
                    </a:lnTo>
                    <a:lnTo>
                      <a:pt x="1866" y="3159"/>
                    </a:lnTo>
                    <a:lnTo>
                      <a:pt x="1841" y="3174"/>
                    </a:lnTo>
                    <a:lnTo>
                      <a:pt x="1812" y="3185"/>
                    </a:lnTo>
                    <a:lnTo>
                      <a:pt x="1782" y="3192"/>
                    </a:lnTo>
                    <a:lnTo>
                      <a:pt x="1750" y="3195"/>
                    </a:lnTo>
                    <a:lnTo>
                      <a:pt x="1476" y="3195"/>
                    </a:lnTo>
                    <a:lnTo>
                      <a:pt x="1445" y="3192"/>
                    </a:lnTo>
                    <a:lnTo>
                      <a:pt x="1415" y="3185"/>
                    </a:lnTo>
                    <a:lnTo>
                      <a:pt x="1386" y="3174"/>
                    </a:lnTo>
                    <a:lnTo>
                      <a:pt x="1360" y="3159"/>
                    </a:lnTo>
                    <a:lnTo>
                      <a:pt x="1337" y="3140"/>
                    </a:lnTo>
                    <a:lnTo>
                      <a:pt x="1317" y="3118"/>
                    </a:lnTo>
                    <a:lnTo>
                      <a:pt x="1300" y="3092"/>
                    </a:lnTo>
                    <a:lnTo>
                      <a:pt x="1287" y="3065"/>
                    </a:lnTo>
                    <a:lnTo>
                      <a:pt x="1279" y="3034"/>
                    </a:lnTo>
                    <a:lnTo>
                      <a:pt x="1217" y="2729"/>
                    </a:lnTo>
                    <a:lnTo>
                      <a:pt x="1151" y="2703"/>
                    </a:lnTo>
                    <a:lnTo>
                      <a:pt x="1087" y="2675"/>
                    </a:lnTo>
                    <a:lnTo>
                      <a:pt x="824" y="2848"/>
                    </a:lnTo>
                    <a:lnTo>
                      <a:pt x="798" y="2864"/>
                    </a:lnTo>
                    <a:lnTo>
                      <a:pt x="770" y="2874"/>
                    </a:lnTo>
                    <a:lnTo>
                      <a:pt x="741" y="2880"/>
                    </a:lnTo>
                    <a:lnTo>
                      <a:pt x="713" y="2882"/>
                    </a:lnTo>
                    <a:lnTo>
                      <a:pt x="682" y="2880"/>
                    </a:lnTo>
                    <a:lnTo>
                      <a:pt x="651" y="2873"/>
                    </a:lnTo>
                    <a:lnTo>
                      <a:pt x="622" y="2860"/>
                    </a:lnTo>
                    <a:lnTo>
                      <a:pt x="595" y="2844"/>
                    </a:lnTo>
                    <a:lnTo>
                      <a:pt x="570" y="2824"/>
                    </a:lnTo>
                    <a:lnTo>
                      <a:pt x="375" y="2632"/>
                    </a:lnTo>
                    <a:lnTo>
                      <a:pt x="355" y="2607"/>
                    </a:lnTo>
                    <a:lnTo>
                      <a:pt x="339" y="2582"/>
                    </a:lnTo>
                    <a:lnTo>
                      <a:pt x="327" y="2554"/>
                    </a:lnTo>
                    <a:lnTo>
                      <a:pt x="320" y="2524"/>
                    </a:lnTo>
                    <a:lnTo>
                      <a:pt x="317" y="2495"/>
                    </a:lnTo>
                    <a:lnTo>
                      <a:pt x="319" y="2465"/>
                    </a:lnTo>
                    <a:lnTo>
                      <a:pt x="324" y="2436"/>
                    </a:lnTo>
                    <a:lnTo>
                      <a:pt x="335" y="2406"/>
                    </a:lnTo>
                    <a:lnTo>
                      <a:pt x="351" y="2379"/>
                    </a:lnTo>
                    <a:lnTo>
                      <a:pt x="526" y="2119"/>
                    </a:lnTo>
                    <a:lnTo>
                      <a:pt x="497" y="2056"/>
                    </a:lnTo>
                    <a:lnTo>
                      <a:pt x="471" y="1990"/>
                    </a:lnTo>
                    <a:lnTo>
                      <a:pt x="162" y="1929"/>
                    </a:lnTo>
                    <a:lnTo>
                      <a:pt x="132" y="1921"/>
                    </a:lnTo>
                    <a:lnTo>
                      <a:pt x="104" y="1908"/>
                    </a:lnTo>
                    <a:lnTo>
                      <a:pt x="78" y="1891"/>
                    </a:lnTo>
                    <a:lnTo>
                      <a:pt x="56" y="1871"/>
                    </a:lnTo>
                    <a:lnTo>
                      <a:pt x="37" y="1848"/>
                    </a:lnTo>
                    <a:lnTo>
                      <a:pt x="22" y="1822"/>
                    </a:lnTo>
                    <a:lnTo>
                      <a:pt x="9" y="1794"/>
                    </a:lnTo>
                    <a:lnTo>
                      <a:pt x="2" y="1765"/>
                    </a:lnTo>
                    <a:lnTo>
                      <a:pt x="0" y="1733"/>
                    </a:lnTo>
                    <a:lnTo>
                      <a:pt x="0" y="1461"/>
                    </a:lnTo>
                    <a:lnTo>
                      <a:pt x="2" y="1431"/>
                    </a:lnTo>
                    <a:lnTo>
                      <a:pt x="9" y="1401"/>
                    </a:lnTo>
                    <a:lnTo>
                      <a:pt x="22" y="1373"/>
                    </a:lnTo>
                    <a:lnTo>
                      <a:pt x="37" y="1347"/>
                    </a:lnTo>
                    <a:lnTo>
                      <a:pt x="56" y="1324"/>
                    </a:lnTo>
                    <a:lnTo>
                      <a:pt x="78" y="1304"/>
                    </a:lnTo>
                    <a:lnTo>
                      <a:pt x="104" y="1287"/>
                    </a:lnTo>
                    <a:lnTo>
                      <a:pt x="132" y="1275"/>
                    </a:lnTo>
                    <a:lnTo>
                      <a:pt x="162" y="1265"/>
                    </a:lnTo>
                    <a:lnTo>
                      <a:pt x="471" y="1205"/>
                    </a:lnTo>
                    <a:lnTo>
                      <a:pt x="497" y="1140"/>
                    </a:lnTo>
                    <a:lnTo>
                      <a:pt x="526" y="1076"/>
                    </a:lnTo>
                    <a:lnTo>
                      <a:pt x="351" y="816"/>
                    </a:lnTo>
                    <a:lnTo>
                      <a:pt x="335" y="788"/>
                    </a:lnTo>
                    <a:lnTo>
                      <a:pt x="324" y="760"/>
                    </a:lnTo>
                    <a:lnTo>
                      <a:pt x="319" y="730"/>
                    </a:lnTo>
                    <a:lnTo>
                      <a:pt x="317" y="701"/>
                    </a:lnTo>
                    <a:lnTo>
                      <a:pt x="320" y="671"/>
                    </a:lnTo>
                    <a:lnTo>
                      <a:pt x="327" y="641"/>
                    </a:lnTo>
                    <a:lnTo>
                      <a:pt x="339" y="614"/>
                    </a:lnTo>
                    <a:lnTo>
                      <a:pt x="355" y="588"/>
                    </a:lnTo>
                    <a:lnTo>
                      <a:pt x="375" y="564"/>
                    </a:lnTo>
                    <a:lnTo>
                      <a:pt x="570" y="372"/>
                    </a:lnTo>
                    <a:lnTo>
                      <a:pt x="595" y="351"/>
                    </a:lnTo>
                    <a:lnTo>
                      <a:pt x="622" y="335"/>
                    </a:lnTo>
                    <a:lnTo>
                      <a:pt x="651" y="323"/>
                    </a:lnTo>
                    <a:lnTo>
                      <a:pt x="682" y="316"/>
                    </a:lnTo>
                    <a:lnTo>
                      <a:pt x="713" y="314"/>
                    </a:lnTo>
                    <a:lnTo>
                      <a:pt x="741" y="316"/>
                    </a:lnTo>
                    <a:lnTo>
                      <a:pt x="770" y="322"/>
                    </a:lnTo>
                    <a:lnTo>
                      <a:pt x="798" y="332"/>
                    </a:lnTo>
                    <a:lnTo>
                      <a:pt x="824" y="346"/>
                    </a:lnTo>
                    <a:lnTo>
                      <a:pt x="1087" y="520"/>
                    </a:lnTo>
                    <a:lnTo>
                      <a:pt x="1151" y="492"/>
                    </a:lnTo>
                    <a:lnTo>
                      <a:pt x="1217" y="467"/>
                    </a:lnTo>
                    <a:lnTo>
                      <a:pt x="1279" y="160"/>
                    </a:lnTo>
                    <a:lnTo>
                      <a:pt x="1287" y="131"/>
                    </a:lnTo>
                    <a:lnTo>
                      <a:pt x="1300" y="102"/>
                    </a:lnTo>
                    <a:lnTo>
                      <a:pt x="1317" y="78"/>
                    </a:lnTo>
                    <a:lnTo>
                      <a:pt x="1337" y="55"/>
                    </a:lnTo>
                    <a:lnTo>
                      <a:pt x="1360" y="36"/>
                    </a:lnTo>
                    <a:lnTo>
                      <a:pt x="1386" y="20"/>
                    </a:lnTo>
                    <a:lnTo>
                      <a:pt x="1415" y="9"/>
                    </a:lnTo>
                    <a:lnTo>
                      <a:pt x="1445" y="2"/>
                    </a:lnTo>
                    <a:lnTo>
                      <a:pt x="1476" y="0"/>
                    </a:lnTo>
                    <a:lnTo>
                      <a:pt x="175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 rtlCol="0" anchor="ctr"/>
              <a:lstStyle/>
              <a:p>
                <a:pPr algn="ctr"/>
                <a:endParaRPr lang="es-SV" sz="900"/>
              </a:p>
            </p:txBody>
          </p:sp>
          <p:sp>
            <p:nvSpPr>
              <p:cNvPr id="74" name="Freeform 7"/>
              <p:cNvSpPr>
                <a:spLocks noEditPoints="1"/>
              </p:cNvSpPr>
              <p:nvPr/>
            </p:nvSpPr>
            <p:spPr bwMode="auto">
              <a:xfrm>
                <a:off x="19096036" y="3259237"/>
                <a:ext cx="376493" cy="372759"/>
              </a:xfrm>
              <a:custGeom>
                <a:avLst/>
                <a:gdLst>
                  <a:gd name="T0" fmla="*/ 582 w 1412"/>
                  <a:gd name="T1" fmla="*/ 100 h 1398"/>
                  <a:gd name="T2" fmla="*/ 412 w 1412"/>
                  <a:gd name="T3" fmla="*/ 161 h 1398"/>
                  <a:gd name="T4" fmla="*/ 270 w 1412"/>
                  <a:gd name="T5" fmla="*/ 266 h 1398"/>
                  <a:gd name="T6" fmla="*/ 163 w 1412"/>
                  <a:gd name="T7" fmla="*/ 407 h 1398"/>
                  <a:gd name="T8" fmla="*/ 101 w 1412"/>
                  <a:gd name="T9" fmla="*/ 576 h 1398"/>
                  <a:gd name="T10" fmla="*/ 92 w 1412"/>
                  <a:gd name="T11" fmla="*/ 762 h 1398"/>
                  <a:gd name="T12" fmla="*/ 138 w 1412"/>
                  <a:gd name="T13" fmla="*/ 936 h 1398"/>
                  <a:gd name="T14" fmla="*/ 229 w 1412"/>
                  <a:gd name="T15" fmla="*/ 1087 h 1398"/>
                  <a:gd name="T16" fmla="*/ 361 w 1412"/>
                  <a:gd name="T17" fmla="*/ 1206 h 1398"/>
                  <a:gd name="T18" fmla="*/ 523 w 1412"/>
                  <a:gd name="T19" fmla="*/ 1282 h 1398"/>
                  <a:gd name="T20" fmla="*/ 707 w 1412"/>
                  <a:gd name="T21" fmla="*/ 1310 h 1398"/>
                  <a:gd name="T22" fmla="*/ 890 w 1412"/>
                  <a:gd name="T23" fmla="*/ 1282 h 1398"/>
                  <a:gd name="T24" fmla="*/ 1051 w 1412"/>
                  <a:gd name="T25" fmla="*/ 1206 h 1398"/>
                  <a:gd name="T26" fmla="*/ 1183 w 1412"/>
                  <a:gd name="T27" fmla="*/ 1087 h 1398"/>
                  <a:gd name="T28" fmla="*/ 1275 w 1412"/>
                  <a:gd name="T29" fmla="*/ 936 h 1398"/>
                  <a:gd name="T30" fmla="*/ 1320 w 1412"/>
                  <a:gd name="T31" fmla="*/ 762 h 1398"/>
                  <a:gd name="T32" fmla="*/ 1311 w 1412"/>
                  <a:gd name="T33" fmla="*/ 576 h 1398"/>
                  <a:gd name="T34" fmla="*/ 1249 w 1412"/>
                  <a:gd name="T35" fmla="*/ 407 h 1398"/>
                  <a:gd name="T36" fmla="*/ 1143 w 1412"/>
                  <a:gd name="T37" fmla="*/ 266 h 1398"/>
                  <a:gd name="T38" fmla="*/ 1001 w 1412"/>
                  <a:gd name="T39" fmla="*/ 161 h 1398"/>
                  <a:gd name="T40" fmla="*/ 830 w 1412"/>
                  <a:gd name="T41" fmla="*/ 100 h 1398"/>
                  <a:gd name="T42" fmla="*/ 707 w 1412"/>
                  <a:gd name="T43" fmla="*/ 0 h 1398"/>
                  <a:gd name="T44" fmla="*/ 905 w 1412"/>
                  <a:gd name="T45" fmla="*/ 27 h 1398"/>
                  <a:gd name="T46" fmla="*/ 1081 w 1412"/>
                  <a:gd name="T47" fmla="*/ 106 h 1398"/>
                  <a:gd name="T48" fmla="*/ 1227 w 1412"/>
                  <a:gd name="T49" fmla="*/ 227 h 1398"/>
                  <a:gd name="T50" fmla="*/ 1336 w 1412"/>
                  <a:gd name="T51" fmla="*/ 383 h 1398"/>
                  <a:gd name="T52" fmla="*/ 1399 w 1412"/>
                  <a:gd name="T53" fmla="*/ 565 h 1398"/>
                  <a:gd name="T54" fmla="*/ 1409 w 1412"/>
                  <a:gd name="T55" fmla="*/ 766 h 1398"/>
                  <a:gd name="T56" fmla="*/ 1363 w 1412"/>
                  <a:gd name="T57" fmla="*/ 956 h 1398"/>
                  <a:gd name="T58" fmla="*/ 1268 w 1412"/>
                  <a:gd name="T59" fmla="*/ 1121 h 1398"/>
                  <a:gd name="T60" fmla="*/ 1134 w 1412"/>
                  <a:gd name="T61" fmla="*/ 1255 h 1398"/>
                  <a:gd name="T62" fmla="*/ 966 w 1412"/>
                  <a:gd name="T63" fmla="*/ 1349 h 1398"/>
                  <a:gd name="T64" fmla="*/ 775 w 1412"/>
                  <a:gd name="T65" fmla="*/ 1395 h 1398"/>
                  <a:gd name="T66" fmla="*/ 573 w 1412"/>
                  <a:gd name="T67" fmla="*/ 1384 h 1398"/>
                  <a:gd name="T68" fmla="*/ 388 w 1412"/>
                  <a:gd name="T69" fmla="*/ 1322 h 1398"/>
                  <a:gd name="T70" fmla="*/ 230 w 1412"/>
                  <a:gd name="T71" fmla="*/ 1215 h 1398"/>
                  <a:gd name="T72" fmla="*/ 108 w 1412"/>
                  <a:gd name="T73" fmla="*/ 1069 h 1398"/>
                  <a:gd name="T74" fmla="*/ 28 w 1412"/>
                  <a:gd name="T75" fmla="*/ 895 h 1398"/>
                  <a:gd name="T76" fmla="*/ 0 w 1412"/>
                  <a:gd name="T77" fmla="*/ 699 h 1398"/>
                  <a:gd name="T78" fmla="*/ 28 w 1412"/>
                  <a:gd name="T79" fmla="*/ 502 h 1398"/>
                  <a:gd name="T80" fmla="*/ 108 w 1412"/>
                  <a:gd name="T81" fmla="*/ 328 h 1398"/>
                  <a:gd name="T82" fmla="*/ 230 w 1412"/>
                  <a:gd name="T83" fmla="*/ 183 h 1398"/>
                  <a:gd name="T84" fmla="*/ 388 w 1412"/>
                  <a:gd name="T85" fmla="*/ 74 h 1398"/>
                  <a:gd name="T86" fmla="*/ 573 w 1412"/>
                  <a:gd name="T87" fmla="*/ 12 h 1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12" h="1398">
                    <a:moveTo>
                      <a:pt x="707" y="87"/>
                    </a:moveTo>
                    <a:lnTo>
                      <a:pt x="643" y="90"/>
                    </a:lnTo>
                    <a:lnTo>
                      <a:pt x="582" y="100"/>
                    </a:lnTo>
                    <a:lnTo>
                      <a:pt x="523" y="114"/>
                    </a:lnTo>
                    <a:lnTo>
                      <a:pt x="465" y="135"/>
                    </a:lnTo>
                    <a:lnTo>
                      <a:pt x="412" y="161"/>
                    </a:lnTo>
                    <a:lnTo>
                      <a:pt x="361" y="192"/>
                    </a:lnTo>
                    <a:lnTo>
                      <a:pt x="314" y="226"/>
                    </a:lnTo>
                    <a:lnTo>
                      <a:pt x="270" y="266"/>
                    </a:lnTo>
                    <a:lnTo>
                      <a:pt x="229" y="309"/>
                    </a:lnTo>
                    <a:lnTo>
                      <a:pt x="194" y="357"/>
                    </a:lnTo>
                    <a:lnTo>
                      <a:pt x="163" y="407"/>
                    </a:lnTo>
                    <a:lnTo>
                      <a:pt x="138" y="460"/>
                    </a:lnTo>
                    <a:lnTo>
                      <a:pt x="116" y="516"/>
                    </a:lnTo>
                    <a:lnTo>
                      <a:pt x="101" y="576"/>
                    </a:lnTo>
                    <a:lnTo>
                      <a:pt x="92" y="636"/>
                    </a:lnTo>
                    <a:lnTo>
                      <a:pt x="88" y="699"/>
                    </a:lnTo>
                    <a:lnTo>
                      <a:pt x="92" y="762"/>
                    </a:lnTo>
                    <a:lnTo>
                      <a:pt x="101" y="822"/>
                    </a:lnTo>
                    <a:lnTo>
                      <a:pt x="116" y="881"/>
                    </a:lnTo>
                    <a:lnTo>
                      <a:pt x="138" y="936"/>
                    </a:lnTo>
                    <a:lnTo>
                      <a:pt x="163" y="990"/>
                    </a:lnTo>
                    <a:lnTo>
                      <a:pt x="194" y="1040"/>
                    </a:lnTo>
                    <a:lnTo>
                      <a:pt x="229" y="1087"/>
                    </a:lnTo>
                    <a:lnTo>
                      <a:pt x="270" y="1131"/>
                    </a:lnTo>
                    <a:lnTo>
                      <a:pt x="314" y="1170"/>
                    </a:lnTo>
                    <a:lnTo>
                      <a:pt x="361" y="1206"/>
                    </a:lnTo>
                    <a:lnTo>
                      <a:pt x="412" y="1236"/>
                    </a:lnTo>
                    <a:lnTo>
                      <a:pt x="465" y="1262"/>
                    </a:lnTo>
                    <a:lnTo>
                      <a:pt x="523" y="1282"/>
                    </a:lnTo>
                    <a:lnTo>
                      <a:pt x="582" y="1298"/>
                    </a:lnTo>
                    <a:lnTo>
                      <a:pt x="643" y="1307"/>
                    </a:lnTo>
                    <a:lnTo>
                      <a:pt x="707" y="1310"/>
                    </a:lnTo>
                    <a:lnTo>
                      <a:pt x="770" y="1307"/>
                    </a:lnTo>
                    <a:lnTo>
                      <a:pt x="830" y="1298"/>
                    </a:lnTo>
                    <a:lnTo>
                      <a:pt x="890" y="1282"/>
                    </a:lnTo>
                    <a:lnTo>
                      <a:pt x="947" y="1262"/>
                    </a:lnTo>
                    <a:lnTo>
                      <a:pt x="1001" y="1236"/>
                    </a:lnTo>
                    <a:lnTo>
                      <a:pt x="1051" y="1206"/>
                    </a:lnTo>
                    <a:lnTo>
                      <a:pt x="1099" y="1170"/>
                    </a:lnTo>
                    <a:lnTo>
                      <a:pt x="1143" y="1131"/>
                    </a:lnTo>
                    <a:lnTo>
                      <a:pt x="1183" y="1087"/>
                    </a:lnTo>
                    <a:lnTo>
                      <a:pt x="1218" y="1040"/>
                    </a:lnTo>
                    <a:lnTo>
                      <a:pt x="1249" y="990"/>
                    </a:lnTo>
                    <a:lnTo>
                      <a:pt x="1275" y="936"/>
                    </a:lnTo>
                    <a:lnTo>
                      <a:pt x="1296" y="881"/>
                    </a:lnTo>
                    <a:lnTo>
                      <a:pt x="1311" y="822"/>
                    </a:lnTo>
                    <a:lnTo>
                      <a:pt x="1320" y="762"/>
                    </a:lnTo>
                    <a:lnTo>
                      <a:pt x="1323" y="699"/>
                    </a:lnTo>
                    <a:lnTo>
                      <a:pt x="1320" y="636"/>
                    </a:lnTo>
                    <a:lnTo>
                      <a:pt x="1311" y="576"/>
                    </a:lnTo>
                    <a:lnTo>
                      <a:pt x="1296" y="516"/>
                    </a:lnTo>
                    <a:lnTo>
                      <a:pt x="1275" y="460"/>
                    </a:lnTo>
                    <a:lnTo>
                      <a:pt x="1249" y="407"/>
                    </a:lnTo>
                    <a:lnTo>
                      <a:pt x="1218" y="357"/>
                    </a:lnTo>
                    <a:lnTo>
                      <a:pt x="1183" y="309"/>
                    </a:lnTo>
                    <a:lnTo>
                      <a:pt x="1143" y="266"/>
                    </a:lnTo>
                    <a:lnTo>
                      <a:pt x="1099" y="226"/>
                    </a:lnTo>
                    <a:lnTo>
                      <a:pt x="1051" y="192"/>
                    </a:lnTo>
                    <a:lnTo>
                      <a:pt x="1001" y="161"/>
                    </a:lnTo>
                    <a:lnTo>
                      <a:pt x="947" y="135"/>
                    </a:lnTo>
                    <a:lnTo>
                      <a:pt x="890" y="114"/>
                    </a:lnTo>
                    <a:lnTo>
                      <a:pt x="830" y="100"/>
                    </a:lnTo>
                    <a:lnTo>
                      <a:pt x="770" y="90"/>
                    </a:lnTo>
                    <a:lnTo>
                      <a:pt x="707" y="87"/>
                    </a:lnTo>
                    <a:close/>
                    <a:moveTo>
                      <a:pt x="707" y="0"/>
                    </a:moveTo>
                    <a:lnTo>
                      <a:pt x="775" y="3"/>
                    </a:lnTo>
                    <a:lnTo>
                      <a:pt x="841" y="12"/>
                    </a:lnTo>
                    <a:lnTo>
                      <a:pt x="905" y="27"/>
                    </a:lnTo>
                    <a:lnTo>
                      <a:pt x="966" y="49"/>
                    </a:lnTo>
                    <a:lnTo>
                      <a:pt x="1024" y="74"/>
                    </a:lnTo>
                    <a:lnTo>
                      <a:pt x="1081" y="106"/>
                    </a:lnTo>
                    <a:lnTo>
                      <a:pt x="1134" y="142"/>
                    </a:lnTo>
                    <a:lnTo>
                      <a:pt x="1182" y="183"/>
                    </a:lnTo>
                    <a:lnTo>
                      <a:pt x="1227" y="227"/>
                    </a:lnTo>
                    <a:lnTo>
                      <a:pt x="1268" y="275"/>
                    </a:lnTo>
                    <a:lnTo>
                      <a:pt x="1305" y="328"/>
                    </a:lnTo>
                    <a:lnTo>
                      <a:pt x="1336" y="383"/>
                    </a:lnTo>
                    <a:lnTo>
                      <a:pt x="1363" y="442"/>
                    </a:lnTo>
                    <a:lnTo>
                      <a:pt x="1383" y="502"/>
                    </a:lnTo>
                    <a:lnTo>
                      <a:pt x="1399" y="565"/>
                    </a:lnTo>
                    <a:lnTo>
                      <a:pt x="1409" y="632"/>
                    </a:lnTo>
                    <a:lnTo>
                      <a:pt x="1412" y="699"/>
                    </a:lnTo>
                    <a:lnTo>
                      <a:pt x="1409" y="766"/>
                    </a:lnTo>
                    <a:lnTo>
                      <a:pt x="1399" y="831"/>
                    </a:lnTo>
                    <a:lnTo>
                      <a:pt x="1383" y="895"/>
                    </a:lnTo>
                    <a:lnTo>
                      <a:pt x="1363" y="956"/>
                    </a:lnTo>
                    <a:lnTo>
                      <a:pt x="1336" y="1014"/>
                    </a:lnTo>
                    <a:lnTo>
                      <a:pt x="1305" y="1069"/>
                    </a:lnTo>
                    <a:lnTo>
                      <a:pt x="1268" y="1121"/>
                    </a:lnTo>
                    <a:lnTo>
                      <a:pt x="1227" y="1170"/>
                    </a:lnTo>
                    <a:lnTo>
                      <a:pt x="1182" y="1215"/>
                    </a:lnTo>
                    <a:lnTo>
                      <a:pt x="1134" y="1255"/>
                    </a:lnTo>
                    <a:lnTo>
                      <a:pt x="1081" y="1291"/>
                    </a:lnTo>
                    <a:lnTo>
                      <a:pt x="1024" y="1322"/>
                    </a:lnTo>
                    <a:lnTo>
                      <a:pt x="966" y="1349"/>
                    </a:lnTo>
                    <a:lnTo>
                      <a:pt x="905" y="1369"/>
                    </a:lnTo>
                    <a:lnTo>
                      <a:pt x="841" y="1384"/>
                    </a:lnTo>
                    <a:lnTo>
                      <a:pt x="775" y="1395"/>
                    </a:lnTo>
                    <a:lnTo>
                      <a:pt x="707" y="1398"/>
                    </a:lnTo>
                    <a:lnTo>
                      <a:pt x="639" y="1395"/>
                    </a:lnTo>
                    <a:lnTo>
                      <a:pt x="573" y="1384"/>
                    </a:lnTo>
                    <a:lnTo>
                      <a:pt x="508" y="1369"/>
                    </a:lnTo>
                    <a:lnTo>
                      <a:pt x="447" y="1349"/>
                    </a:lnTo>
                    <a:lnTo>
                      <a:pt x="388" y="1322"/>
                    </a:lnTo>
                    <a:lnTo>
                      <a:pt x="331" y="1291"/>
                    </a:lnTo>
                    <a:lnTo>
                      <a:pt x="279" y="1255"/>
                    </a:lnTo>
                    <a:lnTo>
                      <a:pt x="230" y="1215"/>
                    </a:lnTo>
                    <a:lnTo>
                      <a:pt x="185" y="1170"/>
                    </a:lnTo>
                    <a:lnTo>
                      <a:pt x="145" y="1121"/>
                    </a:lnTo>
                    <a:lnTo>
                      <a:pt x="108" y="1069"/>
                    </a:lnTo>
                    <a:lnTo>
                      <a:pt x="77" y="1014"/>
                    </a:lnTo>
                    <a:lnTo>
                      <a:pt x="50" y="956"/>
                    </a:lnTo>
                    <a:lnTo>
                      <a:pt x="28" y="895"/>
                    </a:lnTo>
                    <a:lnTo>
                      <a:pt x="13" y="831"/>
                    </a:lnTo>
                    <a:lnTo>
                      <a:pt x="3" y="766"/>
                    </a:lnTo>
                    <a:lnTo>
                      <a:pt x="0" y="699"/>
                    </a:lnTo>
                    <a:lnTo>
                      <a:pt x="3" y="632"/>
                    </a:lnTo>
                    <a:lnTo>
                      <a:pt x="13" y="565"/>
                    </a:lnTo>
                    <a:lnTo>
                      <a:pt x="28" y="502"/>
                    </a:lnTo>
                    <a:lnTo>
                      <a:pt x="50" y="442"/>
                    </a:lnTo>
                    <a:lnTo>
                      <a:pt x="77" y="383"/>
                    </a:lnTo>
                    <a:lnTo>
                      <a:pt x="108" y="328"/>
                    </a:lnTo>
                    <a:lnTo>
                      <a:pt x="145" y="275"/>
                    </a:lnTo>
                    <a:lnTo>
                      <a:pt x="185" y="227"/>
                    </a:lnTo>
                    <a:lnTo>
                      <a:pt x="230" y="183"/>
                    </a:lnTo>
                    <a:lnTo>
                      <a:pt x="279" y="142"/>
                    </a:lnTo>
                    <a:lnTo>
                      <a:pt x="331" y="106"/>
                    </a:lnTo>
                    <a:lnTo>
                      <a:pt x="388" y="74"/>
                    </a:lnTo>
                    <a:lnTo>
                      <a:pt x="447" y="49"/>
                    </a:lnTo>
                    <a:lnTo>
                      <a:pt x="508" y="27"/>
                    </a:lnTo>
                    <a:lnTo>
                      <a:pt x="573" y="12"/>
                    </a:lnTo>
                    <a:lnTo>
                      <a:pt x="639" y="3"/>
                    </a:lnTo>
                    <a:lnTo>
                      <a:pt x="70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 rtlCol="0" anchor="ctr"/>
              <a:lstStyle/>
              <a:p>
                <a:pPr algn="ctr"/>
                <a:endParaRPr lang="es-SV" sz="900"/>
              </a:p>
            </p:txBody>
          </p:sp>
          <p:sp>
            <p:nvSpPr>
              <p:cNvPr id="75" name="Freeform 8"/>
              <p:cNvSpPr>
                <a:spLocks noEditPoints="1"/>
              </p:cNvSpPr>
              <p:nvPr/>
            </p:nvSpPr>
            <p:spPr bwMode="auto">
              <a:xfrm>
                <a:off x="19177094" y="3339228"/>
                <a:ext cx="214910" cy="213310"/>
              </a:xfrm>
              <a:custGeom>
                <a:avLst/>
                <a:gdLst>
                  <a:gd name="T0" fmla="*/ 361 w 806"/>
                  <a:gd name="T1" fmla="*/ 103 h 800"/>
                  <a:gd name="T2" fmla="*/ 285 w 806"/>
                  <a:gd name="T3" fmla="*/ 123 h 800"/>
                  <a:gd name="T4" fmla="*/ 217 w 806"/>
                  <a:gd name="T5" fmla="*/ 162 h 800"/>
                  <a:gd name="T6" fmla="*/ 162 w 806"/>
                  <a:gd name="T7" fmla="*/ 216 h 800"/>
                  <a:gd name="T8" fmla="*/ 123 w 806"/>
                  <a:gd name="T9" fmla="*/ 283 h 800"/>
                  <a:gd name="T10" fmla="*/ 103 w 806"/>
                  <a:gd name="T11" fmla="*/ 359 h 800"/>
                  <a:gd name="T12" fmla="*/ 103 w 806"/>
                  <a:gd name="T13" fmla="*/ 440 h 800"/>
                  <a:gd name="T14" fmla="*/ 123 w 806"/>
                  <a:gd name="T15" fmla="*/ 517 h 800"/>
                  <a:gd name="T16" fmla="*/ 162 w 806"/>
                  <a:gd name="T17" fmla="*/ 583 h 800"/>
                  <a:gd name="T18" fmla="*/ 217 w 806"/>
                  <a:gd name="T19" fmla="*/ 637 h 800"/>
                  <a:gd name="T20" fmla="*/ 285 w 806"/>
                  <a:gd name="T21" fmla="*/ 676 h 800"/>
                  <a:gd name="T22" fmla="*/ 361 w 806"/>
                  <a:gd name="T23" fmla="*/ 696 h 800"/>
                  <a:gd name="T24" fmla="*/ 443 w 806"/>
                  <a:gd name="T25" fmla="*/ 696 h 800"/>
                  <a:gd name="T26" fmla="*/ 520 w 806"/>
                  <a:gd name="T27" fmla="*/ 676 h 800"/>
                  <a:gd name="T28" fmla="*/ 587 w 806"/>
                  <a:gd name="T29" fmla="*/ 637 h 800"/>
                  <a:gd name="T30" fmla="*/ 642 w 806"/>
                  <a:gd name="T31" fmla="*/ 583 h 800"/>
                  <a:gd name="T32" fmla="*/ 681 w 806"/>
                  <a:gd name="T33" fmla="*/ 517 h 800"/>
                  <a:gd name="T34" fmla="*/ 702 w 806"/>
                  <a:gd name="T35" fmla="*/ 440 h 800"/>
                  <a:gd name="T36" fmla="*/ 702 w 806"/>
                  <a:gd name="T37" fmla="*/ 359 h 800"/>
                  <a:gd name="T38" fmla="*/ 681 w 806"/>
                  <a:gd name="T39" fmla="*/ 283 h 800"/>
                  <a:gd name="T40" fmla="*/ 642 w 806"/>
                  <a:gd name="T41" fmla="*/ 216 h 800"/>
                  <a:gd name="T42" fmla="*/ 587 w 806"/>
                  <a:gd name="T43" fmla="*/ 162 h 800"/>
                  <a:gd name="T44" fmla="*/ 520 w 806"/>
                  <a:gd name="T45" fmla="*/ 123 h 800"/>
                  <a:gd name="T46" fmla="*/ 443 w 806"/>
                  <a:gd name="T47" fmla="*/ 103 h 800"/>
                  <a:gd name="T48" fmla="*/ 403 w 806"/>
                  <a:gd name="T49" fmla="*/ 0 h 800"/>
                  <a:gd name="T50" fmla="*/ 502 w 806"/>
                  <a:gd name="T51" fmla="*/ 12 h 800"/>
                  <a:gd name="T52" fmla="*/ 591 w 806"/>
                  <a:gd name="T53" fmla="*/ 47 h 800"/>
                  <a:gd name="T54" fmla="*/ 670 w 806"/>
                  <a:gd name="T55" fmla="*/ 101 h 800"/>
                  <a:gd name="T56" fmla="*/ 734 w 806"/>
                  <a:gd name="T57" fmla="*/ 171 h 800"/>
                  <a:gd name="T58" fmla="*/ 778 w 806"/>
                  <a:gd name="T59" fmla="*/ 255 h 800"/>
                  <a:gd name="T60" fmla="*/ 803 w 806"/>
                  <a:gd name="T61" fmla="*/ 349 h 800"/>
                  <a:gd name="T62" fmla="*/ 803 w 806"/>
                  <a:gd name="T63" fmla="*/ 450 h 800"/>
                  <a:gd name="T64" fmla="*/ 778 w 806"/>
                  <a:gd name="T65" fmla="*/ 544 h 800"/>
                  <a:gd name="T66" fmla="*/ 734 w 806"/>
                  <a:gd name="T67" fmla="*/ 628 h 800"/>
                  <a:gd name="T68" fmla="*/ 670 w 806"/>
                  <a:gd name="T69" fmla="*/ 698 h 800"/>
                  <a:gd name="T70" fmla="*/ 591 w 806"/>
                  <a:gd name="T71" fmla="*/ 753 h 800"/>
                  <a:gd name="T72" fmla="*/ 502 w 806"/>
                  <a:gd name="T73" fmla="*/ 787 h 800"/>
                  <a:gd name="T74" fmla="*/ 403 w 806"/>
                  <a:gd name="T75" fmla="*/ 800 h 800"/>
                  <a:gd name="T76" fmla="*/ 303 w 806"/>
                  <a:gd name="T77" fmla="*/ 787 h 800"/>
                  <a:gd name="T78" fmla="*/ 213 w 806"/>
                  <a:gd name="T79" fmla="*/ 753 h 800"/>
                  <a:gd name="T80" fmla="*/ 135 w 806"/>
                  <a:gd name="T81" fmla="*/ 698 h 800"/>
                  <a:gd name="T82" fmla="*/ 72 w 806"/>
                  <a:gd name="T83" fmla="*/ 628 h 800"/>
                  <a:gd name="T84" fmla="*/ 26 w 806"/>
                  <a:gd name="T85" fmla="*/ 544 h 800"/>
                  <a:gd name="T86" fmla="*/ 3 w 806"/>
                  <a:gd name="T87" fmla="*/ 450 h 800"/>
                  <a:gd name="T88" fmla="*/ 3 w 806"/>
                  <a:gd name="T89" fmla="*/ 349 h 800"/>
                  <a:gd name="T90" fmla="*/ 26 w 806"/>
                  <a:gd name="T91" fmla="*/ 255 h 800"/>
                  <a:gd name="T92" fmla="*/ 72 w 806"/>
                  <a:gd name="T93" fmla="*/ 171 h 800"/>
                  <a:gd name="T94" fmla="*/ 135 w 806"/>
                  <a:gd name="T95" fmla="*/ 101 h 800"/>
                  <a:gd name="T96" fmla="*/ 213 w 806"/>
                  <a:gd name="T97" fmla="*/ 47 h 800"/>
                  <a:gd name="T98" fmla="*/ 303 w 806"/>
                  <a:gd name="T99" fmla="*/ 12 h 800"/>
                  <a:gd name="T100" fmla="*/ 403 w 806"/>
                  <a:gd name="T101" fmla="*/ 0 h 8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06" h="800">
                    <a:moveTo>
                      <a:pt x="403" y="100"/>
                    </a:moveTo>
                    <a:lnTo>
                      <a:pt x="361" y="103"/>
                    </a:lnTo>
                    <a:lnTo>
                      <a:pt x="322" y="110"/>
                    </a:lnTo>
                    <a:lnTo>
                      <a:pt x="285" y="123"/>
                    </a:lnTo>
                    <a:lnTo>
                      <a:pt x="250" y="141"/>
                    </a:lnTo>
                    <a:lnTo>
                      <a:pt x="217" y="162"/>
                    </a:lnTo>
                    <a:lnTo>
                      <a:pt x="188" y="188"/>
                    </a:lnTo>
                    <a:lnTo>
                      <a:pt x="162" y="216"/>
                    </a:lnTo>
                    <a:lnTo>
                      <a:pt x="141" y="248"/>
                    </a:lnTo>
                    <a:lnTo>
                      <a:pt x="123" y="283"/>
                    </a:lnTo>
                    <a:lnTo>
                      <a:pt x="110" y="321"/>
                    </a:lnTo>
                    <a:lnTo>
                      <a:pt x="103" y="359"/>
                    </a:lnTo>
                    <a:lnTo>
                      <a:pt x="100" y="400"/>
                    </a:lnTo>
                    <a:lnTo>
                      <a:pt x="103" y="440"/>
                    </a:lnTo>
                    <a:lnTo>
                      <a:pt x="110" y="479"/>
                    </a:lnTo>
                    <a:lnTo>
                      <a:pt x="123" y="517"/>
                    </a:lnTo>
                    <a:lnTo>
                      <a:pt x="141" y="550"/>
                    </a:lnTo>
                    <a:lnTo>
                      <a:pt x="162" y="583"/>
                    </a:lnTo>
                    <a:lnTo>
                      <a:pt x="188" y="612"/>
                    </a:lnTo>
                    <a:lnTo>
                      <a:pt x="217" y="637"/>
                    </a:lnTo>
                    <a:lnTo>
                      <a:pt x="250" y="659"/>
                    </a:lnTo>
                    <a:lnTo>
                      <a:pt x="285" y="676"/>
                    </a:lnTo>
                    <a:lnTo>
                      <a:pt x="322" y="688"/>
                    </a:lnTo>
                    <a:lnTo>
                      <a:pt x="361" y="696"/>
                    </a:lnTo>
                    <a:lnTo>
                      <a:pt x="403" y="699"/>
                    </a:lnTo>
                    <a:lnTo>
                      <a:pt x="443" y="696"/>
                    </a:lnTo>
                    <a:lnTo>
                      <a:pt x="483" y="688"/>
                    </a:lnTo>
                    <a:lnTo>
                      <a:pt x="520" y="676"/>
                    </a:lnTo>
                    <a:lnTo>
                      <a:pt x="555" y="659"/>
                    </a:lnTo>
                    <a:lnTo>
                      <a:pt x="587" y="637"/>
                    </a:lnTo>
                    <a:lnTo>
                      <a:pt x="616" y="612"/>
                    </a:lnTo>
                    <a:lnTo>
                      <a:pt x="642" y="583"/>
                    </a:lnTo>
                    <a:lnTo>
                      <a:pt x="664" y="550"/>
                    </a:lnTo>
                    <a:lnTo>
                      <a:pt x="681" y="517"/>
                    </a:lnTo>
                    <a:lnTo>
                      <a:pt x="694" y="479"/>
                    </a:lnTo>
                    <a:lnTo>
                      <a:pt x="702" y="440"/>
                    </a:lnTo>
                    <a:lnTo>
                      <a:pt x="705" y="400"/>
                    </a:lnTo>
                    <a:lnTo>
                      <a:pt x="702" y="359"/>
                    </a:lnTo>
                    <a:lnTo>
                      <a:pt x="694" y="321"/>
                    </a:lnTo>
                    <a:lnTo>
                      <a:pt x="681" y="283"/>
                    </a:lnTo>
                    <a:lnTo>
                      <a:pt x="664" y="248"/>
                    </a:lnTo>
                    <a:lnTo>
                      <a:pt x="642" y="216"/>
                    </a:lnTo>
                    <a:lnTo>
                      <a:pt x="616" y="188"/>
                    </a:lnTo>
                    <a:lnTo>
                      <a:pt x="587" y="162"/>
                    </a:lnTo>
                    <a:lnTo>
                      <a:pt x="555" y="141"/>
                    </a:lnTo>
                    <a:lnTo>
                      <a:pt x="520" y="123"/>
                    </a:lnTo>
                    <a:lnTo>
                      <a:pt x="483" y="110"/>
                    </a:lnTo>
                    <a:lnTo>
                      <a:pt x="443" y="103"/>
                    </a:lnTo>
                    <a:lnTo>
                      <a:pt x="403" y="100"/>
                    </a:lnTo>
                    <a:close/>
                    <a:moveTo>
                      <a:pt x="403" y="0"/>
                    </a:moveTo>
                    <a:lnTo>
                      <a:pt x="453" y="3"/>
                    </a:lnTo>
                    <a:lnTo>
                      <a:pt x="502" y="12"/>
                    </a:lnTo>
                    <a:lnTo>
                      <a:pt x="548" y="26"/>
                    </a:lnTo>
                    <a:lnTo>
                      <a:pt x="591" y="47"/>
                    </a:lnTo>
                    <a:lnTo>
                      <a:pt x="633" y="71"/>
                    </a:lnTo>
                    <a:lnTo>
                      <a:pt x="670" y="101"/>
                    </a:lnTo>
                    <a:lnTo>
                      <a:pt x="704" y="134"/>
                    </a:lnTo>
                    <a:lnTo>
                      <a:pt x="734" y="171"/>
                    </a:lnTo>
                    <a:lnTo>
                      <a:pt x="758" y="211"/>
                    </a:lnTo>
                    <a:lnTo>
                      <a:pt x="778" y="255"/>
                    </a:lnTo>
                    <a:lnTo>
                      <a:pt x="794" y="301"/>
                    </a:lnTo>
                    <a:lnTo>
                      <a:pt x="803" y="349"/>
                    </a:lnTo>
                    <a:lnTo>
                      <a:pt x="806" y="400"/>
                    </a:lnTo>
                    <a:lnTo>
                      <a:pt x="803" y="450"/>
                    </a:lnTo>
                    <a:lnTo>
                      <a:pt x="794" y="498"/>
                    </a:lnTo>
                    <a:lnTo>
                      <a:pt x="778" y="544"/>
                    </a:lnTo>
                    <a:lnTo>
                      <a:pt x="758" y="587"/>
                    </a:lnTo>
                    <a:lnTo>
                      <a:pt x="734" y="628"/>
                    </a:lnTo>
                    <a:lnTo>
                      <a:pt x="704" y="665"/>
                    </a:lnTo>
                    <a:lnTo>
                      <a:pt x="670" y="698"/>
                    </a:lnTo>
                    <a:lnTo>
                      <a:pt x="633" y="727"/>
                    </a:lnTo>
                    <a:lnTo>
                      <a:pt x="591" y="753"/>
                    </a:lnTo>
                    <a:lnTo>
                      <a:pt x="548" y="772"/>
                    </a:lnTo>
                    <a:lnTo>
                      <a:pt x="502" y="787"/>
                    </a:lnTo>
                    <a:lnTo>
                      <a:pt x="453" y="796"/>
                    </a:lnTo>
                    <a:lnTo>
                      <a:pt x="403" y="800"/>
                    </a:lnTo>
                    <a:lnTo>
                      <a:pt x="352" y="796"/>
                    </a:lnTo>
                    <a:lnTo>
                      <a:pt x="303" y="787"/>
                    </a:lnTo>
                    <a:lnTo>
                      <a:pt x="256" y="772"/>
                    </a:lnTo>
                    <a:lnTo>
                      <a:pt x="213" y="753"/>
                    </a:lnTo>
                    <a:lnTo>
                      <a:pt x="172" y="727"/>
                    </a:lnTo>
                    <a:lnTo>
                      <a:pt x="135" y="698"/>
                    </a:lnTo>
                    <a:lnTo>
                      <a:pt x="101" y="665"/>
                    </a:lnTo>
                    <a:lnTo>
                      <a:pt x="72" y="628"/>
                    </a:lnTo>
                    <a:lnTo>
                      <a:pt x="46" y="587"/>
                    </a:lnTo>
                    <a:lnTo>
                      <a:pt x="26" y="544"/>
                    </a:lnTo>
                    <a:lnTo>
                      <a:pt x="12" y="498"/>
                    </a:lnTo>
                    <a:lnTo>
                      <a:pt x="3" y="450"/>
                    </a:lnTo>
                    <a:lnTo>
                      <a:pt x="0" y="400"/>
                    </a:lnTo>
                    <a:lnTo>
                      <a:pt x="3" y="349"/>
                    </a:lnTo>
                    <a:lnTo>
                      <a:pt x="12" y="301"/>
                    </a:lnTo>
                    <a:lnTo>
                      <a:pt x="26" y="255"/>
                    </a:lnTo>
                    <a:lnTo>
                      <a:pt x="46" y="211"/>
                    </a:lnTo>
                    <a:lnTo>
                      <a:pt x="72" y="171"/>
                    </a:lnTo>
                    <a:lnTo>
                      <a:pt x="101" y="134"/>
                    </a:lnTo>
                    <a:lnTo>
                      <a:pt x="135" y="101"/>
                    </a:lnTo>
                    <a:lnTo>
                      <a:pt x="172" y="71"/>
                    </a:lnTo>
                    <a:lnTo>
                      <a:pt x="213" y="47"/>
                    </a:lnTo>
                    <a:lnTo>
                      <a:pt x="256" y="26"/>
                    </a:lnTo>
                    <a:lnTo>
                      <a:pt x="303" y="12"/>
                    </a:lnTo>
                    <a:lnTo>
                      <a:pt x="352" y="3"/>
                    </a:lnTo>
                    <a:lnTo>
                      <a:pt x="40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 rtlCol="0" anchor="ctr"/>
              <a:lstStyle/>
              <a:p>
                <a:pPr algn="ctr"/>
                <a:endParaRPr lang="es-SV" sz="900"/>
              </a:p>
            </p:txBody>
          </p:sp>
        </p:grpSp>
        <p:grpSp>
          <p:nvGrpSpPr>
            <p:cNvPr id="69" name="20 Grupo"/>
            <p:cNvGrpSpPr/>
            <p:nvPr/>
          </p:nvGrpSpPr>
          <p:grpSpPr>
            <a:xfrm>
              <a:off x="18258047" y="2685825"/>
              <a:ext cx="754676" cy="747194"/>
              <a:chOff x="18258047" y="2685825"/>
              <a:chExt cx="754676" cy="747194"/>
            </a:xfrm>
            <a:grpFill/>
          </p:grpSpPr>
          <p:sp>
            <p:nvSpPr>
              <p:cNvPr id="70" name="Freeform 6"/>
              <p:cNvSpPr>
                <a:spLocks noEditPoints="1"/>
              </p:cNvSpPr>
              <p:nvPr/>
            </p:nvSpPr>
            <p:spPr bwMode="auto">
              <a:xfrm>
                <a:off x="18258047" y="2685825"/>
                <a:ext cx="754676" cy="747194"/>
              </a:xfrm>
              <a:custGeom>
                <a:avLst/>
                <a:gdLst>
                  <a:gd name="T0" fmla="*/ 1358 w 3226"/>
                  <a:gd name="T1" fmla="*/ 609 h 3195"/>
                  <a:gd name="T2" fmla="*/ 1146 w 3226"/>
                  <a:gd name="T3" fmla="*/ 711 h 3195"/>
                  <a:gd name="T4" fmla="*/ 974 w 3226"/>
                  <a:gd name="T5" fmla="*/ 686 h 3195"/>
                  <a:gd name="T6" fmla="*/ 725 w 3226"/>
                  <a:gd name="T7" fmla="*/ 1048 h 3195"/>
                  <a:gd name="T8" fmla="*/ 662 w 3226"/>
                  <a:gd name="T9" fmla="*/ 1270 h 3195"/>
                  <a:gd name="T10" fmla="*/ 540 w 3226"/>
                  <a:gd name="T11" fmla="*/ 1393 h 3195"/>
                  <a:gd name="T12" fmla="*/ 567 w 3226"/>
                  <a:gd name="T13" fmla="*/ 1815 h 3195"/>
                  <a:gd name="T14" fmla="*/ 683 w 3226"/>
                  <a:gd name="T15" fmla="*/ 1979 h 3195"/>
                  <a:gd name="T16" fmla="*/ 719 w 3226"/>
                  <a:gd name="T17" fmla="*/ 2176 h 3195"/>
                  <a:gd name="T18" fmla="*/ 1001 w 3226"/>
                  <a:gd name="T19" fmla="*/ 2494 h 3195"/>
                  <a:gd name="T20" fmla="*/ 1174 w 3226"/>
                  <a:gd name="T21" fmla="*/ 2495 h 3195"/>
                  <a:gd name="T22" fmla="*/ 1378 w 3226"/>
                  <a:gd name="T23" fmla="*/ 2609 h 3195"/>
                  <a:gd name="T24" fmla="*/ 1813 w 3226"/>
                  <a:gd name="T25" fmla="*/ 2690 h 3195"/>
                  <a:gd name="T26" fmla="*/ 1916 w 3226"/>
                  <a:gd name="T27" fmla="*/ 2552 h 3195"/>
                  <a:gd name="T28" fmla="*/ 2140 w 3226"/>
                  <a:gd name="T29" fmla="*/ 2475 h 3195"/>
                  <a:gd name="T30" fmla="*/ 2708 w 3226"/>
                  <a:gd name="T31" fmla="*/ 2490 h 3195"/>
                  <a:gd name="T32" fmla="*/ 2502 w 3226"/>
                  <a:gd name="T33" fmla="*/ 2089 h 3195"/>
                  <a:gd name="T34" fmla="*/ 2592 w 3226"/>
                  <a:gd name="T35" fmla="*/ 1872 h 3195"/>
                  <a:gd name="T36" fmla="*/ 3024 w 3226"/>
                  <a:gd name="T37" fmla="*/ 1733 h 3195"/>
                  <a:gd name="T38" fmla="*/ 2612 w 3226"/>
                  <a:gd name="T39" fmla="*/ 1345 h 3195"/>
                  <a:gd name="T40" fmla="*/ 2509 w 3226"/>
                  <a:gd name="T41" fmla="*/ 1135 h 3195"/>
                  <a:gd name="T42" fmla="*/ 2534 w 3226"/>
                  <a:gd name="T43" fmla="*/ 965 h 3195"/>
                  <a:gd name="T44" fmla="*/ 2170 w 3226"/>
                  <a:gd name="T45" fmla="*/ 718 h 3195"/>
                  <a:gd name="T46" fmla="*/ 1944 w 3226"/>
                  <a:gd name="T47" fmla="*/ 656 h 3195"/>
                  <a:gd name="T48" fmla="*/ 1820 w 3226"/>
                  <a:gd name="T49" fmla="*/ 535 h 3195"/>
                  <a:gd name="T50" fmla="*/ 1812 w 3226"/>
                  <a:gd name="T51" fmla="*/ 9 h 3195"/>
                  <a:gd name="T52" fmla="*/ 1940 w 3226"/>
                  <a:gd name="T53" fmla="*/ 131 h 3195"/>
                  <a:gd name="T54" fmla="*/ 2428 w 3226"/>
                  <a:gd name="T55" fmla="*/ 332 h 3195"/>
                  <a:gd name="T56" fmla="*/ 2605 w 3226"/>
                  <a:gd name="T57" fmla="*/ 335 h 3195"/>
                  <a:gd name="T58" fmla="*/ 2900 w 3226"/>
                  <a:gd name="T59" fmla="*/ 641 h 3195"/>
                  <a:gd name="T60" fmla="*/ 2876 w 3226"/>
                  <a:gd name="T61" fmla="*/ 816 h 3195"/>
                  <a:gd name="T62" fmla="*/ 3122 w 3226"/>
                  <a:gd name="T63" fmla="*/ 1287 h 3195"/>
                  <a:gd name="T64" fmla="*/ 3224 w 3226"/>
                  <a:gd name="T65" fmla="*/ 1431 h 3195"/>
                  <a:gd name="T66" fmla="*/ 3190 w 3226"/>
                  <a:gd name="T67" fmla="*/ 1848 h 3195"/>
                  <a:gd name="T68" fmla="*/ 2755 w 3226"/>
                  <a:gd name="T69" fmla="*/ 1990 h 3195"/>
                  <a:gd name="T70" fmla="*/ 2908 w 3226"/>
                  <a:gd name="T71" fmla="*/ 2465 h 3195"/>
                  <a:gd name="T72" fmla="*/ 2851 w 3226"/>
                  <a:gd name="T73" fmla="*/ 2632 h 3195"/>
                  <a:gd name="T74" fmla="*/ 2514 w 3226"/>
                  <a:gd name="T75" fmla="*/ 2882 h 3195"/>
                  <a:gd name="T76" fmla="*/ 2077 w 3226"/>
                  <a:gd name="T77" fmla="*/ 2703 h 3195"/>
                  <a:gd name="T78" fmla="*/ 1890 w 3226"/>
                  <a:gd name="T79" fmla="*/ 3139 h 3195"/>
                  <a:gd name="T80" fmla="*/ 1476 w 3226"/>
                  <a:gd name="T81" fmla="*/ 3195 h 3195"/>
                  <a:gd name="T82" fmla="*/ 1317 w 3226"/>
                  <a:gd name="T83" fmla="*/ 3118 h 3195"/>
                  <a:gd name="T84" fmla="*/ 1087 w 3226"/>
                  <a:gd name="T85" fmla="*/ 2675 h 3195"/>
                  <a:gd name="T86" fmla="*/ 682 w 3226"/>
                  <a:gd name="T87" fmla="*/ 2880 h 3195"/>
                  <a:gd name="T88" fmla="*/ 355 w 3226"/>
                  <a:gd name="T89" fmla="*/ 2607 h 3195"/>
                  <a:gd name="T90" fmla="*/ 324 w 3226"/>
                  <a:gd name="T91" fmla="*/ 2436 h 3195"/>
                  <a:gd name="T92" fmla="*/ 162 w 3226"/>
                  <a:gd name="T93" fmla="*/ 1929 h 3195"/>
                  <a:gd name="T94" fmla="*/ 22 w 3226"/>
                  <a:gd name="T95" fmla="*/ 1822 h 3195"/>
                  <a:gd name="T96" fmla="*/ 9 w 3226"/>
                  <a:gd name="T97" fmla="*/ 1401 h 3195"/>
                  <a:gd name="T98" fmla="*/ 132 w 3226"/>
                  <a:gd name="T99" fmla="*/ 1275 h 3195"/>
                  <a:gd name="T100" fmla="*/ 335 w 3226"/>
                  <a:gd name="T101" fmla="*/ 788 h 3195"/>
                  <a:gd name="T102" fmla="*/ 339 w 3226"/>
                  <a:gd name="T103" fmla="*/ 614 h 3195"/>
                  <a:gd name="T104" fmla="*/ 651 w 3226"/>
                  <a:gd name="T105" fmla="*/ 323 h 3195"/>
                  <a:gd name="T106" fmla="*/ 824 w 3226"/>
                  <a:gd name="T107" fmla="*/ 346 h 3195"/>
                  <a:gd name="T108" fmla="*/ 1300 w 3226"/>
                  <a:gd name="T109" fmla="*/ 102 h 3195"/>
                  <a:gd name="T110" fmla="*/ 1445 w 3226"/>
                  <a:gd name="T111" fmla="*/ 2 h 3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226" h="3195">
                    <a:moveTo>
                      <a:pt x="1476" y="200"/>
                    </a:moveTo>
                    <a:lnTo>
                      <a:pt x="1414" y="506"/>
                    </a:lnTo>
                    <a:lnTo>
                      <a:pt x="1405" y="535"/>
                    </a:lnTo>
                    <a:lnTo>
                      <a:pt x="1394" y="562"/>
                    </a:lnTo>
                    <a:lnTo>
                      <a:pt x="1378" y="586"/>
                    </a:lnTo>
                    <a:lnTo>
                      <a:pt x="1358" y="609"/>
                    </a:lnTo>
                    <a:lnTo>
                      <a:pt x="1335" y="628"/>
                    </a:lnTo>
                    <a:lnTo>
                      <a:pt x="1311" y="643"/>
                    </a:lnTo>
                    <a:lnTo>
                      <a:pt x="1283" y="656"/>
                    </a:lnTo>
                    <a:lnTo>
                      <a:pt x="1227" y="676"/>
                    </a:lnTo>
                    <a:lnTo>
                      <a:pt x="1174" y="701"/>
                    </a:lnTo>
                    <a:lnTo>
                      <a:pt x="1146" y="711"/>
                    </a:lnTo>
                    <a:lnTo>
                      <a:pt x="1117" y="718"/>
                    </a:lnTo>
                    <a:lnTo>
                      <a:pt x="1087" y="720"/>
                    </a:lnTo>
                    <a:lnTo>
                      <a:pt x="1057" y="718"/>
                    </a:lnTo>
                    <a:lnTo>
                      <a:pt x="1028" y="711"/>
                    </a:lnTo>
                    <a:lnTo>
                      <a:pt x="1001" y="701"/>
                    </a:lnTo>
                    <a:lnTo>
                      <a:pt x="974" y="686"/>
                    </a:lnTo>
                    <a:lnTo>
                      <a:pt x="711" y="513"/>
                    </a:lnTo>
                    <a:lnTo>
                      <a:pt x="518" y="705"/>
                    </a:lnTo>
                    <a:lnTo>
                      <a:pt x="693" y="965"/>
                    </a:lnTo>
                    <a:lnTo>
                      <a:pt x="708" y="992"/>
                    </a:lnTo>
                    <a:lnTo>
                      <a:pt x="719" y="1019"/>
                    </a:lnTo>
                    <a:lnTo>
                      <a:pt x="725" y="1048"/>
                    </a:lnTo>
                    <a:lnTo>
                      <a:pt x="727" y="1077"/>
                    </a:lnTo>
                    <a:lnTo>
                      <a:pt x="725" y="1106"/>
                    </a:lnTo>
                    <a:lnTo>
                      <a:pt x="718" y="1135"/>
                    </a:lnTo>
                    <a:lnTo>
                      <a:pt x="706" y="1163"/>
                    </a:lnTo>
                    <a:lnTo>
                      <a:pt x="683" y="1216"/>
                    </a:lnTo>
                    <a:lnTo>
                      <a:pt x="662" y="1270"/>
                    </a:lnTo>
                    <a:lnTo>
                      <a:pt x="650" y="1298"/>
                    </a:lnTo>
                    <a:lnTo>
                      <a:pt x="634" y="1323"/>
                    </a:lnTo>
                    <a:lnTo>
                      <a:pt x="615" y="1345"/>
                    </a:lnTo>
                    <a:lnTo>
                      <a:pt x="592" y="1364"/>
                    </a:lnTo>
                    <a:lnTo>
                      <a:pt x="567" y="1381"/>
                    </a:lnTo>
                    <a:lnTo>
                      <a:pt x="540" y="1393"/>
                    </a:lnTo>
                    <a:lnTo>
                      <a:pt x="511" y="1401"/>
                    </a:lnTo>
                    <a:lnTo>
                      <a:pt x="202" y="1461"/>
                    </a:lnTo>
                    <a:lnTo>
                      <a:pt x="202" y="1733"/>
                    </a:lnTo>
                    <a:lnTo>
                      <a:pt x="511" y="1794"/>
                    </a:lnTo>
                    <a:lnTo>
                      <a:pt x="540" y="1802"/>
                    </a:lnTo>
                    <a:lnTo>
                      <a:pt x="567" y="1815"/>
                    </a:lnTo>
                    <a:lnTo>
                      <a:pt x="593" y="1831"/>
                    </a:lnTo>
                    <a:lnTo>
                      <a:pt x="615" y="1850"/>
                    </a:lnTo>
                    <a:lnTo>
                      <a:pt x="634" y="1872"/>
                    </a:lnTo>
                    <a:lnTo>
                      <a:pt x="650" y="1897"/>
                    </a:lnTo>
                    <a:lnTo>
                      <a:pt x="662" y="1925"/>
                    </a:lnTo>
                    <a:lnTo>
                      <a:pt x="683" y="1979"/>
                    </a:lnTo>
                    <a:lnTo>
                      <a:pt x="707" y="2032"/>
                    </a:lnTo>
                    <a:lnTo>
                      <a:pt x="718" y="2060"/>
                    </a:lnTo>
                    <a:lnTo>
                      <a:pt x="725" y="2089"/>
                    </a:lnTo>
                    <a:lnTo>
                      <a:pt x="727" y="2118"/>
                    </a:lnTo>
                    <a:lnTo>
                      <a:pt x="725" y="2148"/>
                    </a:lnTo>
                    <a:lnTo>
                      <a:pt x="719" y="2176"/>
                    </a:lnTo>
                    <a:lnTo>
                      <a:pt x="708" y="2204"/>
                    </a:lnTo>
                    <a:lnTo>
                      <a:pt x="693" y="2230"/>
                    </a:lnTo>
                    <a:lnTo>
                      <a:pt x="518" y="2490"/>
                    </a:lnTo>
                    <a:lnTo>
                      <a:pt x="713" y="2682"/>
                    </a:lnTo>
                    <a:lnTo>
                      <a:pt x="974" y="2509"/>
                    </a:lnTo>
                    <a:lnTo>
                      <a:pt x="1001" y="2494"/>
                    </a:lnTo>
                    <a:lnTo>
                      <a:pt x="1028" y="2484"/>
                    </a:lnTo>
                    <a:lnTo>
                      <a:pt x="1057" y="2478"/>
                    </a:lnTo>
                    <a:lnTo>
                      <a:pt x="1087" y="2475"/>
                    </a:lnTo>
                    <a:lnTo>
                      <a:pt x="1117" y="2478"/>
                    </a:lnTo>
                    <a:lnTo>
                      <a:pt x="1146" y="2485"/>
                    </a:lnTo>
                    <a:lnTo>
                      <a:pt x="1174" y="2495"/>
                    </a:lnTo>
                    <a:lnTo>
                      <a:pt x="1228" y="2519"/>
                    </a:lnTo>
                    <a:lnTo>
                      <a:pt x="1283" y="2540"/>
                    </a:lnTo>
                    <a:lnTo>
                      <a:pt x="1311" y="2552"/>
                    </a:lnTo>
                    <a:lnTo>
                      <a:pt x="1336" y="2567"/>
                    </a:lnTo>
                    <a:lnTo>
                      <a:pt x="1359" y="2587"/>
                    </a:lnTo>
                    <a:lnTo>
                      <a:pt x="1378" y="2609"/>
                    </a:lnTo>
                    <a:lnTo>
                      <a:pt x="1394" y="2634"/>
                    </a:lnTo>
                    <a:lnTo>
                      <a:pt x="1406" y="2660"/>
                    </a:lnTo>
                    <a:lnTo>
                      <a:pt x="1415" y="2690"/>
                    </a:lnTo>
                    <a:lnTo>
                      <a:pt x="1476" y="2995"/>
                    </a:lnTo>
                    <a:lnTo>
                      <a:pt x="1750" y="2995"/>
                    </a:lnTo>
                    <a:lnTo>
                      <a:pt x="1813" y="2690"/>
                    </a:lnTo>
                    <a:lnTo>
                      <a:pt x="1821" y="2660"/>
                    </a:lnTo>
                    <a:lnTo>
                      <a:pt x="1832" y="2634"/>
                    </a:lnTo>
                    <a:lnTo>
                      <a:pt x="1849" y="2609"/>
                    </a:lnTo>
                    <a:lnTo>
                      <a:pt x="1868" y="2587"/>
                    </a:lnTo>
                    <a:lnTo>
                      <a:pt x="1891" y="2567"/>
                    </a:lnTo>
                    <a:lnTo>
                      <a:pt x="1916" y="2552"/>
                    </a:lnTo>
                    <a:lnTo>
                      <a:pt x="1944" y="2540"/>
                    </a:lnTo>
                    <a:lnTo>
                      <a:pt x="1998" y="2519"/>
                    </a:lnTo>
                    <a:lnTo>
                      <a:pt x="2052" y="2495"/>
                    </a:lnTo>
                    <a:lnTo>
                      <a:pt x="2081" y="2485"/>
                    </a:lnTo>
                    <a:lnTo>
                      <a:pt x="2110" y="2478"/>
                    </a:lnTo>
                    <a:lnTo>
                      <a:pt x="2140" y="2475"/>
                    </a:lnTo>
                    <a:lnTo>
                      <a:pt x="2170" y="2478"/>
                    </a:lnTo>
                    <a:lnTo>
                      <a:pt x="2198" y="2484"/>
                    </a:lnTo>
                    <a:lnTo>
                      <a:pt x="2226" y="2494"/>
                    </a:lnTo>
                    <a:lnTo>
                      <a:pt x="2252" y="2509"/>
                    </a:lnTo>
                    <a:lnTo>
                      <a:pt x="2514" y="2682"/>
                    </a:lnTo>
                    <a:lnTo>
                      <a:pt x="2708" y="2490"/>
                    </a:lnTo>
                    <a:lnTo>
                      <a:pt x="2534" y="2230"/>
                    </a:lnTo>
                    <a:lnTo>
                      <a:pt x="2518" y="2204"/>
                    </a:lnTo>
                    <a:lnTo>
                      <a:pt x="2508" y="2176"/>
                    </a:lnTo>
                    <a:lnTo>
                      <a:pt x="2502" y="2148"/>
                    </a:lnTo>
                    <a:lnTo>
                      <a:pt x="2500" y="2118"/>
                    </a:lnTo>
                    <a:lnTo>
                      <a:pt x="2502" y="2089"/>
                    </a:lnTo>
                    <a:lnTo>
                      <a:pt x="2509" y="2060"/>
                    </a:lnTo>
                    <a:lnTo>
                      <a:pt x="2520" y="2032"/>
                    </a:lnTo>
                    <a:lnTo>
                      <a:pt x="2544" y="1979"/>
                    </a:lnTo>
                    <a:lnTo>
                      <a:pt x="2565" y="1925"/>
                    </a:lnTo>
                    <a:lnTo>
                      <a:pt x="2577" y="1897"/>
                    </a:lnTo>
                    <a:lnTo>
                      <a:pt x="2592" y="1872"/>
                    </a:lnTo>
                    <a:lnTo>
                      <a:pt x="2612" y="1849"/>
                    </a:lnTo>
                    <a:lnTo>
                      <a:pt x="2635" y="1831"/>
                    </a:lnTo>
                    <a:lnTo>
                      <a:pt x="2659" y="1815"/>
                    </a:lnTo>
                    <a:lnTo>
                      <a:pt x="2686" y="1802"/>
                    </a:lnTo>
                    <a:lnTo>
                      <a:pt x="2716" y="1794"/>
                    </a:lnTo>
                    <a:lnTo>
                      <a:pt x="3024" y="1733"/>
                    </a:lnTo>
                    <a:lnTo>
                      <a:pt x="3024" y="1461"/>
                    </a:lnTo>
                    <a:lnTo>
                      <a:pt x="2716" y="1400"/>
                    </a:lnTo>
                    <a:lnTo>
                      <a:pt x="2686" y="1392"/>
                    </a:lnTo>
                    <a:lnTo>
                      <a:pt x="2659" y="1381"/>
                    </a:lnTo>
                    <a:lnTo>
                      <a:pt x="2635" y="1364"/>
                    </a:lnTo>
                    <a:lnTo>
                      <a:pt x="2612" y="1345"/>
                    </a:lnTo>
                    <a:lnTo>
                      <a:pt x="2592" y="1323"/>
                    </a:lnTo>
                    <a:lnTo>
                      <a:pt x="2577" y="1298"/>
                    </a:lnTo>
                    <a:lnTo>
                      <a:pt x="2564" y="1270"/>
                    </a:lnTo>
                    <a:lnTo>
                      <a:pt x="2544" y="1215"/>
                    </a:lnTo>
                    <a:lnTo>
                      <a:pt x="2520" y="1163"/>
                    </a:lnTo>
                    <a:lnTo>
                      <a:pt x="2509" y="1135"/>
                    </a:lnTo>
                    <a:lnTo>
                      <a:pt x="2502" y="1106"/>
                    </a:lnTo>
                    <a:lnTo>
                      <a:pt x="2500" y="1077"/>
                    </a:lnTo>
                    <a:lnTo>
                      <a:pt x="2502" y="1048"/>
                    </a:lnTo>
                    <a:lnTo>
                      <a:pt x="2508" y="1019"/>
                    </a:lnTo>
                    <a:lnTo>
                      <a:pt x="2519" y="992"/>
                    </a:lnTo>
                    <a:lnTo>
                      <a:pt x="2534" y="965"/>
                    </a:lnTo>
                    <a:lnTo>
                      <a:pt x="2708" y="705"/>
                    </a:lnTo>
                    <a:lnTo>
                      <a:pt x="2514" y="513"/>
                    </a:lnTo>
                    <a:lnTo>
                      <a:pt x="2252" y="686"/>
                    </a:lnTo>
                    <a:lnTo>
                      <a:pt x="2225" y="701"/>
                    </a:lnTo>
                    <a:lnTo>
                      <a:pt x="2197" y="711"/>
                    </a:lnTo>
                    <a:lnTo>
                      <a:pt x="2170" y="718"/>
                    </a:lnTo>
                    <a:lnTo>
                      <a:pt x="2140" y="720"/>
                    </a:lnTo>
                    <a:lnTo>
                      <a:pt x="2110" y="718"/>
                    </a:lnTo>
                    <a:lnTo>
                      <a:pt x="2081" y="711"/>
                    </a:lnTo>
                    <a:lnTo>
                      <a:pt x="2052" y="700"/>
                    </a:lnTo>
                    <a:lnTo>
                      <a:pt x="1998" y="676"/>
                    </a:lnTo>
                    <a:lnTo>
                      <a:pt x="1944" y="656"/>
                    </a:lnTo>
                    <a:lnTo>
                      <a:pt x="1916" y="643"/>
                    </a:lnTo>
                    <a:lnTo>
                      <a:pt x="1890" y="628"/>
                    </a:lnTo>
                    <a:lnTo>
                      <a:pt x="1868" y="609"/>
                    </a:lnTo>
                    <a:lnTo>
                      <a:pt x="1849" y="586"/>
                    </a:lnTo>
                    <a:lnTo>
                      <a:pt x="1832" y="562"/>
                    </a:lnTo>
                    <a:lnTo>
                      <a:pt x="1820" y="535"/>
                    </a:lnTo>
                    <a:lnTo>
                      <a:pt x="1813" y="506"/>
                    </a:lnTo>
                    <a:lnTo>
                      <a:pt x="1750" y="200"/>
                    </a:lnTo>
                    <a:lnTo>
                      <a:pt x="1476" y="200"/>
                    </a:lnTo>
                    <a:close/>
                    <a:moveTo>
                      <a:pt x="1750" y="0"/>
                    </a:moveTo>
                    <a:lnTo>
                      <a:pt x="1782" y="2"/>
                    </a:lnTo>
                    <a:lnTo>
                      <a:pt x="1812" y="9"/>
                    </a:lnTo>
                    <a:lnTo>
                      <a:pt x="1840" y="20"/>
                    </a:lnTo>
                    <a:lnTo>
                      <a:pt x="1866" y="36"/>
                    </a:lnTo>
                    <a:lnTo>
                      <a:pt x="1889" y="55"/>
                    </a:lnTo>
                    <a:lnTo>
                      <a:pt x="1910" y="78"/>
                    </a:lnTo>
                    <a:lnTo>
                      <a:pt x="1927" y="102"/>
                    </a:lnTo>
                    <a:lnTo>
                      <a:pt x="1940" y="131"/>
                    </a:lnTo>
                    <a:lnTo>
                      <a:pt x="1948" y="160"/>
                    </a:lnTo>
                    <a:lnTo>
                      <a:pt x="2010" y="467"/>
                    </a:lnTo>
                    <a:lnTo>
                      <a:pt x="2076" y="491"/>
                    </a:lnTo>
                    <a:lnTo>
                      <a:pt x="2140" y="520"/>
                    </a:lnTo>
                    <a:lnTo>
                      <a:pt x="2403" y="346"/>
                    </a:lnTo>
                    <a:lnTo>
                      <a:pt x="2428" y="332"/>
                    </a:lnTo>
                    <a:lnTo>
                      <a:pt x="2456" y="322"/>
                    </a:lnTo>
                    <a:lnTo>
                      <a:pt x="2485" y="316"/>
                    </a:lnTo>
                    <a:lnTo>
                      <a:pt x="2514" y="314"/>
                    </a:lnTo>
                    <a:lnTo>
                      <a:pt x="2546" y="316"/>
                    </a:lnTo>
                    <a:lnTo>
                      <a:pt x="2576" y="323"/>
                    </a:lnTo>
                    <a:lnTo>
                      <a:pt x="2605" y="335"/>
                    </a:lnTo>
                    <a:lnTo>
                      <a:pt x="2633" y="351"/>
                    </a:lnTo>
                    <a:lnTo>
                      <a:pt x="2657" y="372"/>
                    </a:lnTo>
                    <a:lnTo>
                      <a:pt x="2851" y="564"/>
                    </a:lnTo>
                    <a:lnTo>
                      <a:pt x="2872" y="588"/>
                    </a:lnTo>
                    <a:lnTo>
                      <a:pt x="2887" y="614"/>
                    </a:lnTo>
                    <a:lnTo>
                      <a:pt x="2900" y="641"/>
                    </a:lnTo>
                    <a:lnTo>
                      <a:pt x="2907" y="671"/>
                    </a:lnTo>
                    <a:lnTo>
                      <a:pt x="2910" y="701"/>
                    </a:lnTo>
                    <a:lnTo>
                      <a:pt x="2908" y="730"/>
                    </a:lnTo>
                    <a:lnTo>
                      <a:pt x="2903" y="760"/>
                    </a:lnTo>
                    <a:lnTo>
                      <a:pt x="2891" y="788"/>
                    </a:lnTo>
                    <a:lnTo>
                      <a:pt x="2876" y="816"/>
                    </a:lnTo>
                    <a:lnTo>
                      <a:pt x="2702" y="1076"/>
                    </a:lnTo>
                    <a:lnTo>
                      <a:pt x="2730" y="1140"/>
                    </a:lnTo>
                    <a:lnTo>
                      <a:pt x="2755" y="1205"/>
                    </a:lnTo>
                    <a:lnTo>
                      <a:pt x="3065" y="1265"/>
                    </a:lnTo>
                    <a:lnTo>
                      <a:pt x="3094" y="1275"/>
                    </a:lnTo>
                    <a:lnTo>
                      <a:pt x="3122" y="1287"/>
                    </a:lnTo>
                    <a:lnTo>
                      <a:pt x="3148" y="1304"/>
                    </a:lnTo>
                    <a:lnTo>
                      <a:pt x="3171" y="1324"/>
                    </a:lnTo>
                    <a:lnTo>
                      <a:pt x="3190" y="1347"/>
                    </a:lnTo>
                    <a:lnTo>
                      <a:pt x="3206" y="1373"/>
                    </a:lnTo>
                    <a:lnTo>
                      <a:pt x="3217" y="1401"/>
                    </a:lnTo>
                    <a:lnTo>
                      <a:pt x="3224" y="1431"/>
                    </a:lnTo>
                    <a:lnTo>
                      <a:pt x="3226" y="1461"/>
                    </a:lnTo>
                    <a:lnTo>
                      <a:pt x="3226" y="1733"/>
                    </a:lnTo>
                    <a:lnTo>
                      <a:pt x="3224" y="1765"/>
                    </a:lnTo>
                    <a:lnTo>
                      <a:pt x="3217" y="1794"/>
                    </a:lnTo>
                    <a:lnTo>
                      <a:pt x="3206" y="1822"/>
                    </a:lnTo>
                    <a:lnTo>
                      <a:pt x="3190" y="1848"/>
                    </a:lnTo>
                    <a:lnTo>
                      <a:pt x="3171" y="1871"/>
                    </a:lnTo>
                    <a:lnTo>
                      <a:pt x="3148" y="1891"/>
                    </a:lnTo>
                    <a:lnTo>
                      <a:pt x="3122" y="1908"/>
                    </a:lnTo>
                    <a:lnTo>
                      <a:pt x="3094" y="1921"/>
                    </a:lnTo>
                    <a:lnTo>
                      <a:pt x="3065" y="1929"/>
                    </a:lnTo>
                    <a:lnTo>
                      <a:pt x="2755" y="1990"/>
                    </a:lnTo>
                    <a:lnTo>
                      <a:pt x="2730" y="2056"/>
                    </a:lnTo>
                    <a:lnTo>
                      <a:pt x="2702" y="2119"/>
                    </a:lnTo>
                    <a:lnTo>
                      <a:pt x="2876" y="2379"/>
                    </a:lnTo>
                    <a:lnTo>
                      <a:pt x="2891" y="2406"/>
                    </a:lnTo>
                    <a:lnTo>
                      <a:pt x="2903" y="2436"/>
                    </a:lnTo>
                    <a:lnTo>
                      <a:pt x="2908" y="2465"/>
                    </a:lnTo>
                    <a:lnTo>
                      <a:pt x="2910" y="2495"/>
                    </a:lnTo>
                    <a:lnTo>
                      <a:pt x="2907" y="2524"/>
                    </a:lnTo>
                    <a:lnTo>
                      <a:pt x="2900" y="2554"/>
                    </a:lnTo>
                    <a:lnTo>
                      <a:pt x="2887" y="2582"/>
                    </a:lnTo>
                    <a:lnTo>
                      <a:pt x="2872" y="2607"/>
                    </a:lnTo>
                    <a:lnTo>
                      <a:pt x="2851" y="2632"/>
                    </a:lnTo>
                    <a:lnTo>
                      <a:pt x="2657" y="2824"/>
                    </a:lnTo>
                    <a:lnTo>
                      <a:pt x="2633" y="2844"/>
                    </a:lnTo>
                    <a:lnTo>
                      <a:pt x="2605" y="2860"/>
                    </a:lnTo>
                    <a:lnTo>
                      <a:pt x="2576" y="2873"/>
                    </a:lnTo>
                    <a:lnTo>
                      <a:pt x="2546" y="2880"/>
                    </a:lnTo>
                    <a:lnTo>
                      <a:pt x="2514" y="2882"/>
                    </a:lnTo>
                    <a:lnTo>
                      <a:pt x="2485" y="2880"/>
                    </a:lnTo>
                    <a:lnTo>
                      <a:pt x="2457" y="2874"/>
                    </a:lnTo>
                    <a:lnTo>
                      <a:pt x="2429" y="2864"/>
                    </a:lnTo>
                    <a:lnTo>
                      <a:pt x="2403" y="2848"/>
                    </a:lnTo>
                    <a:lnTo>
                      <a:pt x="2140" y="2675"/>
                    </a:lnTo>
                    <a:lnTo>
                      <a:pt x="2077" y="2703"/>
                    </a:lnTo>
                    <a:lnTo>
                      <a:pt x="2010" y="2729"/>
                    </a:lnTo>
                    <a:lnTo>
                      <a:pt x="1948" y="3034"/>
                    </a:lnTo>
                    <a:lnTo>
                      <a:pt x="1940" y="3065"/>
                    </a:lnTo>
                    <a:lnTo>
                      <a:pt x="1927" y="3092"/>
                    </a:lnTo>
                    <a:lnTo>
                      <a:pt x="1910" y="3118"/>
                    </a:lnTo>
                    <a:lnTo>
                      <a:pt x="1890" y="3139"/>
                    </a:lnTo>
                    <a:lnTo>
                      <a:pt x="1866" y="3159"/>
                    </a:lnTo>
                    <a:lnTo>
                      <a:pt x="1841" y="3174"/>
                    </a:lnTo>
                    <a:lnTo>
                      <a:pt x="1812" y="3185"/>
                    </a:lnTo>
                    <a:lnTo>
                      <a:pt x="1782" y="3192"/>
                    </a:lnTo>
                    <a:lnTo>
                      <a:pt x="1750" y="3195"/>
                    </a:lnTo>
                    <a:lnTo>
                      <a:pt x="1476" y="3195"/>
                    </a:lnTo>
                    <a:lnTo>
                      <a:pt x="1445" y="3192"/>
                    </a:lnTo>
                    <a:lnTo>
                      <a:pt x="1415" y="3185"/>
                    </a:lnTo>
                    <a:lnTo>
                      <a:pt x="1386" y="3174"/>
                    </a:lnTo>
                    <a:lnTo>
                      <a:pt x="1360" y="3159"/>
                    </a:lnTo>
                    <a:lnTo>
                      <a:pt x="1337" y="3140"/>
                    </a:lnTo>
                    <a:lnTo>
                      <a:pt x="1317" y="3118"/>
                    </a:lnTo>
                    <a:lnTo>
                      <a:pt x="1300" y="3092"/>
                    </a:lnTo>
                    <a:lnTo>
                      <a:pt x="1287" y="3065"/>
                    </a:lnTo>
                    <a:lnTo>
                      <a:pt x="1279" y="3034"/>
                    </a:lnTo>
                    <a:lnTo>
                      <a:pt x="1217" y="2729"/>
                    </a:lnTo>
                    <a:lnTo>
                      <a:pt x="1151" y="2703"/>
                    </a:lnTo>
                    <a:lnTo>
                      <a:pt x="1087" y="2675"/>
                    </a:lnTo>
                    <a:lnTo>
                      <a:pt x="824" y="2848"/>
                    </a:lnTo>
                    <a:lnTo>
                      <a:pt x="798" y="2864"/>
                    </a:lnTo>
                    <a:lnTo>
                      <a:pt x="770" y="2874"/>
                    </a:lnTo>
                    <a:lnTo>
                      <a:pt x="741" y="2880"/>
                    </a:lnTo>
                    <a:lnTo>
                      <a:pt x="713" y="2882"/>
                    </a:lnTo>
                    <a:lnTo>
                      <a:pt x="682" y="2880"/>
                    </a:lnTo>
                    <a:lnTo>
                      <a:pt x="651" y="2873"/>
                    </a:lnTo>
                    <a:lnTo>
                      <a:pt x="622" y="2860"/>
                    </a:lnTo>
                    <a:lnTo>
                      <a:pt x="595" y="2844"/>
                    </a:lnTo>
                    <a:lnTo>
                      <a:pt x="570" y="2824"/>
                    </a:lnTo>
                    <a:lnTo>
                      <a:pt x="375" y="2632"/>
                    </a:lnTo>
                    <a:lnTo>
                      <a:pt x="355" y="2607"/>
                    </a:lnTo>
                    <a:lnTo>
                      <a:pt x="339" y="2582"/>
                    </a:lnTo>
                    <a:lnTo>
                      <a:pt x="327" y="2554"/>
                    </a:lnTo>
                    <a:lnTo>
                      <a:pt x="320" y="2524"/>
                    </a:lnTo>
                    <a:lnTo>
                      <a:pt x="317" y="2495"/>
                    </a:lnTo>
                    <a:lnTo>
                      <a:pt x="319" y="2465"/>
                    </a:lnTo>
                    <a:lnTo>
                      <a:pt x="324" y="2436"/>
                    </a:lnTo>
                    <a:lnTo>
                      <a:pt x="335" y="2406"/>
                    </a:lnTo>
                    <a:lnTo>
                      <a:pt x="351" y="2379"/>
                    </a:lnTo>
                    <a:lnTo>
                      <a:pt x="526" y="2119"/>
                    </a:lnTo>
                    <a:lnTo>
                      <a:pt x="497" y="2056"/>
                    </a:lnTo>
                    <a:lnTo>
                      <a:pt x="471" y="1990"/>
                    </a:lnTo>
                    <a:lnTo>
                      <a:pt x="162" y="1929"/>
                    </a:lnTo>
                    <a:lnTo>
                      <a:pt x="132" y="1921"/>
                    </a:lnTo>
                    <a:lnTo>
                      <a:pt x="104" y="1908"/>
                    </a:lnTo>
                    <a:lnTo>
                      <a:pt x="78" y="1891"/>
                    </a:lnTo>
                    <a:lnTo>
                      <a:pt x="56" y="1871"/>
                    </a:lnTo>
                    <a:lnTo>
                      <a:pt x="37" y="1848"/>
                    </a:lnTo>
                    <a:lnTo>
                      <a:pt x="22" y="1822"/>
                    </a:lnTo>
                    <a:lnTo>
                      <a:pt x="9" y="1794"/>
                    </a:lnTo>
                    <a:lnTo>
                      <a:pt x="2" y="1765"/>
                    </a:lnTo>
                    <a:lnTo>
                      <a:pt x="0" y="1733"/>
                    </a:lnTo>
                    <a:lnTo>
                      <a:pt x="0" y="1461"/>
                    </a:lnTo>
                    <a:lnTo>
                      <a:pt x="2" y="1431"/>
                    </a:lnTo>
                    <a:lnTo>
                      <a:pt x="9" y="1401"/>
                    </a:lnTo>
                    <a:lnTo>
                      <a:pt x="22" y="1373"/>
                    </a:lnTo>
                    <a:lnTo>
                      <a:pt x="37" y="1347"/>
                    </a:lnTo>
                    <a:lnTo>
                      <a:pt x="56" y="1324"/>
                    </a:lnTo>
                    <a:lnTo>
                      <a:pt x="78" y="1304"/>
                    </a:lnTo>
                    <a:lnTo>
                      <a:pt x="104" y="1287"/>
                    </a:lnTo>
                    <a:lnTo>
                      <a:pt x="132" y="1275"/>
                    </a:lnTo>
                    <a:lnTo>
                      <a:pt x="162" y="1265"/>
                    </a:lnTo>
                    <a:lnTo>
                      <a:pt x="471" y="1205"/>
                    </a:lnTo>
                    <a:lnTo>
                      <a:pt x="497" y="1140"/>
                    </a:lnTo>
                    <a:lnTo>
                      <a:pt x="526" y="1076"/>
                    </a:lnTo>
                    <a:lnTo>
                      <a:pt x="351" y="816"/>
                    </a:lnTo>
                    <a:lnTo>
                      <a:pt x="335" y="788"/>
                    </a:lnTo>
                    <a:lnTo>
                      <a:pt x="324" y="760"/>
                    </a:lnTo>
                    <a:lnTo>
                      <a:pt x="319" y="730"/>
                    </a:lnTo>
                    <a:lnTo>
                      <a:pt x="317" y="701"/>
                    </a:lnTo>
                    <a:lnTo>
                      <a:pt x="320" y="671"/>
                    </a:lnTo>
                    <a:lnTo>
                      <a:pt x="327" y="641"/>
                    </a:lnTo>
                    <a:lnTo>
                      <a:pt x="339" y="614"/>
                    </a:lnTo>
                    <a:lnTo>
                      <a:pt x="355" y="588"/>
                    </a:lnTo>
                    <a:lnTo>
                      <a:pt x="375" y="564"/>
                    </a:lnTo>
                    <a:lnTo>
                      <a:pt x="570" y="372"/>
                    </a:lnTo>
                    <a:lnTo>
                      <a:pt x="595" y="351"/>
                    </a:lnTo>
                    <a:lnTo>
                      <a:pt x="622" y="335"/>
                    </a:lnTo>
                    <a:lnTo>
                      <a:pt x="651" y="323"/>
                    </a:lnTo>
                    <a:lnTo>
                      <a:pt x="682" y="316"/>
                    </a:lnTo>
                    <a:lnTo>
                      <a:pt x="713" y="314"/>
                    </a:lnTo>
                    <a:lnTo>
                      <a:pt x="741" y="316"/>
                    </a:lnTo>
                    <a:lnTo>
                      <a:pt x="770" y="322"/>
                    </a:lnTo>
                    <a:lnTo>
                      <a:pt x="798" y="332"/>
                    </a:lnTo>
                    <a:lnTo>
                      <a:pt x="824" y="346"/>
                    </a:lnTo>
                    <a:lnTo>
                      <a:pt x="1087" y="520"/>
                    </a:lnTo>
                    <a:lnTo>
                      <a:pt x="1151" y="492"/>
                    </a:lnTo>
                    <a:lnTo>
                      <a:pt x="1217" y="467"/>
                    </a:lnTo>
                    <a:lnTo>
                      <a:pt x="1279" y="160"/>
                    </a:lnTo>
                    <a:lnTo>
                      <a:pt x="1287" y="131"/>
                    </a:lnTo>
                    <a:lnTo>
                      <a:pt x="1300" y="102"/>
                    </a:lnTo>
                    <a:lnTo>
                      <a:pt x="1317" y="78"/>
                    </a:lnTo>
                    <a:lnTo>
                      <a:pt x="1337" y="55"/>
                    </a:lnTo>
                    <a:lnTo>
                      <a:pt x="1360" y="36"/>
                    </a:lnTo>
                    <a:lnTo>
                      <a:pt x="1386" y="20"/>
                    </a:lnTo>
                    <a:lnTo>
                      <a:pt x="1415" y="9"/>
                    </a:lnTo>
                    <a:lnTo>
                      <a:pt x="1445" y="2"/>
                    </a:lnTo>
                    <a:lnTo>
                      <a:pt x="1476" y="0"/>
                    </a:lnTo>
                    <a:lnTo>
                      <a:pt x="175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 rtlCol="0" anchor="ctr"/>
              <a:lstStyle/>
              <a:p>
                <a:pPr algn="ctr"/>
                <a:endParaRPr lang="es-SV" sz="900"/>
              </a:p>
            </p:txBody>
          </p:sp>
          <p:sp>
            <p:nvSpPr>
              <p:cNvPr id="71" name="Freeform 7"/>
              <p:cNvSpPr>
                <a:spLocks noEditPoints="1"/>
              </p:cNvSpPr>
              <p:nvPr/>
            </p:nvSpPr>
            <p:spPr bwMode="auto">
              <a:xfrm>
                <a:off x="18470329" y="2895769"/>
                <a:ext cx="330112" cy="326839"/>
              </a:xfrm>
              <a:custGeom>
                <a:avLst/>
                <a:gdLst>
                  <a:gd name="T0" fmla="*/ 582 w 1412"/>
                  <a:gd name="T1" fmla="*/ 100 h 1398"/>
                  <a:gd name="T2" fmla="*/ 412 w 1412"/>
                  <a:gd name="T3" fmla="*/ 161 h 1398"/>
                  <a:gd name="T4" fmla="*/ 270 w 1412"/>
                  <a:gd name="T5" fmla="*/ 266 h 1398"/>
                  <a:gd name="T6" fmla="*/ 163 w 1412"/>
                  <a:gd name="T7" fmla="*/ 407 h 1398"/>
                  <a:gd name="T8" fmla="*/ 101 w 1412"/>
                  <a:gd name="T9" fmla="*/ 576 h 1398"/>
                  <a:gd name="T10" fmla="*/ 92 w 1412"/>
                  <a:gd name="T11" fmla="*/ 762 h 1398"/>
                  <a:gd name="T12" fmla="*/ 138 w 1412"/>
                  <a:gd name="T13" fmla="*/ 936 h 1398"/>
                  <a:gd name="T14" fmla="*/ 229 w 1412"/>
                  <a:gd name="T15" fmla="*/ 1087 h 1398"/>
                  <a:gd name="T16" fmla="*/ 361 w 1412"/>
                  <a:gd name="T17" fmla="*/ 1206 h 1398"/>
                  <a:gd name="T18" fmla="*/ 523 w 1412"/>
                  <a:gd name="T19" fmla="*/ 1282 h 1398"/>
                  <a:gd name="T20" fmla="*/ 707 w 1412"/>
                  <a:gd name="T21" fmla="*/ 1310 h 1398"/>
                  <a:gd name="T22" fmla="*/ 890 w 1412"/>
                  <a:gd name="T23" fmla="*/ 1282 h 1398"/>
                  <a:gd name="T24" fmla="*/ 1051 w 1412"/>
                  <a:gd name="T25" fmla="*/ 1206 h 1398"/>
                  <a:gd name="T26" fmla="*/ 1183 w 1412"/>
                  <a:gd name="T27" fmla="*/ 1087 h 1398"/>
                  <a:gd name="T28" fmla="*/ 1275 w 1412"/>
                  <a:gd name="T29" fmla="*/ 936 h 1398"/>
                  <a:gd name="T30" fmla="*/ 1320 w 1412"/>
                  <a:gd name="T31" fmla="*/ 762 h 1398"/>
                  <a:gd name="T32" fmla="*/ 1311 w 1412"/>
                  <a:gd name="T33" fmla="*/ 576 h 1398"/>
                  <a:gd name="T34" fmla="*/ 1249 w 1412"/>
                  <a:gd name="T35" fmla="*/ 407 h 1398"/>
                  <a:gd name="T36" fmla="*/ 1143 w 1412"/>
                  <a:gd name="T37" fmla="*/ 266 h 1398"/>
                  <a:gd name="T38" fmla="*/ 1001 w 1412"/>
                  <a:gd name="T39" fmla="*/ 161 h 1398"/>
                  <a:gd name="T40" fmla="*/ 830 w 1412"/>
                  <a:gd name="T41" fmla="*/ 100 h 1398"/>
                  <a:gd name="T42" fmla="*/ 707 w 1412"/>
                  <a:gd name="T43" fmla="*/ 0 h 1398"/>
                  <a:gd name="T44" fmla="*/ 905 w 1412"/>
                  <a:gd name="T45" fmla="*/ 27 h 1398"/>
                  <a:gd name="T46" fmla="*/ 1081 w 1412"/>
                  <a:gd name="T47" fmla="*/ 106 h 1398"/>
                  <a:gd name="T48" fmla="*/ 1227 w 1412"/>
                  <a:gd name="T49" fmla="*/ 227 h 1398"/>
                  <a:gd name="T50" fmla="*/ 1336 w 1412"/>
                  <a:gd name="T51" fmla="*/ 383 h 1398"/>
                  <a:gd name="T52" fmla="*/ 1399 w 1412"/>
                  <a:gd name="T53" fmla="*/ 565 h 1398"/>
                  <a:gd name="T54" fmla="*/ 1409 w 1412"/>
                  <a:gd name="T55" fmla="*/ 766 h 1398"/>
                  <a:gd name="T56" fmla="*/ 1363 w 1412"/>
                  <a:gd name="T57" fmla="*/ 956 h 1398"/>
                  <a:gd name="T58" fmla="*/ 1268 w 1412"/>
                  <a:gd name="T59" fmla="*/ 1121 h 1398"/>
                  <a:gd name="T60" fmla="*/ 1134 w 1412"/>
                  <a:gd name="T61" fmla="*/ 1255 h 1398"/>
                  <a:gd name="T62" fmla="*/ 966 w 1412"/>
                  <a:gd name="T63" fmla="*/ 1349 h 1398"/>
                  <a:gd name="T64" fmla="*/ 775 w 1412"/>
                  <a:gd name="T65" fmla="*/ 1395 h 1398"/>
                  <a:gd name="T66" fmla="*/ 573 w 1412"/>
                  <a:gd name="T67" fmla="*/ 1384 h 1398"/>
                  <a:gd name="T68" fmla="*/ 388 w 1412"/>
                  <a:gd name="T69" fmla="*/ 1322 h 1398"/>
                  <a:gd name="T70" fmla="*/ 230 w 1412"/>
                  <a:gd name="T71" fmla="*/ 1215 h 1398"/>
                  <a:gd name="T72" fmla="*/ 108 w 1412"/>
                  <a:gd name="T73" fmla="*/ 1069 h 1398"/>
                  <a:gd name="T74" fmla="*/ 28 w 1412"/>
                  <a:gd name="T75" fmla="*/ 895 h 1398"/>
                  <a:gd name="T76" fmla="*/ 0 w 1412"/>
                  <a:gd name="T77" fmla="*/ 699 h 1398"/>
                  <a:gd name="T78" fmla="*/ 28 w 1412"/>
                  <a:gd name="T79" fmla="*/ 502 h 1398"/>
                  <a:gd name="T80" fmla="*/ 108 w 1412"/>
                  <a:gd name="T81" fmla="*/ 328 h 1398"/>
                  <a:gd name="T82" fmla="*/ 230 w 1412"/>
                  <a:gd name="T83" fmla="*/ 183 h 1398"/>
                  <a:gd name="T84" fmla="*/ 388 w 1412"/>
                  <a:gd name="T85" fmla="*/ 74 h 1398"/>
                  <a:gd name="T86" fmla="*/ 573 w 1412"/>
                  <a:gd name="T87" fmla="*/ 12 h 1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12" h="1398">
                    <a:moveTo>
                      <a:pt x="707" y="87"/>
                    </a:moveTo>
                    <a:lnTo>
                      <a:pt x="643" y="90"/>
                    </a:lnTo>
                    <a:lnTo>
                      <a:pt x="582" y="100"/>
                    </a:lnTo>
                    <a:lnTo>
                      <a:pt x="523" y="114"/>
                    </a:lnTo>
                    <a:lnTo>
                      <a:pt x="465" y="135"/>
                    </a:lnTo>
                    <a:lnTo>
                      <a:pt x="412" y="161"/>
                    </a:lnTo>
                    <a:lnTo>
                      <a:pt x="361" y="192"/>
                    </a:lnTo>
                    <a:lnTo>
                      <a:pt x="314" y="226"/>
                    </a:lnTo>
                    <a:lnTo>
                      <a:pt x="270" y="266"/>
                    </a:lnTo>
                    <a:lnTo>
                      <a:pt x="229" y="309"/>
                    </a:lnTo>
                    <a:lnTo>
                      <a:pt x="194" y="357"/>
                    </a:lnTo>
                    <a:lnTo>
                      <a:pt x="163" y="407"/>
                    </a:lnTo>
                    <a:lnTo>
                      <a:pt x="138" y="460"/>
                    </a:lnTo>
                    <a:lnTo>
                      <a:pt x="116" y="516"/>
                    </a:lnTo>
                    <a:lnTo>
                      <a:pt x="101" y="576"/>
                    </a:lnTo>
                    <a:lnTo>
                      <a:pt x="92" y="636"/>
                    </a:lnTo>
                    <a:lnTo>
                      <a:pt x="88" y="699"/>
                    </a:lnTo>
                    <a:lnTo>
                      <a:pt x="92" y="762"/>
                    </a:lnTo>
                    <a:lnTo>
                      <a:pt x="101" y="822"/>
                    </a:lnTo>
                    <a:lnTo>
                      <a:pt x="116" y="881"/>
                    </a:lnTo>
                    <a:lnTo>
                      <a:pt x="138" y="936"/>
                    </a:lnTo>
                    <a:lnTo>
                      <a:pt x="163" y="990"/>
                    </a:lnTo>
                    <a:lnTo>
                      <a:pt x="194" y="1040"/>
                    </a:lnTo>
                    <a:lnTo>
                      <a:pt x="229" y="1087"/>
                    </a:lnTo>
                    <a:lnTo>
                      <a:pt x="270" y="1131"/>
                    </a:lnTo>
                    <a:lnTo>
                      <a:pt x="314" y="1170"/>
                    </a:lnTo>
                    <a:lnTo>
                      <a:pt x="361" y="1206"/>
                    </a:lnTo>
                    <a:lnTo>
                      <a:pt x="412" y="1236"/>
                    </a:lnTo>
                    <a:lnTo>
                      <a:pt x="465" y="1262"/>
                    </a:lnTo>
                    <a:lnTo>
                      <a:pt x="523" y="1282"/>
                    </a:lnTo>
                    <a:lnTo>
                      <a:pt x="582" y="1298"/>
                    </a:lnTo>
                    <a:lnTo>
                      <a:pt x="643" y="1307"/>
                    </a:lnTo>
                    <a:lnTo>
                      <a:pt x="707" y="1310"/>
                    </a:lnTo>
                    <a:lnTo>
                      <a:pt x="770" y="1307"/>
                    </a:lnTo>
                    <a:lnTo>
                      <a:pt x="830" y="1298"/>
                    </a:lnTo>
                    <a:lnTo>
                      <a:pt x="890" y="1282"/>
                    </a:lnTo>
                    <a:lnTo>
                      <a:pt x="947" y="1262"/>
                    </a:lnTo>
                    <a:lnTo>
                      <a:pt x="1001" y="1236"/>
                    </a:lnTo>
                    <a:lnTo>
                      <a:pt x="1051" y="1206"/>
                    </a:lnTo>
                    <a:lnTo>
                      <a:pt x="1099" y="1170"/>
                    </a:lnTo>
                    <a:lnTo>
                      <a:pt x="1143" y="1131"/>
                    </a:lnTo>
                    <a:lnTo>
                      <a:pt x="1183" y="1087"/>
                    </a:lnTo>
                    <a:lnTo>
                      <a:pt x="1218" y="1040"/>
                    </a:lnTo>
                    <a:lnTo>
                      <a:pt x="1249" y="990"/>
                    </a:lnTo>
                    <a:lnTo>
                      <a:pt x="1275" y="936"/>
                    </a:lnTo>
                    <a:lnTo>
                      <a:pt x="1296" y="881"/>
                    </a:lnTo>
                    <a:lnTo>
                      <a:pt x="1311" y="822"/>
                    </a:lnTo>
                    <a:lnTo>
                      <a:pt x="1320" y="762"/>
                    </a:lnTo>
                    <a:lnTo>
                      <a:pt x="1323" y="699"/>
                    </a:lnTo>
                    <a:lnTo>
                      <a:pt x="1320" y="636"/>
                    </a:lnTo>
                    <a:lnTo>
                      <a:pt x="1311" y="576"/>
                    </a:lnTo>
                    <a:lnTo>
                      <a:pt x="1296" y="516"/>
                    </a:lnTo>
                    <a:lnTo>
                      <a:pt x="1275" y="460"/>
                    </a:lnTo>
                    <a:lnTo>
                      <a:pt x="1249" y="407"/>
                    </a:lnTo>
                    <a:lnTo>
                      <a:pt x="1218" y="357"/>
                    </a:lnTo>
                    <a:lnTo>
                      <a:pt x="1183" y="309"/>
                    </a:lnTo>
                    <a:lnTo>
                      <a:pt x="1143" y="266"/>
                    </a:lnTo>
                    <a:lnTo>
                      <a:pt x="1099" y="226"/>
                    </a:lnTo>
                    <a:lnTo>
                      <a:pt x="1051" y="192"/>
                    </a:lnTo>
                    <a:lnTo>
                      <a:pt x="1001" y="161"/>
                    </a:lnTo>
                    <a:lnTo>
                      <a:pt x="947" y="135"/>
                    </a:lnTo>
                    <a:lnTo>
                      <a:pt x="890" y="114"/>
                    </a:lnTo>
                    <a:lnTo>
                      <a:pt x="830" y="100"/>
                    </a:lnTo>
                    <a:lnTo>
                      <a:pt x="770" y="90"/>
                    </a:lnTo>
                    <a:lnTo>
                      <a:pt x="707" y="87"/>
                    </a:lnTo>
                    <a:close/>
                    <a:moveTo>
                      <a:pt x="707" y="0"/>
                    </a:moveTo>
                    <a:lnTo>
                      <a:pt x="775" y="3"/>
                    </a:lnTo>
                    <a:lnTo>
                      <a:pt x="841" y="12"/>
                    </a:lnTo>
                    <a:lnTo>
                      <a:pt x="905" y="27"/>
                    </a:lnTo>
                    <a:lnTo>
                      <a:pt x="966" y="49"/>
                    </a:lnTo>
                    <a:lnTo>
                      <a:pt x="1024" y="74"/>
                    </a:lnTo>
                    <a:lnTo>
                      <a:pt x="1081" y="106"/>
                    </a:lnTo>
                    <a:lnTo>
                      <a:pt x="1134" y="142"/>
                    </a:lnTo>
                    <a:lnTo>
                      <a:pt x="1182" y="183"/>
                    </a:lnTo>
                    <a:lnTo>
                      <a:pt x="1227" y="227"/>
                    </a:lnTo>
                    <a:lnTo>
                      <a:pt x="1268" y="275"/>
                    </a:lnTo>
                    <a:lnTo>
                      <a:pt x="1305" y="328"/>
                    </a:lnTo>
                    <a:lnTo>
                      <a:pt x="1336" y="383"/>
                    </a:lnTo>
                    <a:lnTo>
                      <a:pt x="1363" y="442"/>
                    </a:lnTo>
                    <a:lnTo>
                      <a:pt x="1383" y="502"/>
                    </a:lnTo>
                    <a:lnTo>
                      <a:pt x="1399" y="565"/>
                    </a:lnTo>
                    <a:lnTo>
                      <a:pt x="1409" y="632"/>
                    </a:lnTo>
                    <a:lnTo>
                      <a:pt x="1412" y="699"/>
                    </a:lnTo>
                    <a:lnTo>
                      <a:pt x="1409" y="766"/>
                    </a:lnTo>
                    <a:lnTo>
                      <a:pt x="1399" y="831"/>
                    </a:lnTo>
                    <a:lnTo>
                      <a:pt x="1383" y="895"/>
                    </a:lnTo>
                    <a:lnTo>
                      <a:pt x="1363" y="956"/>
                    </a:lnTo>
                    <a:lnTo>
                      <a:pt x="1336" y="1014"/>
                    </a:lnTo>
                    <a:lnTo>
                      <a:pt x="1305" y="1069"/>
                    </a:lnTo>
                    <a:lnTo>
                      <a:pt x="1268" y="1121"/>
                    </a:lnTo>
                    <a:lnTo>
                      <a:pt x="1227" y="1170"/>
                    </a:lnTo>
                    <a:lnTo>
                      <a:pt x="1182" y="1215"/>
                    </a:lnTo>
                    <a:lnTo>
                      <a:pt x="1134" y="1255"/>
                    </a:lnTo>
                    <a:lnTo>
                      <a:pt x="1081" y="1291"/>
                    </a:lnTo>
                    <a:lnTo>
                      <a:pt x="1024" y="1322"/>
                    </a:lnTo>
                    <a:lnTo>
                      <a:pt x="966" y="1349"/>
                    </a:lnTo>
                    <a:lnTo>
                      <a:pt x="905" y="1369"/>
                    </a:lnTo>
                    <a:lnTo>
                      <a:pt x="841" y="1384"/>
                    </a:lnTo>
                    <a:lnTo>
                      <a:pt x="775" y="1395"/>
                    </a:lnTo>
                    <a:lnTo>
                      <a:pt x="707" y="1398"/>
                    </a:lnTo>
                    <a:lnTo>
                      <a:pt x="639" y="1395"/>
                    </a:lnTo>
                    <a:lnTo>
                      <a:pt x="573" y="1384"/>
                    </a:lnTo>
                    <a:lnTo>
                      <a:pt x="508" y="1369"/>
                    </a:lnTo>
                    <a:lnTo>
                      <a:pt x="447" y="1349"/>
                    </a:lnTo>
                    <a:lnTo>
                      <a:pt x="388" y="1322"/>
                    </a:lnTo>
                    <a:lnTo>
                      <a:pt x="331" y="1291"/>
                    </a:lnTo>
                    <a:lnTo>
                      <a:pt x="279" y="1255"/>
                    </a:lnTo>
                    <a:lnTo>
                      <a:pt x="230" y="1215"/>
                    </a:lnTo>
                    <a:lnTo>
                      <a:pt x="185" y="1170"/>
                    </a:lnTo>
                    <a:lnTo>
                      <a:pt x="145" y="1121"/>
                    </a:lnTo>
                    <a:lnTo>
                      <a:pt x="108" y="1069"/>
                    </a:lnTo>
                    <a:lnTo>
                      <a:pt x="77" y="1014"/>
                    </a:lnTo>
                    <a:lnTo>
                      <a:pt x="50" y="956"/>
                    </a:lnTo>
                    <a:lnTo>
                      <a:pt x="28" y="895"/>
                    </a:lnTo>
                    <a:lnTo>
                      <a:pt x="13" y="831"/>
                    </a:lnTo>
                    <a:lnTo>
                      <a:pt x="3" y="766"/>
                    </a:lnTo>
                    <a:lnTo>
                      <a:pt x="0" y="699"/>
                    </a:lnTo>
                    <a:lnTo>
                      <a:pt x="3" y="632"/>
                    </a:lnTo>
                    <a:lnTo>
                      <a:pt x="13" y="565"/>
                    </a:lnTo>
                    <a:lnTo>
                      <a:pt x="28" y="502"/>
                    </a:lnTo>
                    <a:lnTo>
                      <a:pt x="50" y="442"/>
                    </a:lnTo>
                    <a:lnTo>
                      <a:pt x="77" y="383"/>
                    </a:lnTo>
                    <a:lnTo>
                      <a:pt x="108" y="328"/>
                    </a:lnTo>
                    <a:lnTo>
                      <a:pt x="145" y="275"/>
                    </a:lnTo>
                    <a:lnTo>
                      <a:pt x="185" y="227"/>
                    </a:lnTo>
                    <a:lnTo>
                      <a:pt x="230" y="183"/>
                    </a:lnTo>
                    <a:lnTo>
                      <a:pt x="279" y="142"/>
                    </a:lnTo>
                    <a:lnTo>
                      <a:pt x="331" y="106"/>
                    </a:lnTo>
                    <a:lnTo>
                      <a:pt x="388" y="74"/>
                    </a:lnTo>
                    <a:lnTo>
                      <a:pt x="447" y="49"/>
                    </a:lnTo>
                    <a:lnTo>
                      <a:pt x="508" y="27"/>
                    </a:lnTo>
                    <a:lnTo>
                      <a:pt x="573" y="12"/>
                    </a:lnTo>
                    <a:lnTo>
                      <a:pt x="639" y="3"/>
                    </a:lnTo>
                    <a:lnTo>
                      <a:pt x="70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 rtlCol="0" anchor="ctr"/>
              <a:lstStyle/>
              <a:p>
                <a:pPr algn="ctr"/>
                <a:endParaRPr lang="es-SV" sz="900"/>
              </a:p>
            </p:txBody>
          </p:sp>
          <p:sp>
            <p:nvSpPr>
              <p:cNvPr id="72" name="Freeform 8"/>
              <p:cNvSpPr>
                <a:spLocks noEditPoints="1"/>
              </p:cNvSpPr>
              <p:nvPr/>
            </p:nvSpPr>
            <p:spPr bwMode="auto">
              <a:xfrm>
                <a:off x="18541401" y="2965906"/>
                <a:ext cx="188435" cy="187032"/>
              </a:xfrm>
              <a:custGeom>
                <a:avLst/>
                <a:gdLst>
                  <a:gd name="T0" fmla="*/ 361 w 806"/>
                  <a:gd name="T1" fmla="*/ 103 h 800"/>
                  <a:gd name="T2" fmla="*/ 285 w 806"/>
                  <a:gd name="T3" fmla="*/ 123 h 800"/>
                  <a:gd name="T4" fmla="*/ 217 w 806"/>
                  <a:gd name="T5" fmla="*/ 162 h 800"/>
                  <a:gd name="T6" fmla="*/ 162 w 806"/>
                  <a:gd name="T7" fmla="*/ 216 h 800"/>
                  <a:gd name="T8" fmla="*/ 123 w 806"/>
                  <a:gd name="T9" fmla="*/ 283 h 800"/>
                  <a:gd name="T10" fmla="*/ 103 w 806"/>
                  <a:gd name="T11" fmla="*/ 359 h 800"/>
                  <a:gd name="T12" fmla="*/ 103 w 806"/>
                  <a:gd name="T13" fmla="*/ 440 h 800"/>
                  <a:gd name="T14" fmla="*/ 123 w 806"/>
                  <a:gd name="T15" fmla="*/ 517 h 800"/>
                  <a:gd name="T16" fmla="*/ 162 w 806"/>
                  <a:gd name="T17" fmla="*/ 583 h 800"/>
                  <a:gd name="T18" fmla="*/ 217 w 806"/>
                  <a:gd name="T19" fmla="*/ 637 h 800"/>
                  <a:gd name="T20" fmla="*/ 285 w 806"/>
                  <a:gd name="T21" fmla="*/ 676 h 800"/>
                  <a:gd name="T22" fmla="*/ 361 w 806"/>
                  <a:gd name="T23" fmla="*/ 696 h 800"/>
                  <a:gd name="T24" fmla="*/ 443 w 806"/>
                  <a:gd name="T25" fmla="*/ 696 h 800"/>
                  <a:gd name="T26" fmla="*/ 520 w 806"/>
                  <a:gd name="T27" fmla="*/ 676 h 800"/>
                  <a:gd name="T28" fmla="*/ 587 w 806"/>
                  <a:gd name="T29" fmla="*/ 637 h 800"/>
                  <a:gd name="T30" fmla="*/ 642 w 806"/>
                  <a:gd name="T31" fmla="*/ 583 h 800"/>
                  <a:gd name="T32" fmla="*/ 681 w 806"/>
                  <a:gd name="T33" fmla="*/ 517 h 800"/>
                  <a:gd name="T34" fmla="*/ 702 w 806"/>
                  <a:gd name="T35" fmla="*/ 440 h 800"/>
                  <a:gd name="T36" fmla="*/ 702 w 806"/>
                  <a:gd name="T37" fmla="*/ 359 h 800"/>
                  <a:gd name="T38" fmla="*/ 681 w 806"/>
                  <a:gd name="T39" fmla="*/ 283 h 800"/>
                  <a:gd name="T40" fmla="*/ 642 w 806"/>
                  <a:gd name="T41" fmla="*/ 216 h 800"/>
                  <a:gd name="T42" fmla="*/ 587 w 806"/>
                  <a:gd name="T43" fmla="*/ 162 h 800"/>
                  <a:gd name="T44" fmla="*/ 520 w 806"/>
                  <a:gd name="T45" fmla="*/ 123 h 800"/>
                  <a:gd name="T46" fmla="*/ 443 w 806"/>
                  <a:gd name="T47" fmla="*/ 103 h 800"/>
                  <a:gd name="T48" fmla="*/ 403 w 806"/>
                  <a:gd name="T49" fmla="*/ 0 h 800"/>
                  <a:gd name="T50" fmla="*/ 502 w 806"/>
                  <a:gd name="T51" fmla="*/ 12 h 800"/>
                  <a:gd name="T52" fmla="*/ 591 w 806"/>
                  <a:gd name="T53" fmla="*/ 47 h 800"/>
                  <a:gd name="T54" fmla="*/ 670 w 806"/>
                  <a:gd name="T55" fmla="*/ 101 h 800"/>
                  <a:gd name="T56" fmla="*/ 734 w 806"/>
                  <a:gd name="T57" fmla="*/ 171 h 800"/>
                  <a:gd name="T58" fmla="*/ 778 w 806"/>
                  <a:gd name="T59" fmla="*/ 255 h 800"/>
                  <a:gd name="T60" fmla="*/ 803 w 806"/>
                  <a:gd name="T61" fmla="*/ 349 h 800"/>
                  <a:gd name="T62" fmla="*/ 803 w 806"/>
                  <a:gd name="T63" fmla="*/ 450 h 800"/>
                  <a:gd name="T64" fmla="*/ 778 w 806"/>
                  <a:gd name="T65" fmla="*/ 544 h 800"/>
                  <a:gd name="T66" fmla="*/ 734 w 806"/>
                  <a:gd name="T67" fmla="*/ 628 h 800"/>
                  <a:gd name="T68" fmla="*/ 670 w 806"/>
                  <a:gd name="T69" fmla="*/ 698 h 800"/>
                  <a:gd name="T70" fmla="*/ 591 w 806"/>
                  <a:gd name="T71" fmla="*/ 753 h 800"/>
                  <a:gd name="T72" fmla="*/ 502 w 806"/>
                  <a:gd name="T73" fmla="*/ 787 h 800"/>
                  <a:gd name="T74" fmla="*/ 403 w 806"/>
                  <a:gd name="T75" fmla="*/ 800 h 800"/>
                  <a:gd name="T76" fmla="*/ 303 w 806"/>
                  <a:gd name="T77" fmla="*/ 787 h 800"/>
                  <a:gd name="T78" fmla="*/ 213 w 806"/>
                  <a:gd name="T79" fmla="*/ 753 h 800"/>
                  <a:gd name="T80" fmla="*/ 135 w 806"/>
                  <a:gd name="T81" fmla="*/ 698 h 800"/>
                  <a:gd name="T82" fmla="*/ 72 w 806"/>
                  <a:gd name="T83" fmla="*/ 628 h 800"/>
                  <a:gd name="T84" fmla="*/ 26 w 806"/>
                  <a:gd name="T85" fmla="*/ 544 h 800"/>
                  <a:gd name="T86" fmla="*/ 3 w 806"/>
                  <a:gd name="T87" fmla="*/ 450 h 800"/>
                  <a:gd name="T88" fmla="*/ 3 w 806"/>
                  <a:gd name="T89" fmla="*/ 349 h 800"/>
                  <a:gd name="T90" fmla="*/ 26 w 806"/>
                  <a:gd name="T91" fmla="*/ 255 h 800"/>
                  <a:gd name="T92" fmla="*/ 72 w 806"/>
                  <a:gd name="T93" fmla="*/ 171 h 800"/>
                  <a:gd name="T94" fmla="*/ 135 w 806"/>
                  <a:gd name="T95" fmla="*/ 101 h 800"/>
                  <a:gd name="T96" fmla="*/ 213 w 806"/>
                  <a:gd name="T97" fmla="*/ 47 h 800"/>
                  <a:gd name="T98" fmla="*/ 303 w 806"/>
                  <a:gd name="T99" fmla="*/ 12 h 800"/>
                  <a:gd name="T100" fmla="*/ 403 w 806"/>
                  <a:gd name="T101" fmla="*/ 0 h 8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06" h="800">
                    <a:moveTo>
                      <a:pt x="403" y="100"/>
                    </a:moveTo>
                    <a:lnTo>
                      <a:pt x="361" y="103"/>
                    </a:lnTo>
                    <a:lnTo>
                      <a:pt x="322" y="110"/>
                    </a:lnTo>
                    <a:lnTo>
                      <a:pt x="285" y="123"/>
                    </a:lnTo>
                    <a:lnTo>
                      <a:pt x="250" y="141"/>
                    </a:lnTo>
                    <a:lnTo>
                      <a:pt x="217" y="162"/>
                    </a:lnTo>
                    <a:lnTo>
                      <a:pt x="188" y="188"/>
                    </a:lnTo>
                    <a:lnTo>
                      <a:pt x="162" y="216"/>
                    </a:lnTo>
                    <a:lnTo>
                      <a:pt x="141" y="248"/>
                    </a:lnTo>
                    <a:lnTo>
                      <a:pt x="123" y="283"/>
                    </a:lnTo>
                    <a:lnTo>
                      <a:pt x="110" y="321"/>
                    </a:lnTo>
                    <a:lnTo>
                      <a:pt x="103" y="359"/>
                    </a:lnTo>
                    <a:lnTo>
                      <a:pt x="100" y="400"/>
                    </a:lnTo>
                    <a:lnTo>
                      <a:pt x="103" y="440"/>
                    </a:lnTo>
                    <a:lnTo>
                      <a:pt x="110" y="479"/>
                    </a:lnTo>
                    <a:lnTo>
                      <a:pt x="123" y="517"/>
                    </a:lnTo>
                    <a:lnTo>
                      <a:pt x="141" y="550"/>
                    </a:lnTo>
                    <a:lnTo>
                      <a:pt x="162" y="583"/>
                    </a:lnTo>
                    <a:lnTo>
                      <a:pt x="188" y="612"/>
                    </a:lnTo>
                    <a:lnTo>
                      <a:pt x="217" y="637"/>
                    </a:lnTo>
                    <a:lnTo>
                      <a:pt x="250" y="659"/>
                    </a:lnTo>
                    <a:lnTo>
                      <a:pt x="285" y="676"/>
                    </a:lnTo>
                    <a:lnTo>
                      <a:pt x="322" y="688"/>
                    </a:lnTo>
                    <a:lnTo>
                      <a:pt x="361" y="696"/>
                    </a:lnTo>
                    <a:lnTo>
                      <a:pt x="403" y="699"/>
                    </a:lnTo>
                    <a:lnTo>
                      <a:pt x="443" y="696"/>
                    </a:lnTo>
                    <a:lnTo>
                      <a:pt x="483" y="688"/>
                    </a:lnTo>
                    <a:lnTo>
                      <a:pt x="520" y="676"/>
                    </a:lnTo>
                    <a:lnTo>
                      <a:pt x="555" y="659"/>
                    </a:lnTo>
                    <a:lnTo>
                      <a:pt x="587" y="637"/>
                    </a:lnTo>
                    <a:lnTo>
                      <a:pt x="616" y="612"/>
                    </a:lnTo>
                    <a:lnTo>
                      <a:pt x="642" y="583"/>
                    </a:lnTo>
                    <a:lnTo>
                      <a:pt x="664" y="550"/>
                    </a:lnTo>
                    <a:lnTo>
                      <a:pt x="681" y="517"/>
                    </a:lnTo>
                    <a:lnTo>
                      <a:pt x="694" y="479"/>
                    </a:lnTo>
                    <a:lnTo>
                      <a:pt x="702" y="440"/>
                    </a:lnTo>
                    <a:lnTo>
                      <a:pt x="705" y="400"/>
                    </a:lnTo>
                    <a:lnTo>
                      <a:pt x="702" y="359"/>
                    </a:lnTo>
                    <a:lnTo>
                      <a:pt x="694" y="321"/>
                    </a:lnTo>
                    <a:lnTo>
                      <a:pt x="681" y="283"/>
                    </a:lnTo>
                    <a:lnTo>
                      <a:pt x="664" y="248"/>
                    </a:lnTo>
                    <a:lnTo>
                      <a:pt x="642" y="216"/>
                    </a:lnTo>
                    <a:lnTo>
                      <a:pt x="616" y="188"/>
                    </a:lnTo>
                    <a:lnTo>
                      <a:pt x="587" y="162"/>
                    </a:lnTo>
                    <a:lnTo>
                      <a:pt x="555" y="141"/>
                    </a:lnTo>
                    <a:lnTo>
                      <a:pt x="520" y="123"/>
                    </a:lnTo>
                    <a:lnTo>
                      <a:pt x="483" y="110"/>
                    </a:lnTo>
                    <a:lnTo>
                      <a:pt x="443" y="103"/>
                    </a:lnTo>
                    <a:lnTo>
                      <a:pt x="403" y="100"/>
                    </a:lnTo>
                    <a:close/>
                    <a:moveTo>
                      <a:pt x="403" y="0"/>
                    </a:moveTo>
                    <a:lnTo>
                      <a:pt x="453" y="3"/>
                    </a:lnTo>
                    <a:lnTo>
                      <a:pt x="502" y="12"/>
                    </a:lnTo>
                    <a:lnTo>
                      <a:pt x="548" y="26"/>
                    </a:lnTo>
                    <a:lnTo>
                      <a:pt x="591" y="47"/>
                    </a:lnTo>
                    <a:lnTo>
                      <a:pt x="633" y="71"/>
                    </a:lnTo>
                    <a:lnTo>
                      <a:pt x="670" y="101"/>
                    </a:lnTo>
                    <a:lnTo>
                      <a:pt x="704" y="134"/>
                    </a:lnTo>
                    <a:lnTo>
                      <a:pt x="734" y="171"/>
                    </a:lnTo>
                    <a:lnTo>
                      <a:pt x="758" y="211"/>
                    </a:lnTo>
                    <a:lnTo>
                      <a:pt x="778" y="255"/>
                    </a:lnTo>
                    <a:lnTo>
                      <a:pt x="794" y="301"/>
                    </a:lnTo>
                    <a:lnTo>
                      <a:pt x="803" y="349"/>
                    </a:lnTo>
                    <a:lnTo>
                      <a:pt x="806" y="400"/>
                    </a:lnTo>
                    <a:lnTo>
                      <a:pt x="803" y="450"/>
                    </a:lnTo>
                    <a:lnTo>
                      <a:pt x="794" y="498"/>
                    </a:lnTo>
                    <a:lnTo>
                      <a:pt x="778" y="544"/>
                    </a:lnTo>
                    <a:lnTo>
                      <a:pt x="758" y="587"/>
                    </a:lnTo>
                    <a:lnTo>
                      <a:pt x="734" y="628"/>
                    </a:lnTo>
                    <a:lnTo>
                      <a:pt x="704" y="665"/>
                    </a:lnTo>
                    <a:lnTo>
                      <a:pt x="670" y="698"/>
                    </a:lnTo>
                    <a:lnTo>
                      <a:pt x="633" y="727"/>
                    </a:lnTo>
                    <a:lnTo>
                      <a:pt x="591" y="753"/>
                    </a:lnTo>
                    <a:lnTo>
                      <a:pt x="548" y="772"/>
                    </a:lnTo>
                    <a:lnTo>
                      <a:pt x="502" y="787"/>
                    </a:lnTo>
                    <a:lnTo>
                      <a:pt x="453" y="796"/>
                    </a:lnTo>
                    <a:lnTo>
                      <a:pt x="403" y="800"/>
                    </a:lnTo>
                    <a:lnTo>
                      <a:pt x="352" y="796"/>
                    </a:lnTo>
                    <a:lnTo>
                      <a:pt x="303" y="787"/>
                    </a:lnTo>
                    <a:lnTo>
                      <a:pt x="256" y="772"/>
                    </a:lnTo>
                    <a:lnTo>
                      <a:pt x="213" y="753"/>
                    </a:lnTo>
                    <a:lnTo>
                      <a:pt x="172" y="727"/>
                    </a:lnTo>
                    <a:lnTo>
                      <a:pt x="135" y="698"/>
                    </a:lnTo>
                    <a:lnTo>
                      <a:pt x="101" y="665"/>
                    </a:lnTo>
                    <a:lnTo>
                      <a:pt x="72" y="628"/>
                    </a:lnTo>
                    <a:lnTo>
                      <a:pt x="46" y="587"/>
                    </a:lnTo>
                    <a:lnTo>
                      <a:pt x="26" y="544"/>
                    </a:lnTo>
                    <a:lnTo>
                      <a:pt x="12" y="498"/>
                    </a:lnTo>
                    <a:lnTo>
                      <a:pt x="3" y="450"/>
                    </a:lnTo>
                    <a:lnTo>
                      <a:pt x="0" y="400"/>
                    </a:lnTo>
                    <a:lnTo>
                      <a:pt x="3" y="349"/>
                    </a:lnTo>
                    <a:lnTo>
                      <a:pt x="12" y="301"/>
                    </a:lnTo>
                    <a:lnTo>
                      <a:pt x="26" y="255"/>
                    </a:lnTo>
                    <a:lnTo>
                      <a:pt x="46" y="211"/>
                    </a:lnTo>
                    <a:lnTo>
                      <a:pt x="72" y="171"/>
                    </a:lnTo>
                    <a:lnTo>
                      <a:pt x="101" y="134"/>
                    </a:lnTo>
                    <a:lnTo>
                      <a:pt x="135" y="101"/>
                    </a:lnTo>
                    <a:lnTo>
                      <a:pt x="172" y="71"/>
                    </a:lnTo>
                    <a:lnTo>
                      <a:pt x="213" y="47"/>
                    </a:lnTo>
                    <a:lnTo>
                      <a:pt x="256" y="26"/>
                    </a:lnTo>
                    <a:lnTo>
                      <a:pt x="303" y="12"/>
                    </a:lnTo>
                    <a:lnTo>
                      <a:pt x="352" y="3"/>
                    </a:lnTo>
                    <a:lnTo>
                      <a:pt x="40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 rtlCol="0" anchor="ctr"/>
              <a:lstStyle/>
              <a:p>
                <a:pPr algn="ctr"/>
                <a:endParaRPr lang="es-SV" sz="9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6930047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 advClick="0" advTm="0">
        <p15:prstTrans prst="curtains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75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250"/>
                            </p:stCondLst>
                            <p:childTnLst>
                              <p:par>
                                <p:cTn id="40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750"/>
                            </p:stCondLst>
                            <p:childTnLst>
                              <p:par>
                                <p:cTn id="54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25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00"/>
                            </p:stCondLst>
                            <p:childTnLst>
                              <p:par>
                                <p:cTn id="6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750"/>
                            </p:stCondLst>
                            <p:childTnLst>
                              <p:par>
                                <p:cTn id="7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000"/>
                            </p:stCondLst>
                            <p:childTnLst>
                              <p:par>
                                <p:cTn id="8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4250"/>
                            </p:stCondLst>
                            <p:childTnLst>
                              <p:par>
                                <p:cTn id="8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5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475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0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25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5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5750"/>
                            </p:stCondLst>
                            <p:childTnLst>
                              <p:par>
                                <p:cTn id="1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625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6500"/>
                            </p:stCondLst>
                            <p:childTnLst>
                              <p:par>
                                <p:cTn id="1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6750"/>
                            </p:stCondLst>
                            <p:childTnLst>
                              <p:par>
                                <p:cTn id="1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7000"/>
                            </p:stCondLst>
                            <p:childTnLst>
                              <p:par>
                                <p:cTn id="1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7250"/>
                            </p:stCondLst>
                            <p:childTnLst>
                              <p:par>
                                <p:cTn id="1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7500"/>
                            </p:stCondLst>
                            <p:childTnLst>
                              <p:par>
                                <p:cTn id="141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7750"/>
                            </p:stCondLst>
                            <p:childTnLst>
                              <p:par>
                                <p:cTn id="14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30" grpId="0"/>
      <p:bldP spid="31" grpId="0"/>
      <p:bldP spid="33" grpId="0" animBg="1"/>
      <p:bldP spid="34" grpId="0" animBg="1"/>
      <p:bldP spid="36" grpId="0" animBg="1"/>
      <p:bldP spid="37" grpId="0" animBg="1"/>
      <p:bldP spid="38" grpId="0" animBg="1"/>
      <p:bldP spid="39" grpId="0" animBg="1"/>
      <p:bldP spid="40" grpId="0"/>
      <p:bldP spid="41" grpId="0"/>
      <p:bldP spid="42" grpId="0" animBg="1"/>
      <p:bldP spid="43" grpId="0" animBg="1"/>
      <p:bldP spid="44" grpId="0"/>
      <p:bldP spid="45" grpId="0"/>
      <p:bldP spid="46" grpId="0" animBg="1"/>
      <p:bldP spid="47" grpId="0" animBg="1"/>
      <p:bldP spid="58" grpId="0" animBg="1"/>
      <p:bldP spid="59" grpId="0" animBg="1"/>
      <p:bldP spid="63" grpId="0" animBg="1"/>
      <p:bldP spid="64" grpId="0"/>
      <p:bldP spid="6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l="23629"/>
          <a:stretch/>
        </p:blipFill>
        <p:spPr>
          <a:xfrm>
            <a:off x="0" y="372164"/>
            <a:ext cx="330200" cy="58555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5" name="组合 4"/>
          <p:cNvGrpSpPr/>
          <p:nvPr/>
        </p:nvGrpSpPr>
        <p:grpSpPr>
          <a:xfrm>
            <a:off x="674196" y="261758"/>
            <a:ext cx="2341694" cy="746428"/>
            <a:chOff x="673852" y="234212"/>
            <a:chExt cx="2341692" cy="746429"/>
          </a:xfrm>
        </p:grpSpPr>
        <p:sp>
          <p:nvSpPr>
            <p:cNvPr id="6" name="Text Box 7"/>
            <p:cNvSpPr txBox="1">
              <a:spLocks noChangeArrowheads="1"/>
            </p:cNvSpPr>
            <p:nvPr/>
          </p:nvSpPr>
          <p:spPr bwMode="auto">
            <a:xfrm>
              <a:off x="706259" y="770262"/>
              <a:ext cx="2309285" cy="210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8205"/>
              <a:r>
                <a:rPr lang="en-CA" sz="1067" spc="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TEACHING CONTENT</a:t>
              </a:r>
              <a:endParaRPr lang="en-CA" sz="1067" spc="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673852" y="234212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088205"/>
              <a:r>
                <a:rPr lang="zh-CN" altLang="en-US" sz="3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教学内容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658" y="225438"/>
            <a:ext cx="874486" cy="758908"/>
          </a:xfrm>
          <a:prstGeom prst="rect">
            <a:avLst/>
          </a:prstGeom>
        </p:spPr>
      </p:pic>
      <p:grpSp>
        <p:nvGrpSpPr>
          <p:cNvPr id="9" name="Grupo 10"/>
          <p:cNvGrpSpPr>
            <a:grpSpLocks noChangeAspect="1"/>
          </p:cNvGrpSpPr>
          <p:nvPr/>
        </p:nvGrpSpPr>
        <p:grpSpPr>
          <a:xfrm>
            <a:off x="1813553" y="2710653"/>
            <a:ext cx="1658236" cy="1647629"/>
            <a:chOff x="1691407" y="4434631"/>
            <a:chExt cx="8278589" cy="8225642"/>
          </a:xfrm>
        </p:grpSpPr>
        <p:sp>
          <p:nvSpPr>
            <p:cNvPr id="10" name="4 Elipse"/>
            <p:cNvSpPr/>
            <p:nvPr/>
          </p:nvSpPr>
          <p:spPr>
            <a:xfrm rot="18977748">
              <a:off x="1691407" y="4434631"/>
              <a:ext cx="8278589" cy="8225642"/>
            </a:xfrm>
            <a:prstGeom prst="teardrop">
              <a:avLst/>
            </a:prstGeom>
            <a:solidFill>
              <a:schemeClr val="bg1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6899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11" name="4 Elipse"/>
            <p:cNvSpPr>
              <a:spLocks noChangeAspect="1"/>
            </p:cNvSpPr>
            <p:nvPr/>
          </p:nvSpPr>
          <p:spPr>
            <a:xfrm rot="19000484">
              <a:off x="2281579" y="5135086"/>
              <a:ext cx="7098242" cy="7097670"/>
            </a:xfrm>
            <a:prstGeom prst="teardrop">
              <a:avLst/>
            </a:prstGeom>
            <a:solidFill>
              <a:schemeClr val="accent1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6899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12" name="5 Elipse"/>
            <p:cNvSpPr>
              <a:spLocks noChangeAspect="1"/>
            </p:cNvSpPr>
            <p:nvPr/>
          </p:nvSpPr>
          <p:spPr>
            <a:xfrm rot="18980193">
              <a:off x="2862005" y="5781797"/>
              <a:ext cx="5937392" cy="5798507"/>
            </a:xfrm>
            <a:prstGeom prst="teardrop">
              <a:avLst/>
            </a:prstGeom>
            <a:solidFill>
              <a:schemeClr val="bg1"/>
            </a:solidFill>
            <a:ln w="19050">
              <a:noFill/>
            </a:ln>
            <a:effectLst>
              <a:outerShdw blurRad="469900" dist="203200" dir="7800000" sx="102000" sy="102000" algn="tr" rotWithShape="0">
                <a:prstClr val="black">
                  <a:alpha val="60000"/>
                </a:prst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21594000"/>
              </a:lightRig>
            </a:scene3d>
            <a:sp3d extrusionH="69850">
              <a:bevelT w="38100" h="95250"/>
              <a:bevelB w="0" h="0"/>
              <a:extrusionClr>
                <a:schemeClr val="bg1"/>
              </a:extrusionClr>
              <a:contourClr>
                <a:schemeClr val="tx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684" rIns="0" bIns="45684" rtlCol="0" anchor="ctr"/>
            <a:lstStyle/>
            <a:p>
              <a:pPr algn="ctr"/>
              <a:r>
                <a:rPr lang="es-MX" sz="3299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Impact" panose="020B080603090205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01</a:t>
              </a:r>
            </a:p>
          </p:txBody>
        </p:sp>
      </p:grpSp>
      <p:grpSp>
        <p:nvGrpSpPr>
          <p:cNvPr id="13" name="Grupo 10"/>
          <p:cNvGrpSpPr>
            <a:grpSpLocks noChangeAspect="1"/>
          </p:cNvGrpSpPr>
          <p:nvPr/>
        </p:nvGrpSpPr>
        <p:grpSpPr>
          <a:xfrm>
            <a:off x="4117884" y="2710653"/>
            <a:ext cx="1658236" cy="1647629"/>
            <a:chOff x="1691407" y="4434631"/>
            <a:chExt cx="8278589" cy="8225642"/>
          </a:xfrm>
        </p:grpSpPr>
        <p:sp>
          <p:nvSpPr>
            <p:cNvPr id="14" name="4 Elipse"/>
            <p:cNvSpPr/>
            <p:nvPr/>
          </p:nvSpPr>
          <p:spPr>
            <a:xfrm rot="18977748">
              <a:off x="1691407" y="4434631"/>
              <a:ext cx="8278589" cy="8225642"/>
            </a:xfrm>
            <a:prstGeom prst="teardrop">
              <a:avLst/>
            </a:prstGeom>
            <a:solidFill>
              <a:schemeClr val="bg1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6899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15" name="4 Elipse"/>
            <p:cNvSpPr>
              <a:spLocks noChangeAspect="1"/>
            </p:cNvSpPr>
            <p:nvPr/>
          </p:nvSpPr>
          <p:spPr>
            <a:xfrm rot="19000484">
              <a:off x="2281579" y="5135086"/>
              <a:ext cx="7098242" cy="7097670"/>
            </a:xfrm>
            <a:prstGeom prst="teardrop">
              <a:avLst/>
            </a:prstGeom>
            <a:solidFill>
              <a:schemeClr val="accent2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6899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16" name="5 Elipse"/>
            <p:cNvSpPr>
              <a:spLocks noChangeAspect="1"/>
            </p:cNvSpPr>
            <p:nvPr/>
          </p:nvSpPr>
          <p:spPr>
            <a:xfrm rot="18980193">
              <a:off x="2862005" y="5781797"/>
              <a:ext cx="5937392" cy="5798507"/>
            </a:xfrm>
            <a:prstGeom prst="teardrop">
              <a:avLst/>
            </a:prstGeom>
            <a:solidFill>
              <a:schemeClr val="bg1"/>
            </a:solidFill>
            <a:ln w="19050">
              <a:noFill/>
            </a:ln>
            <a:effectLst>
              <a:outerShdw blurRad="469900" dist="203200" dir="7800000" sx="102000" sy="102000" algn="tr" rotWithShape="0">
                <a:prstClr val="black">
                  <a:alpha val="60000"/>
                </a:prst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21594000"/>
              </a:lightRig>
            </a:scene3d>
            <a:sp3d extrusionH="69850">
              <a:bevelT w="38100" h="95250"/>
              <a:bevelB w="0" h="0"/>
              <a:extrusionClr>
                <a:schemeClr val="bg1"/>
              </a:extrusionClr>
              <a:contourClr>
                <a:schemeClr val="tx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684" rIns="0" bIns="45684" rtlCol="0" anchor="ctr"/>
            <a:lstStyle/>
            <a:p>
              <a:pPr algn="ctr"/>
              <a:r>
                <a:rPr lang="es-MX" sz="3299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Impact" panose="020B080603090205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02</a:t>
              </a:r>
            </a:p>
          </p:txBody>
        </p:sp>
      </p:grpSp>
      <p:grpSp>
        <p:nvGrpSpPr>
          <p:cNvPr id="17" name="Grupo 10"/>
          <p:cNvGrpSpPr>
            <a:grpSpLocks noChangeAspect="1"/>
          </p:cNvGrpSpPr>
          <p:nvPr/>
        </p:nvGrpSpPr>
        <p:grpSpPr>
          <a:xfrm>
            <a:off x="6422214" y="2710653"/>
            <a:ext cx="1658236" cy="1647629"/>
            <a:chOff x="1691407" y="4434631"/>
            <a:chExt cx="8278589" cy="8225642"/>
          </a:xfrm>
        </p:grpSpPr>
        <p:sp>
          <p:nvSpPr>
            <p:cNvPr id="18" name="4 Elipse"/>
            <p:cNvSpPr/>
            <p:nvPr/>
          </p:nvSpPr>
          <p:spPr>
            <a:xfrm rot="18977748">
              <a:off x="1691407" y="4434631"/>
              <a:ext cx="8278589" cy="8225642"/>
            </a:xfrm>
            <a:prstGeom prst="teardrop">
              <a:avLst/>
            </a:prstGeom>
            <a:solidFill>
              <a:schemeClr val="bg1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6899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19" name="4 Elipse"/>
            <p:cNvSpPr>
              <a:spLocks noChangeAspect="1"/>
            </p:cNvSpPr>
            <p:nvPr/>
          </p:nvSpPr>
          <p:spPr>
            <a:xfrm rot="19000484">
              <a:off x="2281579" y="5135086"/>
              <a:ext cx="7098242" cy="7097670"/>
            </a:xfrm>
            <a:prstGeom prst="teardrop">
              <a:avLst/>
            </a:prstGeom>
            <a:solidFill>
              <a:schemeClr val="accent4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6899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20" name="5 Elipse"/>
            <p:cNvSpPr>
              <a:spLocks noChangeAspect="1"/>
            </p:cNvSpPr>
            <p:nvPr/>
          </p:nvSpPr>
          <p:spPr>
            <a:xfrm rot="18980193">
              <a:off x="2862005" y="5781797"/>
              <a:ext cx="5937392" cy="5798507"/>
            </a:xfrm>
            <a:prstGeom prst="teardrop">
              <a:avLst/>
            </a:prstGeom>
            <a:solidFill>
              <a:schemeClr val="bg1"/>
            </a:solidFill>
            <a:ln w="19050">
              <a:noFill/>
            </a:ln>
            <a:effectLst>
              <a:outerShdw blurRad="469900" dist="203200" dir="7800000" sx="102000" sy="102000" algn="tr" rotWithShape="0">
                <a:prstClr val="black">
                  <a:alpha val="60000"/>
                </a:prst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21594000"/>
              </a:lightRig>
            </a:scene3d>
            <a:sp3d extrusionH="69850">
              <a:bevelT w="38100" h="95250"/>
              <a:bevelB w="0" h="0"/>
              <a:extrusionClr>
                <a:schemeClr val="bg1"/>
              </a:extrusionClr>
              <a:contourClr>
                <a:schemeClr val="tx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684" rIns="0" bIns="45684" rtlCol="0" anchor="ctr"/>
            <a:lstStyle/>
            <a:p>
              <a:pPr algn="ctr"/>
              <a:r>
                <a:rPr lang="es-MX" sz="3299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Impact" panose="020B080603090205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03</a:t>
              </a:r>
            </a:p>
          </p:txBody>
        </p:sp>
      </p:grpSp>
      <p:grpSp>
        <p:nvGrpSpPr>
          <p:cNvPr id="21" name="Grupo 10"/>
          <p:cNvGrpSpPr>
            <a:grpSpLocks noChangeAspect="1"/>
          </p:cNvGrpSpPr>
          <p:nvPr/>
        </p:nvGrpSpPr>
        <p:grpSpPr>
          <a:xfrm>
            <a:off x="8726544" y="2710653"/>
            <a:ext cx="1658236" cy="1647629"/>
            <a:chOff x="1691407" y="4434631"/>
            <a:chExt cx="8278589" cy="8225642"/>
          </a:xfrm>
        </p:grpSpPr>
        <p:sp>
          <p:nvSpPr>
            <p:cNvPr id="22" name="4 Elipse"/>
            <p:cNvSpPr/>
            <p:nvPr/>
          </p:nvSpPr>
          <p:spPr>
            <a:xfrm rot="18977748">
              <a:off x="1691407" y="4434631"/>
              <a:ext cx="8278589" cy="8225642"/>
            </a:xfrm>
            <a:prstGeom prst="teardrop">
              <a:avLst/>
            </a:prstGeom>
            <a:solidFill>
              <a:schemeClr val="bg1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6899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23" name="4 Elipse"/>
            <p:cNvSpPr>
              <a:spLocks noChangeAspect="1"/>
            </p:cNvSpPr>
            <p:nvPr/>
          </p:nvSpPr>
          <p:spPr>
            <a:xfrm rot="19000484">
              <a:off x="2281579" y="5135086"/>
              <a:ext cx="7098242" cy="7097670"/>
            </a:xfrm>
            <a:prstGeom prst="teardrop">
              <a:avLst/>
            </a:prstGeom>
            <a:solidFill>
              <a:schemeClr val="accent5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6899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24" name="5 Elipse"/>
            <p:cNvSpPr>
              <a:spLocks noChangeAspect="1"/>
            </p:cNvSpPr>
            <p:nvPr/>
          </p:nvSpPr>
          <p:spPr>
            <a:xfrm rot="18980193">
              <a:off x="2862005" y="5781797"/>
              <a:ext cx="5937392" cy="5798507"/>
            </a:xfrm>
            <a:prstGeom prst="teardrop">
              <a:avLst/>
            </a:prstGeom>
            <a:solidFill>
              <a:schemeClr val="bg1"/>
            </a:solidFill>
            <a:ln w="19050">
              <a:noFill/>
            </a:ln>
            <a:effectLst>
              <a:outerShdw blurRad="469900" dist="203200" dir="7800000" sx="102000" sy="102000" algn="tr" rotWithShape="0">
                <a:prstClr val="black">
                  <a:alpha val="60000"/>
                </a:prst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21594000"/>
              </a:lightRig>
            </a:scene3d>
            <a:sp3d extrusionH="69850">
              <a:bevelT w="38100" h="95250"/>
              <a:bevelB w="0" h="0"/>
              <a:extrusionClr>
                <a:schemeClr val="bg1"/>
              </a:extrusionClr>
              <a:contourClr>
                <a:schemeClr val="tx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684" rIns="0" bIns="45684" rtlCol="0" anchor="ctr"/>
            <a:lstStyle/>
            <a:p>
              <a:pPr algn="ctr"/>
              <a:r>
                <a:rPr lang="es-MX" sz="3299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Impact" panose="020B080603090205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04</a:t>
              </a:r>
            </a:p>
          </p:txBody>
        </p:sp>
      </p:grpSp>
      <p:sp>
        <p:nvSpPr>
          <p:cNvPr id="25" name="Textbox 1"/>
          <p:cNvSpPr/>
          <p:nvPr/>
        </p:nvSpPr>
        <p:spPr>
          <a:xfrm>
            <a:off x="1782915" y="5172643"/>
            <a:ext cx="1727800" cy="334457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200" b="1" spc="300" dirty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  <a:endParaRPr lang="en-US" sz="800" b="1" spc="300" dirty="0">
              <a:latin typeface="Source Sans Pro" panose="020B060402020202020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6" name="Textbox 1"/>
          <p:cNvSpPr/>
          <p:nvPr/>
        </p:nvSpPr>
        <p:spPr>
          <a:xfrm>
            <a:off x="4081102" y="5172643"/>
            <a:ext cx="1727800" cy="334457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200" b="1" spc="300" dirty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  <a:endParaRPr lang="en-US" sz="800" b="1" spc="300" dirty="0">
              <a:latin typeface="Source Sans Pro" panose="020B060402020202020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7" name="Textbox 1"/>
          <p:cNvSpPr/>
          <p:nvPr/>
        </p:nvSpPr>
        <p:spPr>
          <a:xfrm>
            <a:off x="6394011" y="5172643"/>
            <a:ext cx="1727800" cy="334457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200" b="1" spc="300" dirty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  <a:endParaRPr lang="en-US" sz="800" b="1" spc="300" dirty="0">
              <a:latin typeface="Source Sans Pro" panose="020B060402020202020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8" name="Textbox 1"/>
          <p:cNvSpPr/>
          <p:nvPr/>
        </p:nvSpPr>
        <p:spPr>
          <a:xfrm>
            <a:off x="8682932" y="5172643"/>
            <a:ext cx="1727800" cy="334457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200" b="1" spc="300" dirty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  <a:endParaRPr lang="en-US" sz="800" b="1" spc="300" dirty="0">
              <a:latin typeface="Source Sans Pro" panose="020B060402020202020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29" name="Group 4"/>
          <p:cNvGrpSpPr>
            <a:grpSpLocks noChangeAspect="1"/>
          </p:cNvGrpSpPr>
          <p:nvPr/>
        </p:nvGrpSpPr>
        <p:grpSpPr bwMode="auto">
          <a:xfrm>
            <a:off x="7134609" y="4556492"/>
            <a:ext cx="233444" cy="339439"/>
            <a:chOff x="14052" y="2464"/>
            <a:chExt cx="1099" cy="1598"/>
          </a:xfrm>
          <a:solidFill>
            <a:schemeClr val="tx2"/>
          </a:solidFill>
        </p:grpSpPr>
        <p:sp>
          <p:nvSpPr>
            <p:cNvPr id="30" name="Freeform 6"/>
            <p:cNvSpPr>
              <a:spLocks noEditPoints="1"/>
            </p:cNvSpPr>
            <p:nvPr/>
          </p:nvSpPr>
          <p:spPr bwMode="auto">
            <a:xfrm>
              <a:off x="14052" y="2464"/>
              <a:ext cx="1099" cy="1598"/>
            </a:xfrm>
            <a:custGeom>
              <a:avLst/>
              <a:gdLst>
                <a:gd name="T0" fmla="*/ 934 w 2198"/>
                <a:gd name="T1" fmla="*/ 2932 h 3195"/>
                <a:gd name="T2" fmla="*/ 1014 w 2198"/>
                <a:gd name="T3" fmla="*/ 2988 h 3195"/>
                <a:gd name="T4" fmla="*/ 1127 w 2198"/>
                <a:gd name="T5" fmla="*/ 2995 h 3195"/>
                <a:gd name="T6" fmla="*/ 1215 w 2198"/>
                <a:gd name="T7" fmla="*/ 2979 h 3195"/>
                <a:gd name="T8" fmla="*/ 1278 w 2198"/>
                <a:gd name="T9" fmla="*/ 2915 h 3195"/>
                <a:gd name="T10" fmla="*/ 1420 w 2198"/>
                <a:gd name="T11" fmla="*/ 2506 h 3195"/>
                <a:gd name="T12" fmla="*/ 816 w 2198"/>
                <a:gd name="T13" fmla="*/ 2631 h 3195"/>
                <a:gd name="T14" fmla="*/ 862 w 2198"/>
                <a:gd name="T15" fmla="*/ 2775 h 3195"/>
                <a:gd name="T16" fmla="*/ 1394 w 2198"/>
                <a:gd name="T17" fmla="*/ 2594 h 3195"/>
                <a:gd name="T18" fmla="*/ 734 w 2198"/>
                <a:gd name="T19" fmla="*/ 2362 h 3195"/>
                <a:gd name="T20" fmla="*/ 1469 w 2198"/>
                <a:gd name="T21" fmla="*/ 2350 h 3195"/>
                <a:gd name="T22" fmla="*/ 1026 w 2198"/>
                <a:gd name="T23" fmla="*/ 203 h 3195"/>
                <a:gd name="T24" fmla="*/ 749 w 2198"/>
                <a:gd name="T25" fmla="*/ 271 h 3195"/>
                <a:gd name="T26" fmla="*/ 514 w 2198"/>
                <a:gd name="T27" fmla="*/ 417 h 3195"/>
                <a:gd name="T28" fmla="*/ 335 w 2198"/>
                <a:gd name="T29" fmla="*/ 625 h 3195"/>
                <a:gd name="T30" fmla="*/ 226 w 2198"/>
                <a:gd name="T31" fmla="*/ 882 h 3195"/>
                <a:gd name="T32" fmla="*/ 202 w 2198"/>
                <a:gd name="T33" fmla="*/ 1150 h 3195"/>
                <a:gd name="T34" fmla="*/ 261 w 2198"/>
                <a:gd name="T35" fmla="*/ 1368 h 3195"/>
                <a:gd name="T36" fmla="*/ 369 w 2198"/>
                <a:gd name="T37" fmla="*/ 1600 h 3195"/>
                <a:gd name="T38" fmla="*/ 524 w 2198"/>
                <a:gd name="T39" fmla="*/ 1882 h 3195"/>
                <a:gd name="T40" fmla="*/ 1619 w 2198"/>
                <a:gd name="T41" fmla="*/ 1989 h 3195"/>
                <a:gd name="T42" fmla="*/ 1798 w 2198"/>
                <a:gd name="T43" fmla="*/ 1658 h 3195"/>
                <a:gd name="T44" fmla="*/ 1915 w 2198"/>
                <a:gd name="T45" fmla="*/ 1425 h 3195"/>
                <a:gd name="T46" fmla="*/ 1987 w 2198"/>
                <a:gd name="T47" fmla="*/ 1202 h 3195"/>
                <a:gd name="T48" fmla="*/ 1986 w 2198"/>
                <a:gd name="T49" fmla="*/ 953 h 3195"/>
                <a:gd name="T50" fmla="*/ 1898 w 2198"/>
                <a:gd name="T51" fmla="*/ 685 h 3195"/>
                <a:gd name="T52" fmla="*/ 1735 w 2198"/>
                <a:gd name="T53" fmla="*/ 464 h 3195"/>
                <a:gd name="T54" fmla="*/ 1512 w 2198"/>
                <a:gd name="T55" fmla="*/ 300 h 3195"/>
                <a:gd name="T56" fmla="*/ 1245 w 2198"/>
                <a:gd name="T57" fmla="*/ 211 h 3195"/>
                <a:gd name="T58" fmla="*/ 1181 w 2198"/>
                <a:gd name="T59" fmla="*/ 3 h 3195"/>
                <a:gd name="T60" fmla="*/ 1491 w 2198"/>
                <a:gd name="T61" fmla="*/ 72 h 3195"/>
                <a:gd name="T62" fmla="*/ 1761 w 2198"/>
                <a:gd name="T63" fmla="*/ 221 h 3195"/>
                <a:gd name="T64" fmla="*/ 1977 w 2198"/>
                <a:gd name="T65" fmla="*/ 437 h 3195"/>
                <a:gd name="T66" fmla="*/ 2126 w 2198"/>
                <a:gd name="T67" fmla="*/ 707 h 3195"/>
                <a:gd name="T68" fmla="*/ 2195 w 2198"/>
                <a:gd name="T69" fmla="*/ 1016 h 3195"/>
                <a:gd name="T70" fmla="*/ 2170 w 2198"/>
                <a:gd name="T71" fmla="*/ 1300 h 3195"/>
                <a:gd name="T72" fmla="*/ 2066 w 2198"/>
                <a:gd name="T73" fmla="*/ 1574 h 3195"/>
                <a:gd name="T74" fmla="*/ 1923 w 2198"/>
                <a:gd name="T75" fmla="*/ 1846 h 3195"/>
                <a:gd name="T76" fmla="*/ 1779 w 2198"/>
                <a:gd name="T77" fmla="*/ 2112 h 3195"/>
                <a:gd name="T78" fmla="*/ 1673 w 2198"/>
                <a:gd name="T79" fmla="*/ 2370 h 3195"/>
                <a:gd name="T80" fmla="*/ 1597 w 2198"/>
                <a:gd name="T81" fmla="*/ 2611 h 3195"/>
                <a:gd name="T82" fmla="*/ 1536 w 2198"/>
                <a:gd name="T83" fmla="*/ 2815 h 3195"/>
                <a:gd name="T84" fmla="*/ 1472 w 2198"/>
                <a:gd name="T85" fmla="*/ 2977 h 3195"/>
                <a:gd name="T86" fmla="*/ 1390 w 2198"/>
                <a:gd name="T87" fmla="*/ 3096 h 3195"/>
                <a:gd name="T88" fmla="*/ 1271 w 2198"/>
                <a:gd name="T89" fmla="*/ 3170 h 3195"/>
                <a:gd name="T90" fmla="*/ 1099 w 2198"/>
                <a:gd name="T91" fmla="*/ 3195 h 3195"/>
                <a:gd name="T92" fmla="*/ 924 w 2198"/>
                <a:gd name="T93" fmla="*/ 3168 h 3195"/>
                <a:gd name="T94" fmla="*/ 803 w 2198"/>
                <a:gd name="T95" fmla="*/ 3088 h 3195"/>
                <a:gd name="T96" fmla="*/ 719 w 2198"/>
                <a:gd name="T97" fmla="*/ 2958 h 3195"/>
                <a:gd name="T98" fmla="*/ 653 w 2198"/>
                <a:gd name="T99" fmla="*/ 2782 h 3195"/>
                <a:gd name="T100" fmla="*/ 588 w 2198"/>
                <a:gd name="T101" fmla="*/ 2562 h 3195"/>
                <a:gd name="T102" fmla="*/ 503 w 2198"/>
                <a:gd name="T103" fmla="*/ 2302 h 3195"/>
                <a:gd name="T104" fmla="*/ 377 w 2198"/>
                <a:gd name="T105" fmla="*/ 2030 h 3195"/>
                <a:gd name="T106" fmla="*/ 221 w 2198"/>
                <a:gd name="T107" fmla="*/ 1746 h 3195"/>
                <a:gd name="T108" fmla="*/ 81 w 2198"/>
                <a:gd name="T109" fmla="*/ 1457 h 3195"/>
                <a:gd name="T110" fmla="*/ 4 w 2198"/>
                <a:gd name="T111" fmla="*/ 1169 h 3195"/>
                <a:gd name="T112" fmla="*/ 27 w 2198"/>
                <a:gd name="T113" fmla="*/ 858 h 3195"/>
                <a:gd name="T114" fmla="*/ 137 w 2198"/>
                <a:gd name="T115" fmla="*/ 566 h 3195"/>
                <a:gd name="T116" fmla="*/ 322 w 2198"/>
                <a:gd name="T117" fmla="*/ 322 h 3195"/>
                <a:gd name="T118" fmla="*/ 567 w 2198"/>
                <a:gd name="T119" fmla="*/ 137 h 3195"/>
                <a:gd name="T120" fmla="*/ 858 w 2198"/>
                <a:gd name="T121" fmla="*/ 27 h 3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198" h="3195">
                  <a:moveTo>
                    <a:pt x="1323" y="2818"/>
                  </a:moveTo>
                  <a:lnTo>
                    <a:pt x="899" y="2871"/>
                  </a:lnTo>
                  <a:lnTo>
                    <a:pt x="917" y="2904"/>
                  </a:lnTo>
                  <a:lnTo>
                    <a:pt x="934" y="2932"/>
                  </a:lnTo>
                  <a:lnTo>
                    <a:pt x="951" y="2953"/>
                  </a:lnTo>
                  <a:lnTo>
                    <a:pt x="971" y="2970"/>
                  </a:lnTo>
                  <a:lnTo>
                    <a:pt x="991" y="2981"/>
                  </a:lnTo>
                  <a:lnTo>
                    <a:pt x="1014" y="2988"/>
                  </a:lnTo>
                  <a:lnTo>
                    <a:pt x="1039" y="2993"/>
                  </a:lnTo>
                  <a:lnTo>
                    <a:pt x="1067" y="2995"/>
                  </a:lnTo>
                  <a:lnTo>
                    <a:pt x="1099" y="2995"/>
                  </a:lnTo>
                  <a:lnTo>
                    <a:pt x="1127" y="2995"/>
                  </a:lnTo>
                  <a:lnTo>
                    <a:pt x="1153" y="2994"/>
                  </a:lnTo>
                  <a:lnTo>
                    <a:pt x="1175" y="2991"/>
                  </a:lnTo>
                  <a:lnTo>
                    <a:pt x="1196" y="2986"/>
                  </a:lnTo>
                  <a:lnTo>
                    <a:pt x="1215" y="2979"/>
                  </a:lnTo>
                  <a:lnTo>
                    <a:pt x="1232" y="2969"/>
                  </a:lnTo>
                  <a:lnTo>
                    <a:pt x="1249" y="2954"/>
                  </a:lnTo>
                  <a:lnTo>
                    <a:pt x="1264" y="2937"/>
                  </a:lnTo>
                  <a:lnTo>
                    <a:pt x="1278" y="2915"/>
                  </a:lnTo>
                  <a:lnTo>
                    <a:pt x="1294" y="2888"/>
                  </a:lnTo>
                  <a:lnTo>
                    <a:pt x="1308" y="2855"/>
                  </a:lnTo>
                  <a:lnTo>
                    <a:pt x="1323" y="2818"/>
                  </a:lnTo>
                  <a:close/>
                  <a:moveTo>
                    <a:pt x="1420" y="2506"/>
                  </a:moveTo>
                  <a:lnTo>
                    <a:pt x="802" y="2583"/>
                  </a:lnTo>
                  <a:lnTo>
                    <a:pt x="802" y="2585"/>
                  </a:lnTo>
                  <a:lnTo>
                    <a:pt x="803" y="2587"/>
                  </a:lnTo>
                  <a:lnTo>
                    <a:pt x="816" y="2631"/>
                  </a:lnTo>
                  <a:lnTo>
                    <a:pt x="829" y="2672"/>
                  </a:lnTo>
                  <a:lnTo>
                    <a:pt x="841" y="2709"/>
                  </a:lnTo>
                  <a:lnTo>
                    <a:pt x="852" y="2743"/>
                  </a:lnTo>
                  <a:lnTo>
                    <a:pt x="862" y="2775"/>
                  </a:lnTo>
                  <a:lnTo>
                    <a:pt x="1358" y="2713"/>
                  </a:lnTo>
                  <a:lnTo>
                    <a:pt x="1369" y="2677"/>
                  </a:lnTo>
                  <a:lnTo>
                    <a:pt x="1381" y="2637"/>
                  </a:lnTo>
                  <a:lnTo>
                    <a:pt x="1394" y="2594"/>
                  </a:lnTo>
                  <a:lnTo>
                    <a:pt x="1407" y="2551"/>
                  </a:lnTo>
                  <a:lnTo>
                    <a:pt x="1420" y="2506"/>
                  </a:lnTo>
                  <a:close/>
                  <a:moveTo>
                    <a:pt x="711" y="2297"/>
                  </a:moveTo>
                  <a:lnTo>
                    <a:pt x="734" y="2362"/>
                  </a:lnTo>
                  <a:lnTo>
                    <a:pt x="754" y="2425"/>
                  </a:lnTo>
                  <a:lnTo>
                    <a:pt x="772" y="2487"/>
                  </a:lnTo>
                  <a:lnTo>
                    <a:pt x="1452" y="2402"/>
                  </a:lnTo>
                  <a:lnTo>
                    <a:pt x="1469" y="2350"/>
                  </a:lnTo>
                  <a:lnTo>
                    <a:pt x="1488" y="2297"/>
                  </a:lnTo>
                  <a:lnTo>
                    <a:pt x="711" y="2297"/>
                  </a:lnTo>
                  <a:close/>
                  <a:moveTo>
                    <a:pt x="1099" y="200"/>
                  </a:moveTo>
                  <a:lnTo>
                    <a:pt x="1026" y="203"/>
                  </a:lnTo>
                  <a:lnTo>
                    <a:pt x="953" y="211"/>
                  </a:lnTo>
                  <a:lnTo>
                    <a:pt x="883" y="226"/>
                  </a:lnTo>
                  <a:lnTo>
                    <a:pt x="815" y="246"/>
                  </a:lnTo>
                  <a:lnTo>
                    <a:pt x="749" y="271"/>
                  </a:lnTo>
                  <a:lnTo>
                    <a:pt x="686" y="300"/>
                  </a:lnTo>
                  <a:lnTo>
                    <a:pt x="625" y="335"/>
                  </a:lnTo>
                  <a:lnTo>
                    <a:pt x="568" y="374"/>
                  </a:lnTo>
                  <a:lnTo>
                    <a:pt x="514" y="417"/>
                  </a:lnTo>
                  <a:lnTo>
                    <a:pt x="464" y="464"/>
                  </a:lnTo>
                  <a:lnTo>
                    <a:pt x="417" y="514"/>
                  </a:lnTo>
                  <a:lnTo>
                    <a:pt x="374" y="568"/>
                  </a:lnTo>
                  <a:lnTo>
                    <a:pt x="335" y="625"/>
                  </a:lnTo>
                  <a:lnTo>
                    <a:pt x="300" y="685"/>
                  </a:lnTo>
                  <a:lnTo>
                    <a:pt x="271" y="749"/>
                  </a:lnTo>
                  <a:lnTo>
                    <a:pt x="246" y="815"/>
                  </a:lnTo>
                  <a:lnTo>
                    <a:pt x="226" y="882"/>
                  </a:lnTo>
                  <a:lnTo>
                    <a:pt x="212" y="953"/>
                  </a:lnTo>
                  <a:lnTo>
                    <a:pt x="203" y="1024"/>
                  </a:lnTo>
                  <a:lnTo>
                    <a:pt x="200" y="1099"/>
                  </a:lnTo>
                  <a:lnTo>
                    <a:pt x="202" y="1150"/>
                  </a:lnTo>
                  <a:lnTo>
                    <a:pt x="210" y="1203"/>
                  </a:lnTo>
                  <a:lnTo>
                    <a:pt x="223" y="1257"/>
                  </a:lnTo>
                  <a:lnTo>
                    <a:pt x="240" y="1312"/>
                  </a:lnTo>
                  <a:lnTo>
                    <a:pt x="261" y="1368"/>
                  </a:lnTo>
                  <a:lnTo>
                    <a:pt x="284" y="1426"/>
                  </a:lnTo>
                  <a:lnTo>
                    <a:pt x="310" y="1484"/>
                  </a:lnTo>
                  <a:lnTo>
                    <a:pt x="338" y="1541"/>
                  </a:lnTo>
                  <a:lnTo>
                    <a:pt x="369" y="1600"/>
                  </a:lnTo>
                  <a:lnTo>
                    <a:pt x="401" y="1658"/>
                  </a:lnTo>
                  <a:lnTo>
                    <a:pt x="432" y="1718"/>
                  </a:lnTo>
                  <a:lnTo>
                    <a:pt x="465" y="1776"/>
                  </a:lnTo>
                  <a:lnTo>
                    <a:pt x="524" y="1882"/>
                  </a:lnTo>
                  <a:lnTo>
                    <a:pt x="580" y="1989"/>
                  </a:lnTo>
                  <a:lnTo>
                    <a:pt x="634" y="2097"/>
                  </a:lnTo>
                  <a:lnTo>
                    <a:pt x="1566" y="2097"/>
                  </a:lnTo>
                  <a:lnTo>
                    <a:pt x="1619" y="1989"/>
                  </a:lnTo>
                  <a:lnTo>
                    <a:pt x="1675" y="1882"/>
                  </a:lnTo>
                  <a:lnTo>
                    <a:pt x="1733" y="1777"/>
                  </a:lnTo>
                  <a:lnTo>
                    <a:pt x="1766" y="1718"/>
                  </a:lnTo>
                  <a:lnTo>
                    <a:pt x="1798" y="1658"/>
                  </a:lnTo>
                  <a:lnTo>
                    <a:pt x="1829" y="1600"/>
                  </a:lnTo>
                  <a:lnTo>
                    <a:pt x="1860" y="1541"/>
                  </a:lnTo>
                  <a:lnTo>
                    <a:pt x="1888" y="1483"/>
                  </a:lnTo>
                  <a:lnTo>
                    <a:pt x="1915" y="1425"/>
                  </a:lnTo>
                  <a:lnTo>
                    <a:pt x="1938" y="1367"/>
                  </a:lnTo>
                  <a:lnTo>
                    <a:pt x="1959" y="1311"/>
                  </a:lnTo>
                  <a:lnTo>
                    <a:pt x="1975" y="1256"/>
                  </a:lnTo>
                  <a:lnTo>
                    <a:pt x="1987" y="1202"/>
                  </a:lnTo>
                  <a:lnTo>
                    <a:pt x="1996" y="1150"/>
                  </a:lnTo>
                  <a:lnTo>
                    <a:pt x="1999" y="1099"/>
                  </a:lnTo>
                  <a:lnTo>
                    <a:pt x="1996" y="1024"/>
                  </a:lnTo>
                  <a:lnTo>
                    <a:pt x="1986" y="953"/>
                  </a:lnTo>
                  <a:lnTo>
                    <a:pt x="1972" y="882"/>
                  </a:lnTo>
                  <a:lnTo>
                    <a:pt x="1953" y="815"/>
                  </a:lnTo>
                  <a:lnTo>
                    <a:pt x="1927" y="749"/>
                  </a:lnTo>
                  <a:lnTo>
                    <a:pt x="1898" y="685"/>
                  </a:lnTo>
                  <a:lnTo>
                    <a:pt x="1864" y="625"/>
                  </a:lnTo>
                  <a:lnTo>
                    <a:pt x="1825" y="568"/>
                  </a:lnTo>
                  <a:lnTo>
                    <a:pt x="1781" y="514"/>
                  </a:lnTo>
                  <a:lnTo>
                    <a:pt x="1735" y="464"/>
                  </a:lnTo>
                  <a:lnTo>
                    <a:pt x="1684" y="417"/>
                  </a:lnTo>
                  <a:lnTo>
                    <a:pt x="1630" y="374"/>
                  </a:lnTo>
                  <a:lnTo>
                    <a:pt x="1573" y="335"/>
                  </a:lnTo>
                  <a:lnTo>
                    <a:pt x="1512" y="300"/>
                  </a:lnTo>
                  <a:lnTo>
                    <a:pt x="1449" y="271"/>
                  </a:lnTo>
                  <a:lnTo>
                    <a:pt x="1383" y="246"/>
                  </a:lnTo>
                  <a:lnTo>
                    <a:pt x="1315" y="226"/>
                  </a:lnTo>
                  <a:lnTo>
                    <a:pt x="1245" y="211"/>
                  </a:lnTo>
                  <a:lnTo>
                    <a:pt x="1173" y="203"/>
                  </a:lnTo>
                  <a:lnTo>
                    <a:pt x="1099" y="200"/>
                  </a:lnTo>
                  <a:close/>
                  <a:moveTo>
                    <a:pt x="1099" y="0"/>
                  </a:moveTo>
                  <a:lnTo>
                    <a:pt x="1181" y="3"/>
                  </a:lnTo>
                  <a:lnTo>
                    <a:pt x="1262" y="12"/>
                  </a:lnTo>
                  <a:lnTo>
                    <a:pt x="1340" y="27"/>
                  </a:lnTo>
                  <a:lnTo>
                    <a:pt x="1416" y="46"/>
                  </a:lnTo>
                  <a:lnTo>
                    <a:pt x="1491" y="72"/>
                  </a:lnTo>
                  <a:lnTo>
                    <a:pt x="1562" y="102"/>
                  </a:lnTo>
                  <a:lnTo>
                    <a:pt x="1632" y="137"/>
                  </a:lnTo>
                  <a:lnTo>
                    <a:pt x="1697" y="177"/>
                  </a:lnTo>
                  <a:lnTo>
                    <a:pt x="1761" y="221"/>
                  </a:lnTo>
                  <a:lnTo>
                    <a:pt x="1820" y="270"/>
                  </a:lnTo>
                  <a:lnTo>
                    <a:pt x="1876" y="322"/>
                  </a:lnTo>
                  <a:lnTo>
                    <a:pt x="1928" y="378"/>
                  </a:lnTo>
                  <a:lnTo>
                    <a:pt x="1977" y="437"/>
                  </a:lnTo>
                  <a:lnTo>
                    <a:pt x="2021" y="500"/>
                  </a:lnTo>
                  <a:lnTo>
                    <a:pt x="2061" y="566"/>
                  </a:lnTo>
                  <a:lnTo>
                    <a:pt x="2096" y="635"/>
                  </a:lnTo>
                  <a:lnTo>
                    <a:pt x="2126" y="707"/>
                  </a:lnTo>
                  <a:lnTo>
                    <a:pt x="2152" y="781"/>
                  </a:lnTo>
                  <a:lnTo>
                    <a:pt x="2171" y="858"/>
                  </a:lnTo>
                  <a:lnTo>
                    <a:pt x="2187" y="936"/>
                  </a:lnTo>
                  <a:lnTo>
                    <a:pt x="2195" y="1016"/>
                  </a:lnTo>
                  <a:lnTo>
                    <a:pt x="2198" y="1099"/>
                  </a:lnTo>
                  <a:lnTo>
                    <a:pt x="2195" y="1165"/>
                  </a:lnTo>
                  <a:lnTo>
                    <a:pt x="2186" y="1233"/>
                  </a:lnTo>
                  <a:lnTo>
                    <a:pt x="2170" y="1300"/>
                  </a:lnTo>
                  <a:lnTo>
                    <a:pt x="2150" y="1368"/>
                  </a:lnTo>
                  <a:lnTo>
                    <a:pt x="2126" y="1437"/>
                  </a:lnTo>
                  <a:lnTo>
                    <a:pt x="2098" y="1505"/>
                  </a:lnTo>
                  <a:lnTo>
                    <a:pt x="2066" y="1574"/>
                  </a:lnTo>
                  <a:lnTo>
                    <a:pt x="2032" y="1642"/>
                  </a:lnTo>
                  <a:lnTo>
                    <a:pt x="1998" y="1711"/>
                  </a:lnTo>
                  <a:lnTo>
                    <a:pt x="1961" y="1778"/>
                  </a:lnTo>
                  <a:lnTo>
                    <a:pt x="1923" y="1846"/>
                  </a:lnTo>
                  <a:lnTo>
                    <a:pt x="1885" y="1914"/>
                  </a:lnTo>
                  <a:lnTo>
                    <a:pt x="1848" y="1980"/>
                  </a:lnTo>
                  <a:lnTo>
                    <a:pt x="1813" y="2047"/>
                  </a:lnTo>
                  <a:lnTo>
                    <a:pt x="1779" y="2112"/>
                  </a:lnTo>
                  <a:lnTo>
                    <a:pt x="1748" y="2177"/>
                  </a:lnTo>
                  <a:lnTo>
                    <a:pt x="1720" y="2241"/>
                  </a:lnTo>
                  <a:lnTo>
                    <a:pt x="1695" y="2304"/>
                  </a:lnTo>
                  <a:lnTo>
                    <a:pt x="1673" y="2370"/>
                  </a:lnTo>
                  <a:lnTo>
                    <a:pt x="1651" y="2434"/>
                  </a:lnTo>
                  <a:lnTo>
                    <a:pt x="1632" y="2495"/>
                  </a:lnTo>
                  <a:lnTo>
                    <a:pt x="1614" y="2554"/>
                  </a:lnTo>
                  <a:lnTo>
                    <a:pt x="1597" y="2611"/>
                  </a:lnTo>
                  <a:lnTo>
                    <a:pt x="1582" y="2665"/>
                  </a:lnTo>
                  <a:lnTo>
                    <a:pt x="1566" y="2717"/>
                  </a:lnTo>
                  <a:lnTo>
                    <a:pt x="1551" y="2768"/>
                  </a:lnTo>
                  <a:lnTo>
                    <a:pt x="1536" y="2815"/>
                  </a:lnTo>
                  <a:lnTo>
                    <a:pt x="1521" y="2859"/>
                  </a:lnTo>
                  <a:lnTo>
                    <a:pt x="1506" y="2901"/>
                  </a:lnTo>
                  <a:lnTo>
                    <a:pt x="1490" y="2940"/>
                  </a:lnTo>
                  <a:lnTo>
                    <a:pt x="1472" y="2977"/>
                  </a:lnTo>
                  <a:lnTo>
                    <a:pt x="1454" y="3012"/>
                  </a:lnTo>
                  <a:lnTo>
                    <a:pt x="1435" y="3042"/>
                  </a:lnTo>
                  <a:lnTo>
                    <a:pt x="1413" y="3071"/>
                  </a:lnTo>
                  <a:lnTo>
                    <a:pt x="1390" y="3096"/>
                  </a:lnTo>
                  <a:lnTo>
                    <a:pt x="1364" y="3120"/>
                  </a:lnTo>
                  <a:lnTo>
                    <a:pt x="1336" y="3139"/>
                  </a:lnTo>
                  <a:lnTo>
                    <a:pt x="1305" y="3157"/>
                  </a:lnTo>
                  <a:lnTo>
                    <a:pt x="1271" y="3170"/>
                  </a:lnTo>
                  <a:lnTo>
                    <a:pt x="1233" y="3181"/>
                  </a:lnTo>
                  <a:lnTo>
                    <a:pt x="1192" y="3189"/>
                  </a:lnTo>
                  <a:lnTo>
                    <a:pt x="1148" y="3193"/>
                  </a:lnTo>
                  <a:lnTo>
                    <a:pt x="1099" y="3195"/>
                  </a:lnTo>
                  <a:lnTo>
                    <a:pt x="1049" y="3193"/>
                  </a:lnTo>
                  <a:lnTo>
                    <a:pt x="1003" y="3188"/>
                  </a:lnTo>
                  <a:lnTo>
                    <a:pt x="962" y="3180"/>
                  </a:lnTo>
                  <a:lnTo>
                    <a:pt x="924" y="3168"/>
                  </a:lnTo>
                  <a:lnTo>
                    <a:pt x="889" y="3153"/>
                  </a:lnTo>
                  <a:lnTo>
                    <a:pt x="857" y="3134"/>
                  </a:lnTo>
                  <a:lnTo>
                    <a:pt x="829" y="3113"/>
                  </a:lnTo>
                  <a:lnTo>
                    <a:pt x="803" y="3088"/>
                  </a:lnTo>
                  <a:lnTo>
                    <a:pt x="780" y="3061"/>
                  </a:lnTo>
                  <a:lnTo>
                    <a:pt x="757" y="3029"/>
                  </a:lnTo>
                  <a:lnTo>
                    <a:pt x="738" y="2995"/>
                  </a:lnTo>
                  <a:lnTo>
                    <a:pt x="719" y="2958"/>
                  </a:lnTo>
                  <a:lnTo>
                    <a:pt x="702" y="2919"/>
                  </a:lnTo>
                  <a:lnTo>
                    <a:pt x="685" y="2876"/>
                  </a:lnTo>
                  <a:lnTo>
                    <a:pt x="669" y="2831"/>
                  </a:lnTo>
                  <a:lnTo>
                    <a:pt x="653" y="2782"/>
                  </a:lnTo>
                  <a:lnTo>
                    <a:pt x="638" y="2731"/>
                  </a:lnTo>
                  <a:lnTo>
                    <a:pt x="621" y="2678"/>
                  </a:lnTo>
                  <a:lnTo>
                    <a:pt x="605" y="2621"/>
                  </a:lnTo>
                  <a:lnTo>
                    <a:pt x="588" y="2562"/>
                  </a:lnTo>
                  <a:lnTo>
                    <a:pt x="568" y="2501"/>
                  </a:lnTo>
                  <a:lnTo>
                    <a:pt x="549" y="2437"/>
                  </a:lnTo>
                  <a:lnTo>
                    <a:pt x="526" y="2371"/>
                  </a:lnTo>
                  <a:lnTo>
                    <a:pt x="503" y="2302"/>
                  </a:lnTo>
                  <a:lnTo>
                    <a:pt x="476" y="2235"/>
                  </a:lnTo>
                  <a:lnTo>
                    <a:pt x="447" y="2168"/>
                  </a:lnTo>
                  <a:lnTo>
                    <a:pt x="413" y="2100"/>
                  </a:lnTo>
                  <a:lnTo>
                    <a:pt x="377" y="2030"/>
                  </a:lnTo>
                  <a:lnTo>
                    <a:pt x="338" y="1960"/>
                  </a:lnTo>
                  <a:lnTo>
                    <a:pt x="299" y="1889"/>
                  </a:lnTo>
                  <a:lnTo>
                    <a:pt x="260" y="1818"/>
                  </a:lnTo>
                  <a:lnTo>
                    <a:pt x="221" y="1746"/>
                  </a:lnTo>
                  <a:lnTo>
                    <a:pt x="182" y="1675"/>
                  </a:lnTo>
                  <a:lnTo>
                    <a:pt x="145" y="1602"/>
                  </a:lnTo>
                  <a:lnTo>
                    <a:pt x="111" y="1530"/>
                  </a:lnTo>
                  <a:lnTo>
                    <a:pt x="81" y="1457"/>
                  </a:lnTo>
                  <a:lnTo>
                    <a:pt x="53" y="1386"/>
                  </a:lnTo>
                  <a:lnTo>
                    <a:pt x="31" y="1313"/>
                  </a:lnTo>
                  <a:lnTo>
                    <a:pt x="14" y="1241"/>
                  </a:lnTo>
                  <a:lnTo>
                    <a:pt x="4" y="1169"/>
                  </a:lnTo>
                  <a:lnTo>
                    <a:pt x="0" y="1099"/>
                  </a:lnTo>
                  <a:lnTo>
                    <a:pt x="3" y="1016"/>
                  </a:lnTo>
                  <a:lnTo>
                    <a:pt x="12" y="936"/>
                  </a:lnTo>
                  <a:lnTo>
                    <a:pt x="27" y="858"/>
                  </a:lnTo>
                  <a:lnTo>
                    <a:pt x="47" y="781"/>
                  </a:lnTo>
                  <a:lnTo>
                    <a:pt x="72" y="707"/>
                  </a:lnTo>
                  <a:lnTo>
                    <a:pt x="102" y="635"/>
                  </a:lnTo>
                  <a:lnTo>
                    <a:pt x="137" y="566"/>
                  </a:lnTo>
                  <a:lnTo>
                    <a:pt x="177" y="500"/>
                  </a:lnTo>
                  <a:lnTo>
                    <a:pt x="221" y="437"/>
                  </a:lnTo>
                  <a:lnTo>
                    <a:pt x="270" y="378"/>
                  </a:lnTo>
                  <a:lnTo>
                    <a:pt x="322" y="322"/>
                  </a:lnTo>
                  <a:lnTo>
                    <a:pt x="378" y="270"/>
                  </a:lnTo>
                  <a:lnTo>
                    <a:pt x="437" y="221"/>
                  </a:lnTo>
                  <a:lnTo>
                    <a:pt x="501" y="177"/>
                  </a:lnTo>
                  <a:lnTo>
                    <a:pt x="567" y="137"/>
                  </a:lnTo>
                  <a:lnTo>
                    <a:pt x="636" y="102"/>
                  </a:lnTo>
                  <a:lnTo>
                    <a:pt x="707" y="72"/>
                  </a:lnTo>
                  <a:lnTo>
                    <a:pt x="782" y="46"/>
                  </a:lnTo>
                  <a:lnTo>
                    <a:pt x="858" y="27"/>
                  </a:lnTo>
                  <a:lnTo>
                    <a:pt x="937" y="12"/>
                  </a:lnTo>
                  <a:lnTo>
                    <a:pt x="1017" y="3"/>
                  </a:lnTo>
                  <a:lnTo>
                    <a:pt x="10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ES" sz="900"/>
            </a:p>
          </p:txBody>
        </p:sp>
        <p:sp>
          <p:nvSpPr>
            <p:cNvPr id="31" name="Freeform 7"/>
            <p:cNvSpPr>
              <a:spLocks/>
            </p:cNvSpPr>
            <p:nvPr/>
          </p:nvSpPr>
          <p:spPr bwMode="auto">
            <a:xfrm>
              <a:off x="14302" y="2714"/>
              <a:ext cx="324" cy="324"/>
            </a:xfrm>
            <a:custGeom>
              <a:avLst/>
              <a:gdLst>
                <a:gd name="T0" fmla="*/ 599 w 649"/>
                <a:gd name="T1" fmla="*/ 0 h 649"/>
                <a:gd name="T2" fmla="*/ 615 w 649"/>
                <a:gd name="T3" fmla="*/ 2 h 649"/>
                <a:gd name="T4" fmla="*/ 628 w 649"/>
                <a:gd name="T5" fmla="*/ 10 h 649"/>
                <a:gd name="T6" fmla="*/ 639 w 649"/>
                <a:gd name="T7" fmla="*/ 21 h 649"/>
                <a:gd name="T8" fmla="*/ 646 w 649"/>
                <a:gd name="T9" fmla="*/ 34 h 649"/>
                <a:gd name="T10" fmla="*/ 649 w 649"/>
                <a:gd name="T11" fmla="*/ 49 h 649"/>
                <a:gd name="T12" fmla="*/ 646 w 649"/>
                <a:gd name="T13" fmla="*/ 66 h 649"/>
                <a:gd name="T14" fmla="*/ 639 w 649"/>
                <a:gd name="T15" fmla="*/ 80 h 649"/>
                <a:gd name="T16" fmla="*/ 628 w 649"/>
                <a:gd name="T17" fmla="*/ 90 h 649"/>
                <a:gd name="T18" fmla="*/ 615 w 649"/>
                <a:gd name="T19" fmla="*/ 97 h 649"/>
                <a:gd name="T20" fmla="*/ 599 w 649"/>
                <a:gd name="T21" fmla="*/ 100 h 649"/>
                <a:gd name="T22" fmla="*/ 544 w 649"/>
                <a:gd name="T23" fmla="*/ 104 h 649"/>
                <a:gd name="T24" fmla="*/ 492 w 649"/>
                <a:gd name="T25" fmla="*/ 112 h 649"/>
                <a:gd name="T26" fmla="*/ 441 w 649"/>
                <a:gd name="T27" fmla="*/ 126 h 649"/>
                <a:gd name="T28" fmla="*/ 393 w 649"/>
                <a:gd name="T29" fmla="*/ 144 h 649"/>
                <a:gd name="T30" fmla="*/ 347 w 649"/>
                <a:gd name="T31" fmla="*/ 168 h 649"/>
                <a:gd name="T32" fmla="*/ 304 w 649"/>
                <a:gd name="T33" fmla="*/ 196 h 649"/>
                <a:gd name="T34" fmla="*/ 264 w 649"/>
                <a:gd name="T35" fmla="*/ 229 h 649"/>
                <a:gd name="T36" fmla="*/ 229 w 649"/>
                <a:gd name="T37" fmla="*/ 265 h 649"/>
                <a:gd name="T38" fmla="*/ 196 w 649"/>
                <a:gd name="T39" fmla="*/ 305 h 649"/>
                <a:gd name="T40" fmla="*/ 168 w 649"/>
                <a:gd name="T41" fmla="*/ 348 h 649"/>
                <a:gd name="T42" fmla="*/ 144 w 649"/>
                <a:gd name="T43" fmla="*/ 394 h 649"/>
                <a:gd name="T44" fmla="*/ 125 w 649"/>
                <a:gd name="T45" fmla="*/ 442 h 649"/>
                <a:gd name="T46" fmla="*/ 111 w 649"/>
                <a:gd name="T47" fmla="*/ 493 h 649"/>
                <a:gd name="T48" fmla="*/ 103 w 649"/>
                <a:gd name="T49" fmla="*/ 545 h 649"/>
                <a:gd name="T50" fmla="*/ 100 w 649"/>
                <a:gd name="T51" fmla="*/ 600 h 649"/>
                <a:gd name="T52" fmla="*/ 97 w 649"/>
                <a:gd name="T53" fmla="*/ 615 h 649"/>
                <a:gd name="T54" fmla="*/ 90 w 649"/>
                <a:gd name="T55" fmla="*/ 628 h 649"/>
                <a:gd name="T56" fmla="*/ 79 w 649"/>
                <a:gd name="T57" fmla="*/ 640 h 649"/>
                <a:gd name="T58" fmla="*/ 65 w 649"/>
                <a:gd name="T59" fmla="*/ 647 h 649"/>
                <a:gd name="T60" fmla="*/ 50 w 649"/>
                <a:gd name="T61" fmla="*/ 649 h 649"/>
                <a:gd name="T62" fmla="*/ 33 w 649"/>
                <a:gd name="T63" fmla="*/ 647 h 649"/>
                <a:gd name="T64" fmla="*/ 20 w 649"/>
                <a:gd name="T65" fmla="*/ 640 h 649"/>
                <a:gd name="T66" fmla="*/ 9 w 649"/>
                <a:gd name="T67" fmla="*/ 628 h 649"/>
                <a:gd name="T68" fmla="*/ 2 w 649"/>
                <a:gd name="T69" fmla="*/ 615 h 649"/>
                <a:gd name="T70" fmla="*/ 0 w 649"/>
                <a:gd name="T71" fmla="*/ 600 h 649"/>
                <a:gd name="T72" fmla="*/ 3 w 649"/>
                <a:gd name="T73" fmla="*/ 539 h 649"/>
                <a:gd name="T74" fmla="*/ 12 w 649"/>
                <a:gd name="T75" fmla="*/ 478 h 649"/>
                <a:gd name="T76" fmla="*/ 26 w 649"/>
                <a:gd name="T77" fmla="*/ 421 h 649"/>
                <a:gd name="T78" fmla="*/ 47 w 649"/>
                <a:gd name="T79" fmla="*/ 366 h 649"/>
                <a:gd name="T80" fmla="*/ 72 w 649"/>
                <a:gd name="T81" fmla="*/ 314 h 649"/>
                <a:gd name="T82" fmla="*/ 102 w 649"/>
                <a:gd name="T83" fmla="*/ 265 h 649"/>
                <a:gd name="T84" fmla="*/ 137 w 649"/>
                <a:gd name="T85" fmla="*/ 218 h 649"/>
                <a:gd name="T86" fmla="*/ 175 w 649"/>
                <a:gd name="T87" fmla="*/ 176 h 649"/>
                <a:gd name="T88" fmla="*/ 218 w 649"/>
                <a:gd name="T89" fmla="*/ 137 h 649"/>
                <a:gd name="T90" fmla="*/ 264 w 649"/>
                <a:gd name="T91" fmla="*/ 103 h 649"/>
                <a:gd name="T92" fmla="*/ 313 w 649"/>
                <a:gd name="T93" fmla="*/ 73 h 649"/>
                <a:gd name="T94" fmla="*/ 365 w 649"/>
                <a:gd name="T95" fmla="*/ 47 h 649"/>
                <a:gd name="T96" fmla="*/ 421 w 649"/>
                <a:gd name="T97" fmla="*/ 27 h 649"/>
                <a:gd name="T98" fmla="*/ 479 w 649"/>
                <a:gd name="T99" fmla="*/ 13 h 649"/>
                <a:gd name="T100" fmla="*/ 538 w 649"/>
                <a:gd name="T101" fmla="*/ 3 h 649"/>
                <a:gd name="T102" fmla="*/ 599 w 649"/>
                <a:gd name="T103" fmla="*/ 0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49" h="649">
                  <a:moveTo>
                    <a:pt x="599" y="0"/>
                  </a:moveTo>
                  <a:lnTo>
                    <a:pt x="615" y="2"/>
                  </a:lnTo>
                  <a:lnTo>
                    <a:pt x="628" y="10"/>
                  </a:lnTo>
                  <a:lnTo>
                    <a:pt x="639" y="21"/>
                  </a:lnTo>
                  <a:lnTo>
                    <a:pt x="646" y="34"/>
                  </a:lnTo>
                  <a:lnTo>
                    <a:pt x="649" y="49"/>
                  </a:lnTo>
                  <a:lnTo>
                    <a:pt x="646" y="66"/>
                  </a:lnTo>
                  <a:lnTo>
                    <a:pt x="639" y="80"/>
                  </a:lnTo>
                  <a:lnTo>
                    <a:pt x="628" y="90"/>
                  </a:lnTo>
                  <a:lnTo>
                    <a:pt x="615" y="97"/>
                  </a:lnTo>
                  <a:lnTo>
                    <a:pt x="599" y="100"/>
                  </a:lnTo>
                  <a:lnTo>
                    <a:pt x="544" y="104"/>
                  </a:lnTo>
                  <a:lnTo>
                    <a:pt x="492" y="112"/>
                  </a:lnTo>
                  <a:lnTo>
                    <a:pt x="441" y="126"/>
                  </a:lnTo>
                  <a:lnTo>
                    <a:pt x="393" y="144"/>
                  </a:lnTo>
                  <a:lnTo>
                    <a:pt x="347" y="168"/>
                  </a:lnTo>
                  <a:lnTo>
                    <a:pt x="304" y="196"/>
                  </a:lnTo>
                  <a:lnTo>
                    <a:pt x="264" y="229"/>
                  </a:lnTo>
                  <a:lnTo>
                    <a:pt x="229" y="265"/>
                  </a:lnTo>
                  <a:lnTo>
                    <a:pt x="196" y="305"/>
                  </a:lnTo>
                  <a:lnTo>
                    <a:pt x="168" y="348"/>
                  </a:lnTo>
                  <a:lnTo>
                    <a:pt x="144" y="394"/>
                  </a:lnTo>
                  <a:lnTo>
                    <a:pt x="125" y="442"/>
                  </a:lnTo>
                  <a:lnTo>
                    <a:pt x="111" y="493"/>
                  </a:lnTo>
                  <a:lnTo>
                    <a:pt x="103" y="545"/>
                  </a:lnTo>
                  <a:lnTo>
                    <a:pt x="100" y="600"/>
                  </a:lnTo>
                  <a:lnTo>
                    <a:pt x="97" y="615"/>
                  </a:lnTo>
                  <a:lnTo>
                    <a:pt x="90" y="628"/>
                  </a:lnTo>
                  <a:lnTo>
                    <a:pt x="79" y="640"/>
                  </a:lnTo>
                  <a:lnTo>
                    <a:pt x="65" y="647"/>
                  </a:lnTo>
                  <a:lnTo>
                    <a:pt x="50" y="649"/>
                  </a:lnTo>
                  <a:lnTo>
                    <a:pt x="33" y="647"/>
                  </a:lnTo>
                  <a:lnTo>
                    <a:pt x="20" y="640"/>
                  </a:lnTo>
                  <a:lnTo>
                    <a:pt x="9" y="628"/>
                  </a:lnTo>
                  <a:lnTo>
                    <a:pt x="2" y="615"/>
                  </a:lnTo>
                  <a:lnTo>
                    <a:pt x="0" y="600"/>
                  </a:lnTo>
                  <a:lnTo>
                    <a:pt x="3" y="539"/>
                  </a:lnTo>
                  <a:lnTo>
                    <a:pt x="12" y="478"/>
                  </a:lnTo>
                  <a:lnTo>
                    <a:pt x="26" y="421"/>
                  </a:lnTo>
                  <a:lnTo>
                    <a:pt x="47" y="366"/>
                  </a:lnTo>
                  <a:lnTo>
                    <a:pt x="72" y="314"/>
                  </a:lnTo>
                  <a:lnTo>
                    <a:pt x="102" y="265"/>
                  </a:lnTo>
                  <a:lnTo>
                    <a:pt x="137" y="218"/>
                  </a:lnTo>
                  <a:lnTo>
                    <a:pt x="175" y="176"/>
                  </a:lnTo>
                  <a:lnTo>
                    <a:pt x="218" y="137"/>
                  </a:lnTo>
                  <a:lnTo>
                    <a:pt x="264" y="103"/>
                  </a:lnTo>
                  <a:lnTo>
                    <a:pt x="313" y="73"/>
                  </a:lnTo>
                  <a:lnTo>
                    <a:pt x="365" y="47"/>
                  </a:lnTo>
                  <a:lnTo>
                    <a:pt x="421" y="27"/>
                  </a:lnTo>
                  <a:lnTo>
                    <a:pt x="479" y="13"/>
                  </a:lnTo>
                  <a:lnTo>
                    <a:pt x="538" y="3"/>
                  </a:lnTo>
                  <a:lnTo>
                    <a:pt x="5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ES" sz="900"/>
            </a:p>
          </p:txBody>
        </p:sp>
      </p:grpSp>
      <p:sp>
        <p:nvSpPr>
          <p:cNvPr id="32" name="Freeform 12"/>
          <p:cNvSpPr>
            <a:spLocks noChangeAspect="1" noEditPoints="1"/>
          </p:cNvSpPr>
          <p:nvPr/>
        </p:nvSpPr>
        <p:spPr bwMode="auto">
          <a:xfrm>
            <a:off x="4775476" y="4556492"/>
            <a:ext cx="343051" cy="339440"/>
          </a:xfrm>
          <a:custGeom>
            <a:avLst/>
            <a:gdLst>
              <a:gd name="T0" fmla="*/ 1210 w 3228"/>
              <a:gd name="T1" fmla="*/ 2995 h 3195"/>
              <a:gd name="T2" fmla="*/ 1118 w 3228"/>
              <a:gd name="T3" fmla="*/ 2762 h 3195"/>
              <a:gd name="T4" fmla="*/ 822 w 3228"/>
              <a:gd name="T5" fmla="*/ 1897 h 3195"/>
              <a:gd name="T6" fmla="*/ 2035 w 3228"/>
              <a:gd name="T7" fmla="*/ 1697 h 3195"/>
              <a:gd name="T8" fmla="*/ 2490 w 3228"/>
              <a:gd name="T9" fmla="*/ 1561 h 3195"/>
              <a:gd name="T10" fmla="*/ 2490 w 3228"/>
              <a:gd name="T11" fmla="*/ 1235 h 3195"/>
              <a:gd name="T12" fmla="*/ 2035 w 3228"/>
              <a:gd name="T13" fmla="*/ 1099 h 3195"/>
              <a:gd name="T14" fmla="*/ 234 w 3228"/>
              <a:gd name="T15" fmla="*/ 1235 h 3195"/>
              <a:gd name="T16" fmla="*/ 234 w 3228"/>
              <a:gd name="T17" fmla="*/ 1561 h 3195"/>
              <a:gd name="T18" fmla="*/ 1111 w 3228"/>
              <a:gd name="T19" fmla="*/ 1697 h 3195"/>
              <a:gd name="T20" fmla="*/ 1011 w 3228"/>
              <a:gd name="T21" fmla="*/ 1347 h 3195"/>
              <a:gd name="T22" fmla="*/ 1859 w 3228"/>
              <a:gd name="T23" fmla="*/ 897 h 3195"/>
              <a:gd name="T24" fmla="*/ 1334 w 3228"/>
              <a:gd name="T25" fmla="*/ 1099 h 3195"/>
              <a:gd name="T26" fmla="*/ 1142 w 3228"/>
              <a:gd name="T27" fmla="*/ 1235 h 3195"/>
              <a:gd name="T28" fmla="*/ 1142 w 3228"/>
              <a:gd name="T29" fmla="*/ 1561 h 3195"/>
              <a:gd name="T30" fmla="*/ 1311 w 3228"/>
              <a:gd name="T31" fmla="*/ 1698 h 3195"/>
              <a:gd name="T32" fmla="*/ 1800 w 3228"/>
              <a:gd name="T33" fmla="*/ 1856 h 3195"/>
              <a:gd name="T34" fmla="*/ 1823 w 3228"/>
              <a:gd name="T35" fmla="*/ 1194 h 3195"/>
              <a:gd name="T36" fmla="*/ 2376 w 3228"/>
              <a:gd name="T37" fmla="*/ 251 h 3195"/>
              <a:gd name="T38" fmla="*/ 2141 w 3228"/>
              <a:gd name="T39" fmla="*/ 616 h 3195"/>
              <a:gd name="T40" fmla="*/ 2449 w 3228"/>
              <a:gd name="T41" fmla="*/ 923 h 3195"/>
              <a:gd name="T42" fmla="*/ 2689 w 3228"/>
              <a:gd name="T43" fmla="*/ 1190 h 3195"/>
              <a:gd name="T44" fmla="*/ 2689 w 3228"/>
              <a:gd name="T45" fmla="*/ 1606 h 3195"/>
              <a:gd name="T46" fmla="*/ 2449 w 3228"/>
              <a:gd name="T47" fmla="*/ 1872 h 3195"/>
              <a:gd name="T48" fmla="*/ 2141 w 3228"/>
              <a:gd name="T49" fmla="*/ 2180 h 3195"/>
              <a:gd name="T50" fmla="*/ 2376 w 3228"/>
              <a:gd name="T51" fmla="*/ 2545 h 3195"/>
              <a:gd name="T52" fmla="*/ 2674 w 3228"/>
              <a:gd name="T53" fmla="*/ 2541 h 3195"/>
              <a:gd name="T54" fmla="*/ 2916 w 3228"/>
              <a:gd name="T55" fmla="*/ 2148 h 3195"/>
              <a:gd name="T56" fmla="*/ 3025 w 3228"/>
              <a:gd name="T57" fmla="*/ 1491 h 3195"/>
              <a:gd name="T58" fmla="*/ 2958 w 3228"/>
              <a:gd name="T59" fmla="*/ 794 h 3195"/>
              <a:gd name="T60" fmla="*/ 2745 w 3228"/>
              <a:gd name="T61" fmla="*/ 322 h 3195"/>
              <a:gd name="T62" fmla="*/ 2573 w 3228"/>
              <a:gd name="T63" fmla="*/ 3 h 3195"/>
              <a:gd name="T64" fmla="*/ 2912 w 3228"/>
              <a:gd name="T65" fmla="*/ 208 h 3195"/>
              <a:gd name="T66" fmla="*/ 3129 w 3228"/>
              <a:gd name="T67" fmla="*/ 659 h 3195"/>
              <a:gd name="T68" fmla="*/ 3224 w 3228"/>
              <a:gd name="T69" fmla="*/ 1244 h 3195"/>
              <a:gd name="T70" fmla="*/ 3193 w 3228"/>
              <a:gd name="T71" fmla="*/ 1855 h 3195"/>
              <a:gd name="T72" fmla="*/ 3035 w 3228"/>
              <a:gd name="T73" fmla="*/ 2386 h 3195"/>
              <a:gd name="T74" fmla="*/ 2757 w 3228"/>
              <a:gd name="T75" fmla="*/ 2728 h 3195"/>
              <a:gd name="T76" fmla="*/ 2375 w 3228"/>
              <a:gd name="T77" fmla="*/ 2771 h 3195"/>
              <a:gd name="T78" fmla="*/ 2067 w 3228"/>
              <a:gd name="T79" fmla="*/ 2491 h 3195"/>
              <a:gd name="T80" fmla="*/ 1773 w 3228"/>
              <a:gd name="T81" fmla="*/ 2088 h 3195"/>
              <a:gd name="T82" fmla="*/ 1382 w 3228"/>
              <a:gd name="T83" fmla="*/ 1906 h 3195"/>
              <a:gd name="T84" fmla="*/ 1343 w 3228"/>
              <a:gd name="T85" fmla="*/ 1926 h 3195"/>
              <a:gd name="T86" fmla="*/ 1311 w 3228"/>
              <a:gd name="T87" fmla="*/ 2696 h 3195"/>
              <a:gd name="T88" fmla="*/ 1394 w 3228"/>
              <a:gd name="T89" fmla="*/ 2825 h 3195"/>
              <a:gd name="T90" fmla="*/ 1373 w 3228"/>
              <a:gd name="T91" fmla="*/ 3114 h 3195"/>
              <a:gd name="T92" fmla="*/ 774 w 3228"/>
              <a:gd name="T93" fmla="*/ 3192 h 3195"/>
              <a:gd name="T94" fmla="*/ 608 w 3228"/>
              <a:gd name="T95" fmla="*/ 3028 h 3195"/>
              <a:gd name="T96" fmla="*/ 506 w 3228"/>
              <a:gd name="T97" fmla="*/ 1925 h 3195"/>
              <a:gd name="T98" fmla="*/ 198 w 3228"/>
              <a:gd name="T99" fmla="*/ 1830 h 3195"/>
              <a:gd name="T100" fmla="*/ 9 w 3228"/>
              <a:gd name="T101" fmla="*/ 1506 h 3195"/>
              <a:gd name="T102" fmla="*/ 77 w 3228"/>
              <a:gd name="T103" fmla="*/ 1101 h 3195"/>
              <a:gd name="T104" fmla="*/ 359 w 3228"/>
              <a:gd name="T105" fmla="*/ 902 h 3195"/>
              <a:gd name="T106" fmla="*/ 1673 w 3228"/>
              <a:gd name="T107" fmla="*/ 788 h 3195"/>
              <a:gd name="T108" fmla="*/ 2034 w 3228"/>
              <a:gd name="T109" fmla="*/ 356 h 3195"/>
              <a:gd name="T110" fmla="*/ 2286 w 3228"/>
              <a:gd name="T111" fmla="*/ 68 h 3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228" h="3195">
                <a:moveTo>
                  <a:pt x="752" y="1897"/>
                </a:moveTo>
                <a:lnTo>
                  <a:pt x="771" y="1933"/>
                </a:lnTo>
                <a:lnTo>
                  <a:pt x="786" y="1972"/>
                </a:lnTo>
                <a:lnTo>
                  <a:pt x="798" y="2012"/>
                </a:lnTo>
                <a:lnTo>
                  <a:pt x="804" y="2054"/>
                </a:lnTo>
                <a:lnTo>
                  <a:pt x="807" y="2097"/>
                </a:lnTo>
                <a:lnTo>
                  <a:pt x="807" y="2995"/>
                </a:lnTo>
                <a:lnTo>
                  <a:pt x="1210" y="2995"/>
                </a:lnTo>
                <a:lnTo>
                  <a:pt x="1210" y="2910"/>
                </a:lnTo>
                <a:lnTo>
                  <a:pt x="1196" y="2894"/>
                </a:lnTo>
                <a:lnTo>
                  <a:pt x="1183" y="2879"/>
                </a:lnTo>
                <a:lnTo>
                  <a:pt x="1169" y="2860"/>
                </a:lnTo>
                <a:lnTo>
                  <a:pt x="1155" y="2840"/>
                </a:lnTo>
                <a:lnTo>
                  <a:pt x="1141" y="2817"/>
                </a:lnTo>
                <a:lnTo>
                  <a:pt x="1129" y="2791"/>
                </a:lnTo>
                <a:lnTo>
                  <a:pt x="1118" y="2762"/>
                </a:lnTo>
                <a:lnTo>
                  <a:pt x="1112" y="2731"/>
                </a:lnTo>
                <a:lnTo>
                  <a:pt x="1109" y="2696"/>
                </a:lnTo>
                <a:lnTo>
                  <a:pt x="1109" y="1997"/>
                </a:lnTo>
                <a:lnTo>
                  <a:pt x="1111" y="1963"/>
                </a:lnTo>
                <a:lnTo>
                  <a:pt x="1117" y="1930"/>
                </a:lnTo>
                <a:lnTo>
                  <a:pt x="1127" y="1898"/>
                </a:lnTo>
                <a:lnTo>
                  <a:pt x="822" y="1898"/>
                </a:lnTo>
                <a:lnTo>
                  <a:pt x="822" y="1897"/>
                </a:lnTo>
                <a:lnTo>
                  <a:pt x="752" y="1897"/>
                </a:lnTo>
                <a:close/>
                <a:moveTo>
                  <a:pt x="2035" y="1099"/>
                </a:moveTo>
                <a:lnTo>
                  <a:pt x="2025" y="1196"/>
                </a:lnTo>
                <a:lnTo>
                  <a:pt x="2020" y="1296"/>
                </a:lnTo>
                <a:lnTo>
                  <a:pt x="2018" y="1398"/>
                </a:lnTo>
                <a:lnTo>
                  <a:pt x="2020" y="1500"/>
                </a:lnTo>
                <a:lnTo>
                  <a:pt x="2025" y="1600"/>
                </a:lnTo>
                <a:lnTo>
                  <a:pt x="2035" y="1697"/>
                </a:lnTo>
                <a:lnTo>
                  <a:pt x="2320" y="1697"/>
                </a:lnTo>
                <a:lnTo>
                  <a:pt x="2350" y="1694"/>
                </a:lnTo>
                <a:lnTo>
                  <a:pt x="2378" y="1685"/>
                </a:lnTo>
                <a:lnTo>
                  <a:pt x="2405" y="1670"/>
                </a:lnTo>
                <a:lnTo>
                  <a:pt x="2430" y="1649"/>
                </a:lnTo>
                <a:lnTo>
                  <a:pt x="2453" y="1624"/>
                </a:lnTo>
                <a:lnTo>
                  <a:pt x="2472" y="1594"/>
                </a:lnTo>
                <a:lnTo>
                  <a:pt x="2490" y="1561"/>
                </a:lnTo>
                <a:lnTo>
                  <a:pt x="2503" y="1525"/>
                </a:lnTo>
                <a:lnTo>
                  <a:pt x="2513" y="1485"/>
                </a:lnTo>
                <a:lnTo>
                  <a:pt x="2520" y="1442"/>
                </a:lnTo>
                <a:lnTo>
                  <a:pt x="2523" y="1398"/>
                </a:lnTo>
                <a:lnTo>
                  <a:pt x="2520" y="1353"/>
                </a:lnTo>
                <a:lnTo>
                  <a:pt x="2513" y="1311"/>
                </a:lnTo>
                <a:lnTo>
                  <a:pt x="2503" y="1271"/>
                </a:lnTo>
                <a:lnTo>
                  <a:pt x="2490" y="1235"/>
                </a:lnTo>
                <a:lnTo>
                  <a:pt x="2472" y="1201"/>
                </a:lnTo>
                <a:lnTo>
                  <a:pt x="2453" y="1171"/>
                </a:lnTo>
                <a:lnTo>
                  <a:pt x="2430" y="1147"/>
                </a:lnTo>
                <a:lnTo>
                  <a:pt x="2405" y="1126"/>
                </a:lnTo>
                <a:lnTo>
                  <a:pt x="2378" y="1111"/>
                </a:lnTo>
                <a:lnTo>
                  <a:pt x="2350" y="1102"/>
                </a:lnTo>
                <a:lnTo>
                  <a:pt x="2320" y="1099"/>
                </a:lnTo>
                <a:lnTo>
                  <a:pt x="2035" y="1099"/>
                </a:lnTo>
                <a:close/>
                <a:moveTo>
                  <a:pt x="403" y="1099"/>
                </a:moveTo>
                <a:lnTo>
                  <a:pt x="373" y="1102"/>
                </a:lnTo>
                <a:lnTo>
                  <a:pt x="346" y="1111"/>
                </a:lnTo>
                <a:lnTo>
                  <a:pt x="319" y="1126"/>
                </a:lnTo>
                <a:lnTo>
                  <a:pt x="294" y="1147"/>
                </a:lnTo>
                <a:lnTo>
                  <a:pt x="271" y="1171"/>
                </a:lnTo>
                <a:lnTo>
                  <a:pt x="252" y="1201"/>
                </a:lnTo>
                <a:lnTo>
                  <a:pt x="234" y="1235"/>
                </a:lnTo>
                <a:lnTo>
                  <a:pt x="221" y="1271"/>
                </a:lnTo>
                <a:lnTo>
                  <a:pt x="210" y="1311"/>
                </a:lnTo>
                <a:lnTo>
                  <a:pt x="204" y="1353"/>
                </a:lnTo>
                <a:lnTo>
                  <a:pt x="202" y="1398"/>
                </a:lnTo>
                <a:lnTo>
                  <a:pt x="204" y="1442"/>
                </a:lnTo>
                <a:lnTo>
                  <a:pt x="210" y="1485"/>
                </a:lnTo>
                <a:lnTo>
                  <a:pt x="221" y="1525"/>
                </a:lnTo>
                <a:lnTo>
                  <a:pt x="234" y="1561"/>
                </a:lnTo>
                <a:lnTo>
                  <a:pt x="252" y="1594"/>
                </a:lnTo>
                <a:lnTo>
                  <a:pt x="271" y="1624"/>
                </a:lnTo>
                <a:lnTo>
                  <a:pt x="294" y="1649"/>
                </a:lnTo>
                <a:lnTo>
                  <a:pt x="319" y="1670"/>
                </a:lnTo>
                <a:lnTo>
                  <a:pt x="346" y="1685"/>
                </a:lnTo>
                <a:lnTo>
                  <a:pt x="373" y="1694"/>
                </a:lnTo>
                <a:lnTo>
                  <a:pt x="403" y="1697"/>
                </a:lnTo>
                <a:lnTo>
                  <a:pt x="1111" y="1697"/>
                </a:lnTo>
                <a:lnTo>
                  <a:pt x="1086" y="1665"/>
                </a:lnTo>
                <a:lnTo>
                  <a:pt x="1064" y="1628"/>
                </a:lnTo>
                <a:lnTo>
                  <a:pt x="1045" y="1587"/>
                </a:lnTo>
                <a:lnTo>
                  <a:pt x="1030" y="1544"/>
                </a:lnTo>
                <a:lnTo>
                  <a:pt x="1018" y="1497"/>
                </a:lnTo>
                <a:lnTo>
                  <a:pt x="1011" y="1449"/>
                </a:lnTo>
                <a:lnTo>
                  <a:pt x="1009" y="1398"/>
                </a:lnTo>
                <a:lnTo>
                  <a:pt x="1011" y="1347"/>
                </a:lnTo>
                <a:lnTo>
                  <a:pt x="1018" y="1298"/>
                </a:lnTo>
                <a:lnTo>
                  <a:pt x="1030" y="1252"/>
                </a:lnTo>
                <a:lnTo>
                  <a:pt x="1045" y="1208"/>
                </a:lnTo>
                <a:lnTo>
                  <a:pt x="1064" y="1168"/>
                </a:lnTo>
                <a:lnTo>
                  <a:pt x="1086" y="1132"/>
                </a:lnTo>
                <a:lnTo>
                  <a:pt x="1111" y="1099"/>
                </a:lnTo>
                <a:lnTo>
                  <a:pt x="403" y="1099"/>
                </a:lnTo>
                <a:close/>
                <a:moveTo>
                  <a:pt x="1859" y="897"/>
                </a:moveTo>
                <a:lnTo>
                  <a:pt x="1800" y="943"/>
                </a:lnTo>
                <a:lnTo>
                  <a:pt x="1739" y="982"/>
                </a:lnTo>
                <a:lnTo>
                  <a:pt x="1675" y="1017"/>
                </a:lnTo>
                <a:lnTo>
                  <a:pt x="1610" y="1046"/>
                </a:lnTo>
                <a:lnTo>
                  <a:pt x="1542" y="1068"/>
                </a:lnTo>
                <a:lnTo>
                  <a:pt x="1474" y="1085"/>
                </a:lnTo>
                <a:lnTo>
                  <a:pt x="1405" y="1095"/>
                </a:lnTo>
                <a:lnTo>
                  <a:pt x="1334" y="1099"/>
                </a:lnTo>
                <a:lnTo>
                  <a:pt x="1311" y="1099"/>
                </a:lnTo>
                <a:lnTo>
                  <a:pt x="1281" y="1102"/>
                </a:lnTo>
                <a:lnTo>
                  <a:pt x="1254" y="1111"/>
                </a:lnTo>
                <a:lnTo>
                  <a:pt x="1227" y="1126"/>
                </a:lnTo>
                <a:lnTo>
                  <a:pt x="1202" y="1147"/>
                </a:lnTo>
                <a:lnTo>
                  <a:pt x="1179" y="1171"/>
                </a:lnTo>
                <a:lnTo>
                  <a:pt x="1160" y="1201"/>
                </a:lnTo>
                <a:lnTo>
                  <a:pt x="1142" y="1235"/>
                </a:lnTo>
                <a:lnTo>
                  <a:pt x="1129" y="1271"/>
                </a:lnTo>
                <a:lnTo>
                  <a:pt x="1118" y="1311"/>
                </a:lnTo>
                <a:lnTo>
                  <a:pt x="1112" y="1353"/>
                </a:lnTo>
                <a:lnTo>
                  <a:pt x="1110" y="1398"/>
                </a:lnTo>
                <a:lnTo>
                  <a:pt x="1112" y="1442"/>
                </a:lnTo>
                <a:lnTo>
                  <a:pt x="1118" y="1485"/>
                </a:lnTo>
                <a:lnTo>
                  <a:pt x="1129" y="1525"/>
                </a:lnTo>
                <a:lnTo>
                  <a:pt x="1142" y="1561"/>
                </a:lnTo>
                <a:lnTo>
                  <a:pt x="1160" y="1594"/>
                </a:lnTo>
                <a:lnTo>
                  <a:pt x="1179" y="1624"/>
                </a:lnTo>
                <a:lnTo>
                  <a:pt x="1202" y="1649"/>
                </a:lnTo>
                <a:lnTo>
                  <a:pt x="1227" y="1670"/>
                </a:lnTo>
                <a:lnTo>
                  <a:pt x="1254" y="1685"/>
                </a:lnTo>
                <a:lnTo>
                  <a:pt x="1281" y="1694"/>
                </a:lnTo>
                <a:lnTo>
                  <a:pt x="1311" y="1697"/>
                </a:lnTo>
                <a:lnTo>
                  <a:pt x="1311" y="1698"/>
                </a:lnTo>
                <a:lnTo>
                  <a:pt x="1334" y="1698"/>
                </a:lnTo>
                <a:lnTo>
                  <a:pt x="1405" y="1702"/>
                </a:lnTo>
                <a:lnTo>
                  <a:pt x="1474" y="1713"/>
                </a:lnTo>
                <a:lnTo>
                  <a:pt x="1542" y="1729"/>
                </a:lnTo>
                <a:lnTo>
                  <a:pt x="1610" y="1751"/>
                </a:lnTo>
                <a:lnTo>
                  <a:pt x="1675" y="1780"/>
                </a:lnTo>
                <a:lnTo>
                  <a:pt x="1739" y="1815"/>
                </a:lnTo>
                <a:lnTo>
                  <a:pt x="1800" y="1856"/>
                </a:lnTo>
                <a:lnTo>
                  <a:pt x="1859" y="1901"/>
                </a:lnTo>
                <a:lnTo>
                  <a:pt x="1844" y="1802"/>
                </a:lnTo>
                <a:lnTo>
                  <a:pt x="1831" y="1703"/>
                </a:lnTo>
                <a:lnTo>
                  <a:pt x="1823" y="1602"/>
                </a:lnTo>
                <a:lnTo>
                  <a:pt x="1818" y="1500"/>
                </a:lnTo>
                <a:lnTo>
                  <a:pt x="1816" y="1398"/>
                </a:lnTo>
                <a:lnTo>
                  <a:pt x="1818" y="1296"/>
                </a:lnTo>
                <a:lnTo>
                  <a:pt x="1823" y="1194"/>
                </a:lnTo>
                <a:lnTo>
                  <a:pt x="1831" y="1094"/>
                </a:lnTo>
                <a:lnTo>
                  <a:pt x="1844" y="995"/>
                </a:lnTo>
                <a:lnTo>
                  <a:pt x="1859" y="897"/>
                </a:lnTo>
                <a:close/>
                <a:moveTo>
                  <a:pt x="2523" y="200"/>
                </a:moveTo>
                <a:lnTo>
                  <a:pt x="2485" y="203"/>
                </a:lnTo>
                <a:lnTo>
                  <a:pt x="2447" y="213"/>
                </a:lnTo>
                <a:lnTo>
                  <a:pt x="2411" y="229"/>
                </a:lnTo>
                <a:lnTo>
                  <a:pt x="2376" y="251"/>
                </a:lnTo>
                <a:lnTo>
                  <a:pt x="2342" y="279"/>
                </a:lnTo>
                <a:lnTo>
                  <a:pt x="2309" y="313"/>
                </a:lnTo>
                <a:lnTo>
                  <a:pt x="2277" y="351"/>
                </a:lnTo>
                <a:lnTo>
                  <a:pt x="2247" y="394"/>
                </a:lnTo>
                <a:lnTo>
                  <a:pt x="2218" y="443"/>
                </a:lnTo>
                <a:lnTo>
                  <a:pt x="2190" y="496"/>
                </a:lnTo>
                <a:lnTo>
                  <a:pt x="2165" y="554"/>
                </a:lnTo>
                <a:lnTo>
                  <a:pt x="2141" y="616"/>
                </a:lnTo>
                <a:lnTo>
                  <a:pt x="2118" y="681"/>
                </a:lnTo>
                <a:lnTo>
                  <a:pt x="2099" y="751"/>
                </a:lnTo>
                <a:lnTo>
                  <a:pt x="2080" y="823"/>
                </a:lnTo>
                <a:lnTo>
                  <a:pt x="2065" y="899"/>
                </a:lnTo>
                <a:lnTo>
                  <a:pt x="2320" y="899"/>
                </a:lnTo>
                <a:lnTo>
                  <a:pt x="2365" y="902"/>
                </a:lnTo>
                <a:lnTo>
                  <a:pt x="2408" y="910"/>
                </a:lnTo>
                <a:lnTo>
                  <a:pt x="2449" y="923"/>
                </a:lnTo>
                <a:lnTo>
                  <a:pt x="2489" y="943"/>
                </a:lnTo>
                <a:lnTo>
                  <a:pt x="2526" y="966"/>
                </a:lnTo>
                <a:lnTo>
                  <a:pt x="2560" y="994"/>
                </a:lnTo>
                <a:lnTo>
                  <a:pt x="2592" y="1025"/>
                </a:lnTo>
                <a:lnTo>
                  <a:pt x="2622" y="1061"/>
                </a:lnTo>
                <a:lnTo>
                  <a:pt x="2648" y="1101"/>
                </a:lnTo>
                <a:lnTo>
                  <a:pt x="2670" y="1144"/>
                </a:lnTo>
                <a:lnTo>
                  <a:pt x="2689" y="1190"/>
                </a:lnTo>
                <a:lnTo>
                  <a:pt x="2704" y="1239"/>
                </a:lnTo>
                <a:lnTo>
                  <a:pt x="2715" y="1290"/>
                </a:lnTo>
                <a:lnTo>
                  <a:pt x="2722" y="1343"/>
                </a:lnTo>
                <a:lnTo>
                  <a:pt x="2724" y="1398"/>
                </a:lnTo>
                <a:lnTo>
                  <a:pt x="2722" y="1453"/>
                </a:lnTo>
                <a:lnTo>
                  <a:pt x="2715" y="1506"/>
                </a:lnTo>
                <a:lnTo>
                  <a:pt x="2704" y="1557"/>
                </a:lnTo>
                <a:lnTo>
                  <a:pt x="2689" y="1606"/>
                </a:lnTo>
                <a:lnTo>
                  <a:pt x="2670" y="1651"/>
                </a:lnTo>
                <a:lnTo>
                  <a:pt x="2648" y="1694"/>
                </a:lnTo>
                <a:lnTo>
                  <a:pt x="2622" y="1734"/>
                </a:lnTo>
                <a:lnTo>
                  <a:pt x="2592" y="1770"/>
                </a:lnTo>
                <a:lnTo>
                  <a:pt x="2560" y="1802"/>
                </a:lnTo>
                <a:lnTo>
                  <a:pt x="2526" y="1830"/>
                </a:lnTo>
                <a:lnTo>
                  <a:pt x="2489" y="1854"/>
                </a:lnTo>
                <a:lnTo>
                  <a:pt x="2449" y="1872"/>
                </a:lnTo>
                <a:lnTo>
                  <a:pt x="2408" y="1885"/>
                </a:lnTo>
                <a:lnTo>
                  <a:pt x="2365" y="1894"/>
                </a:lnTo>
                <a:lnTo>
                  <a:pt x="2320" y="1897"/>
                </a:lnTo>
                <a:lnTo>
                  <a:pt x="2065" y="1897"/>
                </a:lnTo>
                <a:lnTo>
                  <a:pt x="2080" y="1973"/>
                </a:lnTo>
                <a:lnTo>
                  <a:pt x="2099" y="2046"/>
                </a:lnTo>
                <a:lnTo>
                  <a:pt x="2118" y="2115"/>
                </a:lnTo>
                <a:lnTo>
                  <a:pt x="2141" y="2180"/>
                </a:lnTo>
                <a:lnTo>
                  <a:pt x="2165" y="2242"/>
                </a:lnTo>
                <a:lnTo>
                  <a:pt x="2190" y="2300"/>
                </a:lnTo>
                <a:lnTo>
                  <a:pt x="2218" y="2353"/>
                </a:lnTo>
                <a:lnTo>
                  <a:pt x="2247" y="2401"/>
                </a:lnTo>
                <a:lnTo>
                  <a:pt x="2277" y="2445"/>
                </a:lnTo>
                <a:lnTo>
                  <a:pt x="2309" y="2484"/>
                </a:lnTo>
                <a:lnTo>
                  <a:pt x="2342" y="2517"/>
                </a:lnTo>
                <a:lnTo>
                  <a:pt x="2376" y="2545"/>
                </a:lnTo>
                <a:lnTo>
                  <a:pt x="2411" y="2567"/>
                </a:lnTo>
                <a:lnTo>
                  <a:pt x="2447" y="2583"/>
                </a:lnTo>
                <a:lnTo>
                  <a:pt x="2485" y="2593"/>
                </a:lnTo>
                <a:lnTo>
                  <a:pt x="2523" y="2596"/>
                </a:lnTo>
                <a:lnTo>
                  <a:pt x="2562" y="2593"/>
                </a:lnTo>
                <a:lnTo>
                  <a:pt x="2600" y="2582"/>
                </a:lnTo>
                <a:lnTo>
                  <a:pt x="2638" y="2564"/>
                </a:lnTo>
                <a:lnTo>
                  <a:pt x="2674" y="2541"/>
                </a:lnTo>
                <a:lnTo>
                  <a:pt x="2710" y="2510"/>
                </a:lnTo>
                <a:lnTo>
                  <a:pt x="2745" y="2474"/>
                </a:lnTo>
                <a:lnTo>
                  <a:pt x="2777" y="2433"/>
                </a:lnTo>
                <a:lnTo>
                  <a:pt x="2809" y="2386"/>
                </a:lnTo>
                <a:lnTo>
                  <a:pt x="2837" y="2332"/>
                </a:lnTo>
                <a:lnTo>
                  <a:pt x="2865" y="2275"/>
                </a:lnTo>
                <a:lnTo>
                  <a:pt x="2892" y="2214"/>
                </a:lnTo>
                <a:lnTo>
                  <a:pt x="2916" y="2148"/>
                </a:lnTo>
                <a:lnTo>
                  <a:pt x="2937" y="2077"/>
                </a:lnTo>
                <a:lnTo>
                  <a:pt x="2958" y="2003"/>
                </a:lnTo>
                <a:lnTo>
                  <a:pt x="2976" y="1925"/>
                </a:lnTo>
                <a:lnTo>
                  <a:pt x="2991" y="1843"/>
                </a:lnTo>
                <a:lnTo>
                  <a:pt x="3004" y="1760"/>
                </a:lnTo>
                <a:lnTo>
                  <a:pt x="3014" y="1673"/>
                </a:lnTo>
                <a:lnTo>
                  <a:pt x="3021" y="1583"/>
                </a:lnTo>
                <a:lnTo>
                  <a:pt x="3025" y="1491"/>
                </a:lnTo>
                <a:lnTo>
                  <a:pt x="3026" y="1398"/>
                </a:lnTo>
                <a:lnTo>
                  <a:pt x="3025" y="1304"/>
                </a:lnTo>
                <a:lnTo>
                  <a:pt x="3021" y="1212"/>
                </a:lnTo>
                <a:lnTo>
                  <a:pt x="3014" y="1123"/>
                </a:lnTo>
                <a:lnTo>
                  <a:pt x="3004" y="1037"/>
                </a:lnTo>
                <a:lnTo>
                  <a:pt x="2991" y="952"/>
                </a:lnTo>
                <a:lnTo>
                  <a:pt x="2976" y="871"/>
                </a:lnTo>
                <a:lnTo>
                  <a:pt x="2958" y="794"/>
                </a:lnTo>
                <a:lnTo>
                  <a:pt x="2937" y="719"/>
                </a:lnTo>
                <a:lnTo>
                  <a:pt x="2916" y="649"/>
                </a:lnTo>
                <a:lnTo>
                  <a:pt x="2892" y="582"/>
                </a:lnTo>
                <a:lnTo>
                  <a:pt x="2865" y="520"/>
                </a:lnTo>
                <a:lnTo>
                  <a:pt x="2837" y="463"/>
                </a:lnTo>
                <a:lnTo>
                  <a:pt x="2809" y="411"/>
                </a:lnTo>
                <a:lnTo>
                  <a:pt x="2777" y="364"/>
                </a:lnTo>
                <a:lnTo>
                  <a:pt x="2745" y="322"/>
                </a:lnTo>
                <a:lnTo>
                  <a:pt x="2710" y="286"/>
                </a:lnTo>
                <a:lnTo>
                  <a:pt x="2674" y="255"/>
                </a:lnTo>
                <a:lnTo>
                  <a:pt x="2638" y="232"/>
                </a:lnTo>
                <a:lnTo>
                  <a:pt x="2600" y="214"/>
                </a:lnTo>
                <a:lnTo>
                  <a:pt x="2562" y="203"/>
                </a:lnTo>
                <a:lnTo>
                  <a:pt x="2523" y="200"/>
                </a:lnTo>
                <a:close/>
                <a:moveTo>
                  <a:pt x="2523" y="0"/>
                </a:moveTo>
                <a:lnTo>
                  <a:pt x="2573" y="3"/>
                </a:lnTo>
                <a:lnTo>
                  <a:pt x="2622" y="11"/>
                </a:lnTo>
                <a:lnTo>
                  <a:pt x="2668" y="25"/>
                </a:lnTo>
                <a:lnTo>
                  <a:pt x="2714" y="44"/>
                </a:lnTo>
                <a:lnTo>
                  <a:pt x="2757" y="67"/>
                </a:lnTo>
                <a:lnTo>
                  <a:pt x="2798" y="96"/>
                </a:lnTo>
                <a:lnTo>
                  <a:pt x="2837" y="130"/>
                </a:lnTo>
                <a:lnTo>
                  <a:pt x="2876" y="166"/>
                </a:lnTo>
                <a:lnTo>
                  <a:pt x="2912" y="208"/>
                </a:lnTo>
                <a:lnTo>
                  <a:pt x="2946" y="253"/>
                </a:lnTo>
                <a:lnTo>
                  <a:pt x="2978" y="302"/>
                </a:lnTo>
                <a:lnTo>
                  <a:pt x="3008" y="354"/>
                </a:lnTo>
                <a:lnTo>
                  <a:pt x="3035" y="410"/>
                </a:lnTo>
                <a:lnTo>
                  <a:pt x="3062" y="468"/>
                </a:lnTo>
                <a:lnTo>
                  <a:pt x="3087" y="529"/>
                </a:lnTo>
                <a:lnTo>
                  <a:pt x="3109" y="592"/>
                </a:lnTo>
                <a:lnTo>
                  <a:pt x="3129" y="659"/>
                </a:lnTo>
                <a:lnTo>
                  <a:pt x="3149" y="726"/>
                </a:lnTo>
                <a:lnTo>
                  <a:pt x="3166" y="797"/>
                </a:lnTo>
                <a:lnTo>
                  <a:pt x="3180" y="868"/>
                </a:lnTo>
                <a:lnTo>
                  <a:pt x="3193" y="942"/>
                </a:lnTo>
                <a:lnTo>
                  <a:pt x="3204" y="1015"/>
                </a:lnTo>
                <a:lnTo>
                  <a:pt x="3213" y="1091"/>
                </a:lnTo>
                <a:lnTo>
                  <a:pt x="3220" y="1167"/>
                </a:lnTo>
                <a:lnTo>
                  <a:pt x="3224" y="1244"/>
                </a:lnTo>
                <a:lnTo>
                  <a:pt x="3227" y="1320"/>
                </a:lnTo>
                <a:lnTo>
                  <a:pt x="3228" y="1398"/>
                </a:lnTo>
                <a:lnTo>
                  <a:pt x="3227" y="1475"/>
                </a:lnTo>
                <a:lnTo>
                  <a:pt x="3224" y="1552"/>
                </a:lnTo>
                <a:lnTo>
                  <a:pt x="3220" y="1629"/>
                </a:lnTo>
                <a:lnTo>
                  <a:pt x="3213" y="1704"/>
                </a:lnTo>
                <a:lnTo>
                  <a:pt x="3204" y="1780"/>
                </a:lnTo>
                <a:lnTo>
                  <a:pt x="3193" y="1855"/>
                </a:lnTo>
                <a:lnTo>
                  <a:pt x="3180" y="1927"/>
                </a:lnTo>
                <a:lnTo>
                  <a:pt x="3166" y="1999"/>
                </a:lnTo>
                <a:lnTo>
                  <a:pt x="3149" y="2069"/>
                </a:lnTo>
                <a:lnTo>
                  <a:pt x="3129" y="2137"/>
                </a:lnTo>
                <a:lnTo>
                  <a:pt x="3109" y="2203"/>
                </a:lnTo>
                <a:lnTo>
                  <a:pt x="3087" y="2266"/>
                </a:lnTo>
                <a:lnTo>
                  <a:pt x="3062" y="2327"/>
                </a:lnTo>
                <a:lnTo>
                  <a:pt x="3035" y="2386"/>
                </a:lnTo>
                <a:lnTo>
                  <a:pt x="3008" y="2442"/>
                </a:lnTo>
                <a:lnTo>
                  <a:pt x="2978" y="2494"/>
                </a:lnTo>
                <a:lnTo>
                  <a:pt x="2946" y="2543"/>
                </a:lnTo>
                <a:lnTo>
                  <a:pt x="2912" y="2588"/>
                </a:lnTo>
                <a:lnTo>
                  <a:pt x="2876" y="2629"/>
                </a:lnTo>
                <a:lnTo>
                  <a:pt x="2837" y="2666"/>
                </a:lnTo>
                <a:lnTo>
                  <a:pt x="2798" y="2699"/>
                </a:lnTo>
                <a:lnTo>
                  <a:pt x="2757" y="2728"/>
                </a:lnTo>
                <a:lnTo>
                  <a:pt x="2714" y="2751"/>
                </a:lnTo>
                <a:lnTo>
                  <a:pt x="2668" y="2771"/>
                </a:lnTo>
                <a:lnTo>
                  <a:pt x="2622" y="2784"/>
                </a:lnTo>
                <a:lnTo>
                  <a:pt x="2573" y="2793"/>
                </a:lnTo>
                <a:lnTo>
                  <a:pt x="2523" y="2795"/>
                </a:lnTo>
                <a:lnTo>
                  <a:pt x="2471" y="2793"/>
                </a:lnTo>
                <a:lnTo>
                  <a:pt x="2423" y="2784"/>
                </a:lnTo>
                <a:lnTo>
                  <a:pt x="2375" y="2771"/>
                </a:lnTo>
                <a:lnTo>
                  <a:pt x="2330" y="2751"/>
                </a:lnTo>
                <a:lnTo>
                  <a:pt x="2286" y="2727"/>
                </a:lnTo>
                <a:lnTo>
                  <a:pt x="2245" y="2698"/>
                </a:lnTo>
                <a:lnTo>
                  <a:pt x="2206" y="2665"/>
                </a:lnTo>
                <a:lnTo>
                  <a:pt x="2168" y="2628"/>
                </a:lnTo>
                <a:lnTo>
                  <a:pt x="2132" y="2586"/>
                </a:lnTo>
                <a:lnTo>
                  <a:pt x="2099" y="2540"/>
                </a:lnTo>
                <a:lnTo>
                  <a:pt x="2067" y="2491"/>
                </a:lnTo>
                <a:lnTo>
                  <a:pt x="2036" y="2439"/>
                </a:lnTo>
                <a:lnTo>
                  <a:pt x="2034" y="2440"/>
                </a:lnTo>
                <a:lnTo>
                  <a:pt x="1995" y="2371"/>
                </a:lnTo>
                <a:lnTo>
                  <a:pt x="1955" y="2306"/>
                </a:lnTo>
                <a:lnTo>
                  <a:pt x="1913" y="2246"/>
                </a:lnTo>
                <a:lnTo>
                  <a:pt x="1869" y="2188"/>
                </a:lnTo>
                <a:lnTo>
                  <a:pt x="1822" y="2136"/>
                </a:lnTo>
                <a:lnTo>
                  <a:pt x="1773" y="2088"/>
                </a:lnTo>
                <a:lnTo>
                  <a:pt x="1723" y="2047"/>
                </a:lnTo>
                <a:lnTo>
                  <a:pt x="1670" y="2009"/>
                </a:lnTo>
                <a:lnTo>
                  <a:pt x="1617" y="1976"/>
                </a:lnTo>
                <a:lnTo>
                  <a:pt x="1562" y="1950"/>
                </a:lnTo>
                <a:lnTo>
                  <a:pt x="1505" y="1928"/>
                </a:lnTo>
                <a:lnTo>
                  <a:pt x="1449" y="1913"/>
                </a:lnTo>
                <a:lnTo>
                  <a:pt x="1390" y="1904"/>
                </a:lnTo>
                <a:lnTo>
                  <a:pt x="1382" y="1906"/>
                </a:lnTo>
                <a:lnTo>
                  <a:pt x="1372" y="1908"/>
                </a:lnTo>
                <a:lnTo>
                  <a:pt x="1363" y="1912"/>
                </a:lnTo>
                <a:lnTo>
                  <a:pt x="1363" y="1912"/>
                </a:lnTo>
                <a:lnTo>
                  <a:pt x="1362" y="1912"/>
                </a:lnTo>
                <a:lnTo>
                  <a:pt x="1362" y="1913"/>
                </a:lnTo>
                <a:lnTo>
                  <a:pt x="1361" y="1913"/>
                </a:lnTo>
                <a:lnTo>
                  <a:pt x="1361" y="1913"/>
                </a:lnTo>
                <a:lnTo>
                  <a:pt x="1343" y="1926"/>
                </a:lnTo>
                <a:lnTo>
                  <a:pt x="1330" y="1942"/>
                </a:lnTo>
                <a:lnTo>
                  <a:pt x="1324" y="1952"/>
                </a:lnTo>
                <a:lnTo>
                  <a:pt x="1317" y="1970"/>
                </a:lnTo>
                <a:lnTo>
                  <a:pt x="1312" y="1990"/>
                </a:lnTo>
                <a:lnTo>
                  <a:pt x="1312" y="1992"/>
                </a:lnTo>
                <a:lnTo>
                  <a:pt x="1311" y="1994"/>
                </a:lnTo>
                <a:lnTo>
                  <a:pt x="1311" y="1997"/>
                </a:lnTo>
                <a:lnTo>
                  <a:pt x="1311" y="2696"/>
                </a:lnTo>
                <a:lnTo>
                  <a:pt x="1313" y="2711"/>
                </a:lnTo>
                <a:lnTo>
                  <a:pt x="1320" y="2726"/>
                </a:lnTo>
                <a:lnTo>
                  <a:pt x="1329" y="2740"/>
                </a:lnTo>
                <a:lnTo>
                  <a:pt x="1341" y="2755"/>
                </a:lnTo>
                <a:lnTo>
                  <a:pt x="1355" y="2771"/>
                </a:lnTo>
                <a:lnTo>
                  <a:pt x="1368" y="2788"/>
                </a:lnTo>
                <a:lnTo>
                  <a:pt x="1382" y="2805"/>
                </a:lnTo>
                <a:lnTo>
                  <a:pt x="1394" y="2825"/>
                </a:lnTo>
                <a:lnTo>
                  <a:pt x="1403" y="2846"/>
                </a:lnTo>
                <a:lnTo>
                  <a:pt x="1409" y="2870"/>
                </a:lnTo>
                <a:lnTo>
                  <a:pt x="1411" y="2895"/>
                </a:lnTo>
                <a:lnTo>
                  <a:pt x="1411" y="2995"/>
                </a:lnTo>
                <a:lnTo>
                  <a:pt x="1409" y="3028"/>
                </a:lnTo>
                <a:lnTo>
                  <a:pt x="1401" y="3059"/>
                </a:lnTo>
                <a:lnTo>
                  <a:pt x="1390" y="3087"/>
                </a:lnTo>
                <a:lnTo>
                  <a:pt x="1373" y="3114"/>
                </a:lnTo>
                <a:lnTo>
                  <a:pt x="1353" y="3137"/>
                </a:lnTo>
                <a:lnTo>
                  <a:pt x="1329" y="3157"/>
                </a:lnTo>
                <a:lnTo>
                  <a:pt x="1303" y="3173"/>
                </a:lnTo>
                <a:lnTo>
                  <a:pt x="1274" y="3185"/>
                </a:lnTo>
                <a:lnTo>
                  <a:pt x="1243" y="3192"/>
                </a:lnTo>
                <a:lnTo>
                  <a:pt x="1210" y="3195"/>
                </a:lnTo>
                <a:lnTo>
                  <a:pt x="807" y="3195"/>
                </a:lnTo>
                <a:lnTo>
                  <a:pt x="774" y="3192"/>
                </a:lnTo>
                <a:lnTo>
                  <a:pt x="743" y="3185"/>
                </a:lnTo>
                <a:lnTo>
                  <a:pt x="714" y="3173"/>
                </a:lnTo>
                <a:lnTo>
                  <a:pt x="687" y="3157"/>
                </a:lnTo>
                <a:lnTo>
                  <a:pt x="664" y="3137"/>
                </a:lnTo>
                <a:lnTo>
                  <a:pt x="644" y="3114"/>
                </a:lnTo>
                <a:lnTo>
                  <a:pt x="627" y="3087"/>
                </a:lnTo>
                <a:lnTo>
                  <a:pt x="615" y="3059"/>
                </a:lnTo>
                <a:lnTo>
                  <a:pt x="608" y="3028"/>
                </a:lnTo>
                <a:lnTo>
                  <a:pt x="605" y="2995"/>
                </a:lnTo>
                <a:lnTo>
                  <a:pt x="605" y="2097"/>
                </a:lnTo>
                <a:lnTo>
                  <a:pt x="602" y="2061"/>
                </a:lnTo>
                <a:lnTo>
                  <a:pt x="592" y="2027"/>
                </a:lnTo>
                <a:lnTo>
                  <a:pt x="578" y="1997"/>
                </a:lnTo>
                <a:lnTo>
                  <a:pt x="557" y="1968"/>
                </a:lnTo>
                <a:lnTo>
                  <a:pt x="533" y="1944"/>
                </a:lnTo>
                <a:lnTo>
                  <a:pt x="506" y="1925"/>
                </a:lnTo>
                <a:lnTo>
                  <a:pt x="474" y="1910"/>
                </a:lnTo>
                <a:lnTo>
                  <a:pt x="440" y="1901"/>
                </a:lnTo>
                <a:lnTo>
                  <a:pt x="403" y="1897"/>
                </a:lnTo>
                <a:lnTo>
                  <a:pt x="359" y="1894"/>
                </a:lnTo>
                <a:lnTo>
                  <a:pt x="316" y="1885"/>
                </a:lnTo>
                <a:lnTo>
                  <a:pt x="274" y="1872"/>
                </a:lnTo>
                <a:lnTo>
                  <a:pt x="235" y="1854"/>
                </a:lnTo>
                <a:lnTo>
                  <a:pt x="198" y="1830"/>
                </a:lnTo>
                <a:lnTo>
                  <a:pt x="164" y="1802"/>
                </a:lnTo>
                <a:lnTo>
                  <a:pt x="132" y="1770"/>
                </a:lnTo>
                <a:lnTo>
                  <a:pt x="103" y="1734"/>
                </a:lnTo>
                <a:lnTo>
                  <a:pt x="77" y="1694"/>
                </a:lnTo>
                <a:lnTo>
                  <a:pt x="55" y="1651"/>
                </a:lnTo>
                <a:lnTo>
                  <a:pt x="35" y="1606"/>
                </a:lnTo>
                <a:lnTo>
                  <a:pt x="21" y="1557"/>
                </a:lnTo>
                <a:lnTo>
                  <a:pt x="9" y="1506"/>
                </a:lnTo>
                <a:lnTo>
                  <a:pt x="2" y="1453"/>
                </a:lnTo>
                <a:lnTo>
                  <a:pt x="0" y="1398"/>
                </a:lnTo>
                <a:lnTo>
                  <a:pt x="2" y="1343"/>
                </a:lnTo>
                <a:lnTo>
                  <a:pt x="9" y="1290"/>
                </a:lnTo>
                <a:lnTo>
                  <a:pt x="21" y="1239"/>
                </a:lnTo>
                <a:lnTo>
                  <a:pt x="35" y="1190"/>
                </a:lnTo>
                <a:lnTo>
                  <a:pt x="55" y="1144"/>
                </a:lnTo>
                <a:lnTo>
                  <a:pt x="77" y="1101"/>
                </a:lnTo>
                <a:lnTo>
                  <a:pt x="103" y="1061"/>
                </a:lnTo>
                <a:lnTo>
                  <a:pt x="132" y="1025"/>
                </a:lnTo>
                <a:lnTo>
                  <a:pt x="164" y="994"/>
                </a:lnTo>
                <a:lnTo>
                  <a:pt x="198" y="966"/>
                </a:lnTo>
                <a:lnTo>
                  <a:pt x="235" y="943"/>
                </a:lnTo>
                <a:lnTo>
                  <a:pt x="274" y="923"/>
                </a:lnTo>
                <a:lnTo>
                  <a:pt x="316" y="910"/>
                </a:lnTo>
                <a:lnTo>
                  <a:pt x="359" y="902"/>
                </a:lnTo>
                <a:lnTo>
                  <a:pt x="403" y="899"/>
                </a:lnTo>
                <a:lnTo>
                  <a:pt x="1334" y="899"/>
                </a:lnTo>
                <a:lnTo>
                  <a:pt x="1393" y="896"/>
                </a:lnTo>
                <a:lnTo>
                  <a:pt x="1452" y="885"/>
                </a:lnTo>
                <a:lnTo>
                  <a:pt x="1508" y="870"/>
                </a:lnTo>
                <a:lnTo>
                  <a:pt x="1564" y="849"/>
                </a:lnTo>
                <a:lnTo>
                  <a:pt x="1619" y="821"/>
                </a:lnTo>
                <a:lnTo>
                  <a:pt x="1673" y="788"/>
                </a:lnTo>
                <a:lnTo>
                  <a:pt x="1724" y="751"/>
                </a:lnTo>
                <a:lnTo>
                  <a:pt x="1774" y="708"/>
                </a:lnTo>
                <a:lnTo>
                  <a:pt x="1822" y="660"/>
                </a:lnTo>
                <a:lnTo>
                  <a:pt x="1869" y="608"/>
                </a:lnTo>
                <a:lnTo>
                  <a:pt x="1914" y="551"/>
                </a:lnTo>
                <a:lnTo>
                  <a:pt x="1956" y="490"/>
                </a:lnTo>
                <a:lnTo>
                  <a:pt x="1995" y="426"/>
                </a:lnTo>
                <a:lnTo>
                  <a:pt x="2034" y="356"/>
                </a:lnTo>
                <a:lnTo>
                  <a:pt x="2036" y="357"/>
                </a:lnTo>
                <a:lnTo>
                  <a:pt x="2066" y="305"/>
                </a:lnTo>
                <a:lnTo>
                  <a:pt x="2098" y="256"/>
                </a:lnTo>
                <a:lnTo>
                  <a:pt x="2132" y="210"/>
                </a:lnTo>
                <a:lnTo>
                  <a:pt x="2168" y="169"/>
                </a:lnTo>
                <a:lnTo>
                  <a:pt x="2205" y="131"/>
                </a:lnTo>
                <a:lnTo>
                  <a:pt x="2245" y="97"/>
                </a:lnTo>
                <a:lnTo>
                  <a:pt x="2286" y="68"/>
                </a:lnTo>
                <a:lnTo>
                  <a:pt x="2330" y="45"/>
                </a:lnTo>
                <a:lnTo>
                  <a:pt x="2375" y="26"/>
                </a:lnTo>
                <a:lnTo>
                  <a:pt x="2423" y="11"/>
                </a:lnTo>
                <a:lnTo>
                  <a:pt x="2471" y="3"/>
                </a:lnTo>
                <a:lnTo>
                  <a:pt x="2523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45715" tIns="22858" rIns="45715" bIns="22858" numCol="1" anchor="t" anchorCtr="0" compatLnSpc="1">
            <a:prstTxWarp prst="textNoShape">
              <a:avLst/>
            </a:prstTxWarp>
          </a:bodyPr>
          <a:lstStyle/>
          <a:p>
            <a:endParaRPr lang="es-ES" sz="900"/>
          </a:p>
        </p:txBody>
      </p:sp>
      <p:grpSp>
        <p:nvGrpSpPr>
          <p:cNvPr id="33" name="Group 15"/>
          <p:cNvGrpSpPr>
            <a:grpSpLocks noChangeAspect="1"/>
          </p:cNvGrpSpPr>
          <p:nvPr/>
        </p:nvGrpSpPr>
        <p:grpSpPr bwMode="auto">
          <a:xfrm>
            <a:off x="2471146" y="4556492"/>
            <a:ext cx="343051" cy="339440"/>
            <a:chOff x="12172" y="2923"/>
            <a:chExt cx="1615" cy="1598"/>
          </a:xfrm>
          <a:solidFill>
            <a:schemeClr val="tx2"/>
          </a:solidFill>
        </p:grpSpPr>
        <p:sp>
          <p:nvSpPr>
            <p:cNvPr id="34" name="Freeform 17"/>
            <p:cNvSpPr>
              <a:spLocks noEditPoints="1"/>
            </p:cNvSpPr>
            <p:nvPr/>
          </p:nvSpPr>
          <p:spPr bwMode="auto">
            <a:xfrm>
              <a:off x="12172" y="2923"/>
              <a:ext cx="1615" cy="1598"/>
            </a:xfrm>
            <a:custGeom>
              <a:avLst/>
              <a:gdLst>
                <a:gd name="T0" fmla="*/ 214 w 3228"/>
                <a:gd name="T1" fmla="*/ 2737 h 3195"/>
                <a:gd name="T2" fmla="*/ 177 w 3228"/>
                <a:gd name="T3" fmla="*/ 2843 h 3195"/>
                <a:gd name="T4" fmla="*/ 220 w 3228"/>
                <a:gd name="T5" fmla="*/ 2956 h 3195"/>
                <a:gd name="T6" fmla="*/ 324 w 3228"/>
                <a:gd name="T7" fmla="*/ 3016 h 3195"/>
                <a:gd name="T8" fmla="*/ 440 w 3228"/>
                <a:gd name="T9" fmla="*/ 2998 h 3195"/>
                <a:gd name="T10" fmla="*/ 1241 w 3228"/>
                <a:gd name="T11" fmla="*/ 2116 h 3195"/>
                <a:gd name="T12" fmla="*/ 1046 w 3228"/>
                <a:gd name="T13" fmla="*/ 1910 h 3195"/>
                <a:gd name="T14" fmla="*/ 1786 w 3228"/>
                <a:gd name="T15" fmla="*/ 226 h 3195"/>
                <a:gd name="T16" fmla="*/ 1508 w 3228"/>
                <a:gd name="T17" fmla="*/ 336 h 3195"/>
                <a:gd name="T18" fmla="*/ 1278 w 3228"/>
                <a:gd name="T19" fmla="*/ 519 h 3195"/>
                <a:gd name="T20" fmla="*/ 1111 w 3228"/>
                <a:gd name="T21" fmla="*/ 759 h 3195"/>
                <a:gd name="T22" fmla="*/ 1021 w 3228"/>
                <a:gd name="T23" fmla="*/ 1044 h 3195"/>
                <a:gd name="T24" fmla="*/ 1021 w 3228"/>
                <a:gd name="T25" fmla="*/ 1353 h 3195"/>
                <a:gd name="T26" fmla="*/ 1111 w 3228"/>
                <a:gd name="T27" fmla="*/ 1637 h 3195"/>
                <a:gd name="T28" fmla="*/ 1278 w 3228"/>
                <a:gd name="T29" fmla="*/ 1878 h 3195"/>
                <a:gd name="T30" fmla="*/ 1508 w 3228"/>
                <a:gd name="T31" fmla="*/ 2061 h 3195"/>
                <a:gd name="T32" fmla="*/ 1786 w 3228"/>
                <a:gd name="T33" fmla="*/ 2170 h 3195"/>
                <a:gd name="T34" fmla="*/ 2097 w 3228"/>
                <a:gd name="T35" fmla="*/ 2194 h 3195"/>
                <a:gd name="T36" fmla="*/ 2393 w 3228"/>
                <a:gd name="T37" fmla="*/ 2125 h 3195"/>
                <a:gd name="T38" fmla="*/ 2649 w 3228"/>
                <a:gd name="T39" fmla="*/ 1977 h 3195"/>
                <a:gd name="T40" fmla="*/ 2849 w 3228"/>
                <a:gd name="T41" fmla="*/ 1764 h 3195"/>
                <a:gd name="T42" fmla="*/ 2980 w 3228"/>
                <a:gd name="T43" fmla="*/ 1499 h 3195"/>
                <a:gd name="T44" fmla="*/ 3026 w 3228"/>
                <a:gd name="T45" fmla="*/ 1198 h 3195"/>
                <a:gd name="T46" fmla="*/ 2980 w 3228"/>
                <a:gd name="T47" fmla="*/ 897 h 3195"/>
                <a:gd name="T48" fmla="*/ 2849 w 3228"/>
                <a:gd name="T49" fmla="*/ 632 h 3195"/>
                <a:gd name="T50" fmla="*/ 2649 w 3228"/>
                <a:gd name="T51" fmla="*/ 419 h 3195"/>
                <a:gd name="T52" fmla="*/ 2393 w 3228"/>
                <a:gd name="T53" fmla="*/ 271 h 3195"/>
                <a:gd name="T54" fmla="*/ 2097 w 3228"/>
                <a:gd name="T55" fmla="*/ 203 h 3195"/>
                <a:gd name="T56" fmla="*/ 2104 w 3228"/>
                <a:gd name="T57" fmla="*/ 3 h 3195"/>
                <a:gd name="T58" fmla="*/ 2432 w 3228"/>
                <a:gd name="T59" fmla="*/ 72 h 3195"/>
                <a:gd name="T60" fmla="*/ 2720 w 3228"/>
                <a:gd name="T61" fmla="*/ 222 h 3195"/>
                <a:gd name="T62" fmla="*/ 2955 w 3228"/>
                <a:gd name="T63" fmla="*/ 440 h 3195"/>
                <a:gd name="T64" fmla="*/ 3125 w 3228"/>
                <a:gd name="T65" fmla="*/ 713 h 3195"/>
                <a:gd name="T66" fmla="*/ 3217 w 3228"/>
                <a:gd name="T67" fmla="*/ 1028 h 3195"/>
                <a:gd name="T68" fmla="*/ 3217 w 3228"/>
                <a:gd name="T69" fmla="*/ 1367 h 3195"/>
                <a:gd name="T70" fmla="*/ 3125 w 3228"/>
                <a:gd name="T71" fmla="*/ 1683 h 3195"/>
                <a:gd name="T72" fmla="*/ 2955 w 3228"/>
                <a:gd name="T73" fmla="*/ 1957 h 3195"/>
                <a:gd name="T74" fmla="*/ 2720 w 3228"/>
                <a:gd name="T75" fmla="*/ 2174 h 3195"/>
                <a:gd name="T76" fmla="*/ 2432 w 3228"/>
                <a:gd name="T77" fmla="*/ 2324 h 3195"/>
                <a:gd name="T78" fmla="*/ 2104 w 3228"/>
                <a:gd name="T79" fmla="*/ 2393 h 3195"/>
                <a:gd name="T80" fmla="*/ 1762 w 3228"/>
                <a:gd name="T81" fmla="*/ 2369 h 3195"/>
                <a:gd name="T82" fmla="*/ 1452 w 3228"/>
                <a:gd name="T83" fmla="*/ 2256 h 3195"/>
                <a:gd name="T84" fmla="*/ 549 w 3228"/>
                <a:gd name="T85" fmla="*/ 3139 h 3195"/>
                <a:gd name="T86" fmla="*/ 398 w 3228"/>
                <a:gd name="T87" fmla="*/ 3193 h 3195"/>
                <a:gd name="T88" fmla="*/ 218 w 3228"/>
                <a:gd name="T89" fmla="*/ 3168 h 3195"/>
                <a:gd name="T90" fmla="*/ 74 w 3228"/>
                <a:gd name="T91" fmla="*/ 3059 h 3195"/>
                <a:gd name="T92" fmla="*/ 3 w 3228"/>
                <a:gd name="T93" fmla="*/ 2891 h 3195"/>
                <a:gd name="T94" fmla="*/ 22 w 3228"/>
                <a:gd name="T95" fmla="*/ 2723 h 3195"/>
                <a:gd name="T96" fmla="*/ 107 w 3228"/>
                <a:gd name="T97" fmla="*/ 2592 h 3195"/>
                <a:gd name="T98" fmla="*/ 881 w 3228"/>
                <a:gd name="T99" fmla="*/ 1609 h 3195"/>
                <a:gd name="T100" fmla="*/ 810 w 3228"/>
                <a:gd name="T101" fmla="*/ 1284 h 3195"/>
                <a:gd name="T102" fmla="*/ 834 w 3228"/>
                <a:gd name="T103" fmla="*/ 947 h 3195"/>
                <a:gd name="T104" fmla="*/ 946 w 3228"/>
                <a:gd name="T105" fmla="*/ 640 h 3195"/>
                <a:gd name="T106" fmla="*/ 1134 w 3228"/>
                <a:gd name="T107" fmla="*/ 380 h 3195"/>
                <a:gd name="T108" fmla="*/ 1384 w 3228"/>
                <a:gd name="T109" fmla="*/ 177 h 3195"/>
                <a:gd name="T110" fmla="*/ 1683 w 3228"/>
                <a:gd name="T111" fmla="*/ 46 h 3195"/>
                <a:gd name="T112" fmla="*/ 2018 w 3228"/>
                <a:gd name="T113" fmla="*/ 0 h 3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228" h="3195">
                  <a:moveTo>
                    <a:pt x="1046" y="1910"/>
                  </a:moveTo>
                  <a:lnTo>
                    <a:pt x="232" y="2715"/>
                  </a:lnTo>
                  <a:lnTo>
                    <a:pt x="232" y="2716"/>
                  </a:lnTo>
                  <a:lnTo>
                    <a:pt x="214" y="2737"/>
                  </a:lnTo>
                  <a:lnTo>
                    <a:pt x="199" y="2760"/>
                  </a:lnTo>
                  <a:lnTo>
                    <a:pt x="188" y="2786"/>
                  </a:lnTo>
                  <a:lnTo>
                    <a:pt x="181" y="2813"/>
                  </a:lnTo>
                  <a:lnTo>
                    <a:pt x="177" y="2843"/>
                  </a:lnTo>
                  <a:lnTo>
                    <a:pt x="181" y="2875"/>
                  </a:lnTo>
                  <a:lnTo>
                    <a:pt x="189" y="2904"/>
                  </a:lnTo>
                  <a:lnTo>
                    <a:pt x="202" y="2932"/>
                  </a:lnTo>
                  <a:lnTo>
                    <a:pt x="220" y="2956"/>
                  </a:lnTo>
                  <a:lnTo>
                    <a:pt x="241" y="2978"/>
                  </a:lnTo>
                  <a:lnTo>
                    <a:pt x="266" y="2995"/>
                  </a:lnTo>
                  <a:lnTo>
                    <a:pt x="294" y="3008"/>
                  </a:lnTo>
                  <a:lnTo>
                    <a:pt x="324" y="3016"/>
                  </a:lnTo>
                  <a:lnTo>
                    <a:pt x="356" y="3019"/>
                  </a:lnTo>
                  <a:lnTo>
                    <a:pt x="386" y="3017"/>
                  </a:lnTo>
                  <a:lnTo>
                    <a:pt x="414" y="3010"/>
                  </a:lnTo>
                  <a:lnTo>
                    <a:pt x="440" y="2998"/>
                  </a:lnTo>
                  <a:lnTo>
                    <a:pt x="463" y="2983"/>
                  </a:lnTo>
                  <a:lnTo>
                    <a:pt x="484" y="2965"/>
                  </a:lnTo>
                  <a:lnTo>
                    <a:pt x="1297" y="2160"/>
                  </a:lnTo>
                  <a:lnTo>
                    <a:pt x="1241" y="2116"/>
                  </a:lnTo>
                  <a:lnTo>
                    <a:pt x="1188" y="2069"/>
                  </a:lnTo>
                  <a:lnTo>
                    <a:pt x="1137" y="2019"/>
                  </a:lnTo>
                  <a:lnTo>
                    <a:pt x="1091" y="1966"/>
                  </a:lnTo>
                  <a:lnTo>
                    <a:pt x="1046" y="1910"/>
                  </a:lnTo>
                  <a:close/>
                  <a:moveTo>
                    <a:pt x="2018" y="200"/>
                  </a:moveTo>
                  <a:lnTo>
                    <a:pt x="1939" y="203"/>
                  </a:lnTo>
                  <a:lnTo>
                    <a:pt x="1861" y="211"/>
                  </a:lnTo>
                  <a:lnTo>
                    <a:pt x="1786" y="226"/>
                  </a:lnTo>
                  <a:lnTo>
                    <a:pt x="1714" y="246"/>
                  </a:lnTo>
                  <a:lnTo>
                    <a:pt x="1643" y="271"/>
                  </a:lnTo>
                  <a:lnTo>
                    <a:pt x="1574" y="301"/>
                  </a:lnTo>
                  <a:lnTo>
                    <a:pt x="1508" y="336"/>
                  </a:lnTo>
                  <a:lnTo>
                    <a:pt x="1447" y="376"/>
                  </a:lnTo>
                  <a:lnTo>
                    <a:pt x="1387" y="419"/>
                  </a:lnTo>
                  <a:lnTo>
                    <a:pt x="1331" y="467"/>
                  </a:lnTo>
                  <a:lnTo>
                    <a:pt x="1278" y="519"/>
                  </a:lnTo>
                  <a:lnTo>
                    <a:pt x="1231" y="574"/>
                  </a:lnTo>
                  <a:lnTo>
                    <a:pt x="1187" y="632"/>
                  </a:lnTo>
                  <a:lnTo>
                    <a:pt x="1146" y="694"/>
                  </a:lnTo>
                  <a:lnTo>
                    <a:pt x="1111" y="759"/>
                  </a:lnTo>
                  <a:lnTo>
                    <a:pt x="1081" y="827"/>
                  </a:lnTo>
                  <a:lnTo>
                    <a:pt x="1055" y="897"/>
                  </a:lnTo>
                  <a:lnTo>
                    <a:pt x="1036" y="969"/>
                  </a:lnTo>
                  <a:lnTo>
                    <a:pt x="1021" y="1044"/>
                  </a:lnTo>
                  <a:lnTo>
                    <a:pt x="1012" y="1120"/>
                  </a:lnTo>
                  <a:lnTo>
                    <a:pt x="1009" y="1198"/>
                  </a:lnTo>
                  <a:lnTo>
                    <a:pt x="1012" y="1277"/>
                  </a:lnTo>
                  <a:lnTo>
                    <a:pt x="1021" y="1353"/>
                  </a:lnTo>
                  <a:lnTo>
                    <a:pt x="1036" y="1428"/>
                  </a:lnTo>
                  <a:lnTo>
                    <a:pt x="1055" y="1499"/>
                  </a:lnTo>
                  <a:lnTo>
                    <a:pt x="1081" y="1570"/>
                  </a:lnTo>
                  <a:lnTo>
                    <a:pt x="1111" y="1637"/>
                  </a:lnTo>
                  <a:lnTo>
                    <a:pt x="1146" y="1702"/>
                  </a:lnTo>
                  <a:lnTo>
                    <a:pt x="1187" y="1764"/>
                  </a:lnTo>
                  <a:lnTo>
                    <a:pt x="1231" y="1823"/>
                  </a:lnTo>
                  <a:lnTo>
                    <a:pt x="1278" y="1878"/>
                  </a:lnTo>
                  <a:lnTo>
                    <a:pt x="1331" y="1930"/>
                  </a:lnTo>
                  <a:lnTo>
                    <a:pt x="1387" y="1977"/>
                  </a:lnTo>
                  <a:lnTo>
                    <a:pt x="1447" y="2021"/>
                  </a:lnTo>
                  <a:lnTo>
                    <a:pt x="1508" y="2061"/>
                  </a:lnTo>
                  <a:lnTo>
                    <a:pt x="1574" y="2096"/>
                  </a:lnTo>
                  <a:lnTo>
                    <a:pt x="1643" y="2125"/>
                  </a:lnTo>
                  <a:lnTo>
                    <a:pt x="1714" y="2151"/>
                  </a:lnTo>
                  <a:lnTo>
                    <a:pt x="1786" y="2170"/>
                  </a:lnTo>
                  <a:lnTo>
                    <a:pt x="1861" y="2184"/>
                  </a:lnTo>
                  <a:lnTo>
                    <a:pt x="1939" y="2194"/>
                  </a:lnTo>
                  <a:lnTo>
                    <a:pt x="2018" y="2197"/>
                  </a:lnTo>
                  <a:lnTo>
                    <a:pt x="2097" y="2194"/>
                  </a:lnTo>
                  <a:lnTo>
                    <a:pt x="2174" y="2184"/>
                  </a:lnTo>
                  <a:lnTo>
                    <a:pt x="2249" y="2170"/>
                  </a:lnTo>
                  <a:lnTo>
                    <a:pt x="2323" y="2151"/>
                  </a:lnTo>
                  <a:lnTo>
                    <a:pt x="2393" y="2125"/>
                  </a:lnTo>
                  <a:lnTo>
                    <a:pt x="2462" y="2096"/>
                  </a:lnTo>
                  <a:lnTo>
                    <a:pt x="2527" y="2061"/>
                  </a:lnTo>
                  <a:lnTo>
                    <a:pt x="2590" y="2021"/>
                  </a:lnTo>
                  <a:lnTo>
                    <a:pt x="2649" y="1977"/>
                  </a:lnTo>
                  <a:lnTo>
                    <a:pt x="2704" y="1930"/>
                  </a:lnTo>
                  <a:lnTo>
                    <a:pt x="2757" y="1878"/>
                  </a:lnTo>
                  <a:lnTo>
                    <a:pt x="2805" y="1823"/>
                  </a:lnTo>
                  <a:lnTo>
                    <a:pt x="2849" y="1764"/>
                  </a:lnTo>
                  <a:lnTo>
                    <a:pt x="2889" y="1702"/>
                  </a:lnTo>
                  <a:lnTo>
                    <a:pt x="2924" y="1637"/>
                  </a:lnTo>
                  <a:lnTo>
                    <a:pt x="2955" y="1570"/>
                  </a:lnTo>
                  <a:lnTo>
                    <a:pt x="2980" y="1499"/>
                  </a:lnTo>
                  <a:lnTo>
                    <a:pt x="3000" y="1428"/>
                  </a:lnTo>
                  <a:lnTo>
                    <a:pt x="3015" y="1353"/>
                  </a:lnTo>
                  <a:lnTo>
                    <a:pt x="3024" y="1277"/>
                  </a:lnTo>
                  <a:lnTo>
                    <a:pt x="3026" y="1198"/>
                  </a:lnTo>
                  <a:lnTo>
                    <a:pt x="3024" y="1120"/>
                  </a:lnTo>
                  <a:lnTo>
                    <a:pt x="3015" y="1044"/>
                  </a:lnTo>
                  <a:lnTo>
                    <a:pt x="3000" y="969"/>
                  </a:lnTo>
                  <a:lnTo>
                    <a:pt x="2980" y="897"/>
                  </a:lnTo>
                  <a:lnTo>
                    <a:pt x="2955" y="827"/>
                  </a:lnTo>
                  <a:lnTo>
                    <a:pt x="2924" y="759"/>
                  </a:lnTo>
                  <a:lnTo>
                    <a:pt x="2889" y="694"/>
                  </a:lnTo>
                  <a:lnTo>
                    <a:pt x="2849" y="632"/>
                  </a:lnTo>
                  <a:lnTo>
                    <a:pt x="2805" y="574"/>
                  </a:lnTo>
                  <a:lnTo>
                    <a:pt x="2757" y="519"/>
                  </a:lnTo>
                  <a:lnTo>
                    <a:pt x="2704" y="467"/>
                  </a:lnTo>
                  <a:lnTo>
                    <a:pt x="2649" y="419"/>
                  </a:lnTo>
                  <a:lnTo>
                    <a:pt x="2590" y="376"/>
                  </a:lnTo>
                  <a:lnTo>
                    <a:pt x="2527" y="336"/>
                  </a:lnTo>
                  <a:lnTo>
                    <a:pt x="2462" y="301"/>
                  </a:lnTo>
                  <a:lnTo>
                    <a:pt x="2393" y="271"/>
                  </a:lnTo>
                  <a:lnTo>
                    <a:pt x="2323" y="246"/>
                  </a:lnTo>
                  <a:lnTo>
                    <a:pt x="2249" y="226"/>
                  </a:lnTo>
                  <a:lnTo>
                    <a:pt x="2174" y="211"/>
                  </a:lnTo>
                  <a:lnTo>
                    <a:pt x="2097" y="203"/>
                  </a:lnTo>
                  <a:lnTo>
                    <a:pt x="2018" y="200"/>
                  </a:lnTo>
                  <a:close/>
                  <a:moveTo>
                    <a:pt x="2018" y="0"/>
                  </a:moveTo>
                  <a:lnTo>
                    <a:pt x="2018" y="0"/>
                  </a:lnTo>
                  <a:lnTo>
                    <a:pt x="2104" y="3"/>
                  </a:lnTo>
                  <a:lnTo>
                    <a:pt x="2189" y="11"/>
                  </a:lnTo>
                  <a:lnTo>
                    <a:pt x="2272" y="27"/>
                  </a:lnTo>
                  <a:lnTo>
                    <a:pt x="2352" y="46"/>
                  </a:lnTo>
                  <a:lnTo>
                    <a:pt x="2432" y="72"/>
                  </a:lnTo>
                  <a:lnTo>
                    <a:pt x="2508" y="102"/>
                  </a:lnTo>
                  <a:lnTo>
                    <a:pt x="2582" y="137"/>
                  </a:lnTo>
                  <a:lnTo>
                    <a:pt x="2652" y="177"/>
                  </a:lnTo>
                  <a:lnTo>
                    <a:pt x="2720" y="222"/>
                  </a:lnTo>
                  <a:lnTo>
                    <a:pt x="2784" y="271"/>
                  </a:lnTo>
                  <a:lnTo>
                    <a:pt x="2845" y="323"/>
                  </a:lnTo>
                  <a:lnTo>
                    <a:pt x="2902" y="380"/>
                  </a:lnTo>
                  <a:lnTo>
                    <a:pt x="2955" y="440"/>
                  </a:lnTo>
                  <a:lnTo>
                    <a:pt x="3005" y="503"/>
                  </a:lnTo>
                  <a:lnTo>
                    <a:pt x="3049" y="570"/>
                  </a:lnTo>
                  <a:lnTo>
                    <a:pt x="3090" y="640"/>
                  </a:lnTo>
                  <a:lnTo>
                    <a:pt x="3125" y="713"/>
                  </a:lnTo>
                  <a:lnTo>
                    <a:pt x="3156" y="788"/>
                  </a:lnTo>
                  <a:lnTo>
                    <a:pt x="3182" y="866"/>
                  </a:lnTo>
                  <a:lnTo>
                    <a:pt x="3202" y="947"/>
                  </a:lnTo>
                  <a:lnTo>
                    <a:pt x="3217" y="1028"/>
                  </a:lnTo>
                  <a:lnTo>
                    <a:pt x="3225" y="1113"/>
                  </a:lnTo>
                  <a:lnTo>
                    <a:pt x="3228" y="1198"/>
                  </a:lnTo>
                  <a:lnTo>
                    <a:pt x="3225" y="1284"/>
                  </a:lnTo>
                  <a:lnTo>
                    <a:pt x="3217" y="1367"/>
                  </a:lnTo>
                  <a:lnTo>
                    <a:pt x="3202" y="1450"/>
                  </a:lnTo>
                  <a:lnTo>
                    <a:pt x="3182" y="1530"/>
                  </a:lnTo>
                  <a:lnTo>
                    <a:pt x="3156" y="1607"/>
                  </a:lnTo>
                  <a:lnTo>
                    <a:pt x="3125" y="1683"/>
                  </a:lnTo>
                  <a:lnTo>
                    <a:pt x="3090" y="1756"/>
                  </a:lnTo>
                  <a:lnTo>
                    <a:pt x="3049" y="1826"/>
                  </a:lnTo>
                  <a:lnTo>
                    <a:pt x="3005" y="1892"/>
                  </a:lnTo>
                  <a:lnTo>
                    <a:pt x="2955" y="1957"/>
                  </a:lnTo>
                  <a:lnTo>
                    <a:pt x="2902" y="2017"/>
                  </a:lnTo>
                  <a:lnTo>
                    <a:pt x="2845" y="2073"/>
                  </a:lnTo>
                  <a:lnTo>
                    <a:pt x="2784" y="2126"/>
                  </a:lnTo>
                  <a:lnTo>
                    <a:pt x="2720" y="2174"/>
                  </a:lnTo>
                  <a:lnTo>
                    <a:pt x="2652" y="2219"/>
                  </a:lnTo>
                  <a:lnTo>
                    <a:pt x="2582" y="2259"/>
                  </a:lnTo>
                  <a:lnTo>
                    <a:pt x="2508" y="2294"/>
                  </a:lnTo>
                  <a:lnTo>
                    <a:pt x="2432" y="2324"/>
                  </a:lnTo>
                  <a:lnTo>
                    <a:pt x="2352" y="2350"/>
                  </a:lnTo>
                  <a:lnTo>
                    <a:pt x="2272" y="2369"/>
                  </a:lnTo>
                  <a:lnTo>
                    <a:pt x="2189" y="2385"/>
                  </a:lnTo>
                  <a:lnTo>
                    <a:pt x="2104" y="2393"/>
                  </a:lnTo>
                  <a:lnTo>
                    <a:pt x="2018" y="2396"/>
                  </a:lnTo>
                  <a:lnTo>
                    <a:pt x="1930" y="2393"/>
                  </a:lnTo>
                  <a:lnTo>
                    <a:pt x="1846" y="2384"/>
                  </a:lnTo>
                  <a:lnTo>
                    <a:pt x="1762" y="2369"/>
                  </a:lnTo>
                  <a:lnTo>
                    <a:pt x="1681" y="2349"/>
                  </a:lnTo>
                  <a:lnTo>
                    <a:pt x="1601" y="2323"/>
                  </a:lnTo>
                  <a:lnTo>
                    <a:pt x="1525" y="2292"/>
                  </a:lnTo>
                  <a:lnTo>
                    <a:pt x="1452" y="2256"/>
                  </a:lnTo>
                  <a:lnTo>
                    <a:pt x="610" y="3089"/>
                  </a:lnTo>
                  <a:lnTo>
                    <a:pt x="610" y="3089"/>
                  </a:lnTo>
                  <a:lnTo>
                    <a:pt x="581" y="3116"/>
                  </a:lnTo>
                  <a:lnTo>
                    <a:pt x="549" y="3139"/>
                  </a:lnTo>
                  <a:lnTo>
                    <a:pt x="514" y="3159"/>
                  </a:lnTo>
                  <a:lnTo>
                    <a:pt x="478" y="3174"/>
                  </a:lnTo>
                  <a:lnTo>
                    <a:pt x="438" y="3186"/>
                  </a:lnTo>
                  <a:lnTo>
                    <a:pt x="398" y="3193"/>
                  </a:lnTo>
                  <a:lnTo>
                    <a:pt x="356" y="3195"/>
                  </a:lnTo>
                  <a:lnTo>
                    <a:pt x="307" y="3192"/>
                  </a:lnTo>
                  <a:lnTo>
                    <a:pt x="262" y="3183"/>
                  </a:lnTo>
                  <a:lnTo>
                    <a:pt x="218" y="3168"/>
                  </a:lnTo>
                  <a:lnTo>
                    <a:pt x="176" y="3147"/>
                  </a:lnTo>
                  <a:lnTo>
                    <a:pt x="138" y="3122"/>
                  </a:lnTo>
                  <a:lnTo>
                    <a:pt x="104" y="3092"/>
                  </a:lnTo>
                  <a:lnTo>
                    <a:pt x="74" y="3059"/>
                  </a:lnTo>
                  <a:lnTo>
                    <a:pt x="48" y="3021"/>
                  </a:lnTo>
                  <a:lnTo>
                    <a:pt x="28" y="2980"/>
                  </a:lnTo>
                  <a:lnTo>
                    <a:pt x="12" y="2936"/>
                  </a:lnTo>
                  <a:lnTo>
                    <a:pt x="3" y="2891"/>
                  </a:lnTo>
                  <a:lnTo>
                    <a:pt x="0" y="2843"/>
                  </a:lnTo>
                  <a:lnTo>
                    <a:pt x="2" y="2801"/>
                  </a:lnTo>
                  <a:lnTo>
                    <a:pt x="9" y="2761"/>
                  </a:lnTo>
                  <a:lnTo>
                    <a:pt x="22" y="2723"/>
                  </a:lnTo>
                  <a:lnTo>
                    <a:pt x="37" y="2686"/>
                  </a:lnTo>
                  <a:lnTo>
                    <a:pt x="57" y="2652"/>
                  </a:lnTo>
                  <a:lnTo>
                    <a:pt x="80" y="2620"/>
                  </a:lnTo>
                  <a:lnTo>
                    <a:pt x="107" y="2592"/>
                  </a:lnTo>
                  <a:lnTo>
                    <a:pt x="106" y="2591"/>
                  </a:lnTo>
                  <a:lnTo>
                    <a:pt x="948" y="1758"/>
                  </a:lnTo>
                  <a:lnTo>
                    <a:pt x="912" y="1685"/>
                  </a:lnTo>
                  <a:lnTo>
                    <a:pt x="881" y="1609"/>
                  </a:lnTo>
                  <a:lnTo>
                    <a:pt x="854" y="1531"/>
                  </a:lnTo>
                  <a:lnTo>
                    <a:pt x="835" y="1451"/>
                  </a:lnTo>
                  <a:lnTo>
                    <a:pt x="819" y="1368"/>
                  </a:lnTo>
                  <a:lnTo>
                    <a:pt x="810" y="1284"/>
                  </a:lnTo>
                  <a:lnTo>
                    <a:pt x="807" y="1198"/>
                  </a:lnTo>
                  <a:lnTo>
                    <a:pt x="810" y="1113"/>
                  </a:lnTo>
                  <a:lnTo>
                    <a:pt x="819" y="1028"/>
                  </a:lnTo>
                  <a:lnTo>
                    <a:pt x="834" y="947"/>
                  </a:lnTo>
                  <a:lnTo>
                    <a:pt x="854" y="866"/>
                  </a:lnTo>
                  <a:lnTo>
                    <a:pt x="879" y="788"/>
                  </a:lnTo>
                  <a:lnTo>
                    <a:pt x="910" y="713"/>
                  </a:lnTo>
                  <a:lnTo>
                    <a:pt x="946" y="640"/>
                  </a:lnTo>
                  <a:lnTo>
                    <a:pt x="986" y="570"/>
                  </a:lnTo>
                  <a:lnTo>
                    <a:pt x="1031" y="503"/>
                  </a:lnTo>
                  <a:lnTo>
                    <a:pt x="1080" y="440"/>
                  </a:lnTo>
                  <a:lnTo>
                    <a:pt x="1134" y="380"/>
                  </a:lnTo>
                  <a:lnTo>
                    <a:pt x="1191" y="323"/>
                  </a:lnTo>
                  <a:lnTo>
                    <a:pt x="1252" y="271"/>
                  </a:lnTo>
                  <a:lnTo>
                    <a:pt x="1316" y="222"/>
                  </a:lnTo>
                  <a:lnTo>
                    <a:pt x="1384" y="177"/>
                  </a:lnTo>
                  <a:lnTo>
                    <a:pt x="1454" y="137"/>
                  </a:lnTo>
                  <a:lnTo>
                    <a:pt x="1528" y="102"/>
                  </a:lnTo>
                  <a:lnTo>
                    <a:pt x="1604" y="72"/>
                  </a:lnTo>
                  <a:lnTo>
                    <a:pt x="1683" y="46"/>
                  </a:lnTo>
                  <a:lnTo>
                    <a:pt x="1763" y="27"/>
                  </a:lnTo>
                  <a:lnTo>
                    <a:pt x="1847" y="11"/>
                  </a:lnTo>
                  <a:lnTo>
                    <a:pt x="1931" y="3"/>
                  </a:lnTo>
                  <a:lnTo>
                    <a:pt x="20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ES" sz="900"/>
            </a:p>
          </p:txBody>
        </p:sp>
        <p:sp>
          <p:nvSpPr>
            <p:cNvPr id="35" name="Freeform 18"/>
            <p:cNvSpPr>
              <a:spLocks/>
            </p:cNvSpPr>
            <p:nvPr/>
          </p:nvSpPr>
          <p:spPr bwMode="auto">
            <a:xfrm>
              <a:off x="12828" y="3173"/>
              <a:ext cx="378" cy="374"/>
            </a:xfrm>
            <a:custGeom>
              <a:avLst/>
              <a:gdLst>
                <a:gd name="T0" fmla="*/ 707 w 757"/>
                <a:gd name="T1" fmla="*/ 0 h 749"/>
                <a:gd name="T2" fmla="*/ 723 w 757"/>
                <a:gd name="T3" fmla="*/ 2 h 749"/>
                <a:gd name="T4" fmla="*/ 736 w 757"/>
                <a:gd name="T5" fmla="*/ 10 h 749"/>
                <a:gd name="T6" fmla="*/ 747 w 757"/>
                <a:gd name="T7" fmla="*/ 21 h 749"/>
                <a:gd name="T8" fmla="*/ 755 w 757"/>
                <a:gd name="T9" fmla="*/ 34 h 749"/>
                <a:gd name="T10" fmla="*/ 757 w 757"/>
                <a:gd name="T11" fmla="*/ 49 h 749"/>
                <a:gd name="T12" fmla="*/ 755 w 757"/>
                <a:gd name="T13" fmla="*/ 66 h 749"/>
                <a:gd name="T14" fmla="*/ 747 w 757"/>
                <a:gd name="T15" fmla="*/ 79 h 749"/>
                <a:gd name="T16" fmla="*/ 736 w 757"/>
                <a:gd name="T17" fmla="*/ 90 h 749"/>
                <a:gd name="T18" fmla="*/ 723 w 757"/>
                <a:gd name="T19" fmla="*/ 97 h 749"/>
                <a:gd name="T20" fmla="*/ 707 w 757"/>
                <a:gd name="T21" fmla="*/ 100 h 749"/>
                <a:gd name="T22" fmla="*/ 645 w 757"/>
                <a:gd name="T23" fmla="*/ 104 h 749"/>
                <a:gd name="T24" fmla="*/ 584 w 757"/>
                <a:gd name="T25" fmla="*/ 112 h 749"/>
                <a:gd name="T26" fmla="*/ 527 w 757"/>
                <a:gd name="T27" fmla="*/ 127 h 749"/>
                <a:gd name="T28" fmla="*/ 471 w 757"/>
                <a:gd name="T29" fmla="*/ 147 h 749"/>
                <a:gd name="T30" fmla="*/ 418 w 757"/>
                <a:gd name="T31" fmla="*/ 172 h 749"/>
                <a:gd name="T32" fmla="*/ 369 w 757"/>
                <a:gd name="T33" fmla="*/ 203 h 749"/>
                <a:gd name="T34" fmla="*/ 321 w 757"/>
                <a:gd name="T35" fmla="*/ 236 h 749"/>
                <a:gd name="T36" fmla="*/ 279 w 757"/>
                <a:gd name="T37" fmla="*/ 275 h 749"/>
                <a:gd name="T38" fmla="*/ 240 w 757"/>
                <a:gd name="T39" fmla="*/ 318 h 749"/>
                <a:gd name="T40" fmla="*/ 205 w 757"/>
                <a:gd name="T41" fmla="*/ 364 h 749"/>
                <a:gd name="T42" fmla="*/ 175 w 757"/>
                <a:gd name="T43" fmla="*/ 414 h 749"/>
                <a:gd name="T44" fmla="*/ 149 w 757"/>
                <a:gd name="T45" fmla="*/ 466 h 749"/>
                <a:gd name="T46" fmla="*/ 128 w 757"/>
                <a:gd name="T47" fmla="*/ 521 h 749"/>
                <a:gd name="T48" fmla="*/ 114 w 757"/>
                <a:gd name="T49" fmla="*/ 578 h 749"/>
                <a:gd name="T50" fmla="*/ 105 w 757"/>
                <a:gd name="T51" fmla="*/ 638 h 749"/>
                <a:gd name="T52" fmla="*/ 101 w 757"/>
                <a:gd name="T53" fmla="*/ 699 h 749"/>
                <a:gd name="T54" fmla="*/ 98 w 757"/>
                <a:gd name="T55" fmla="*/ 715 h 749"/>
                <a:gd name="T56" fmla="*/ 91 w 757"/>
                <a:gd name="T57" fmla="*/ 729 h 749"/>
                <a:gd name="T58" fmla="*/ 81 w 757"/>
                <a:gd name="T59" fmla="*/ 740 h 749"/>
                <a:gd name="T60" fmla="*/ 67 w 757"/>
                <a:gd name="T61" fmla="*/ 746 h 749"/>
                <a:gd name="T62" fmla="*/ 51 w 757"/>
                <a:gd name="T63" fmla="*/ 749 h 749"/>
                <a:gd name="T64" fmla="*/ 35 w 757"/>
                <a:gd name="T65" fmla="*/ 746 h 749"/>
                <a:gd name="T66" fmla="*/ 21 w 757"/>
                <a:gd name="T67" fmla="*/ 740 h 749"/>
                <a:gd name="T68" fmla="*/ 10 w 757"/>
                <a:gd name="T69" fmla="*/ 729 h 749"/>
                <a:gd name="T70" fmla="*/ 2 w 757"/>
                <a:gd name="T71" fmla="*/ 715 h 749"/>
                <a:gd name="T72" fmla="*/ 0 w 757"/>
                <a:gd name="T73" fmla="*/ 699 h 749"/>
                <a:gd name="T74" fmla="*/ 3 w 757"/>
                <a:gd name="T75" fmla="*/ 632 h 749"/>
                <a:gd name="T76" fmla="*/ 13 w 757"/>
                <a:gd name="T77" fmla="*/ 566 h 749"/>
                <a:gd name="T78" fmla="*/ 28 w 757"/>
                <a:gd name="T79" fmla="*/ 503 h 749"/>
                <a:gd name="T80" fmla="*/ 50 w 757"/>
                <a:gd name="T81" fmla="*/ 442 h 749"/>
                <a:gd name="T82" fmla="*/ 77 w 757"/>
                <a:gd name="T83" fmla="*/ 383 h 749"/>
                <a:gd name="T84" fmla="*/ 108 w 757"/>
                <a:gd name="T85" fmla="*/ 328 h 749"/>
                <a:gd name="T86" fmla="*/ 144 w 757"/>
                <a:gd name="T87" fmla="*/ 276 h 749"/>
                <a:gd name="T88" fmla="*/ 185 w 757"/>
                <a:gd name="T89" fmla="*/ 228 h 749"/>
                <a:gd name="T90" fmla="*/ 230 w 757"/>
                <a:gd name="T91" fmla="*/ 183 h 749"/>
                <a:gd name="T92" fmla="*/ 279 w 757"/>
                <a:gd name="T93" fmla="*/ 142 h 749"/>
                <a:gd name="T94" fmla="*/ 332 w 757"/>
                <a:gd name="T95" fmla="*/ 107 h 749"/>
                <a:gd name="T96" fmla="*/ 388 w 757"/>
                <a:gd name="T97" fmla="*/ 75 h 749"/>
                <a:gd name="T98" fmla="*/ 447 w 757"/>
                <a:gd name="T99" fmla="*/ 49 h 749"/>
                <a:gd name="T100" fmla="*/ 508 w 757"/>
                <a:gd name="T101" fmla="*/ 28 h 749"/>
                <a:gd name="T102" fmla="*/ 573 w 757"/>
                <a:gd name="T103" fmla="*/ 13 h 749"/>
                <a:gd name="T104" fmla="*/ 639 w 757"/>
                <a:gd name="T105" fmla="*/ 3 h 749"/>
                <a:gd name="T106" fmla="*/ 707 w 757"/>
                <a:gd name="T107" fmla="*/ 0 h 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57" h="749">
                  <a:moveTo>
                    <a:pt x="707" y="0"/>
                  </a:moveTo>
                  <a:lnTo>
                    <a:pt x="723" y="2"/>
                  </a:lnTo>
                  <a:lnTo>
                    <a:pt x="736" y="10"/>
                  </a:lnTo>
                  <a:lnTo>
                    <a:pt x="747" y="21"/>
                  </a:lnTo>
                  <a:lnTo>
                    <a:pt x="755" y="34"/>
                  </a:lnTo>
                  <a:lnTo>
                    <a:pt x="757" y="49"/>
                  </a:lnTo>
                  <a:lnTo>
                    <a:pt x="755" y="66"/>
                  </a:lnTo>
                  <a:lnTo>
                    <a:pt x="747" y="79"/>
                  </a:lnTo>
                  <a:lnTo>
                    <a:pt x="736" y="90"/>
                  </a:lnTo>
                  <a:lnTo>
                    <a:pt x="723" y="97"/>
                  </a:lnTo>
                  <a:lnTo>
                    <a:pt x="707" y="100"/>
                  </a:lnTo>
                  <a:lnTo>
                    <a:pt x="645" y="104"/>
                  </a:lnTo>
                  <a:lnTo>
                    <a:pt x="584" y="112"/>
                  </a:lnTo>
                  <a:lnTo>
                    <a:pt x="527" y="127"/>
                  </a:lnTo>
                  <a:lnTo>
                    <a:pt x="471" y="147"/>
                  </a:lnTo>
                  <a:lnTo>
                    <a:pt x="418" y="172"/>
                  </a:lnTo>
                  <a:lnTo>
                    <a:pt x="369" y="203"/>
                  </a:lnTo>
                  <a:lnTo>
                    <a:pt x="321" y="236"/>
                  </a:lnTo>
                  <a:lnTo>
                    <a:pt x="279" y="275"/>
                  </a:lnTo>
                  <a:lnTo>
                    <a:pt x="240" y="318"/>
                  </a:lnTo>
                  <a:lnTo>
                    <a:pt x="205" y="364"/>
                  </a:lnTo>
                  <a:lnTo>
                    <a:pt x="175" y="414"/>
                  </a:lnTo>
                  <a:lnTo>
                    <a:pt x="149" y="466"/>
                  </a:lnTo>
                  <a:lnTo>
                    <a:pt x="128" y="521"/>
                  </a:lnTo>
                  <a:lnTo>
                    <a:pt x="114" y="578"/>
                  </a:lnTo>
                  <a:lnTo>
                    <a:pt x="105" y="638"/>
                  </a:lnTo>
                  <a:lnTo>
                    <a:pt x="101" y="699"/>
                  </a:lnTo>
                  <a:lnTo>
                    <a:pt x="98" y="715"/>
                  </a:lnTo>
                  <a:lnTo>
                    <a:pt x="91" y="729"/>
                  </a:lnTo>
                  <a:lnTo>
                    <a:pt x="81" y="740"/>
                  </a:lnTo>
                  <a:lnTo>
                    <a:pt x="67" y="746"/>
                  </a:lnTo>
                  <a:lnTo>
                    <a:pt x="51" y="749"/>
                  </a:lnTo>
                  <a:lnTo>
                    <a:pt x="35" y="746"/>
                  </a:lnTo>
                  <a:lnTo>
                    <a:pt x="21" y="740"/>
                  </a:lnTo>
                  <a:lnTo>
                    <a:pt x="10" y="729"/>
                  </a:lnTo>
                  <a:lnTo>
                    <a:pt x="2" y="715"/>
                  </a:lnTo>
                  <a:lnTo>
                    <a:pt x="0" y="699"/>
                  </a:lnTo>
                  <a:lnTo>
                    <a:pt x="3" y="632"/>
                  </a:lnTo>
                  <a:lnTo>
                    <a:pt x="13" y="566"/>
                  </a:lnTo>
                  <a:lnTo>
                    <a:pt x="28" y="503"/>
                  </a:lnTo>
                  <a:lnTo>
                    <a:pt x="50" y="442"/>
                  </a:lnTo>
                  <a:lnTo>
                    <a:pt x="77" y="383"/>
                  </a:lnTo>
                  <a:lnTo>
                    <a:pt x="108" y="328"/>
                  </a:lnTo>
                  <a:lnTo>
                    <a:pt x="144" y="276"/>
                  </a:lnTo>
                  <a:lnTo>
                    <a:pt x="185" y="228"/>
                  </a:lnTo>
                  <a:lnTo>
                    <a:pt x="230" y="183"/>
                  </a:lnTo>
                  <a:lnTo>
                    <a:pt x="279" y="142"/>
                  </a:lnTo>
                  <a:lnTo>
                    <a:pt x="332" y="107"/>
                  </a:lnTo>
                  <a:lnTo>
                    <a:pt x="388" y="75"/>
                  </a:lnTo>
                  <a:lnTo>
                    <a:pt x="447" y="49"/>
                  </a:lnTo>
                  <a:lnTo>
                    <a:pt x="508" y="28"/>
                  </a:lnTo>
                  <a:lnTo>
                    <a:pt x="573" y="13"/>
                  </a:lnTo>
                  <a:lnTo>
                    <a:pt x="639" y="3"/>
                  </a:lnTo>
                  <a:lnTo>
                    <a:pt x="7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ES" sz="900"/>
            </a:p>
          </p:txBody>
        </p:sp>
      </p:grpSp>
      <p:grpSp>
        <p:nvGrpSpPr>
          <p:cNvPr id="36" name="Group 27"/>
          <p:cNvGrpSpPr>
            <a:grpSpLocks noChangeAspect="1"/>
          </p:cNvGrpSpPr>
          <p:nvPr/>
        </p:nvGrpSpPr>
        <p:grpSpPr bwMode="auto">
          <a:xfrm>
            <a:off x="9384242" y="4556492"/>
            <a:ext cx="342839" cy="339440"/>
            <a:chOff x="12867" y="5760"/>
            <a:chExt cx="1614" cy="1598"/>
          </a:xfrm>
          <a:solidFill>
            <a:schemeClr val="tx2"/>
          </a:solidFill>
        </p:grpSpPr>
        <p:sp>
          <p:nvSpPr>
            <p:cNvPr id="37" name="Freeform 29"/>
            <p:cNvSpPr>
              <a:spLocks noEditPoints="1"/>
            </p:cNvSpPr>
            <p:nvPr/>
          </p:nvSpPr>
          <p:spPr bwMode="auto">
            <a:xfrm>
              <a:off x="12867" y="5760"/>
              <a:ext cx="1614" cy="1598"/>
            </a:xfrm>
            <a:custGeom>
              <a:avLst/>
              <a:gdLst>
                <a:gd name="T0" fmla="*/ 1358 w 3226"/>
                <a:gd name="T1" fmla="*/ 609 h 3195"/>
                <a:gd name="T2" fmla="*/ 1146 w 3226"/>
                <a:gd name="T3" fmla="*/ 711 h 3195"/>
                <a:gd name="T4" fmla="*/ 974 w 3226"/>
                <a:gd name="T5" fmla="*/ 686 h 3195"/>
                <a:gd name="T6" fmla="*/ 725 w 3226"/>
                <a:gd name="T7" fmla="*/ 1048 h 3195"/>
                <a:gd name="T8" fmla="*/ 662 w 3226"/>
                <a:gd name="T9" fmla="*/ 1270 h 3195"/>
                <a:gd name="T10" fmla="*/ 540 w 3226"/>
                <a:gd name="T11" fmla="*/ 1393 h 3195"/>
                <a:gd name="T12" fmla="*/ 567 w 3226"/>
                <a:gd name="T13" fmla="*/ 1815 h 3195"/>
                <a:gd name="T14" fmla="*/ 683 w 3226"/>
                <a:gd name="T15" fmla="*/ 1979 h 3195"/>
                <a:gd name="T16" fmla="*/ 719 w 3226"/>
                <a:gd name="T17" fmla="*/ 2176 h 3195"/>
                <a:gd name="T18" fmla="*/ 1001 w 3226"/>
                <a:gd name="T19" fmla="*/ 2494 h 3195"/>
                <a:gd name="T20" fmla="*/ 1174 w 3226"/>
                <a:gd name="T21" fmla="*/ 2495 h 3195"/>
                <a:gd name="T22" fmla="*/ 1378 w 3226"/>
                <a:gd name="T23" fmla="*/ 2609 h 3195"/>
                <a:gd name="T24" fmla="*/ 1813 w 3226"/>
                <a:gd name="T25" fmla="*/ 2690 h 3195"/>
                <a:gd name="T26" fmla="*/ 1916 w 3226"/>
                <a:gd name="T27" fmla="*/ 2552 h 3195"/>
                <a:gd name="T28" fmla="*/ 2140 w 3226"/>
                <a:gd name="T29" fmla="*/ 2475 h 3195"/>
                <a:gd name="T30" fmla="*/ 2708 w 3226"/>
                <a:gd name="T31" fmla="*/ 2490 h 3195"/>
                <a:gd name="T32" fmla="*/ 2502 w 3226"/>
                <a:gd name="T33" fmla="*/ 2089 h 3195"/>
                <a:gd name="T34" fmla="*/ 2592 w 3226"/>
                <a:gd name="T35" fmla="*/ 1872 h 3195"/>
                <a:gd name="T36" fmla="*/ 3024 w 3226"/>
                <a:gd name="T37" fmla="*/ 1733 h 3195"/>
                <a:gd name="T38" fmla="*/ 2612 w 3226"/>
                <a:gd name="T39" fmla="*/ 1345 h 3195"/>
                <a:gd name="T40" fmla="*/ 2509 w 3226"/>
                <a:gd name="T41" fmla="*/ 1135 h 3195"/>
                <a:gd name="T42" fmla="*/ 2534 w 3226"/>
                <a:gd name="T43" fmla="*/ 965 h 3195"/>
                <a:gd name="T44" fmla="*/ 2170 w 3226"/>
                <a:gd name="T45" fmla="*/ 718 h 3195"/>
                <a:gd name="T46" fmla="*/ 1944 w 3226"/>
                <a:gd name="T47" fmla="*/ 656 h 3195"/>
                <a:gd name="T48" fmla="*/ 1820 w 3226"/>
                <a:gd name="T49" fmla="*/ 535 h 3195"/>
                <a:gd name="T50" fmla="*/ 1812 w 3226"/>
                <a:gd name="T51" fmla="*/ 9 h 3195"/>
                <a:gd name="T52" fmla="*/ 1940 w 3226"/>
                <a:gd name="T53" fmla="*/ 131 h 3195"/>
                <a:gd name="T54" fmla="*/ 2428 w 3226"/>
                <a:gd name="T55" fmla="*/ 332 h 3195"/>
                <a:gd name="T56" fmla="*/ 2605 w 3226"/>
                <a:gd name="T57" fmla="*/ 335 h 3195"/>
                <a:gd name="T58" fmla="*/ 2900 w 3226"/>
                <a:gd name="T59" fmla="*/ 641 h 3195"/>
                <a:gd name="T60" fmla="*/ 2876 w 3226"/>
                <a:gd name="T61" fmla="*/ 816 h 3195"/>
                <a:gd name="T62" fmla="*/ 3122 w 3226"/>
                <a:gd name="T63" fmla="*/ 1287 h 3195"/>
                <a:gd name="T64" fmla="*/ 3224 w 3226"/>
                <a:gd name="T65" fmla="*/ 1431 h 3195"/>
                <a:gd name="T66" fmla="*/ 3190 w 3226"/>
                <a:gd name="T67" fmla="*/ 1848 h 3195"/>
                <a:gd name="T68" fmla="*/ 2755 w 3226"/>
                <a:gd name="T69" fmla="*/ 1990 h 3195"/>
                <a:gd name="T70" fmla="*/ 2908 w 3226"/>
                <a:gd name="T71" fmla="*/ 2465 h 3195"/>
                <a:gd name="T72" fmla="*/ 2851 w 3226"/>
                <a:gd name="T73" fmla="*/ 2632 h 3195"/>
                <a:gd name="T74" fmla="*/ 2514 w 3226"/>
                <a:gd name="T75" fmla="*/ 2882 h 3195"/>
                <a:gd name="T76" fmla="*/ 2077 w 3226"/>
                <a:gd name="T77" fmla="*/ 2703 h 3195"/>
                <a:gd name="T78" fmla="*/ 1890 w 3226"/>
                <a:gd name="T79" fmla="*/ 3139 h 3195"/>
                <a:gd name="T80" fmla="*/ 1476 w 3226"/>
                <a:gd name="T81" fmla="*/ 3195 h 3195"/>
                <a:gd name="T82" fmla="*/ 1317 w 3226"/>
                <a:gd name="T83" fmla="*/ 3118 h 3195"/>
                <a:gd name="T84" fmla="*/ 1087 w 3226"/>
                <a:gd name="T85" fmla="*/ 2675 h 3195"/>
                <a:gd name="T86" fmla="*/ 682 w 3226"/>
                <a:gd name="T87" fmla="*/ 2880 h 3195"/>
                <a:gd name="T88" fmla="*/ 355 w 3226"/>
                <a:gd name="T89" fmla="*/ 2607 h 3195"/>
                <a:gd name="T90" fmla="*/ 324 w 3226"/>
                <a:gd name="T91" fmla="*/ 2436 h 3195"/>
                <a:gd name="T92" fmla="*/ 162 w 3226"/>
                <a:gd name="T93" fmla="*/ 1929 h 3195"/>
                <a:gd name="T94" fmla="*/ 22 w 3226"/>
                <a:gd name="T95" fmla="*/ 1822 h 3195"/>
                <a:gd name="T96" fmla="*/ 9 w 3226"/>
                <a:gd name="T97" fmla="*/ 1401 h 3195"/>
                <a:gd name="T98" fmla="*/ 132 w 3226"/>
                <a:gd name="T99" fmla="*/ 1275 h 3195"/>
                <a:gd name="T100" fmla="*/ 335 w 3226"/>
                <a:gd name="T101" fmla="*/ 788 h 3195"/>
                <a:gd name="T102" fmla="*/ 339 w 3226"/>
                <a:gd name="T103" fmla="*/ 614 h 3195"/>
                <a:gd name="T104" fmla="*/ 651 w 3226"/>
                <a:gd name="T105" fmla="*/ 323 h 3195"/>
                <a:gd name="T106" fmla="*/ 824 w 3226"/>
                <a:gd name="T107" fmla="*/ 346 h 3195"/>
                <a:gd name="T108" fmla="*/ 1300 w 3226"/>
                <a:gd name="T109" fmla="*/ 102 h 3195"/>
                <a:gd name="T110" fmla="*/ 1445 w 3226"/>
                <a:gd name="T111" fmla="*/ 2 h 3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226" h="3195">
                  <a:moveTo>
                    <a:pt x="1476" y="200"/>
                  </a:moveTo>
                  <a:lnTo>
                    <a:pt x="1414" y="506"/>
                  </a:lnTo>
                  <a:lnTo>
                    <a:pt x="1405" y="535"/>
                  </a:lnTo>
                  <a:lnTo>
                    <a:pt x="1394" y="562"/>
                  </a:lnTo>
                  <a:lnTo>
                    <a:pt x="1378" y="586"/>
                  </a:lnTo>
                  <a:lnTo>
                    <a:pt x="1358" y="609"/>
                  </a:lnTo>
                  <a:lnTo>
                    <a:pt x="1335" y="628"/>
                  </a:lnTo>
                  <a:lnTo>
                    <a:pt x="1311" y="643"/>
                  </a:lnTo>
                  <a:lnTo>
                    <a:pt x="1283" y="656"/>
                  </a:lnTo>
                  <a:lnTo>
                    <a:pt x="1227" y="676"/>
                  </a:lnTo>
                  <a:lnTo>
                    <a:pt x="1174" y="701"/>
                  </a:lnTo>
                  <a:lnTo>
                    <a:pt x="1146" y="711"/>
                  </a:lnTo>
                  <a:lnTo>
                    <a:pt x="1117" y="718"/>
                  </a:lnTo>
                  <a:lnTo>
                    <a:pt x="1087" y="720"/>
                  </a:lnTo>
                  <a:lnTo>
                    <a:pt x="1057" y="718"/>
                  </a:lnTo>
                  <a:lnTo>
                    <a:pt x="1028" y="711"/>
                  </a:lnTo>
                  <a:lnTo>
                    <a:pt x="1001" y="701"/>
                  </a:lnTo>
                  <a:lnTo>
                    <a:pt x="974" y="686"/>
                  </a:lnTo>
                  <a:lnTo>
                    <a:pt x="711" y="513"/>
                  </a:lnTo>
                  <a:lnTo>
                    <a:pt x="518" y="705"/>
                  </a:lnTo>
                  <a:lnTo>
                    <a:pt x="693" y="965"/>
                  </a:lnTo>
                  <a:lnTo>
                    <a:pt x="708" y="992"/>
                  </a:lnTo>
                  <a:lnTo>
                    <a:pt x="719" y="1019"/>
                  </a:lnTo>
                  <a:lnTo>
                    <a:pt x="725" y="1048"/>
                  </a:lnTo>
                  <a:lnTo>
                    <a:pt x="727" y="1077"/>
                  </a:lnTo>
                  <a:lnTo>
                    <a:pt x="725" y="1106"/>
                  </a:lnTo>
                  <a:lnTo>
                    <a:pt x="718" y="1135"/>
                  </a:lnTo>
                  <a:lnTo>
                    <a:pt x="706" y="1163"/>
                  </a:lnTo>
                  <a:lnTo>
                    <a:pt x="683" y="1216"/>
                  </a:lnTo>
                  <a:lnTo>
                    <a:pt x="662" y="1270"/>
                  </a:lnTo>
                  <a:lnTo>
                    <a:pt x="650" y="1298"/>
                  </a:lnTo>
                  <a:lnTo>
                    <a:pt x="634" y="1323"/>
                  </a:lnTo>
                  <a:lnTo>
                    <a:pt x="615" y="1345"/>
                  </a:lnTo>
                  <a:lnTo>
                    <a:pt x="592" y="1364"/>
                  </a:lnTo>
                  <a:lnTo>
                    <a:pt x="567" y="1381"/>
                  </a:lnTo>
                  <a:lnTo>
                    <a:pt x="540" y="1393"/>
                  </a:lnTo>
                  <a:lnTo>
                    <a:pt x="511" y="1401"/>
                  </a:lnTo>
                  <a:lnTo>
                    <a:pt x="202" y="1461"/>
                  </a:lnTo>
                  <a:lnTo>
                    <a:pt x="202" y="1733"/>
                  </a:lnTo>
                  <a:lnTo>
                    <a:pt x="511" y="1794"/>
                  </a:lnTo>
                  <a:lnTo>
                    <a:pt x="540" y="1802"/>
                  </a:lnTo>
                  <a:lnTo>
                    <a:pt x="567" y="1815"/>
                  </a:lnTo>
                  <a:lnTo>
                    <a:pt x="593" y="1831"/>
                  </a:lnTo>
                  <a:lnTo>
                    <a:pt x="615" y="1850"/>
                  </a:lnTo>
                  <a:lnTo>
                    <a:pt x="634" y="1872"/>
                  </a:lnTo>
                  <a:lnTo>
                    <a:pt x="650" y="1897"/>
                  </a:lnTo>
                  <a:lnTo>
                    <a:pt x="662" y="1925"/>
                  </a:lnTo>
                  <a:lnTo>
                    <a:pt x="683" y="1979"/>
                  </a:lnTo>
                  <a:lnTo>
                    <a:pt x="707" y="2032"/>
                  </a:lnTo>
                  <a:lnTo>
                    <a:pt x="718" y="2060"/>
                  </a:lnTo>
                  <a:lnTo>
                    <a:pt x="725" y="2089"/>
                  </a:lnTo>
                  <a:lnTo>
                    <a:pt x="727" y="2118"/>
                  </a:lnTo>
                  <a:lnTo>
                    <a:pt x="725" y="2148"/>
                  </a:lnTo>
                  <a:lnTo>
                    <a:pt x="719" y="2176"/>
                  </a:lnTo>
                  <a:lnTo>
                    <a:pt x="708" y="2204"/>
                  </a:lnTo>
                  <a:lnTo>
                    <a:pt x="693" y="2230"/>
                  </a:lnTo>
                  <a:lnTo>
                    <a:pt x="518" y="2490"/>
                  </a:lnTo>
                  <a:lnTo>
                    <a:pt x="713" y="2682"/>
                  </a:lnTo>
                  <a:lnTo>
                    <a:pt x="974" y="2509"/>
                  </a:lnTo>
                  <a:lnTo>
                    <a:pt x="1001" y="2494"/>
                  </a:lnTo>
                  <a:lnTo>
                    <a:pt x="1028" y="2484"/>
                  </a:lnTo>
                  <a:lnTo>
                    <a:pt x="1057" y="2478"/>
                  </a:lnTo>
                  <a:lnTo>
                    <a:pt x="1087" y="2475"/>
                  </a:lnTo>
                  <a:lnTo>
                    <a:pt x="1117" y="2478"/>
                  </a:lnTo>
                  <a:lnTo>
                    <a:pt x="1146" y="2485"/>
                  </a:lnTo>
                  <a:lnTo>
                    <a:pt x="1174" y="2495"/>
                  </a:lnTo>
                  <a:lnTo>
                    <a:pt x="1228" y="2519"/>
                  </a:lnTo>
                  <a:lnTo>
                    <a:pt x="1283" y="2540"/>
                  </a:lnTo>
                  <a:lnTo>
                    <a:pt x="1311" y="2552"/>
                  </a:lnTo>
                  <a:lnTo>
                    <a:pt x="1336" y="2567"/>
                  </a:lnTo>
                  <a:lnTo>
                    <a:pt x="1359" y="2587"/>
                  </a:lnTo>
                  <a:lnTo>
                    <a:pt x="1378" y="2609"/>
                  </a:lnTo>
                  <a:lnTo>
                    <a:pt x="1394" y="2634"/>
                  </a:lnTo>
                  <a:lnTo>
                    <a:pt x="1406" y="2660"/>
                  </a:lnTo>
                  <a:lnTo>
                    <a:pt x="1415" y="2690"/>
                  </a:lnTo>
                  <a:lnTo>
                    <a:pt x="1476" y="2995"/>
                  </a:lnTo>
                  <a:lnTo>
                    <a:pt x="1750" y="2995"/>
                  </a:lnTo>
                  <a:lnTo>
                    <a:pt x="1813" y="2690"/>
                  </a:lnTo>
                  <a:lnTo>
                    <a:pt x="1821" y="2660"/>
                  </a:lnTo>
                  <a:lnTo>
                    <a:pt x="1832" y="2634"/>
                  </a:lnTo>
                  <a:lnTo>
                    <a:pt x="1849" y="2609"/>
                  </a:lnTo>
                  <a:lnTo>
                    <a:pt x="1868" y="2587"/>
                  </a:lnTo>
                  <a:lnTo>
                    <a:pt x="1891" y="2567"/>
                  </a:lnTo>
                  <a:lnTo>
                    <a:pt x="1916" y="2552"/>
                  </a:lnTo>
                  <a:lnTo>
                    <a:pt x="1944" y="2540"/>
                  </a:lnTo>
                  <a:lnTo>
                    <a:pt x="1998" y="2519"/>
                  </a:lnTo>
                  <a:lnTo>
                    <a:pt x="2052" y="2495"/>
                  </a:lnTo>
                  <a:lnTo>
                    <a:pt x="2081" y="2485"/>
                  </a:lnTo>
                  <a:lnTo>
                    <a:pt x="2110" y="2478"/>
                  </a:lnTo>
                  <a:lnTo>
                    <a:pt x="2140" y="2475"/>
                  </a:lnTo>
                  <a:lnTo>
                    <a:pt x="2170" y="2478"/>
                  </a:lnTo>
                  <a:lnTo>
                    <a:pt x="2198" y="2484"/>
                  </a:lnTo>
                  <a:lnTo>
                    <a:pt x="2226" y="2494"/>
                  </a:lnTo>
                  <a:lnTo>
                    <a:pt x="2252" y="2509"/>
                  </a:lnTo>
                  <a:lnTo>
                    <a:pt x="2514" y="2682"/>
                  </a:lnTo>
                  <a:lnTo>
                    <a:pt x="2708" y="2490"/>
                  </a:lnTo>
                  <a:lnTo>
                    <a:pt x="2534" y="2230"/>
                  </a:lnTo>
                  <a:lnTo>
                    <a:pt x="2518" y="2204"/>
                  </a:lnTo>
                  <a:lnTo>
                    <a:pt x="2508" y="2176"/>
                  </a:lnTo>
                  <a:lnTo>
                    <a:pt x="2502" y="2148"/>
                  </a:lnTo>
                  <a:lnTo>
                    <a:pt x="2500" y="2118"/>
                  </a:lnTo>
                  <a:lnTo>
                    <a:pt x="2502" y="2089"/>
                  </a:lnTo>
                  <a:lnTo>
                    <a:pt x="2509" y="2060"/>
                  </a:lnTo>
                  <a:lnTo>
                    <a:pt x="2520" y="2032"/>
                  </a:lnTo>
                  <a:lnTo>
                    <a:pt x="2544" y="1979"/>
                  </a:lnTo>
                  <a:lnTo>
                    <a:pt x="2565" y="1925"/>
                  </a:lnTo>
                  <a:lnTo>
                    <a:pt x="2577" y="1897"/>
                  </a:lnTo>
                  <a:lnTo>
                    <a:pt x="2592" y="1872"/>
                  </a:lnTo>
                  <a:lnTo>
                    <a:pt x="2612" y="1849"/>
                  </a:lnTo>
                  <a:lnTo>
                    <a:pt x="2635" y="1831"/>
                  </a:lnTo>
                  <a:lnTo>
                    <a:pt x="2659" y="1815"/>
                  </a:lnTo>
                  <a:lnTo>
                    <a:pt x="2686" y="1802"/>
                  </a:lnTo>
                  <a:lnTo>
                    <a:pt x="2716" y="1794"/>
                  </a:lnTo>
                  <a:lnTo>
                    <a:pt x="3024" y="1733"/>
                  </a:lnTo>
                  <a:lnTo>
                    <a:pt x="3024" y="1461"/>
                  </a:lnTo>
                  <a:lnTo>
                    <a:pt x="2716" y="1400"/>
                  </a:lnTo>
                  <a:lnTo>
                    <a:pt x="2686" y="1392"/>
                  </a:lnTo>
                  <a:lnTo>
                    <a:pt x="2659" y="1381"/>
                  </a:lnTo>
                  <a:lnTo>
                    <a:pt x="2635" y="1364"/>
                  </a:lnTo>
                  <a:lnTo>
                    <a:pt x="2612" y="1345"/>
                  </a:lnTo>
                  <a:lnTo>
                    <a:pt x="2592" y="1323"/>
                  </a:lnTo>
                  <a:lnTo>
                    <a:pt x="2577" y="1298"/>
                  </a:lnTo>
                  <a:lnTo>
                    <a:pt x="2564" y="1270"/>
                  </a:lnTo>
                  <a:lnTo>
                    <a:pt x="2544" y="1215"/>
                  </a:lnTo>
                  <a:lnTo>
                    <a:pt x="2520" y="1163"/>
                  </a:lnTo>
                  <a:lnTo>
                    <a:pt x="2509" y="1135"/>
                  </a:lnTo>
                  <a:lnTo>
                    <a:pt x="2502" y="1106"/>
                  </a:lnTo>
                  <a:lnTo>
                    <a:pt x="2500" y="1077"/>
                  </a:lnTo>
                  <a:lnTo>
                    <a:pt x="2502" y="1048"/>
                  </a:lnTo>
                  <a:lnTo>
                    <a:pt x="2508" y="1019"/>
                  </a:lnTo>
                  <a:lnTo>
                    <a:pt x="2519" y="992"/>
                  </a:lnTo>
                  <a:lnTo>
                    <a:pt x="2534" y="965"/>
                  </a:lnTo>
                  <a:lnTo>
                    <a:pt x="2708" y="705"/>
                  </a:lnTo>
                  <a:lnTo>
                    <a:pt x="2514" y="513"/>
                  </a:lnTo>
                  <a:lnTo>
                    <a:pt x="2252" y="686"/>
                  </a:lnTo>
                  <a:lnTo>
                    <a:pt x="2225" y="701"/>
                  </a:lnTo>
                  <a:lnTo>
                    <a:pt x="2197" y="711"/>
                  </a:lnTo>
                  <a:lnTo>
                    <a:pt x="2170" y="718"/>
                  </a:lnTo>
                  <a:lnTo>
                    <a:pt x="2140" y="720"/>
                  </a:lnTo>
                  <a:lnTo>
                    <a:pt x="2110" y="718"/>
                  </a:lnTo>
                  <a:lnTo>
                    <a:pt x="2081" y="711"/>
                  </a:lnTo>
                  <a:lnTo>
                    <a:pt x="2052" y="700"/>
                  </a:lnTo>
                  <a:lnTo>
                    <a:pt x="1998" y="676"/>
                  </a:lnTo>
                  <a:lnTo>
                    <a:pt x="1944" y="656"/>
                  </a:lnTo>
                  <a:lnTo>
                    <a:pt x="1916" y="643"/>
                  </a:lnTo>
                  <a:lnTo>
                    <a:pt x="1890" y="628"/>
                  </a:lnTo>
                  <a:lnTo>
                    <a:pt x="1868" y="609"/>
                  </a:lnTo>
                  <a:lnTo>
                    <a:pt x="1849" y="586"/>
                  </a:lnTo>
                  <a:lnTo>
                    <a:pt x="1832" y="562"/>
                  </a:lnTo>
                  <a:lnTo>
                    <a:pt x="1820" y="535"/>
                  </a:lnTo>
                  <a:lnTo>
                    <a:pt x="1813" y="506"/>
                  </a:lnTo>
                  <a:lnTo>
                    <a:pt x="1750" y="200"/>
                  </a:lnTo>
                  <a:lnTo>
                    <a:pt x="1476" y="200"/>
                  </a:lnTo>
                  <a:close/>
                  <a:moveTo>
                    <a:pt x="1750" y="0"/>
                  </a:moveTo>
                  <a:lnTo>
                    <a:pt x="1782" y="2"/>
                  </a:lnTo>
                  <a:lnTo>
                    <a:pt x="1812" y="9"/>
                  </a:lnTo>
                  <a:lnTo>
                    <a:pt x="1840" y="20"/>
                  </a:lnTo>
                  <a:lnTo>
                    <a:pt x="1866" y="36"/>
                  </a:lnTo>
                  <a:lnTo>
                    <a:pt x="1889" y="55"/>
                  </a:lnTo>
                  <a:lnTo>
                    <a:pt x="1910" y="78"/>
                  </a:lnTo>
                  <a:lnTo>
                    <a:pt x="1927" y="102"/>
                  </a:lnTo>
                  <a:lnTo>
                    <a:pt x="1940" y="131"/>
                  </a:lnTo>
                  <a:lnTo>
                    <a:pt x="1948" y="160"/>
                  </a:lnTo>
                  <a:lnTo>
                    <a:pt x="2010" y="467"/>
                  </a:lnTo>
                  <a:lnTo>
                    <a:pt x="2076" y="491"/>
                  </a:lnTo>
                  <a:lnTo>
                    <a:pt x="2140" y="520"/>
                  </a:lnTo>
                  <a:lnTo>
                    <a:pt x="2403" y="346"/>
                  </a:lnTo>
                  <a:lnTo>
                    <a:pt x="2428" y="332"/>
                  </a:lnTo>
                  <a:lnTo>
                    <a:pt x="2456" y="322"/>
                  </a:lnTo>
                  <a:lnTo>
                    <a:pt x="2485" y="316"/>
                  </a:lnTo>
                  <a:lnTo>
                    <a:pt x="2514" y="314"/>
                  </a:lnTo>
                  <a:lnTo>
                    <a:pt x="2546" y="316"/>
                  </a:lnTo>
                  <a:lnTo>
                    <a:pt x="2576" y="323"/>
                  </a:lnTo>
                  <a:lnTo>
                    <a:pt x="2605" y="335"/>
                  </a:lnTo>
                  <a:lnTo>
                    <a:pt x="2633" y="351"/>
                  </a:lnTo>
                  <a:lnTo>
                    <a:pt x="2657" y="372"/>
                  </a:lnTo>
                  <a:lnTo>
                    <a:pt x="2851" y="564"/>
                  </a:lnTo>
                  <a:lnTo>
                    <a:pt x="2872" y="588"/>
                  </a:lnTo>
                  <a:lnTo>
                    <a:pt x="2887" y="614"/>
                  </a:lnTo>
                  <a:lnTo>
                    <a:pt x="2900" y="641"/>
                  </a:lnTo>
                  <a:lnTo>
                    <a:pt x="2907" y="671"/>
                  </a:lnTo>
                  <a:lnTo>
                    <a:pt x="2910" y="701"/>
                  </a:lnTo>
                  <a:lnTo>
                    <a:pt x="2908" y="730"/>
                  </a:lnTo>
                  <a:lnTo>
                    <a:pt x="2903" y="760"/>
                  </a:lnTo>
                  <a:lnTo>
                    <a:pt x="2891" y="788"/>
                  </a:lnTo>
                  <a:lnTo>
                    <a:pt x="2876" y="816"/>
                  </a:lnTo>
                  <a:lnTo>
                    <a:pt x="2702" y="1076"/>
                  </a:lnTo>
                  <a:lnTo>
                    <a:pt x="2730" y="1140"/>
                  </a:lnTo>
                  <a:lnTo>
                    <a:pt x="2755" y="1205"/>
                  </a:lnTo>
                  <a:lnTo>
                    <a:pt x="3065" y="1265"/>
                  </a:lnTo>
                  <a:lnTo>
                    <a:pt x="3094" y="1275"/>
                  </a:lnTo>
                  <a:lnTo>
                    <a:pt x="3122" y="1287"/>
                  </a:lnTo>
                  <a:lnTo>
                    <a:pt x="3148" y="1304"/>
                  </a:lnTo>
                  <a:lnTo>
                    <a:pt x="3171" y="1324"/>
                  </a:lnTo>
                  <a:lnTo>
                    <a:pt x="3190" y="1347"/>
                  </a:lnTo>
                  <a:lnTo>
                    <a:pt x="3206" y="1373"/>
                  </a:lnTo>
                  <a:lnTo>
                    <a:pt x="3217" y="1401"/>
                  </a:lnTo>
                  <a:lnTo>
                    <a:pt x="3224" y="1431"/>
                  </a:lnTo>
                  <a:lnTo>
                    <a:pt x="3226" y="1461"/>
                  </a:lnTo>
                  <a:lnTo>
                    <a:pt x="3226" y="1733"/>
                  </a:lnTo>
                  <a:lnTo>
                    <a:pt x="3224" y="1765"/>
                  </a:lnTo>
                  <a:lnTo>
                    <a:pt x="3217" y="1794"/>
                  </a:lnTo>
                  <a:lnTo>
                    <a:pt x="3206" y="1822"/>
                  </a:lnTo>
                  <a:lnTo>
                    <a:pt x="3190" y="1848"/>
                  </a:lnTo>
                  <a:lnTo>
                    <a:pt x="3171" y="1871"/>
                  </a:lnTo>
                  <a:lnTo>
                    <a:pt x="3148" y="1891"/>
                  </a:lnTo>
                  <a:lnTo>
                    <a:pt x="3122" y="1908"/>
                  </a:lnTo>
                  <a:lnTo>
                    <a:pt x="3094" y="1921"/>
                  </a:lnTo>
                  <a:lnTo>
                    <a:pt x="3065" y="1929"/>
                  </a:lnTo>
                  <a:lnTo>
                    <a:pt x="2755" y="1990"/>
                  </a:lnTo>
                  <a:lnTo>
                    <a:pt x="2730" y="2056"/>
                  </a:lnTo>
                  <a:lnTo>
                    <a:pt x="2702" y="2119"/>
                  </a:lnTo>
                  <a:lnTo>
                    <a:pt x="2876" y="2379"/>
                  </a:lnTo>
                  <a:lnTo>
                    <a:pt x="2891" y="2406"/>
                  </a:lnTo>
                  <a:lnTo>
                    <a:pt x="2903" y="2436"/>
                  </a:lnTo>
                  <a:lnTo>
                    <a:pt x="2908" y="2465"/>
                  </a:lnTo>
                  <a:lnTo>
                    <a:pt x="2910" y="2495"/>
                  </a:lnTo>
                  <a:lnTo>
                    <a:pt x="2907" y="2524"/>
                  </a:lnTo>
                  <a:lnTo>
                    <a:pt x="2900" y="2554"/>
                  </a:lnTo>
                  <a:lnTo>
                    <a:pt x="2887" y="2582"/>
                  </a:lnTo>
                  <a:lnTo>
                    <a:pt x="2872" y="2607"/>
                  </a:lnTo>
                  <a:lnTo>
                    <a:pt x="2851" y="2632"/>
                  </a:lnTo>
                  <a:lnTo>
                    <a:pt x="2657" y="2824"/>
                  </a:lnTo>
                  <a:lnTo>
                    <a:pt x="2633" y="2844"/>
                  </a:lnTo>
                  <a:lnTo>
                    <a:pt x="2605" y="2860"/>
                  </a:lnTo>
                  <a:lnTo>
                    <a:pt x="2576" y="2873"/>
                  </a:lnTo>
                  <a:lnTo>
                    <a:pt x="2546" y="2880"/>
                  </a:lnTo>
                  <a:lnTo>
                    <a:pt x="2514" y="2882"/>
                  </a:lnTo>
                  <a:lnTo>
                    <a:pt x="2485" y="2880"/>
                  </a:lnTo>
                  <a:lnTo>
                    <a:pt x="2457" y="2874"/>
                  </a:lnTo>
                  <a:lnTo>
                    <a:pt x="2429" y="2864"/>
                  </a:lnTo>
                  <a:lnTo>
                    <a:pt x="2403" y="2848"/>
                  </a:lnTo>
                  <a:lnTo>
                    <a:pt x="2140" y="2675"/>
                  </a:lnTo>
                  <a:lnTo>
                    <a:pt x="2077" y="2703"/>
                  </a:lnTo>
                  <a:lnTo>
                    <a:pt x="2010" y="2729"/>
                  </a:lnTo>
                  <a:lnTo>
                    <a:pt x="1948" y="3034"/>
                  </a:lnTo>
                  <a:lnTo>
                    <a:pt x="1940" y="3065"/>
                  </a:lnTo>
                  <a:lnTo>
                    <a:pt x="1927" y="3092"/>
                  </a:lnTo>
                  <a:lnTo>
                    <a:pt x="1910" y="3118"/>
                  </a:lnTo>
                  <a:lnTo>
                    <a:pt x="1890" y="3139"/>
                  </a:lnTo>
                  <a:lnTo>
                    <a:pt x="1866" y="3159"/>
                  </a:lnTo>
                  <a:lnTo>
                    <a:pt x="1841" y="3174"/>
                  </a:lnTo>
                  <a:lnTo>
                    <a:pt x="1812" y="3185"/>
                  </a:lnTo>
                  <a:lnTo>
                    <a:pt x="1782" y="3192"/>
                  </a:lnTo>
                  <a:lnTo>
                    <a:pt x="1750" y="3195"/>
                  </a:lnTo>
                  <a:lnTo>
                    <a:pt x="1476" y="3195"/>
                  </a:lnTo>
                  <a:lnTo>
                    <a:pt x="1445" y="3192"/>
                  </a:lnTo>
                  <a:lnTo>
                    <a:pt x="1415" y="3185"/>
                  </a:lnTo>
                  <a:lnTo>
                    <a:pt x="1386" y="3174"/>
                  </a:lnTo>
                  <a:lnTo>
                    <a:pt x="1360" y="3159"/>
                  </a:lnTo>
                  <a:lnTo>
                    <a:pt x="1337" y="3140"/>
                  </a:lnTo>
                  <a:lnTo>
                    <a:pt x="1317" y="3118"/>
                  </a:lnTo>
                  <a:lnTo>
                    <a:pt x="1300" y="3092"/>
                  </a:lnTo>
                  <a:lnTo>
                    <a:pt x="1287" y="3065"/>
                  </a:lnTo>
                  <a:lnTo>
                    <a:pt x="1279" y="3034"/>
                  </a:lnTo>
                  <a:lnTo>
                    <a:pt x="1217" y="2729"/>
                  </a:lnTo>
                  <a:lnTo>
                    <a:pt x="1151" y="2703"/>
                  </a:lnTo>
                  <a:lnTo>
                    <a:pt x="1087" y="2675"/>
                  </a:lnTo>
                  <a:lnTo>
                    <a:pt x="824" y="2848"/>
                  </a:lnTo>
                  <a:lnTo>
                    <a:pt x="798" y="2864"/>
                  </a:lnTo>
                  <a:lnTo>
                    <a:pt x="770" y="2874"/>
                  </a:lnTo>
                  <a:lnTo>
                    <a:pt x="741" y="2880"/>
                  </a:lnTo>
                  <a:lnTo>
                    <a:pt x="713" y="2882"/>
                  </a:lnTo>
                  <a:lnTo>
                    <a:pt x="682" y="2880"/>
                  </a:lnTo>
                  <a:lnTo>
                    <a:pt x="651" y="2873"/>
                  </a:lnTo>
                  <a:lnTo>
                    <a:pt x="622" y="2860"/>
                  </a:lnTo>
                  <a:lnTo>
                    <a:pt x="595" y="2844"/>
                  </a:lnTo>
                  <a:lnTo>
                    <a:pt x="570" y="2824"/>
                  </a:lnTo>
                  <a:lnTo>
                    <a:pt x="375" y="2632"/>
                  </a:lnTo>
                  <a:lnTo>
                    <a:pt x="355" y="2607"/>
                  </a:lnTo>
                  <a:lnTo>
                    <a:pt x="339" y="2582"/>
                  </a:lnTo>
                  <a:lnTo>
                    <a:pt x="327" y="2554"/>
                  </a:lnTo>
                  <a:lnTo>
                    <a:pt x="320" y="2524"/>
                  </a:lnTo>
                  <a:lnTo>
                    <a:pt x="317" y="2495"/>
                  </a:lnTo>
                  <a:lnTo>
                    <a:pt x="319" y="2465"/>
                  </a:lnTo>
                  <a:lnTo>
                    <a:pt x="324" y="2436"/>
                  </a:lnTo>
                  <a:lnTo>
                    <a:pt x="335" y="2406"/>
                  </a:lnTo>
                  <a:lnTo>
                    <a:pt x="351" y="2379"/>
                  </a:lnTo>
                  <a:lnTo>
                    <a:pt x="526" y="2119"/>
                  </a:lnTo>
                  <a:lnTo>
                    <a:pt x="497" y="2056"/>
                  </a:lnTo>
                  <a:lnTo>
                    <a:pt x="471" y="1990"/>
                  </a:lnTo>
                  <a:lnTo>
                    <a:pt x="162" y="1929"/>
                  </a:lnTo>
                  <a:lnTo>
                    <a:pt x="132" y="1921"/>
                  </a:lnTo>
                  <a:lnTo>
                    <a:pt x="104" y="1908"/>
                  </a:lnTo>
                  <a:lnTo>
                    <a:pt x="78" y="1891"/>
                  </a:lnTo>
                  <a:lnTo>
                    <a:pt x="56" y="1871"/>
                  </a:lnTo>
                  <a:lnTo>
                    <a:pt x="37" y="1848"/>
                  </a:lnTo>
                  <a:lnTo>
                    <a:pt x="22" y="1822"/>
                  </a:lnTo>
                  <a:lnTo>
                    <a:pt x="9" y="1794"/>
                  </a:lnTo>
                  <a:lnTo>
                    <a:pt x="2" y="1765"/>
                  </a:lnTo>
                  <a:lnTo>
                    <a:pt x="0" y="1733"/>
                  </a:lnTo>
                  <a:lnTo>
                    <a:pt x="0" y="1461"/>
                  </a:lnTo>
                  <a:lnTo>
                    <a:pt x="2" y="1431"/>
                  </a:lnTo>
                  <a:lnTo>
                    <a:pt x="9" y="1401"/>
                  </a:lnTo>
                  <a:lnTo>
                    <a:pt x="22" y="1373"/>
                  </a:lnTo>
                  <a:lnTo>
                    <a:pt x="37" y="1347"/>
                  </a:lnTo>
                  <a:lnTo>
                    <a:pt x="56" y="1324"/>
                  </a:lnTo>
                  <a:lnTo>
                    <a:pt x="78" y="1304"/>
                  </a:lnTo>
                  <a:lnTo>
                    <a:pt x="104" y="1287"/>
                  </a:lnTo>
                  <a:lnTo>
                    <a:pt x="132" y="1275"/>
                  </a:lnTo>
                  <a:lnTo>
                    <a:pt x="162" y="1265"/>
                  </a:lnTo>
                  <a:lnTo>
                    <a:pt x="471" y="1205"/>
                  </a:lnTo>
                  <a:lnTo>
                    <a:pt x="497" y="1140"/>
                  </a:lnTo>
                  <a:lnTo>
                    <a:pt x="526" y="1076"/>
                  </a:lnTo>
                  <a:lnTo>
                    <a:pt x="351" y="816"/>
                  </a:lnTo>
                  <a:lnTo>
                    <a:pt x="335" y="788"/>
                  </a:lnTo>
                  <a:lnTo>
                    <a:pt x="324" y="760"/>
                  </a:lnTo>
                  <a:lnTo>
                    <a:pt x="319" y="730"/>
                  </a:lnTo>
                  <a:lnTo>
                    <a:pt x="317" y="701"/>
                  </a:lnTo>
                  <a:lnTo>
                    <a:pt x="320" y="671"/>
                  </a:lnTo>
                  <a:lnTo>
                    <a:pt x="327" y="641"/>
                  </a:lnTo>
                  <a:lnTo>
                    <a:pt x="339" y="614"/>
                  </a:lnTo>
                  <a:lnTo>
                    <a:pt x="355" y="588"/>
                  </a:lnTo>
                  <a:lnTo>
                    <a:pt x="375" y="564"/>
                  </a:lnTo>
                  <a:lnTo>
                    <a:pt x="570" y="372"/>
                  </a:lnTo>
                  <a:lnTo>
                    <a:pt x="595" y="351"/>
                  </a:lnTo>
                  <a:lnTo>
                    <a:pt x="622" y="335"/>
                  </a:lnTo>
                  <a:lnTo>
                    <a:pt x="651" y="323"/>
                  </a:lnTo>
                  <a:lnTo>
                    <a:pt x="682" y="316"/>
                  </a:lnTo>
                  <a:lnTo>
                    <a:pt x="713" y="314"/>
                  </a:lnTo>
                  <a:lnTo>
                    <a:pt x="741" y="316"/>
                  </a:lnTo>
                  <a:lnTo>
                    <a:pt x="770" y="322"/>
                  </a:lnTo>
                  <a:lnTo>
                    <a:pt x="798" y="332"/>
                  </a:lnTo>
                  <a:lnTo>
                    <a:pt x="824" y="346"/>
                  </a:lnTo>
                  <a:lnTo>
                    <a:pt x="1087" y="520"/>
                  </a:lnTo>
                  <a:lnTo>
                    <a:pt x="1151" y="492"/>
                  </a:lnTo>
                  <a:lnTo>
                    <a:pt x="1217" y="467"/>
                  </a:lnTo>
                  <a:lnTo>
                    <a:pt x="1279" y="160"/>
                  </a:lnTo>
                  <a:lnTo>
                    <a:pt x="1287" y="131"/>
                  </a:lnTo>
                  <a:lnTo>
                    <a:pt x="1300" y="102"/>
                  </a:lnTo>
                  <a:lnTo>
                    <a:pt x="1317" y="78"/>
                  </a:lnTo>
                  <a:lnTo>
                    <a:pt x="1337" y="55"/>
                  </a:lnTo>
                  <a:lnTo>
                    <a:pt x="1360" y="36"/>
                  </a:lnTo>
                  <a:lnTo>
                    <a:pt x="1386" y="20"/>
                  </a:lnTo>
                  <a:lnTo>
                    <a:pt x="1415" y="9"/>
                  </a:lnTo>
                  <a:lnTo>
                    <a:pt x="1445" y="2"/>
                  </a:lnTo>
                  <a:lnTo>
                    <a:pt x="1476" y="0"/>
                  </a:lnTo>
                  <a:lnTo>
                    <a:pt x="17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ES" sz="900"/>
            </a:p>
          </p:txBody>
        </p:sp>
        <p:sp>
          <p:nvSpPr>
            <p:cNvPr id="38" name="Freeform 30"/>
            <p:cNvSpPr>
              <a:spLocks noEditPoints="1"/>
            </p:cNvSpPr>
            <p:nvPr/>
          </p:nvSpPr>
          <p:spPr bwMode="auto">
            <a:xfrm>
              <a:off x="13321" y="6209"/>
              <a:ext cx="706" cy="699"/>
            </a:xfrm>
            <a:custGeom>
              <a:avLst/>
              <a:gdLst>
                <a:gd name="T0" fmla="*/ 582 w 1412"/>
                <a:gd name="T1" fmla="*/ 100 h 1398"/>
                <a:gd name="T2" fmla="*/ 412 w 1412"/>
                <a:gd name="T3" fmla="*/ 161 h 1398"/>
                <a:gd name="T4" fmla="*/ 270 w 1412"/>
                <a:gd name="T5" fmla="*/ 266 h 1398"/>
                <a:gd name="T6" fmla="*/ 163 w 1412"/>
                <a:gd name="T7" fmla="*/ 407 h 1398"/>
                <a:gd name="T8" fmla="*/ 101 w 1412"/>
                <a:gd name="T9" fmla="*/ 576 h 1398"/>
                <a:gd name="T10" fmla="*/ 92 w 1412"/>
                <a:gd name="T11" fmla="*/ 762 h 1398"/>
                <a:gd name="T12" fmla="*/ 138 w 1412"/>
                <a:gd name="T13" fmla="*/ 936 h 1398"/>
                <a:gd name="T14" fmla="*/ 229 w 1412"/>
                <a:gd name="T15" fmla="*/ 1087 h 1398"/>
                <a:gd name="T16" fmla="*/ 361 w 1412"/>
                <a:gd name="T17" fmla="*/ 1206 h 1398"/>
                <a:gd name="T18" fmla="*/ 523 w 1412"/>
                <a:gd name="T19" fmla="*/ 1282 h 1398"/>
                <a:gd name="T20" fmla="*/ 707 w 1412"/>
                <a:gd name="T21" fmla="*/ 1310 h 1398"/>
                <a:gd name="T22" fmla="*/ 890 w 1412"/>
                <a:gd name="T23" fmla="*/ 1282 h 1398"/>
                <a:gd name="T24" fmla="*/ 1051 w 1412"/>
                <a:gd name="T25" fmla="*/ 1206 h 1398"/>
                <a:gd name="T26" fmla="*/ 1183 w 1412"/>
                <a:gd name="T27" fmla="*/ 1087 h 1398"/>
                <a:gd name="T28" fmla="*/ 1275 w 1412"/>
                <a:gd name="T29" fmla="*/ 936 h 1398"/>
                <a:gd name="T30" fmla="*/ 1320 w 1412"/>
                <a:gd name="T31" fmla="*/ 762 h 1398"/>
                <a:gd name="T32" fmla="*/ 1311 w 1412"/>
                <a:gd name="T33" fmla="*/ 576 h 1398"/>
                <a:gd name="T34" fmla="*/ 1249 w 1412"/>
                <a:gd name="T35" fmla="*/ 407 h 1398"/>
                <a:gd name="T36" fmla="*/ 1143 w 1412"/>
                <a:gd name="T37" fmla="*/ 266 h 1398"/>
                <a:gd name="T38" fmla="*/ 1001 w 1412"/>
                <a:gd name="T39" fmla="*/ 161 h 1398"/>
                <a:gd name="T40" fmla="*/ 830 w 1412"/>
                <a:gd name="T41" fmla="*/ 100 h 1398"/>
                <a:gd name="T42" fmla="*/ 707 w 1412"/>
                <a:gd name="T43" fmla="*/ 0 h 1398"/>
                <a:gd name="T44" fmla="*/ 905 w 1412"/>
                <a:gd name="T45" fmla="*/ 27 h 1398"/>
                <a:gd name="T46" fmla="*/ 1081 w 1412"/>
                <a:gd name="T47" fmla="*/ 106 h 1398"/>
                <a:gd name="T48" fmla="*/ 1227 w 1412"/>
                <a:gd name="T49" fmla="*/ 227 h 1398"/>
                <a:gd name="T50" fmla="*/ 1336 w 1412"/>
                <a:gd name="T51" fmla="*/ 383 h 1398"/>
                <a:gd name="T52" fmla="*/ 1399 w 1412"/>
                <a:gd name="T53" fmla="*/ 565 h 1398"/>
                <a:gd name="T54" fmla="*/ 1409 w 1412"/>
                <a:gd name="T55" fmla="*/ 766 h 1398"/>
                <a:gd name="T56" fmla="*/ 1363 w 1412"/>
                <a:gd name="T57" fmla="*/ 956 h 1398"/>
                <a:gd name="T58" fmla="*/ 1268 w 1412"/>
                <a:gd name="T59" fmla="*/ 1121 h 1398"/>
                <a:gd name="T60" fmla="*/ 1134 w 1412"/>
                <a:gd name="T61" fmla="*/ 1255 h 1398"/>
                <a:gd name="T62" fmla="*/ 966 w 1412"/>
                <a:gd name="T63" fmla="*/ 1349 h 1398"/>
                <a:gd name="T64" fmla="*/ 775 w 1412"/>
                <a:gd name="T65" fmla="*/ 1395 h 1398"/>
                <a:gd name="T66" fmla="*/ 573 w 1412"/>
                <a:gd name="T67" fmla="*/ 1384 h 1398"/>
                <a:gd name="T68" fmla="*/ 388 w 1412"/>
                <a:gd name="T69" fmla="*/ 1322 h 1398"/>
                <a:gd name="T70" fmla="*/ 230 w 1412"/>
                <a:gd name="T71" fmla="*/ 1215 h 1398"/>
                <a:gd name="T72" fmla="*/ 108 w 1412"/>
                <a:gd name="T73" fmla="*/ 1069 h 1398"/>
                <a:gd name="T74" fmla="*/ 28 w 1412"/>
                <a:gd name="T75" fmla="*/ 895 h 1398"/>
                <a:gd name="T76" fmla="*/ 0 w 1412"/>
                <a:gd name="T77" fmla="*/ 699 h 1398"/>
                <a:gd name="T78" fmla="*/ 28 w 1412"/>
                <a:gd name="T79" fmla="*/ 502 h 1398"/>
                <a:gd name="T80" fmla="*/ 108 w 1412"/>
                <a:gd name="T81" fmla="*/ 328 h 1398"/>
                <a:gd name="T82" fmla="*/ 230 w 1412"/>
                <a:gd name="T83" fmla="*/ 183 h 1398"/>
                <a:gd name="T84" fmla="*/ 388 w 1412"/>
                <a:gd name="T85" fmla="*/ 74 h 1398"/>
                <a:gd name="T86" fmla="*/ 573 w 1412"/>
                <a:gd name="T87" fmla="*/ 12 h 1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12" h="1398">
                  <a:moveTo>
                    <a:pt x="707" y="87"/>
                  </a:moveTo>
                  <a:lnTo>
                    <a:pt x="643" y="90"/>
                  </a:lnTo>
                  <a:lnTo>
                    <a:pt x="582" y="100"/>
                  </a:lnTo>
                  <a:lnTo>
                    <a:pt x="523" y="114"/>
                  </a:lnTo>
                  <a:lnTo>
                    <a:pt x="465" y="135"/>
                  </a:lnTo>
                  <a:lnTo>
                    <a:pt x="412" y="161"/>
                  </a:lnTo>
                  <a:lnTo>
                    <a:pt x="361" y="192"/>
                  </a:lnTo>
                  <a:lnTo>
                    <a:pt x="314" y="226"/>
                  </a:lnTo>
                  <a:lnTo>
                    <a:pt x="270" y="266"/>
                  </a:lnTo>
                  <a:lnTo>
                    <a:pt x="229" y="309"/>
                  </a:lnTo>
                  <a:lnTo>
                    <a:pt x="194" y="357"/>
                  </a:lnTo>
                  <a:lnTo>
                    <a:pt x="163" y="407"/>
                  </a:lnTo>
                  <a:lnTo>
                    <a:pt x="138" y="460"/>
                  </a:lnTo>
                  <a:lnTo>
                    <a:pt x="116" y="516"/>
                  </a:lnTo>
                  <a:lnTo>
                    <a:pt x="101" y="576"/>
                  </a:lnTo>
                  <a:lnTo>
                    <a:pt x="92" y="636"/>
                  </a:lnTo>
                  <a:lnTo>
                    <a:pt x="88" y="699"/>
                  </a:lnTo>
                  <a:lnTo>
                    <a:pt x="92" y="762"/>
                  </a:lnTo>
                  <a:lnTo>
                    <a:pt x="101" y="822"/>
                  </a:lnTo>
                  <a:lnTo>
                    <a:pt x="116" y="881"/>
                  </a:lnTo>
                  <a:lnTo>
                    <a:pt x="138" y="936"/>
                  </a:lnTo>
                  <a:lnTo>
                    <a:pt x="163" y="990"/>
                  </a:lnTo>
                  <a:lnTo>
                    <a:pt x="194" y="1040"/>
                  </a:lnTo>
                  <a:lnTo>
                    <a:pt x="229" y="1087"/>
                  </a:lnTo>
                  <a:lnTo>
                    <a:pt x="270" y="1131"/>
                  </a:lnTo>
                  <a:lnTo>
                    <a:pt x="314" y="1170"/>
                  </a:lnTo>
                  <a:lnTo>
                    <a:pt x="361" y="1206"/>
                  </a:lnTo>
                  <a:lnTo>
                    <a:pt x="412" y="1236"/>
                  </a:lnTo>
                  <a:lnTo>
                    <a:pt x="465" y="1262"/>
                  </a:lnTo>
                  <a:lnTo>
                    <a:pt x="523" y="1282"/>
                  </a:lnTo>
                  <a:lnTo>
                    <a:pt x="582" y="1298"/>
                  </a:lnTo>
                  <a:lnTo>
                    <a:pt x="643" y="1307"/>
                  </a:lnTo>
                  <a:lnTo>
                    <a:pt x="707" y="1310"/>
                  </a:lnTo>
                  <a:lnTo>
                    <a:pt x="770" y="1307"/>
                  </a:lnTo>
                  <a:lnTo>
                    <a:pt x="830" y="1298"/>
                  </a:lnTo>
                  <a:lnTo>
                    <a:pt x="890" y="1282"/>
                  </a:lnTo>
                  <a:lnTo>
                    <a:pt x="947" y="1262"/>
                  </a:lnTo>
                  <a:lnTo>
                    <a:pt x="1001" y="1236"/>
                  </a:lnTo>
                  <a:lnTo>
                    <a:pt x="1051" y="1206"/>
                  </a:lnTo>
                  <a:lnTo>
                    <a:pt x="1099" y="1170"/>
                  </a:lnTo>
                  <a:lnTo>
                    <a:pt x="1143" y="1131"/>
                  </a:lnTo>
                  <a:lnTo>
                    <a:pt x="1183" y="1087"/>
                  </a:lnTo>
                  <a:lnTo>
                    <a:pt x="1218" y="1040"/>
                  </a:lnTo>
                  <a:lnTo>
                    <a:pt x="1249" y="990"/>
                  </a:lnTo>
                  <a:lnTo>
                    <a:pt x="1275" y="936"/>
                  </a:lnTo>
                  <a:lnTo>
                    <a:pt x="1296" y="881"/>
                  </a:lnTo>
                  <a:lnTo>
                    <a:pt x="1311" y="822"/>
                  </a:lnTo>
                  <a:lnTo>
                    <a:pt x="1320" y="762"/>
                  </a:lnTo>
                  <a:lnTo>
                    <a:pt x="1323" y="699"/>
                  </a:lnTo>
                  <a:lnTo>
                    <a:pt x="1320" y="636"/>
                  </a:lnTo>
                  <a:lnTo>
                    <a:pt x="1311" y="576"/>
                  </a:lnTo>
                  <a:lnTo>
                    <a:pt x="1296" y="516"/>
                  </a:lnTo>
                  <a:lnTo>
                    <a:pt x="1275" y="460"/>
                  </a:lnTo>
                  <a:lnTo>
                    <a:pt x="1249" y="407"/>
                  </a:lnTo>
                  <a:lnTo>
                    <a:pt x="1218" y="357"/>
                  </a:lnTo>
                  <a:lnTo>
                    <a:pt x="1183" y="309"/>
                  </a:lnTo>
                  <a:lnTo>
                    <a:pt x="1143" y="266"/>
                  </a:lnTo>
                  <a:lnTo>
                    <a:pt x="1099" y="226"/>
                  </a:lnTo>
                  <a:lnTo>
                    <a:pt x="1051" y="192"/>
                  </a:lnTo>
                  <a:lnTo>
                    <a:pt x="1001" y="161"/>
                  </a:lnTo>
                  <a:lnTo>
                    <a:pt x="947" y="135"/>
                  </a:lnTo>
                  <a:lnTo>
                    <a:pt x="890" y="114"/>
                  </a:lnTo>
                  <a:lnTo>
                    <a:pt x="830" y="100"/>
                  </a:lnTo>
                  <a:lnTo>
                    <a:pt x="770" y="90"/>
                  </a:lnTo>
                  <a:lnTo>
                    <a:pt x="707" y="87"/>
                  </a:lnTo>
                  <a:close/>
                  <a:moveTo>
                    <a:pt x="707" y="0"/>
                  </a:moveTo>
                  <a:lnTo>
                    <a:pt x="775" y="3"/>
                  </a:lnTo>
                  <a:lnTo>
                    <a:pt x="841" y="12"/>
                  </a:lnTo>
                  <a:lnTo>
                    <a:pt x="905" y="27"/>
                  </a:lnTo>
                  <a:lnTo>
                    <a:pt x="966" y="49"/>
                  </a:lnTo>
                  <a:lnTo>
                    <a:pt x="1024" y="74"/>
                  </a:lnTo>
                  <a:lnTo>
                    <a:pt x="1081" y="106"/>
                  </a:lnTo>
                  <a:lnTo>
                    <a:pt x="1134" y="142"/>
                  </a:lnTo>
                  <a:lnTo>
                    <a:pt x="1182" y="183"/>
                  </a:lnTo>
                  <a:lnTo>
                    <a:pt x="1227" y="227"/>
                  </a:lnTo>
                  <a:lnTo>
                    <a:pt x="1268" y="275"/>
                  </a:lnTo>
                  <a:lnTo>
                    <a:pt x="1305" y="328"/>
                  </a:lnTo>
                  <a:lnTo>
                    <a:pt x="1336" y="383"/>
                  </a:lnTo>
                  <a:lnTo>
                    <a:pt x="1363" y="442"/>
                  </a:lnTo>
                  <a:lnTo>
                    <a:pt x="1383" y="502"/>
                  </a:lnTo>
                  <a:lnTo>
                    <a:pt x="1399" y="565"/>
                  </a:lnTo>
                  <a:lnTo>
                    <a:pt x="1409" y="632"/>
                  </a:lnTo>
                  <a:lnTo>
                    <a:pt x="1412" y="699"/>
                  </a:lnTo>
                  <a:lnTo>
                    <a:pt x="1409" y="766"/>
                  </a:lnTo>
                  <a:lnTo>
                    <a:pt x="1399" y="831"/>
                  </a:lnTo>
                  <a:lnTo>
                    <a:pt x="1383" y="895"/>
                  </a:lnTo>
                  <a:lnTo>
                    <a:pt x="1363" y="956"/>
                  </a:lnTo>
                  <a:lnTo>
                    <a:pt x="1336" y="1014"/>
                  </a:lnTo>
                  <a:lnTo>
                    <a:pt x="1305" y="1069"/>
                  </a:lnTo>
                  <a:lnTo>
                    <a:pt x="1268" y="1121"/>
                  </a:lnTo>
                  <a:lnTo>
                    <a:pt x="1227" y="1170"/>
                  </a:lnTo>
                  <a:lnTo>
                    <a:pt x="1182" y="1215"/>
                  </a:lnTo>
                  <a:lnTo>
                    <a:pt x="1134" y="1255"/>
                  </a:lnTo>
                  <a:lnTo>
                    <a:pt x="1081" y="1291"/>
                  </a:lnTo>
                  <a:lnTo>
                    <a:pt x="1024" y="1322"/>
                  </a:lnTo>
                  <a:lnTo>
                    <a:pt x="966" y="1349"/>
                  </a:lnTo>
                  <a:lnTo>
                    <a:pt x="905" y="1369"/>
                  </a:lnTo>
                  <a:lnTo>
                    <a:pt x="841" y="1384"/>
                  </a:lnTo>
                  <a:lnTo>
                    <a:pt x="775" y="1395"/>
                  </a:lnTo>
                  <a:lnTo>
                    <a:pt x="707" y="1398"/>
                  </a:lnTo>
                  <a:lnTo>
                    <a:pt x="639" y="1395"/>
                  </a:lnTo>
                  <a:lnTo>
                    <a:pt x="573" y="1384"/>
                  </a:lnTo>
                  <a:lnTo>
                    <a:pt x="508" y="1369"/>
                  </a:lnTo>
                  <a:lnTo>
                    <a:pt x="447" y="1349"/>
                  </a:lnTo>
                  <a:lnTo>
                    <a:pt x="388" y="1322"/>
                  </a:lnTo>
                  <a:lnTo>
                    <a:pt x="331" y="1291"/>
                  </a:lnTo>
                  <a:lnTo>
                    <a:pt x="279" y="1255"/>
                  </a:lnTo>
                  <a:lnTo>
                    <a:pt x="230" y="1215"/>
                  </a:lnTo>
                  <a:lnTo>
                    <a:pt x="185" y="1170"/>
                  </a:lnTo>
                  <a:lnTo>
                    <a:pt x="145" y="1121"/>
                  </a:lnTo>
                  <a:lnTo>
                    <a:pt x="108" y="1069"/>
                  </a:lnTo>
                  <a:lnTo>
                    <a:pt x="77" y="1014"/>
                  </a:lnTo>
                  <a:lnTo>
                    <a:pt x="50" y="956"/>
                  </a:lnTo>
                  <a:lnTo>
                    <a:pt x="28" y="895"/>
                  </a:lnTo>
                  <a:lnTo>
                    <a:pt x="13" y="831"/>
                  </a:lnTo>
                  <a:lnTo>
                    <a:pt x="3" y="766"/>
                  </a:lnTo>
                  <a:lnTo>
                    <a:pt x="0" y="699"/>
                  </a:lnTo>
                  <a:lnTo>
                    <a:pt x="3" y="632"/>
                  </a:lnTo>
                  <a:lnTo>
                    <a:pt x="13" y="565"/>
                  </a:lnTo>
                  <a:lnTo>
                    <a:pt x="28" y="502"/>
                  </a:lnTo>
                  <a:lnTo>
                    <a:pt x="50" y="442"/>
                  </a:lnTo>
                  <a:lnTo>
                    <a:pt x="77" y="383"/>
                  </a:lnTo>
                  <a:lnTo>
                    <a:pt x="108" y="328"/>
                  </a:lnTo>
                  <a:lnTo>
                    <a:pt x="145" y="275"/>
                  </a:lnTo>
                  <a:lnTo>
                    <a:pt x="185" y="227"/>
                  </a:lnTo>
                  <a:lnTo>
                    <a:pt x="230" y="183"/>
                  </a:lnTo>
                  <a:lnTo>
                    <a:pt x="279" y="142"/>
                  </a:lnTo>
                  <a:lnTo>
                    <a:pt x="331" y="106"/>
                  </a:lnTo>
                  <a:lnTo>
                    <a:pt x="388" y="74"/>
                  </a:lnTo>
                  <a:lnTo>
                    <a:pt x="447" y="49"/>
                  </a:lnTo>
                  <a:lnTo>
                    <a:pt x="508" y="27"/>
                  </a:lnTo>
                  <a:lnTo>
                    <a:pt x="573" y="12"/>
                  </a:lnTo>
                  <a:lnTo>
                    <a:pt x="639" y="3"/>
                  </a:lnTo>
                  <a:lnTo>
                    <a:pt x="7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ES" sz="900"/>
            </a:p>
          </p:txBody>
        </p:sp>
        <p:sp>
          <p:nvSpPr>
            <p:cNvPr id="39" name="Freeform 31"/>
            <p:cNvSpPr>
              <a:spLocks noEditPoints="1"/>
            </p:cNvSpPr>
            <p:nvPr/>
          </p:nvSpPr>
          <p:spPr bwMode="auto">
            <a:xfrm>
              <a:off x="13473" y="6359"/>
              <a:ext cx="403" cy="400"/>
            </a:xfrm>
            <a:custGeom>
              <a:avLst/>
              <a:gdLst>
                <a:gd name="T0" fmla="*/ 361 w 806"/>
                <a:gd name="T1" fmla="*/ 103 h 800"/>
                <a:gd name="T2" fmla="*/ 285 w 806"/>
                <a:gd name="T3" fmla="*/ 123 h 800"/>
                <a:gd name="T4" fmla="*/ 217 w 806"/>
                <a:gd name="T5" fmla="*/ 162 h 800"/>
                <a:gd name="T6" fmla="*/ 162 w 806"/>
                <a:gd name="T7" fmla="*/ 216 h 800"/>
                <a:gd name="T8" fmla="*/ 123 w 806"/>
                <a:gd name="T9" fmla="*/ 283 h 800"/>
                <a:gd name="T10" fmla="*/ 103 w 806"/>
                <a:gd name="T11" fmla="*/ 359 h 800"/>
                <a:gd name="T12" fmla="*/ 103 w 806"/>
                <a:gd name="T13" fmla="*/ 440 h 800"/>
                <a:gd name="T14" fmla="*/ 123 w 806"/>
                <a:gd name="T15" fmla="*/ 517 h 800"/>
                <a:gd name="T16" fmla="*/ 162 w 806"/>
                <a:gd name="T17" fmla="*/ 583 h 800"/>
                <a:gd name="T18" fmla="*/ 217 w 806"/>
                <a:gd name="T19" fmla="*/ 637 h 800"/>
                <a:gd name="T20" fmla="*/ 285 w 806"/>
                <a:gd name="T21" fmla="*/ 676 h 800"/>
                <a:gd name="T22" fmla="*/ 361 w 806"/>
                <a:gd name="T23" fmla="*/ 696 h 800"/>
                <a:gd name="T24" fmla="*/ 443 w 806"/>
                <a:gd name="T25" fmla="*/ 696 h 800"/>
                <a:gd name="T26" fmla="*/ 520 w 806"/>
                <a:gd name="T27" fmla="*/ 676 h 800"/>
                <a:gd name="T28" fmla="*/ 587 w 806"/>
                <a:gd name="T29" fmla="*/ 637 h 800"/>
                <a:gd name="T30" fmla="*/ 642 w 806"/>
                <a:gd name="T31" fmla="*/ 583 h 800"/>
                <a:gd name="T32" fmla="*/ 681 w 806"/>
                <a:gd name="T33" fmla="*/ 517 h 800"/>
                <a:gd name="T34" fmla="*/ 702 w 806"/>
                <a:gd name="T35" fmla="*/ 440 h 800"/>
                <a:gd name="T36" fmla="*/ 702 w 806"/>
                <a:gd name="T37" fmla="*/ 359 h 800"/>
                <a:gd name="T38" fmla="*/ 681 w 806"/>
                <a:gd name="T39" fmla="*/ 283 h 800"/>
                <a:gd name="T40" fmla="*/ 642 w 806"/>
                <a:gd name="T41" fmla="*/ 216 h 800"/>
                <a:gd name="T42" fmla="*/ 587 w 806"/>
                <a:gd name="T43" fmla="*/ 162 h 800"/>
                <a:gd name="T44" fmla="*/ 520 w 806"/>
                <a:gd name="T45" fmla="*/ 123 h 800"/>
                <a:gd name="T46" fmla="*/ 443 w 806"/>
                <a:gd name="T47" fmla="*/ 103 h 800"/>
                <a:gd name="T48" fmla="*/ 403 w 806"/>
                <a:gd name="T49" fmla="*/ 0 h 800"/>
                <a:gd name="T50" fmla="*/ 502 w 806"/>
                <a:gd name="T51" fmla="*/ 12 h 800"/>
                <a:gd name="T52" fmla="*/ 591 w 806"/>
                <a:gd name="T53" fmla="*/ 47 h 800"/>
                <a:gd name="T54" fmla="*/ 670 w 806"/>
                <a:gd name="T55" fmla="*/ 101 h 800"/>
                <a:gd name="T56" fmla="*/ 734 w 806"/>
                <a:gd name="T57" fmla="*/ 171 h 800"/>
                <a:gd name="T58" fmla="*/ 778 w 806"/>
                <a:gd name="T59" fmla="*/ 255 h 800"/>
                <a:gd name="T60" fmla="*/ 803 w 806"/>
                <a:gd name="T61" fmla="*/ 349 h 800"/>
                <a:gd name="T62" fmla="*/ 803 w 806"/>
                <a:gd name="T63" fmla="*/ 450 h 800"/>
                <a:gd name="T64" fmla="*/ 778 w 806"/>
                <a:gd name="T65" fmla="*/ 544 h 800"/>
                <a:gd name="T66" fmla="*/ 734 w 806"/>
                <a:gd name="T67" fmla="*/ 628 h 800"/>
                <a:gd name="T68" fmla="*/ 670 w 806"/>
                <a:gd name="T69" fmla="*/ 698 h 800"/>
                <a:gd name="T70" fmla="*/ 591 w 806"/>
                <a:gd name="T71" fmla="*/ 753 h 800"/>
                <a:gd name="T72" fmla="*/ 502 w 806"/>
                <a:gd name="T73" fmla="*/ 787 h 800"/>
                <a:gd name="T74" fmla="*/ 403 w 806"/>
                <a:gd name="T75" fmla="*/ 800 h 800"/>
                <a:gd name="T76" fmla="*/ 303 w 806"/>
                <a:gd name="T77" fmla="*/ 787 h 800"/>
                <a:gd name="T78" fmla="*/ 213 w 806"/>
                <a:gd name="T79" fmla="*/ 753 h 800"/>
                <a:gd name="T80" fmla="*/ 135 w 806"/>
                <a:gd name="T81" fmla="*/ 698 h 800"/>
                <a:gd name="T82" fmla="*/ 72 w 806"/>
                <a:gd name="T83" fmla="*/ 628 h 800"/>
                <a:gd name="T84" fmla="*/ 26 w 806"/>
                <a:gd name="T85" fmla="*/ 544 h 800"/>
                <a:gd name="T86" fmla="*/ 3 w 806"/>
                <a:gd name="T87" fmla="*/ 450 h 800"/>
                <a:gd name="T88" fmla="*/ 3 w 806"/>
                <a:gd name="T89" fmla="*/ 349 h 800"/>
                <a:gd name="T90" fmla="*/ 26 w 806"/>
                <a:gd name="T91" fmla="*/ 255 h 800"/>
                <a:gd name="T92" fmla="*/ 72 w 806"/>
                <a:gd name="T93" fmla="*/ 171 h 800"/>
                <a:gd name="T94" fmla="*/ 135 w 806"/>
                <a:gd name="T95" fmla="*/ 101 h 800"/>
                <a:gd name="T96" fmla="*/ 213 w 806"/>
                <a:gd name="T97" fmla="*/ 47 h 800"/>
                <a:gd name="T98" fmla="*/ 303 w 806"/>
                <a:gd name="T99" fmla="*/ 12 h 800"/>
                <a:gd name="T100" fmla="*/ 403 w 806"/>
                <a:gd name="T101" fmla="*/ 0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06" h="800">
                  <a:moveTo>
                    <a:pt x="403" y="100"/>
                  </a:moveTo>
                  <a:lnTo>
                    <a:pt x="361" y="103"/>
                  </a:lnTo>
                  <a:lnTo>
                    <a:pt x="322" y="110"/>
                  </a:lnTo>
                  <a:lnTo>
                    <a:pt x="285" y="123"/>
                  </a:lnTo>
                  <a:lnTo>
                    <a:pt x="250" y="141"/>
                  </a:lnTo>
                  <a:lnTo>
                    <a:pt x="217" y="162"/>
                  </a:lnTo>
                  <a:lnTo>
                    <a:pt x="188" y="188"/>
                  </a:lnTo>
                  <a:lnTo>
                    <a:pt x="162" y="216"/>
                  </a:lnTo>
                  <a:lnTo>
                    <a:pt x="141" y="248"/>
                  </a:lnTo>
                  <a:lnTo>
                    <a:pt x="123" y="283"/>
                  </a:lnTo>
                  <a:lnTo>
                    <a:pt x="110" y="321"/>
                  </a:lnTo>
                  <a:lnTo>
                    <a:pt x="103" y="359"/>
                  </a:lnTo>
                  <a:lnTo>
                    <a:pt x="100" y="400"/>
                  </a:lnTo>
                  <a:lnTo>
                    <a:pt x="103" y="440"/>
                  </a:lnTo>
                  <a:lnTo>
                    <a:pt x="110" y="479"/>
                  </a:lnTo>
                  <a:lnTo>
                    <a:pt x="123" y="517"/>
                  </a:lnTo>
                  <a:lnTo>
                    <a:pt x="141" y="550"/>
                  </a:lnTo>
                  <a:lnTo>
                    <a:pt x="162" y="583"/>
                  </a:lnTo>
                  <a:lnTo>
                    <a:pt x="188" y="612"/>
                  </a:lnTo>
                  <a:lnTo>
                    <a:pt x="217" y="637"/>
                  </a:lnTo>
                  <a:lnTo>
                    <a:pt x="250" y="659"/>
                  </a:lnTo>
                  <a:lnTo>
                    <a:pt x="285" y="676"/>
                  </a:lnTo>
                  <a:lnTo>
                    <a:pt x="322" y="688"/>
                  </a:lnTo>
                  <a:lnTo>
                    <a:pt x="361" y="696"/>
                  </a:lnTo>
                  <a:lnTo>
                    <a:pt x="403" y="699"/>
                  </a:lnTo>
                  <a:lnTo>
                    <a:pt x="443" y="696"/>
                  </a:lnTo>
                  <a:lnTo>
                    <a:pt x="483" y="688"/>
                  </a:lnTo>
                  <a:lnTo>
                    <a:pt x="520" y="676"/>
                  </a:lnTo>
                  <a:lnTo>
                    <a:pt x="555" y="659"/>
                  </a:lnTo>
                  <a:lnTo>
                    <a:pt x="587" y="637"/>
                  </a:lnTo>
                  <a:lnTo>
                    <a:pt x="616" y="612"/>
                  </a:lnTo>
                  <a:lnTo>
                    <a:pt x="642" y="583"/>
                  </a:lnTo>
                  <a:lnTo>
                    <a:pt x="664" y="550"/>
                  </a:lnTo>
                  <a:lnTo>
                    <a:pt x="681" y="517"/>
                  </a:lnTo>
                  <a:lnTo>
                    <a:pt x="694" y="479"/>
                  </a:lnTo>
                  <a:lnTo>
                    <a:pt x="702" y="440"/>
                  </a:lnTo>
                  <a:lnTo>
                    <a:pt x="705" y="400"/>
                  </a:lnTo>
                  <a:lnTo>
                    <a:pt x="702" y="359"/>
                  </a:lnTo>
                  <a:lnTo>
                    <a:pt x="694" y="321"/>
                  </a:lnTo>
                  <a:lnTo>
                    <a:pt x="681" y="283"/>
                  </a:lnTo>
                  <a:lnTo>
                    <a:pt x="664" y="248"/>
                  </a:lnTo>
                  <a:lnTo>
                    <a:pt x="642" y="216"/>
                  </a:lnTo>
                  <a:lnTo>
                    <a:pt x="616" y="188"/>
                  </a:lnTo>
                  <a:lnTo>
                    <a:pt x="587" y="162"/>
                  </a:lnTo>
                  <a:lnTo>
                    <a:pt x="555" y="141"/>
                  </a:lnTo>
                  <a:lnTo>
                    <a:pt x="520" y="123"/>
                  </a:lnTo>
                  <a:lnTo>
                    <a:pt x="483" y="110"/>
                  </a:lnTo>
                  <a:lnTo>
                    <a:pt x="443" y="103"/>
                  </a:lnTo>
                  <a:lnTo>
                    <a:pt x="403" y="100"/>
                  </a:lnTo>
                  <a:close/>
                  <a:moveTo>
                    <a:pt x="403" y="0"/>
                  </a:moveTo>
                  <a:lnTo>
                    <a:pt x="453" y="3"/>
                  </a:lnTo>
                  <a:lnTo>
                    <a:pt x="502" y="12"/>
                  </a:lnTo>
                  <a:lnTo>
                    <a:pt x="548" y="26"/>
                  </a:lnTo>
                  <a:lnTo>
                    <a:pt x="591" y="47"/>
                  </a:lnTo>
                  <a:lnTo>
                    <a:pt x="633" y="71"/>
                  </a:lnTo>
                  <a:lnTo>
                    <a:pt x="670" y="101"/>
                  </a:lnTo>
                  <a:lnTo>
                    <a:pt x="704" y="134"/>
                  </a:lnTo>
                  <a:lnTo>
                    <a:pt x="734" y="171"/>
                  </a:lnTo>
                  <a:lnTo>
                    <a:pt x="758" y="211"/>
                  </a:lnTo>
                  <a:lnTo>
                    <a:pt x="778" y="255"/>
                  </a:lnTo>
                  <a:lnTo>
                    <a:pt x="794" y="301"/>
                  </a:lnTo>
                  <a:lnTo>
                    <a:pt x="803" y="349"/>
                  </a:lnTo>
                  <a:lnTo>
                    <a:pt x="806" y="400"/>
                  </a:lnTo>
                  <a:lnTo>
                    <a:pt x="803" y="450"/>
                  </a:lnTo>
                  <a:lnTo>
                    <a:pt x="794" y="498"/>
                  </a:lnTo>
                  <a:lnTo>
                    <a:pt x="778" y="544"/>
                  </a:lnTo>
                  <a:lnTo>
                    <a:pt x="758" y="587"/>
                  </a:lnTo>
                  <a:lnTo>
                    <a:pt x="734" y="628"/>
                  </a:lnTo>
                  <a:lnTo>
                    <a:pt x="704" y="665"/>
                  </a:lnTo>
                  <a:lnTo>
                    <a:pt x="670" y="698"/>
                  </a:lnTo>
                  <a:lnTo>
                    <a:pt x="633" y="727"/>
                  </a:lnTo>
                  <a:lnTo>
                    <a:pt x="591" y="753"/>
                  </a:lnTo>
                  <a:lnTo>
                    <a:pt x="548" y="772"/>
                  </a:lnTo>
                  <a:lnTo>
                    <a:pt x="502" y="787"/>
                  </a:lnTo>
                  <a:lnTo>
                    <a:pt x="453" y="796"/>
                  </a:lnTo>
                  <a:lnTo>
                    <a:pt x="403" y="800"/>
                  </a:lnTo>
                  <a:lnTo>
                    <a:pt x="352" y="796"/>
                  </a:lnTo>
                  <a:lnTo>
                    <a:pt x="303" y="787"/>
                  </a:lnTo>
                  <a:lnTo>
                    <a:pt x="256" y="772"/>
                  </a:lnTo>
                  <a:lnTo>
                    <a:pt x="213" y="753"/>
                  </a:lnTo>
                  <a:lnTo>
                    <a:pt x="172" y="727"/>
                  </a:lnTo>
                  <a:lnTo>
                    <a:pt x="135" y="698"/>
                  </a:lnTo>
                  <a:lnTo>
                    <a:pt x="101" y="665"/>
                  </a:lnTo>
                  <a:lnTo>
                    <a:pt x="72" y="628"/>
                  </a:lnTo>
                  <a:lnTo>
                    <a:pt x="46" y="587"/>
                  </a:lnTo>
                  <a:lnTo>
                    <a:pt x="26" y="544"/>
                  </a:lnTo>
                  <a:lnTo>
                    <a:pt x="12" y="498"/>
                  </a:lnTo>
                  <a:lnTo>
                    <a:pt x="3" y="450"/>
                  </a:lnTo>
                  <a:lnTo>
                    <a:pt x="0" y="400"/>
                  </a:lnTo>
                  <a:lnTo>
                    <a:pt x="3" y="349"/>
                  </a:lnTo>
                  <a:lnTo>
                    <a:pt x="12" y="301"/>
                  </a:lnTo>
                  <a:lnTo>
                    <a:pt x="26" y="255"/>
                  </a:lnTo>
                  <a:lnTo>
                    <a:pt x="46" y="211"/>
                  </a:lnTo>
                  <a:lnTo>
                    <a:pt x="72" y="171"/>
                  </a:lnTo>
                  <a:lnTo>
                    <a:pt x="101" y="134"/>
                  </a:lnTo>
                  <a:lnTo>
                    <a:pt x="135" y="101"/>
                  </a:lnTo>
                  <a:lnTo>
                    <a:pt x="172" y="71"/>
                  </a:lnTo>
                  <a:lnTo>
                    <a:pt x="213" y="47"/>
                  </a:lnTo>
                  <a:lnTo>
                    <a:pt x="256" y="26"/>
                  </a:lnTo>
                  <a:lnTo>
                    <a:pt x="303" y="12"/>
                  </a:lnTo>
                  <a:lnTo>
                    <a:pt x="352" y="3"/>
                  </a:lnTo>
                  <a:lnTo>
                    <a:pt x="4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ES" sz="900"/>
            </a:p>
          </p:txBody>
        </p:sp>
      </p:grpSp>
    </p:spTree>
    <p:extLst>
      <p:ext uri="{BB962C8B-B14F-4D97-AF65-F5344CB8AC3E}">
        <p14:creationId xmlns:p14="http://schemas.microsoft.com/office/powerpoint/2010/main" val="375651132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5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5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5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600"/>
                            </p:stCondLst>
                            <p:childTnLst>
                              <p:par>
                                <p:cTn id="54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" presetClass="entr" presetSubtype="4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" presetClass="entr" presetSubtype="4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  <p:bldP spid="3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l="23629"/>
          <a:stretch/>
        </p:blipFill>
        <p:spPr>
          <a:xfrm>
            <a:off x="0" y="372164"/>
            <a:ext cx="330200" cy="58555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5" name="组合 4"/>
          <p:cNvGrpSpPr/>
          <p:nvPr/>
        </p:nvGrpSpPr>
        <p:grpSpPr>
          <a:xfrm>
            <a:off x="674196" y="261758"/>
            <a:ext cx="2341694" cy="746428"/>
            <a:chOff x="673852" y="234212"/>
            <a:chExt cx="2341692" cy="746429"/>
          </a:xfrm>
        </p:grpSpPr>
        <p:sp>
          <p:nvSpPr>
            <p:cNvPr id="6" name="Text Box 7"/>
            <p:cNvSpPr txBox="1">
              <a:spLocks noChangeArrowheads="1"/>
            </p:cNvSpPr>
            <p:nvPr/>
          </p:nvSpPr>
          <p:spPr bwMode="auto">
            <a:xfrm>
              <a:off x="706259" y="770262"/>
              <a:ext cx="2309285" cy="210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8205"/>
              <a:r>
                <a:rPr lang="en-CA" sz="1067" spc="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TEACHING CONTENT</a:t>
              </a:r>
              <a:endParaRPr lang="en-CA" sz="1067" spc="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673852" y="234212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088205"/>
              <a:r>
                <a:rPr lang="zh-CN" altLang="en-US" sz="3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教学内容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658" y="225438"/>
            <a:ext cx="874486" cy="758908"/>
          </a:xfrm>
          <a:prstGeom prst="rect">
            <a:avLst/>
          </a:prstGeom>
        </p:spPr>
      </p:pic>
      <p:grpSp>
        <p:nvGrpSpPr>
          <p:cNvPr id="9" name="Group 72"/>
          <p:cNvGrpSpPr/>
          <p:nvPr/>
        </p:nvGrpSpPr>
        <p:grpSpPr>
          <a:xfrm>
            <a:off x="667342" y="3151185"/>
            <a:ext cx="1482803" cy="1083132"/>
            <a:chOff x="5776018" y="1609114"/>
            <a:chExt cx="1112102" cy="812349"/>
          </a:xfrm>
        </p:grpSpPr>
        <p:sp>
          <p:nvSpPr>
            <p:cNvPr id="10" name="Text Placeholder 3"/>
            <p:cNvSpPr txBox="1">
              <a:spLocks/>
            </p:cNvSpPr>
            <p:nvPr/>
          </p:nvSpPr>
          <p:spPr>
            <a:xfrm>
              <a:off x="5969206" y="1609114"/>
              <a:ext cx="725728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9170">
                <a:spcBef>
                  <a:spcPct val="20000"/>
                </a:spcBef>
                <a:defRPr/>
              </a:pPr>
              <a:r>
                <a:rPr lang="en-US" sz="1600" b="1" dirty="0">
                  <a:solidFill>
                    <a:schemeClr val="accent1"/>
                  </a:solidFill>
                </a:rPr>
                <a:t>First Step</a:t>
              </a:r>
            </a:p>
          </p:txBody>
        </p:sp>
        <p:sp>
          <p:nvSpPr>
            <p:cNvPr id="11" name="Text Placeholder 3"/>
            <p:cNvSpPr txBox="1">
              <a:spLocks/>
            </p:cNvSpPr>
            <p:nvPr/>
          </p:nvSpPr>
          <p:spPr>
            <a:xfrm>
              <a:off x="5776018" y="1902090"/>
              <a:ext cx="1112102" cy="519373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just" defTabSz="1219170">
                <a:spcBef>
                  <a:spcPct val="20000"/>
                </a:spcBef>
                <a:defRPr/>
              </a:pPr>
              <a:r>
                <a:rPr lang="zh-CN" altLang="en-US" sz="900" spc="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详细内容</a:t>
              </a:r>
              <a:r>
                <a:rPr lang="en-US" altLang="zh-CN" sz="900" spc="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……</a:t>
              </a:r>
              <a:r>
                <a:rPr lang="zh-CN" altLang="en-US" sz="900" spc="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点击输入本栏的具体文字，简明扼要的说明分项内容，此为概念图解。</a:t>
              </a:r>
              <a:endParaRPr lang="en-US" sz="900" spc="6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2" name="Group 72"/>
          <p:cNvGrpSpPr/>
          <p:nvPr/>
        </p:nvGrpSpPr>
        <p:grpSpPr>
          <a:xfrm>
            <a:off x="3389210" y="3152936"/>
            <a:ext cx="1520272" cy="1122356"/>
            <a:chOff x="5795240" y="1548154"/>
            <a:chExt cx="1140204" cy="841767"/>
          </a:xfrm>
        </p:grpSpPr>
        <p:sp>
          <p:nvSpPr>
            <p:cNvPr id="13" name="Text Placeholder 3"/>
            <p:cNvSpPr txBox="1">
              <a:spLocks/>
            </p:cNvSpPr>
            <p:nvPr/>
          </p:nvSpPr>
          <p:spPr>
            <a:xfrm>
              <a:off x="5868899" y="1548154"/>
              <a:ext cx="954444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9170">
                <a:spcBef>
                  <a:spcPct val="20000"/>
                </a:spcBef>
                <a:defRPr/>
              </a:pPr>
              <a:r>
                <a:rPr lang="en-US" sz="1600" b="1" dirty="0">
                  <a:solidFill>
                    <a:schemeClr val="accent2"/>
                  </a:solidFill>
                </a:rPr>
                <a:t>Second Step</a:t>
              </a:r>
            </a:p>
          </p:txBody>
        </p:sp>
        <p:sp>
          <p:nvSpPr>
            <p:cNvPr id="14" name="Text Placeholder 3"/>
            <p:cNvSpPr txBox="1">
              <a:spLocks/>
            </p:cNvSpPr>
            <p:nvPr/>
          </p:nvSpPr>
          <p:spPr>
            <a:xfrm>
              <a:off x="5795240" y="1870548"/>
              <a:ext cx="1140204" cy="519373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just" defTabSz="1219170">
                <a:spcBef>
                  <a:spcPct val="20000"/>
                </a:spcBef>
                <a:defRPr/>
              </a:pPr>
              <a:r>
                <a:rPr lang="zh-CN" altLang="en-US" sz="900" spc="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详细内容</a:t>
              </a:r>
              <a:r>
                <a:rPr lang="en-US" altLang="zh-CN" sz="900" spc="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……</a:t>
              </a:r>
              <a:r>
                <a:rPr lang="zh-CN" altLang="en-US" sz="900" spc="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点击输入本栏的具体文字，简明扼要的说明分项内容，此为概念图解。</a:t>
              </a:r>
              <a:endParaRPr lang="en-US" sz="900" spc="6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5" name="Group 72"/>
          <p:cNvGrpSpPr/>
          <p:nvPr/>
        </p:nvGrpSpPr>
        <p:grpSpPr>
          <a:xfrm>
            <a:off x="6132739" y="3155067"/>
            <a:ext cx="1536188" cy="1103183"/>
            <a:chOff x="5777358" y="1537993"/>
            <a:chExt cx="1152141" cy="827387"/>
          </a:xfrm>
        </p:grpSpPr>
        <p:sp>
          <p:nvSpPr>
            <p:cNvPr id="16" name="Text Placeholder 3"/>
            <p:cNvSpPr txBox="1">
              <a:spLocks/>
            </p:cNvSpPr>
            <p:nvPr/>
          </p:nvSpPr>
          <p:spPr>
            <a:xfrm>
              <a:off x="5953397" y="1537993"/>
              <a:ext cx="797381" cy="184666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9170">
                <a:spcBef>
                  <a:spcPct val="20000"/>
                </a:spcBef>
                <a:defRPr/>
              </a:pPr>
              <a:r>
                <a:rPr lang="en-US" sz="1600" b="1" dirty="0">
                  <a:solidFill>
                    <a:schemeClr val="accent3"/>
                  </a:solidFill>
                </a:rPr>
                <a:t>Third Step</a:t>
              </a:r>
            </a:p>
          </p:txBody>
        </p:sp>
        <p:sp>
          <p:nvSpPr>
            <p:cNvPr id="17" name="Text Placeholder 3"/>
            <p:cNvSpPr txBox="1">
              <a:spLocks/>
            </p:cNvSpPr>
            <p:nvPr/>
          </p:nvSpPr>
          <p:spPr>
            <a:xfrm>
              <a:off x="5777358" y="1846007"/>
              <a:ext cx="1152141" cy="519373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just" defTabSz="1219170">
                <a:spcBef>
                  <a:spcPct val="20000"/>
                </a:spcBef>
                <a:defRPr/>
              </a:pPr>
              <a:r>
                <a:rPr lang="zh-CN" altLang="en-US" sz="900" spc="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详细内容</a:t>
              </a:r>
              <a:r>
                <a:rPr lang="en-US" altLang="zh-CN" sz="900" spc="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……</a:t>
              </a:r>
              <a:r>
                <a:rPr lang="zh-CN" altLang="en-US" sz="900" spc="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点击输入本栏的具体文字，简明扼要的说明分项内容，此为概念图解。</a:t>
              </a:r>
              <a:endParaRPr lang="en-US" sz="900" spc="6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8" name="Group 72"/>
          <p:cNvGrpSpPr/>
          <p:nvPr/>
        </p:nvGrpSpPr>
        <p:grpSpPr>
          <a:xfrm>
            <a:off x="8857751" y="3160196"/>
            <a:ext cx="1488707" cy="1103495"/>
            <a:chOff x="5765808" y="1545687"/>
            <a:chExt cx="1116530" cy="827621"/>
          </a:xfrm>
        </p:grpSpPr>
        <p:sp>
          <p:nvSpPr>
            <p:cNvPr id="19" name="Text Placeholder 3"/>
            <p:cNvSpPr txBox="1">
              <a:spLocks/>
            </p:cNvSpPr>
            <p:nvPr/>
          </p:nvSpPr>
          <p:spPr>
            <a:xfrm>
              <a:off x="5917223" y="1545687"/>
              <a:ext cx="834123" cy="169325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9170">
                <a:spcBef>
                  <a:spcPct val="20000"/>
                </a:spcBef>
                <a:defRPr/>
              </a:pPr>
              <a:r>
                <a:rPr lang="en-US" sz="1467" b="1" dirty="0">
                  <a:solidFill>
                    <a:schemeClr val="accent4"/>
                  </a:solidFill>
                </a:rPr>
                <a:t>Fourth Step</a:t>
              </a:r>
            </a:p>
          </p:txBody>
        </p:sp>
        <p:sp>
          <p:nvSpPr>
            <p:cNvPr id="20" name="Text Placeholder 3"/>
            <p:cNvSpPr txBox="1">
              <a:spLocks/>
            </p:cNvSpPr>
            <p:nvPr/>
          </p:nvSpPr>
          <p:spPr>
            <a:xfrm>
              <a:off x="5765808" y="1853935"/>
              <a:ext cx="1116530" cy="519373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just" defTabSz="1219170">
                <a:spcBef>
                  <a:spcPct val="20000"/>
                </a:spcBef>
                <a:defRPr/>
              </a:pPr>
              <a:r>
                <a:rPr lang="zh-CN" altLang="en-US" sz="900" spc="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详细内容</a:t>
              </a:r>
              <a:r>
                <a:rPr lang="en-US" altLang="zh-CN" sz="900" spc="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……</a:t>
              </a:r>
              <a:r>
                <a:rPr lang="zh-CN" altLang="en-US" sz="900" spc="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点击输入本栏的具体文字，简明扼要的说明分项内容，此为概念图解。</a:t>
              </a:r>
              <a:endParaRPr lang="en-US" sz="900" spc="6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1" name="Chevron 42"/>
          <p:cNvSpPr/>
          <p:nvPr/>
        </p:nvSpPr>
        <p:spPr>
          <a:xfrm>
            <a:off x="2348697" y="2797440"/>
            <a:ext cx="918852" cy="1997043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22" name="Chevron 63"/>
          <p:cNvSpPr/>
          <p:nvPr/>
        </p:nvSpPr>
        <p:spPr>
          <a:xfrm>
            <a:off x="5080969" y="2797440"/>
            <a:ext cx="918852" cy="1997043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23" name="Chevron 67"/>
          <p:cNvSpPr/>
          <p:nvPr/>
        </p:nvSpPr>
        <p:spPr>
          <a:xfrm>
            <a:off x="7821382" y="2797440"/>
            <a:ext cx="918852" cy="1997043"/>
          </a:xfrm>
          <a:prstGeom prst="chevr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24" name="Chevron 86"/>
          <p:cNvSpPr/>
          <p:nvPr/>
        </p:nvSpPr>
        <p:spPr>
          <a:xfrm>
            <a:off x="10593360" y="2797440"/>
            <a:ext cx="918852" cy="1997043"/>
          </a:xfrm>
          <a:prstGeom prst="chevron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rgbClr val="FFC000"/>
              </a:solidFill>
            </a:endParaRPr>
          </a:p>
        </p:txBody>
      </p:sp>
      <p:grpSp>
        <p:nvGrpSpPr>
          <p:cNvPr id="25" name="Group 134"/>
          <p:cNvGrpSpPr/>
          <p:nvPr/>
        </p:nvGrpSpPr>
        <p:grpSpPr>
          <a:xfrm>
            <a:off x="2213529" y="3363267"/>
            <a:ext cx="864665" cy="865389"/>
            <a:chOff x="3287425" y="1417883"/>
            <a:chExt cx="648499" cy="649042"/>
          </a:xfrm>
        </p:grpSpPr>
        <p:sp>
          <p:nvSpPr>
            <p:cNvPr id="26" name="Oval 41"/>
            <p:cNvSpPr>
              <a:spLocks noChangeAspect="1"/>
            </p:cNvSpPr>
            <p:nvPr/>
          </p:nvSpPr>
          <p:spPr>
            <a:xfrm>
              <a:off x="3287425" y="1417883"/>
              <a:ext cx="648499" cy="649042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3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7" name="Oval 50"/>
            <p:cNvSpPr>
              <a:spLocks noChangeAspect="1"/>
            </p:cNvSpPr>
            <p:nvPr/>
          </p:nvSpPr>
          <p:spPr>
            <a:xfrm>
              <a:off x="3362252" y="1492773"/>
              <a:ext cx="498845" cy="499263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>
                  <a:solidFill>
                    <a:schemeClr val="tx1"/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</p:grpSp>
      <p:grpSp>
        <p:nvGrpSpPr>
          <p:cNvPr id="28" name="Group 129"/>
          <p:cNvGrpSpPr/>
          <p:nvPr/>
        </p:nvGrpSpPr>
        <p:grpSpPr>
          <a:xfrm>
            <a:off x="4971256" y="3363267"/>
            <a:ext cx="864665" cy="865389"/>
            <a:chOff x="2779491" y="2517212"/>
            <a:chExt cx="648499" cy="649042"/>
          </a:xfrm>
        </p:grpSpPr>
        <p:sp>
          <p:nvSpPr>
            <p:cNvPr id="29" name="Oval 52"/>
            <p:cNvSpPr>
              <a:spLocks noChangeAspect="1"/>
            </p:cNvSpPr>
            <p:nvPr/>
          </p:nvSpPr>
          <p:spPr>
            <a:xfrm>
              <a:off x="2779491" y="2517212"/>
              <a:ext cx="648499" cy="649042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3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30" name="Oval 53"/>
            <p:cNvSpPr>
              <a:spLocks noChangeAspect="1"/>
            </p:cNvSpPr>
            <p:nvPr/>
          </p:nvSpPr>
          <p:spPr>
            <a:xfrm>
              <a:off x="2854318" y="2592102"/>
              <a:ext cx="498845" cy="499263"/>
            </a:xfrm>
            <a:prstGeom prst="ellipse">
              <a:avLst/>
            </a:prstGeom>
            <a:solidFill>
              <a:schemeClr val="accent2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>
                  <a:solidFill>
                    <a:schemeClr val="tx1"/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</p:grpSp>
      <p:grpSp>
        <p:nvGrpSpPr>
          <p:cNvPr id="31" name="Group 130"/>
          <p:cNvGrpSpPr/>
          <p:nvPr/>
        </p:nvGrpSpPr>
        <p:grpSpPr>
          <a:xfrm>
            <a:off x="7715245" y="3363267"/>
            <a:ext cx="864665" cy="865389"/>
            <a:chOff x="3287425" y="3613920"/>
            <a:chExt cx="648499" cy="649042"/>
          </a:xfrm>
        </p:grpSpPr>
        <p:sp>
          <p:nvSpPr>
            <p:cNvPr id="32" name="Oval 56"/>
            <p:cNvSpPr>
              <a:spLocks noChangeAspect="1"/>
            </p:cNvSpPr>
            <p:nvPr/>
          </p:nvSpPr>
          <p:spPr>
            <a:xfrm>
              <a:off x="3287425" y="3613920"/>
              <a:ext cx="648499" cy="649042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3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33" name="Oval 59"/>
            <p:cNvSpPr>
              <a:spLocks noChangeAspect="1"/>
            </p:cNvSpPr>
            <p:nvPr/>
          </p:nvSpPr>
          <p:spPr>
            <a:xfrm>
              <a:off x="3362252" y="3688810"/>
              <a:ext cx="498845" cy="499263"/>
            </a:xfrm>
            <a:prstGeom prst="ellipse">
              <a:avLst/>
            </a:prstGeom>
            <a:solidFill>
              <a:schemeClr val="accent3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>
                  <a:solidFill>
                    <a:schemeClr val="tx1"/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</p:grpSp>
      <p:grpSp>
        <p:nvGrpSpPr>
          <p:cNvPr id="34" name="Group 133"/>
          <p:cNvGrpSpPr/>
          <p:nvPr/>
        </p:nvGrpSpPr>
        <p:grpSpPr>
          <a:xfrm>
            <a:off x="10463975" y="3363267"/>
            <a:ext cx="864665" cy="865389"/>
            <a:chOff x="5249342" y="1406453"/>
            <a:chExt cx="648499" cy="649042"/>
          </a:xfrm>
        </p:grpSpPr>
        <p:sp>
          <p:nvSpPr>
            <p:cNvPr id="35" name="Oval 68"/>
            <p:cNvSpPr>
              <a:spLocks noChangeAspect="1"/>
            </p:cNvSpPr>
            <p:nvPr/>
          </p:nvSpPr>
          <p:spPr>
            <a:xfrm>
              <a:off x="5249342" y="1406453"/>
              <a:ext cx="648499" cy="649042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3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36" name="Oval 69"/>
            <p:cNvSpPr>
              <a:spLocks noChangeAspect="1"/>
            </p:cNvSpPr>
            <p:nvPr/>
          </p:nvSpPr>
          <p:spPr>
            <a:xfrm>
              <a:off x="5324169" y="1481343"/>
              <a:ext cx="498845" cy="499263"/>
            </a:xfrm>
            <a:prstGeom prst="ellipse">
              <a:avLst/>
            </a:prstGeom>
            <a:solidFill>
              <a:schemeClr val="accent4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 smtClean="0">
                  <a:solidFill>
                    <a:schemeClr val="tx1"/>
                  </a:solidFill>
                  <a:latin typeface="Impact" panose="020B0806030902050204" pitchFamily="34" charset="0"/>
                </a:rPr>
                <a:t>0 4</a:t>
              </a:r>
              <a:endParaRPr lang="en-US" sz="1600" b="1" dirty="0">
                <a:solidFill>
                  <a:schemeClr val="tx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37" name="Arc 72"/>
          <p:cNvSpPr/>
          <p:nvPr/>
        </p:nvSpPr>
        <p:spPr>
          <a:xfrm rot="19051047">
            <a:off x="2790438" y="2361236"/>
            <a:ext cx="2181771" cy="2181771"/>
          </a:xfrm>
          <a:prstGeom prst="arc">
            <a:avLst/>
          </a:prstGeom>
          <a:ln w="28575">
            <a:solidFill>
              <a:schemeClr val="bg1">
                <a:lumMod val="65000"/>
              </a:schemeClr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38" name="Arc 73"/>
          <p:cNvSpPr/>
          <p:nvPr/>
        </p:nvSpPr>
        <p:spPr>
          <a:xfrm rot="13500000" flipH="1">
            <a:off x="5585676" y="3108799"/>
            <a:ext cx="2181771" cy="2181771"/>
          </a:xfrm>
          <a:prstGeom prst="arc">
            <a:avLst/>
          </a:prstGeom>
          <a:ln w="28575">
            <a:solidFill>
              <a:schemeClr val="bg1">
                <a:lumMod val="65000"/>
              </a:schemeClr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39" name="Arc 74"/>
          <p:cNvSpPr/>
          <p:nvPr/>
        </p:nvSpPr>
        <p:spPr>
          <a:xfrm rot="19051047">
            <a:off x="8531923" y="2386837"/>
            <a:ext cx="2181771" cy="2181771"/>
          </a:xfrm>
          <a:prstGeom prst="arc">
            <a:avLst/>
          </a:prstGeom>
          <a:ln w="28575">
            <a:solidFill>
              <a:schemeClr val="bg1">
                <a:lumMod val="65000"/>
              </a:schemeClr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16742576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000"/>
                            </p:stCondLst>
                            <p:childTnLst>
                              <p:par>
                                <p:cTn id="6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500"/>
                            </p:stCondLst>
                            <p:childTnLst>
                              <p:par>
                                <p:cTn id="7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000"/>
                            </p:stCondLst>
                            <p:childTnLst>
                              <p:par>
                                <p:cTn id="76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500"/>
                            </p:stCondLst>
                            <p:childTnLst>
                              <p:par>
                                <p:cTn id="8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000"/>
                            </p:stCondLst>
                            <p:childTnLst>
                              <p:par>
                                <p:cTn id="8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37" grpId="0" animBg="1"/>
      <p:bldP spid="38" grpId="0" animBg="1"/>
      <p:bldP spid="3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l="23629"/>
          <a:stretch/>
        </p:blipFill>
        <p:spPr>
          <a:xfrm>
            <a:off x="0" y="372164"/>
            <a:ext cx="330200" cy="58555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5" name="组合 4"/>
          <p:cNvGrpSpPr/>
          <p:nvPr/>
        </p:nvGrpSpPr>
        <p:grpSpPr>
          <a:xfrm>
            <a:off x="674196" y="261758"/>
            <a:ext cx="2341694" cy="746428"/>
            <a:chOff x="673852" y="234212"/>
            <a:chExt cx="2341692" cy="746429"/>
          </a:xfrm>
        </p:grpSpPr>
        <p:sp>
          <p:nvSpPr>
            <p:cNvPr id="6" name="Text Box 7"/>
            <p:cNvSpPr txBox="1">
              <a:spLocks noChangeArrowheads="1"/>
            </p:cNvSpPr>
            <p:nvPr/>
          </p:nvSpPr>
          <p:spPr bwMode="auto">
            <a:xfrm>
              <a:off x="706259" y="770262"/>
              <a:ext cx="2309285" cy="210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8205"/>
              <a:r>
                <a:rPr lang="en-CA" sz="1067" spc="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TEACHING CONTENT</a:t>
              </a:r>
              <a:endParaRPr lang="en-CA" sz="1067" spc="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673852" y="234212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088205"/>
              <a:r>
                <a:rPr lang="zh-CN" altLang="en-US" sz="3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教学内容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658" y="225438"/>
            <a:ext cx="874486" cy="758908"/>
          </a:xfrm>
          <a:prstGeom prst="rect">
            <a:avLst/>
          </a:prstGeom>
        </p:spPr>
      </p:pic>
      <p:sp>
        <p:nvSpPr>
          <p:cNvPr id="9" name="6 Elipse"/>
          <p:cNvSpPr>
            <a:spLocks noChangeAspect="1"/>
          </p:cNvSpPr>
          <p:nvPr/>
        </p:nvSpPr>
        <p:spPr bwMode="auto">
          <a:xfrm>
            <a:off x="5462807" y="1603924"/>
            <a:ext cx="2375245" cy="789560"/>
          </a:xfrm>
          <a:custGeom>
            <a:avLst/>
            <a:gdLst/>
            <a:ahLst/>
            <a:cxnLst/>
            <a:rect l="l" t="t" r="r" b="b"/>
            <a:pathLst>
              <a:path w="6253047" h="2078589">
                <a:moveTo>
                  <a:pt x="3126524" y="0"/>
                </a:moveTo>
                <a:cubicBezTo>
                  <a:pt x="4364170" y="0"/>
                  <a:pt x="5478495" y="527996"/>
                  <a:pt x="6253047" y="1374248"/>
                </a:cubicBezTo>
                <a:cubicBezTo>
                  <a:pt x="5305971" y="1826078"/>
                  <a:pt x="4245736" y="2078589"/>
                  <a:pt x="3126523" y="2078589"/>
                </a:cubicBezTo>
                <a:cubicBezTo>
                  <a:pt x="2007312" y="2078589"/>
                  <a:pt x="947076" y="1826079"/>
                  <a:pt x="0" y="1374248"/>
                </a:cubicBezTo>
                <a:cubicBezTo>
                  <a:pt x="774552" y="527996"/>
                  <a:pt x="1888879" y="0"/>
                  <a:pt x="3126524" y="0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  <a:extLst/>
        </p:spPr>
        <p:txBody>
          <a:bodyPr lIns="0" tIns="143983" rIns="0" bIns="0" rtlCol="0" anchor="ctr"/>
          <a:lstStyle/>
          <a:p>
            <a:pPr algn="ctr"/>
            <a:r>
              <a:rPr lang="es-MX" sz="3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A</a:t>
            </a:r>
            <a:endParaRPr lang="es-SV" sz="3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10" name="11 Elipse"/>
          <p:cNvSpPr>
            <a:spLocks noChangeAspect="1"/>
          </p:cNvSpPr>
          <p:nvPr/>
        </p:nvSpPr>
        <p:spPr bwMode="auto">
          <a:xfrm>
            <a:off x="5032893" y="2892581"/>
            <a:ext cx="3235076" cy="1187610"/>
          </a:xfrm>
          <a:custGeom>
            <a:avLst/>
            <a:gdLst/>
            <a:ahLst/>
            <a:cxnLst/>
            <a:rect l="l" t="t" r="r" b="b"/>
            <a:pathLst>
              <a:path w="8516627" h="3126491">
                <a:moveTo>
                  <a:pt x="7942187" y="3002664"/>
                </a:moveTo>
                <a:lnTo>
                  <a:pt x="7864843" y="3126491"/>
                </a:lnTo>
                <a:lnTo>
                  <a:pt x="7864555" y="3126491"/>
                </a:lnTo>
                <a:cubicBezTo>
                  <a:pt x="7892681" y="3086659"/>
                  <a:pt x="7917795" y="3044897"/>
                  <a:pt x="7942187" y="3002664"/>
                </a:cubicBezTo>
                <a:close/>
                <a:moveTo>
                  <a:pt x="8222087" y="2423534"/>
                </a:moveTo>
                <a:cubicBezTo>
                  <a:pt x="8219529" y="2430060"/>
                  <a:pt x="8216955" y="2436578"/>
                  <a:pt x="8213691" y="2442819"/>
                </a:cubicBezTo>
                <a:lnTo>
                  <a:pt x="8220847" y="2423925"/>
                </a:lnTo>
                <a:close/>
                <a:moveTo>
                  <a:pt x="88709" y="0"/>
                </a:moveTo>
                <a:cubicBezTo>
                  <a:pt x="1355653" y="590278"/>
                  <a:pt x="2768657" y="918468"/>
                  <a:pt x="4258313" y="918468"/>
                </a:cubicBezTo>
                <a:cubicBezTo>
                  <a:pt x="5747971" y="918468"/>
                  <a:pt x="7160975" y="590278"/>
                  <a:pt x="8427917" y="0"/>
                </a:cubicBezTo>
                <a:cubicBezTo>
                  <a:pt x="8486147" y="280118"/>
                  <a:pt x="8516627" y="570355"/>
                  <a:pt x="8516627" y="867710"/>
                </a:cubicBezTo>
                <a:cubicBezTo>
                  <a:pt x="8516627" y="1417280"/>
                  <a:pt x="8412519" y="1942532"/>
                  <a:pt x="8220847" y="2423925"/>
                </a:cubicBezTo>
                <a:cubicBezTo>
                  <a:pt x="6976771" y="2844459"/>
                  <a:pt x="5643923" y="3070359"/>
                  <a:pt x="4258311" y="3070359"/>
                </a:cubicBezTo>
                <a:cubicBezTo>
                  <a:pt x="2878567" y="3070359"/>
                  <a:pt x="1551135" y="2846367"/>
                  <a:pt x="311681" y="2428943"/>
                </a:cubicBezTo>
                <a:cubicBezTo>
                  <a:pt x="305739" y="2424587"/>
                  <a:pt x="299733" y="2420358"/>
                  <a:pt x="293194" y="2416955"/>
                </a:cubicBezTo>
                <a:cubicBezTo>
                  <a:pt x="103115" y="1937509"/>
                  <a:pt x="0" y="1414653"/>
                  <a:pt x="0" y="867710"/>
                </a:cubicBezTo>
                <a:cubicBezTo>
                  <a:pt x="0" y="570355"/>
                  <a:pt x="30478" y="280118"/>
                  <a:pt x="88709" y="0"/>
                </a:cubicBezTo>
                <a:close/>
              </a:path>
            </a:pathLst>
          </a:custGeom>
          <a:solidFill>
            <a:schemeClr val="accent3"/>
          </a:solidFill>
          <a:ln w="38100">
            <a:noFill/>
          </a:ln>
          <a:extLst/>
        </p:spPr>
        <p:txBody>
          <a:bodyPr lIns="0" tIns="323963" rIns="0" bIns="0" rtlCol="0" anchor="ctr"/>
          <a:lstStyle/>
          <a:p>
            <a:pPr algn="ctr"/>
            <a:r>
              <a:rPr lang="es-MX" sz="3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C</a:t>
            </a:r>
            <a:endParaRPr lang="es-SV" sz="3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11" name="12 Elipse"/>
          <p:cNvSpPr>
            <a:spLocks noChangeAspect="1"/>
          </p:cNvSpPr>
          <p:nvPr/>
        </p:nvSpPr>
        <p:spPr bwMode="auto">
          <a:xfrm>
            <a:off x="5144775" y="3793353"/>
            <a:ext cx="3011312" cy="1026552"/>
          </a:xfrm>
          <a:custGeom>
            <a:avLst/>
            <a:gdLst/>
            <a:ahLst/>
            <a:cxnLst/>
            <a:rect l="l" t="t" r="r" b="b"/>
            <a:pathLst>
              <a:path w="7927548" h="2702489">
                <a:moveTo>
                  <a:pt x="7927548" y="0"/>
                </a:moveTo>
                <a:cubicBezTo>
                  <a:pt x="7307279" y="1582508"/>
                  <a:pt x="5766319" y="2702489"/>
                  <a:pt x="3963774" y="2702489"/>
                </a:cubicBezTo>
                <a:cubicBezTo>
                  <a:pt x="2161229" y="2702489"/>
                  <a:pt x="620269" y="1582508"/>
                  <a:pt x="0" y="0"/>
                </a:cubicBezTo>
                <a:cubicBezTo>
                  <a:pt x="1244436" y="420776"/>
                  <a:pt x="2577707" y="646825"/>
                  <a:pt x="3963773" y="646825"/>
                </a:cubicBezTo>
                <a:cubicBezTo>
                  <a:pt x="5349841" y="646825"/>
                  <a:pt x="6683111" y="420776"/>
                  <a:pt x="7927548" y="0"/>
                </a:cubicBezTo>
                <a:close/>
              </a:path>
            </a:pathLst>
          </a:custGeom>
          <a:solidFill>
            <a:schemeClr val="accent2"/>
          </a:solidFill>
          <a:ln w="38100">
            <a:noFill/>
          </a:ln>
          <a:extLst/>
        </p:spPr>
        <p:txBody>
          <a:bodyPr lIns="0" tIns="251971" rIns="0" bIns="0" rtlCol="0" anchor="ctr"/>
          <a:lstStyle/>
          <a:p>
            <a:pPr algn="ctr"/>
            <a:r>
              <a:rPr lang="es-MX" sz="3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D</a:t>
            </a:r>
            <a:endParaRPr lang="es-SV" sz="3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12" name="10 Elipse"/>
          <p:cNvSpPr>
            <a:spLocks noChangeAspect="1"/>
          </p:cNvSpPr>
          <p:nvPr/>
        </p:nvSpPr>
        <p:spPr bwMode="auto">
          <a:xfrm>
            <a:off x="5065390" y="2125093"/>
            <a:ext cx="3170080" cy="1115012"/>
          </a:xfrm>
          <a:custGeom>
            <a:avLst/>
            <a:gdLst/>
            <a:ahLst/>
            <a:cxnLst/>
            <a:rect l="l" t="t" r="r" b="b"/>
            <a:pathLst>
              <a:path w="8345520" h="2935371">
                <a:moveTo>
                  <a:pt x="8338900" y="2016903"/>
                </a:moveTo>
                <a:lnTo>
                  <a:pt x="8345520" y="2053404"/>
                </a:lnTo>
                <a:lnTo>
                  <a:pt x="8345108" y="2053886"/>
                </a:lnTo>
                <a:cubicBezTo>
                  <a:pt x="8343356" y="2041532"/>
                  <a:pt x="8340868" y="2029334"/>
                  <a:pt x="8338320" y="2017155"/>
                </a:cubicBezTo>
                <a:close/>
                <a:moveTo>
                  <a:pt x="1041541" y="0"/>
                </a:moveTo>
                <a:cubicBezTo>
                  <a:pt x="1988941" y="452162"/>
                  <a:pt x="3049604" y="704889"/>
                  <a:pt x="4169296" y="704889"/>
                </a:cubicBezTo>
                <a:cubicBezTo>
                  <a:pt x="5288948" y="704889"/>
                  <a:pt x="6349572" y="452181"/>
                  <a:pt x="7296944" y="49"/>
                </a:cubicBezTo>
                <a:cubicBezTo>
                  <a:pt x="7812680" y="554088"/>
                  <a:pt x="8179380" y="1247625"/>
                  <a:pt x="8338320" y="2017155"/>
                </a:cubicBezTo>
                <a:cubicBezTo>
                  <a:pt x="7071532" y="2607280"/>
                  <a:pt x="5658728" y="2935371"/>
                  <a:pt x="4169296" y="2935371"/>
                </a:cubicBezTo>
                <a:cubicBezTo>
                  <a:pt x="2680778" y="2935371"/>
                  <a:pt x="1268795" y="2607682"/>
                  <a:pt x="2632" y="2018178"/>
                </a:cubicBezTo>
                <a:lnTo>
                  <a:pt x="0" y="2015648"/>
                </a:lnTo>
                <a:cubicBezTo>
                  <a:pt x="159301" y="1246702"/>
                  <a:pt x="526022" y="553691"/>
                  <a:pt x="1041541" y="0"/>
                </a:cubicBezTo>
                <a:close/>
              </a:path>
            </a:pathLst>
          </a:custGeom>
          <a:solidFill>
            <a:schemeClr val="accent4"/>
          </a:solidFill>
          <a:ln w="38100">
            <a:noFill/>
          </a:ln>
          <a:extLst/>
        </p:spPr>
        <p:txBody>
          <a:bodyPr lIns="0" tIns="251971" rIns="0" bIns="0" rtlCol="0" anchor="ctr"/>
          <a:lstStyle/>
          <a:p>
            <a:pPr algn="ctr"/>
            <a:r>
              <a:rPr lang="es-MX" sz="3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B</a:t>
            </a:r>
            <a:endParaRPr lang="es-SV" sz="3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13" name="Freeform 6"/>
          <p:cNvSpPr>
            <a:spLocks noChangeAspect="1" noEditPoints="1"/>
          </p:cNvSpPr>
          <p:nvPr/>
        </p:nvSpPr>
        <p:spPr bwMode="auto">
          <a:xfrm>
            <a:off x="3494067" y="1374614"/>
            <a:ext cx="5050208" cy="5001872"/>
          </a:xfrm>
          <a:custGeom>
            <a:avLst/>
            <a:gdLst>
              <a:gd name="T0" fmla="*/ 214 w 3239"/>
              <a:gd name="T1" fmla="*/ 2748 h 3208"/>
              <a:gd name="T2" fmla="*/ 178 w 3239"/>
              <a:gd name="T3" fmla="*/ 2854 h 3208"/>
              <a:gd name="T4" fmla="*/ 220 w 3239"/>
              <a:gd name="T5" fmla="*/ 2968 h 3208"/>
              <a:gd name="T6" fmla="*/ 325 w 3239"/>
              <a:gd name="T7" fmla="*/ 3028 h 3208"/>
              <a:gd name="T8" fmla="*/ 441 w 3239"/>
              <a:gd name="T9" fmla="*/ 3010 h 3208"/>
              <a:gd name="T10" fmla="*/ 1245 w 3239"/>
              <a:gd name="T11" fmla="*/ 2124 h 3208"/>
              <a:gd name="T12" fmla="*/ 1050 w 3239"/>
              <a:gd name="T13" fmla="*/ 1917 h 3208"/>
              <a:gd name="T14" fmla="*/ 1792 w 3239"/>
              <a:gd name="T15" fmla="*/ 227 h 3208"/>
              <a:gd name="T16" fmla="*/ 1514 w 3239"/>
              <a:gd name="T17" fmla="*/ 338 h 3208"/>
              <a:gd name="T18" fmla="*/ 1283 w 3239"/>
              <a:gd name="T19" fmla="*/ 521 h 3208"/>
              <a:gd name="T20" fmla="*/ 1115 w 3239"/>
              <a:gd name="T21" fmla="*/ 762 h 3208"/>
              <a:gd name="T22" fmla="*/ 1025 w 3239"/>
              <a:gd name="T23" fmla="*/ 1048 h 3208"/>
              <a:gd name="T24" fmla="*/ 1025 w 3239"/>
              <a:gd name="T25" fmla="*/ 1359 h 3208"/>
              <a:gd name="T26" fmla="*/ 1115 w 3239"/>
              <a:gd name="T27" fmla="*/ 1644 h 3208"/>
              <a:gd name="T28" fmla="*/ 1283 w 3239"/>
              <a:gd name="T29" fmla="*/ 1885 h 3208"/>
              <a:gd name="T30" fmla="*/ 1514 w 3239"/>
              <a:gd name="T31" fmla="*/ 2069 h 3208"/>
              <a:gd name="T32" fmla="*/ 1792 w 3239"/>
              <a:gd name="T33" fmla="*/ 2179 h 3208"/>
              <a:gd name="T34" fmla="*/ 2104 w 3239"/>
              <a:gd name="T35" fmla="*/ 2202 h 3208"/>
              <a:gd name="T36" fmla="*/ 2401 w 3239"/>
              <a:gd name="T37" fmla="*/ 2134 h 3208"/>
              <a:gd name="T38" fmla="*/ 2657 w 3239"/>
              <a:gd name="T39" fmla="*/ 1985 h 3208"/>
              <a:gd name="T40" fmla="*/ 2858 w 3239"/>
              <a:gd name="T41" fmla="*/ 1771 h 3208"/>
              <a:gd name="T42" fmla="*/ 2990 w 3239"/>
              <a:gd name="T43" fmla="*/ 1505 h 3208"/>
              <a:gd name="T44" fmla="*/ 3036 w 3239"/>
              <a:gd name="T45" fmla="*/ 1203 h 3208"/>
              <a:gd name="T46" fmla="*/ 2990 w 3239"/>
              <a:gd name="T47" fmla="*/ 900 h 3208"/>
              <a:gd name="T48" fmla="*/ 2858 w 3239"/>
              <a:gd name="T49" fmla="*/ 635 h 3208"/>
              <a:gd name="T50" fmla="*/ 2657 w 3239"/>
              <a:gd name="T51" fmla="*/ 421 h 3208"/>
              <a:gd name="T52" fmla="*/ 2401 w 3239"/>
              <a:gd name="T53" fmla="*/ 272 h 3208"/>
              <a:gd name="T54" fmla="*/ 2104 w 3239"/>
              <a:gd name="T55" fmla="*/ 204 h 3208"/>
              <a:gd name="T56" fmla="*/ 2111 w 3239"/>
              <a:gd name="T57" fmla="*/ 3 h 3208"/>
              <a:gd name="T58" fmla="*/ 2440 w 3239"/>
              <a:gd name="T59" fmla="*/ 72 h 3208"/>
              <a:gd name="T60" fmla="*/ 2729 w 3239"/>
              <a:gd name="T61" fmla="*/ 223 h 3208"/>
              <a:gd name="T62" fmla="*/ 2965 w 3239"/>
              <a:gd name="T63" fmla="*/ 442 h 3208"/>
              <a:gd name="T64" fmla="*/ 3136 w 3239"/>
              <a:gd name="T65" fmla="*/ 716 h 3208"/>
              <a:gd name="T66" fmla="*/ 3228 w 3239"/>
              <a:gd name="T67" fmla="*/ 1033 h 3208"/>
              <a:gd name="T68" fmla="*/ 3228 w 3239"/>
              <a:gd name="T69" fmla="*/ 1373 h 3208"/>
              <a:gd name="T70" fmla="*/ 3136 w 3239"/>
              <a:gd name="T71" fmla="*/ 1690 h 3208"/>
              <a:gd name="T72" fmla="*/ 2965 w 3239"/>
              <a:gd name="T73" fmla="*/ 1964 h 3208"/>
              <a:gd name="T74" fmla="*/ 2729 w 3239"/>
              <a:gd name="T75" fmla="*/ 2183 h 3208"/>
              <a:gd name="T76" fmla="*/ 2440 w 3239"/>
              <a:gd name="T77" fmla="*/ 2333 h 3208"/>
              <a:gd name="T78" fmla="*/ 2111 w 3239"/>
              <a:gd name="T79" fmla="*/ 2402 h 3208"/>
              <a:gd name="T80" fmla="*/ 1768 w 3239"/>
              <a:gd name="T81" fmla="*/ 2379 h 3208"/>
              <a:gd name="T82" fmla="*/ 1457 w 3239"/>
              <a:gd name="T83" fmla="*/ 2265 h 3208"/>
              <a:gd name="T84" fmla="*/ 551 w 3239"/>
              <a:gd name="T85" fmla="*/ 3152 h 3208"/>
              <a:gd name="T86" fmla="*/ 400 w 3239"/>
              <a:gd name="T87" fmla="*/ 3206 h 3208"/>
              <a:gd name="T88" fmla="*/ 218 w 3239"/>
              <a:gd name="T89" fmla="*/ 3180 h 3208"/>
              <a:gd name="T90" fmla="*/ 75 w 3239"/>
              <a:gd name="T91" fmla="*/ 3071 h 3208"/>
              <a:gd name="T92" fmla="*/ 3 w 3239"/>
              <a:gd name="T93" fmla="*/ 2902 h 3208"/>
              <a:gd name="T94" fmla="*/ 22 w 3239"/>
              <a:gd name="T95" fmla="*/ 2733 h 3208"/>
              <a:gd name="T96" fmla="*/ 108 w 3239"/>
              <a:gd name="T97" fmla="*/ 2602 h 3208"/>
              <a:gd name="T98" fmla="*/ 884 w 3239"/>
              <a:gd name="T99" fmla="*/ 1616 h 3208"/>
              <a:gd name="T100" fmla="*/ 813 w 3239"/>
              <a:gd name="T101" fmla="*/ 1289 h 3208"/>
              <a:gd name="T102" fmla="*/ 836 w 3239"/>
              <a:gd name="T103" fmla="*/ 951 h 3208"/>
              <a:gd name="T104" fmla="*/ 949 w 3239"/>
              <a:gd name="T105" fmla="*/ 643 h 3208"/>
              <a:gd name="T106" fmla="*/ 1138 w 3239"/>
              <a:gd name="T107" fmla="*/ 382 h 3208"/>
              <a:gd name="T108" fmla="*/ 1388 w 3239"/>
              <a:gd name="T109" fmla="*/ 178 h 3208"/>
              <a:gd name="T110" fmla="*/ 1688 w 3239"/>
              <a:gd name="T111" fmla="*/ 46 h 3208"/>
              <a:gd name="T112" fmla="*/ 2025 w 3239"/>
              <a:gd name="T113" fmla="*/ 0 h 3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239" h="3208">
                <a:moveTo>
                  <a:pt x="1050" y="1917"/>
                </a:moveTo>
                <a:lnTo>
                  <a:pt x="233" y="2726"/>
                </a:lnTo>
                <a:lnTo>
                  <a:pt x="233" y="2727"/>
                </a:lnTo>
                <a:lnTo>
                  <a:pt x="214" y="2748"/>
                </a:lnTo>
                <a:lnTo>
                  <a:pt x="200" y="2771"/>
                </a:lnTo>
                <a:lnTo>
                  <a:pt x="188" y="2797"/>
                </a:lnTo>
                <a:lnTo>
                  <a:pt x="181" y="2825"/>
                </a:lnTo>
                <a:lnTo>
                  <a:pt x="178" y="2854"/>
                </a:lnTo>
                <a:lnTo>
                  <a:pt x="181" y="2886"/>
                </a:lnTo>
                <a:lnTo>
                  <a:pt x="189" y="2916"/>
                </a:lnTo>
                <a:lnTo>
                  <a:pt x="203" y="2943"/>
                </a:lnTo>
                <a:lnTo>
                  <a:pt x="220" y="2968"/>
                </a:lnTo>
                <a:lnTo>
                  <a:pt x="242" y="2990"/>
                </a:lnTo>
                <a:lnTo>
                  <a:pt x="267" y="3007"/>
                </a:lnTo>
                <a:lnTo>
                  <a:pt x="295" y="3019"/>
                </a:lnTo>
                <a:lnTo>
                  <a:pt x="325" y="3028"/>
                </a:lnTo>
                <a:lnTo>
                  <a:pt x="357" y="3031"/>
                </a:lnTo>
                <a:lnTo>
                  <a:pt x="387" y="3029"/>
                </a:lnTo>
                <a:lnTo>
                  <a:pt x="415" y="3021"/>
                </a:lnTo>
                <a:lnTo>
                  <a:pt x="441" y="3010"/>
                </a:lnTo>
                <a:lnTo>
                  <a:pt x="465" y="2995"/>
                </a:lnTo>
                <a:lnTo>
                  <a:pt x="485" y="2976"/>
                </a:lnTo>
                <a:lnTo>
                  <a:pt x="1301" y="2168"/>
                </a:lnTo>
                <a:lnTo>
                  <a:pt x="1245" y="2124"/>
                </a:lnTo>
                <a:lnTo>
                  <a:pt x="1192" y="2077"/>
                </a:lnTo>
                <a:lnTo>
                  <a:pt x="1141" y="2027"/>
                </a:lnTo>
                <a:lnTo>
                  <a:pt x="1094" y="1974"/>
                </a:lnTo>
                <a:lnTo>
                  <a:pt x="1050" y="1917"/>
                </a:lnTo>
                <a:close/>
                <a:moveTo>
                  <a:pt x="2025" y="201"/>
                </a:moveTo>
                <a:lnTo>
                  <a:pt x="1945" y="204"/>
                </a:lnTo>
                <a:lnTo>
                  <a:pt x="1868" y="212"/>
                </a:lnTo>
                <a:lnTo>
                  <a:pt x="1792" y="227"/>
                </a:lnTo>
                <a:lnTo>
                  <a:pt x="1720" y="247"/>
                </a:lnTo>
                <a:lnTo>
                  <a:pt x="1648" y="272"/>
                </a:lnTo>
                <a:lnTo>
                  <a:pt x="1580" y="303"/>
                </a:lnTo>
                <a:lnTo>
                  <a:pt x="1514" y="338"/>
                </a:lnTo>
                <a:lnTo>
                  <a:pt x="1451" y="377"/>
                </a:lnTo>
                <a:lnTo>
                  <a:pt x="1391" y="421"/>
                </a:lnTo>
                <a:lnTo>
                  <a:pt x="1335" y="469"/>
                </a:lnTo>
                <a:lnTo>
                  <a:pt x="1283" y="521"/>
                </a:lnTo>
                <a:lnTo>
                  <a:pt x="1235" y="576"/>
                </a:lnTo>
                <a:lnTo>
                  <a:pt x="1191" y="635"/>
                </a:lnTo>
                <a:lnTo>
                  <a:pt x="1150" y="697"/>
                </a:lnTo>
                <a:lnTo>
                  <a:pt x="1115" y="762"/>
                </a:lnTo>
                <a:lnTo>
                  <a:pt x="1085" y="831"/>
                </a:lnTo>
                <a:lnTo>
                  <a:pt x="1059" y="900"/>
                </a:lnTo>
                <a:lnTo>
                  <a:pt x="1039" y="973"/>
                </a:lnTo>
                <a:lnTo>
                  <a:pt x="1025" y="1048"/>
                </a:lnTo>
                <a:lnTo>
                  <a:pt x="1016" y="1125"/>
                </a:lnTo>
                <a:lnTo>
                  <a:pt x="1012" y="1203"/>
                </a:lnTo>
                <a:lnTo>
                  <a:pt x="1016" y="1282"/>
                </a:lnTo>
                <a:lnTo>
                  <a:pt x="1025" y="1359"/>
                </a:lnTo>
                <a:lnTo>
                  <a:pt x="1039" y="1433"/>
                </a:lnTo>
                <a:lnTo>
                  <a:pt x="1059" y="1505"/>
                </a:lnTo>
                <a:lnTo>
                  <a:pt x="1085" y="1576"/>
                </a:lnTo>
                <a:lnTo>
                  <a:pt x="1115" y="1644"/>
                </a:lnTo>
                <a:lnTo>
                  <a:pt x="1150" y="1709"/>
                </a:lnTo>
                <a:lnTo>
                  <a:pt x="1191" y="1771"/>
                </a:lnTo>
                <a:lnTo>
                  <a:pt x="1235" y="1830"/>
                </a:lnTo>
                <a:lnTo>
                  <a:pt x="1283" y="1885"/>
                </a:lnTo>
                <a:lnTo>
                  <a:pt x="1335" y="1938"/>
                </a:lnTo>
                <a:lnTo>
                  <a:pt x="1391" y="1985"/>
                </a:lnTo>
                <a:lnTo>
                  <a:pt x="1451" y="2029"/>
                </a:lnTo>
                <a:lnTo>
                  <a:pt x="1514" y="2069"/>
                </a:lnTo>
                <a:lnTo>
                  <a:pt x="1580" y="2104"/>
                </a:lnTo>
                <a:lnTo>
                  <a:pt x="1648" y="2134"/>
                </a:lnTo>
                <a:lnTo>
                  <a:pt x="1720" y="2159"/>
                </a:lnTo>
                <a:lnTo>
                  <a:pt x="1792" y="2179"/>
                </a:lnTo>
                <a:lnTo>
                  <a:pt x="1868" y="2193"/>
                </a:lnTo>
                <a:lnTo>
                  <a:pt x="1945" y="2202"/>
                </a:lnTo>
                <a:lnTo>
                  <a:pt x="2025" y="2205"/>
                </a:lnTo>
                <a:lnTo>
                  <a:pt x="2104" y="2202"/>
                </a:lnTo>
                <a:lnTo>
                  <a:pt x="2181" y="2193"/>
                </a:lnTo>
                <a:lnTo>
                  <a:pt x="2257" y="2179"/>
                </a:lnTo>
                <a:lnTo>
                  <a:pt x="2330" y="2159"/>
                </a:lnTo>
                <a:lnTo>
                  <a:pt x="2401" y="2134"/>
                </a:lnTo>
                <a:lnTo>
                  <a:pt x="2470" y="2104"/>
                </a:lnTo>
                <a:lnTo>
                  <a:pt x="2535" y="2069"/>
                </a:lnTo>
                <a:lnTo>
                  <a:pt x="2598" y="2029"/>
                </a:lnTo>
                <a:lnTo>
                  <a:pt x="2657" y="1985"/>
                </a:lnTo>
                <a:lnTo>
                  <a:pt x="2713" y="1938"/>
                </a:lnTo>
                <a:lnTo>
                  <a:pt x="2766" y="1885"/>
                </a:lnTo>
                <a:lnTo>
                  <a:pt x="2815" y="1830"/>
                </a:lnTo>
                <a:lnTo>
                  <a:pt x="2858" y="1771"/>
                </a:lnTo>
                <a:lnTo>
                  <a:pt x="2899" y="1709"/>
                </a:lnTo>
                <a:lnTo>
                  <a:pt x="2934" y="1644"/>
                </a:lnTo>
                <a:lnTo>
                  <a:pt x="2965" y="1576"/>
                </a:lnTo>
                <a:lnTo>
                  <a:pt x="2990" y="1505"/>
                </a:lnTo>
                <a:lnTo>
                  <a:pt x="3010" y="1433"/>
                </a:lnTo>
                <a:lnTo>
                  <a:pt x="3025" y="1359"/>
                </a:lnTo>
                <a:lnTo>
                  <a:pt x="3034" y="1282"/>
                </a:lnTo>
                <a:lnTo>
                  <a:pt x="3036" y="1203"/>
                </a:lnTo>
                <a:lnTo>
                  <a:pt x="3034" y="1125"/>
                </a:lnTo>
                <a:lnTo>
                  <a:pt x="3025" y="1048"/>
                </a:lnTo>
                <a:lnTo>
                  <a:pt x="3010" y="973"/>
                </a:lnTo>
                <a:lnTo>
                  <a:pt x="2990" y="900"/>
                </a:lnTo>
                <a:lnTo>
                  <a:pt x="2965" y="831"/>
                </a:lnTo>
                <a:lnTo>
                  <a:pt x="2934" y="762"/>
                </a:lnTo>
                <a:lnTo>
                  <a:pt x="2899" y="697"/>
                </a:lnTo>
                <a:lnTo>
                  <a:pt x="2858" y="635"/>
                </a:lnTo>
                <a:lnTo>
                  <a:pt x="2815" y="576"/>
                </a:lnTo>
                <a:lnTo>
                  <a:pt x="2766" y="521"/>
                </a:lnTo>
                <a:lnTo>
                  <a:pt x="2713" y="469"/>
                </a:lnTo>
                <a:lnTo>
                  <a:pt x="2657" y="421"/>
                </a:lnTo>
                <a:lnTo>
                  <a:pt x="2598" y="377"/>
                </a:lnTo>
                <a:lnTo>
                  <a:pt x="2535" y="338"/>
                </a:lnTo>
                <a:lnTo>
                  <a:pt x="2470" y="303"/>
                </a:lnTo>
                <a:lnTo>
                  <a:pt x="2401" y="272"/>
                </a:lnTo>
                <a:lnTo>
                  <a:pt x="2330" y="247"/>
                </a:lnTo>
                <a:lnTo>
                  <a:pt x="2257" y="227"/>
                </a:lnTo>
                <a:lnTo>
                  <a:pt x="2181" y="212"/>
                </a:lnTo>
                <a:lnTo>
                  <a:pt x="2104" y="204"/>
                </a:lnTo>
                <a:lnTo>
                  <a:pt x="2025" y="201"/>
                </a:lnTo>
                <a:close/>
                <a:moveTo>
                  <a:pt x="2025" y="0"/>
                </a:moveTo>
                <a:lnTo>
                  <a:pt x="2025" y="0"/>
                </a:lnTo>
                <a:lnTo>
                  <a:pt x="2111" y="3"/>
                </a:lnTo>
                <a:lnTo>
                  <a:pt x="2197" y="12"/>
                </a:lnTo>
                <a:lnTo>
                  <a:pt x="2280" y="27"/>
                </a:lnTo>
                <a:lnTo>
                  <a:pt x="2360" y="46"/>
                </a:lnTo>
                <a:lnTo>
                  <a:pt x="2440" y="72"/>
                </a:lnTo>
                <a:lnTo>
                  <a:pt x="2517" y="103"/>
                </a:lnTo>
                <a:lnTo>
                  <a:pt x="2590" y="138"/>
                </a:lnTo>
                <a:lnTo>
                  <a:pt x="2661" y="178"/>
                </a:lnTo>
                <a:lnTo>
                  <a:pt x="2729" y="223"/>
                </a:lnTo>
                <a:lnTo>
                  <a:pt x="2793" y="272"/>
                </a:lnTo>
                <a:lnTo>
                  <a:pt x="2854" y="324"/>
                </a:lnTo>
                <a:lnTo>
                  <a:pt x="2912" y="382"/>
                </a:lnTo>
                <a:lnTo>
                  <a:pt x="2965" y="442"/>
                </a:lnTo>
                <a:lnTo>
                  <a:pt x="3015" y="506"/>
                </a:lnTo>
                <a:lnTo>
                  <a:pt x="3059" y="572"/>
                </a:lnTo>
                <a:lnTo>
                  <a:pt x="3101" y="643"/>
                </a:lnTo>
                <a:lnTo>
                  <a:pt x="3136" y="716"/>
                </a:lnTo>
                <a:lnTo>
                  <a:pt x="3167" y="792"/>
                </a:lnTo>
                <a:lnTo>
                  <a:pt x="3193" y="870"/>
                </a:lnTo>
                <a:lnTo>
                  <a:pt x="3212" y="951"/>
                </a:lnTo>
                <a:lnTo>
                  <a:pt x="3228" y="1033"/>
                </a:lnTo>
                <a:lnTo>
                  <a:pt x="3236" y="1118"/>
                </a:lnTo>
                <a:lnTo>
                  <a:pt x="3239" y="1203"/>
                </a:lnTo>
                <a:lnTo>
                  <a:pt x="3236" y="1289"/>
                </a:lnTo>
                <a:lnTo>
                  <a:pt x="3228" y="1373"/>
                </a:lnTo>
                <a:lnTo>
                  <a:pt x="3212" y="1456"/>
                </a:lnTo>
                <a:lnTo>
                  <a:pt x="3193" y="1536"/>
                </a:lnTo>
                <a:lnTo>
                  <a:pt x="3167" y="1614"/>
                </a:lnTo>
                <a:lnTo>
                  <a:pt x="3136" y="1690"/>
                </a:lnTo>
                <a:lnTo>
                  <a:pt x="3101" y="1762"/>
                </a:lnTo>
                <a:lnTo>
                  <a:pt x="3059" y="1833"/>
                </a:lnTo>
                <a:lnTo>
                  <a:pt x="3015" y="1900"/>
                </a:lnTo>
                <a:lnTo>
                  <a:pt x="2965" y="1964"/>
                </a:lnTo>
                <a:lnTo>
                  <a:pt x="2912" y="2025"/>
                </a:lnTo>
                <a:lnTo>
                  <a:pt x="2854" y="2081"/>
                </a:lnTo>
                <a:lnTo>
                  <a:pt x="2793" y="2135"/>
                </a:lnTo>
                <a:lnTo>
                  <a:pt x="2729" y="2183"/>
                </a:lnTo>
                <a:lnTo>
                  <a:pt x="2661" y="2228"/>
                </a:lnTo>
                <a:lnTo>
                  <a:pt x="2590" y="2268"/>
                </a:lnTo>
                <a:lnTo>
                  <a:pt x="2517" y="2303"/>
                </a:lnTo>
                <a:lnTo>
                  <a:pt x="2440" y="2333"/>
                </a:lnTo>
                <a:lnTo>
                  <a:pt x="2360" y="2359"/>
                </a:lnTo>
                <a:lnTo>
                  <a:pt x="2280" y="2379"/>
                </a:lnTo>
                <a:lnTo>
                  <a:pt x="2197" y="2394"/>
                </a:lnTo>
                <a:lnTo>
                  <a:pt x="2111" y="2402"/>
                </a:lnTo>
                <a:lnTo>
                  <a:pt x="2025" y="2405"/>
                </a:lnTo>
                <a:lnTo>
                  <a:pt x="1937" y="2402"/>
                </a:lnTo>
                <a:lnTo>
                  <a:pt x="1852" y="2393"/>
                </a:lnTo>
                <a:lnTo>
                  <a:pt x="1768" y="2379"/>
                </a:lnTo>
                <a:lnTo>
                  <a:pt x="1686" y="2358"/>
                </a:lnTo>
                <a:lnTo>
                  <a:pt x="1607" y="2332"/>
                </a:lnTo>
                <a:lnTo>
                  <a:pt x="1530" y="2301"/>
                </a:lnTo>
                <a:lnTo>
                  <a:pt x="1457" y="2265"/>
                </a:lnTo>
                <a:lnTo>
                  <a:pt x="612" y="3101"/>
                </a:lnTo>
                <a:lnTo>
                  <a:pt x="612" y="3101"/>
                </a:lnTo>
                <a:lnTo>
                  <a:pt x="583" y="3128"/>
                </a:lnTo>
                <a:lnTo>
                  <a:pt x="551" y="3152"/>
                </a:lnTo>
                <a:lnTo>
                  <a:pt x="516" y="3171"/>
                </a:lnTo>
                <a:lnTo>
                  <a:pt x="479" y="3186"/>
                </a:lnTo>
                <a:lnTo>
                  <a:pt x="440" y="3199"/>
                </a:lnTo>
                <a:lnTo>
                  <a:pt x="400" y="3206"/>
                </a:lnTo>
                <a:lnTo>
                  <a:pt x="357" y="3208"/>
                </a:lnTo>
                <a:lnTo>
                  <a:pt x="308" y="3205"/>
                </a:lnTo>
                <a:lnTo>
                  <a:pt x="263" y="3196"/>
                </a:lnTo>
                <a:lnTo>
                  <a:pt x="218" y="3180"/>
                </a:lnTo>
                <a:lnTo>
                  <a:pt x="177" y="3160"/>
                </a:lnTo>
                <a:lnTo>
                  <a:pt x="139" y="3134"/>
                </a:lnTo>
                <a:lnTo>
                  <a:pt x="105" y="3104"/>
                </a:lnTo>
                <a:lnTo>
                  <a:pt x="75" y="3071"/>
                </a:lnTo>
                <a:lnTo>
                  <a:pt x="49" y="3033"/>
                </a:lnTo>
                <a:lnTo>
                  <a:pt x="28" y="2992"/>
                </a:lnTo>
                <a:lnTo>
                  <a:pt x="12" y="2948"/>
                </a:lnTo>
                <a:lnTo>
                  <a:pt x="3" y="2902"/>
                </a:lnTo>
                <a:lnTo>
                  <a:pt x="0" y="2854"/>
                </a:lnTo>
                <a:lnTo>
                  <a:pt x="2" y="2812"/>
                </a:lnTo>
                <a:lnTo>
                  <a:pt x="9" y="2772"/>
                </a:lnTo>
                <a:lnTo>
                  <a:pt x="22" y="2733"/>
                </a:lnTo>
                <a:lnTo>
                  <a:pt x="37" y="2696"/>
                </a:lnTo>
                <a:lnTo>
                  <a:pt x="57" y="2663"/>
                </a:lnTo>
                <a:lnTo>
                  <a:pt x="81" y="2631"/>
                </a:lnTo>
                <a:lnTo>
                  <a:pt x="108" y="2602"/>
                </a:lnTo>
                <a:lnTo>
                  <a:pt x="107" y="2601"/>
                </a:lnTo>
                <a:lnTo>
                  <a:pt x="951" y="1765"/>
                </a:lnTo>
                <a:lnTo>
                  <a:pt x="915" y="1692"/>
                </a:lnTo>
                <a:lnTo>
                  <a:pt x="884" y="1616"/>
                </a:lnTo>
                <a:lnTo>
                  <a:pt x="857" y="1537"/>
                </a:lnTo>
                <a:lnTo>
                  <a:pt x="837" y="1457"/>
                </a:lnTo>
                <a:lnTo>
                  <a:pt x="822" y="1374"/>
                </a:lnTo>
                <a:lnTo>
                  <a:pt x="813" y="1289"/>
                </a:lnTo>
                <a:lnTo>
                  <a:pt x="810" y="1203"/>
                </a:lnTo>
                <a:lnTo>
                  <a:pt x="813" y="1118"/>
                </a:lnTo>
                <a:lnTo>
                  <a:pt x="822" y="1033"/>
                </a:lnTo>
                <a:lnTo>
                  <a:pt x="836" y="951"/>
                </a:lnTo>
                <a:lnTo>
                  <a:pt x="857" y="870"/>
                </a:lnTo>
                <a:lnTo>
                  <a:pt x="882" y="792"/>
                </a:lnTo>
                <a:lnTo>
                  <a:pt x="913" y="716"/>
                </a:lnTo>
                <a:lnTo>
                  <a:pt x="949" y="643"/>
                </a:lnTo>
                <a:lnTo>
                  <a:pt x="990" y="572"/>
                </a:lnTo>
                <a:lnTo>
                  <a:pt x="1034" y="506"/>
                </a:lnTo>
                <a:lnTo>
                  <a:pt x="1084" y="442"/>
                </a:lnTo>
                <a:lnTo>
                  <a:pt x="1138" y="382"/>
                </a:lnTo>
                <a:lnTo>
                  <a:pt x="1195" y="324"/>
                </a:lnTo>
                <a:lnTo>
                  <a:pt x="1256" y="272"/>
                </a:lnTo>
                <a:lnTo>
                  <a:pt x="1320" y="223"/>
                </a:lnTo>
                <a:lnTo>
                  <a:pt x="1388" y="178"/>
                </a:lnTo>
                <a:lnTo>
                  <a:pt x="1459" y="138"/>
                </a:lnTo>
                <a:lnTo>
                  <a:pt x="1533" y="103"/>
                </a:lnTo>
                <a:lnTo>
                  <a:pt x="1610" y="72"/>
                </a:lnTo>
                <a:lnTo>
                  <a:pt x="1688" y="46"/>
                </a:lnTo>
                <a:lnTo>
                  <a:pt x="1769" y="27"/>
                </a:lnTo>
                <a:lnTo>
                  <a:pt x="1853" y="12"/>
                </a:lnTo>
                <a:lnTo>
                  <a:pt x="1938" y="3"/>
                </a:lnTo>
                <a:lnTo>
                  <a:pt x="2025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14" name="6 Forma libre"/>
          <p:cNvSpPr/>
          <p:nvPr/>
        </p:nvSpPr>
        <p:spPr bwMode="auto">
          <a:xfrm>
            <a:off x="4093818" y="1885940"/>
            <a:ext cx="1878146" cy="239152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" fmla="*/ 1212057 w 1212057"/>
              <a:gd name="connsiteY0" fmla="*/ 623888 h 623888"/>
              <a:gd name="connsiteX1" fmla="*/ 754857 w 1212057"/>
              <a:gd name="connsiteY1" fmla="*/ 111919 h 623888"/>
              <a:gd name="connsiteX2" fmla="*/ 76200 w 1212057"/>
              <a:gd name="connsiteY2" fmla="*/ 111919 h 623888"/>
              <a:gd name="connsiteX3" fmla="*/ 0 w 1212057"/>
              <a:gd name="connsiteY3" fmla="*/ 0 h 623888"/>
              <a:gd name="connsiteX0" fmla="*/ 1135857 w 1135857"/>
              <a:gd name="connsiteY0" fmla="*/ 511969 h 511969"/>
              <a:gd name="connsiteX1" fmla="*/ 678657 w 1135857"/>
              <a:gd name="connsiteY1" fmla="*/ 0 h 511969"/>
              <a:gd name="connsiteX2" fmla="*/ 0 w 1135857"/>
              <a:gd name="connsiteY2" fmla="*/ 0 h 511969"/>
              <a:gd name="connsiteX0" fmla="*/ 1135857 w 1135857"/>
              <a:gd name="connsiteY0" fmla="*/ 515488 h 515488"/>
              <a:gd name="connsiteX1" fmla="*/ 1071960 w 1135857"/>
              <a:gd name="connsiteY1" fmla="*/ 0 h 515488"/>
              <a:gd name="connsiteX2" fmla="*/ 0 w 1135857"/>
              <a:gd name="connsiteY2" fmla="*/ 3519 h 515488"/>
              <a:gd name="connsiteX0" fmla="*/ 516656 w 516656"/>
              <a:gd name="connsiteY0" fmla="*/ 515488 h 515488"/>
              <a:gd name="connsiteX1" fmla="*/ 452759 w 516656"/>
              <a:gd name="connsiteY1" fmla="*/ 0 h 515488"/>
              <a:gd name="connsiteX2" fmla="*/ 0 w 516656"/>
              <a:gd name="connsiteY2" fmla="*/ 320212 h 515488"/>
              <a:gd name="connsiteX0" fmla="*/ 465224 w 465224"/>
              <a:gd name="connsiteY0" fmla="*/ 515488 h 515488"/>
              <a:gd name="connsiteX1" fmla="*/ 401327 w 465224"/>
              <a:gd name="connsiteY1" fmla="*/ 0 h 515488"/>
              <a:gd name="connsiteX2" fmla="*/ 0 w 465224"/>
              <a:gd name="connsiteY2" fmla="*/ 28150 h 515488"/>
              <a:gd name="connsiteX0" fmla="*/ 502285 w 502285"/>
              <a:gd name="connsiteY0" fmla="*/ 515488 h 515488"/>
              <a:gd name="connsiteX1" fmla="*/ 438388 w 502285"/>
              <a:gd name="connsiteY1" fmla="*/ 0 h 515488"/>
              <a:gd name="connsiteX2" fmla="*/ 0 w 502285"/>
              <a:gd name="connsiteY2" fmla="*/ 439 h 515488"/>
              <a:gd name="connsiteX0" fmla="*/ 502285 w 502285"/>
              <a:gd name="connsiteY0" fmla="*/ 593342 h 593342"/>
              <a:gd name="connsiteX1" fmla="*/ 438766 w 502285"/>
              <a:gd name="connsiteY1" fmla="*/ 0 h 593342"/>
              <a:gd name="connsiteX2" fmla="*/ 0 w 502285"/>
              <a:gd name="connsiteY2" fmla="*/ 78293 h 593342"/>
              <a:gd name="connsiteX0" fmla="*/ 502285 w 502285"/>
              <a:gd name="connsiteY0" fmla="*/ 515488 h 515488"/>
              <a:gd name="connsiteX1" fmla="*/ 436119 w 502285"/>
              <a:gd name="connsiteY1" fmla="*/ 0 h 515488"/>
              <a:gd name="connsiteX2" fmla="*/ 0 w 502285"/>
              <a:gd name="connsiteY2" fmla="*/ 439 h 515488"/>
              <a:gd name="connsiteX0" fmla="*/ 502285 w 502285"/>
              <a:gd name="connsiteY0" fmla="*/ 515049 h 515049"/>
              <a:gd name="connsiteX1" fmla="*/ 378576 w 502285"/>
              <a:gd name="connsiteY1" fmla="*/ 2121 h 515049"/>
              <a:gd name="connsiteX2" fmla="*/ 0 w 502285"/>
              <a:gd name="connsiteY2" fmla="*/ 0 h 515049"/>
              <a:gd name="connsiteX0" fmla="*/ 502285 w 502285"/>
              <a:gd name="connsiteY0" fmla="*/ 515049 h 515049"/>
              <a:gd name="connsiteX1" fmla="*/ 476473 w 502285"/>
              <a:gd name="connsiteY1" fmla="*/ 2121 h 515049"/>
              <a:gd name="connsiteX2" fmla="*/ 0 w 502285"/>
              <a:gd name="connsiteY2" fmla="*/ 0 h 5150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02285" h="515049">
                <a:moveTo>
                  <a:pt x="502285" y="515049"/>
                </a:moveTo>
                <a:lnTo>
                  <a:pt x="476473" y="2121"/>
                </a:lnTo>
                <a:lnTo>
                  <a:pt x="0" y="0"/>
                </a:lnTo>
              </a:path>
            </a:pathLst>
          </a:custGeom>
          <a:noFill/>
          <a:ln w="19050" cap="rnd">
            <a:solidFill>
              <a:schemeClr val="tx1">
                <a:lumMod val="75000"/>
                <a:lumOff val="25000"/>
              </a:schemeClr>
            </a:solidFill>
            <a:prstDash val="lgDash"/>
            <a:bevel/>
            <a:headEnd w="med" len="sm"/>
            <a:tailEnd type="oval" w="med" len="med"/>
          </a:ln>
          <a:extLst/>
        </p:spPr>
        <p:txBody>
          <a:bodyPr lIns="120846" tIns="60423" rIns="120846" bIns="60423" rtlCol="0" anchor="ctr"/>
          <a:lstStyle/>
          <a:p>
            <a:pPr algn="ctr"/>
            <a:endParaRPr lang="es-SV" sz="900">
              <a:latin typeface="Impact" panose="020B0806030902050204" pitchFamily="34" charset="0"/>
            </a:endParaRPr>
          </a:p>
        </p:txBody>
      </p:sp>
      <p:sp>
        <p:nvSpPr>
          <p:cNvPr id="15" name="8 Forma libre"/>
          <p:cNvSpPr/>
          <p:nvPr/>
        </p:nvSpPr>
        <p:spPr bwMode="auto">
          <a:xfrm flipH="1">
            <a:off x="7610528" y="2123809"/>
            <a:ext cx="1590458" cy="394780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" fmla="*/ 1212057 w 1212057"/>
              <a:gd name="connsiteY0" fmla="*/ 623888 h 623888"/>
              <a:gd name="connsiteX1" fmla="*/ 754857 w 1212057"/>
              <a:gd name="connsiteY1" fmla="*/ 111919 h 623888"/>
              <a:gd name="connsiteX2" fmla="*/ 76200 w 1212057"/>
              <a:gd name="connsiteY2" fmla="*/ 111919 h 623888"/>
              <a:gd name="connsiteX3" fmla="*/ 0 w 1212057"/>
              <a:gd name="connsiteY3" fmla="*/ 0 h 623888"/>
              <a:gd name="connsiteX0" fmla="*/ 1135857 w 1135857"/>
              <a:gd name="connsiteY0" fmla="*/ 511969 h 511969"/>
              <a:gd name="connsiteX1" fmla="*/ 678657 w 1135857"/>
              <a:gd name="connsiteY1" fmla="*/ 0 h 511969"/>
              <a:gd name="connsiteX2" fmla="*/ 0 w 1135857"/>
              <a:gd name="connsiteY2" fmla="*/ 0 h 511969"/>
              <a:gd name="connsiteX0" fmla="*/ 1135857 w 1135857"/>
              <a:gd name="connsiteY0" fmla="*/ 515488 h 515488"/>
              <a:gd name="connsiteX1" fmla="*/ 1071960 w 1135857"/>
              <a:gd name="connsiteY1" fmla="*/ 0 h 515488"/>
              <a:gd name="connsiteX2" fmla="*/ 0 w 1135857"/>
              <a:gd name="connsiteY2" fmla="*/ 3519 h 515488"/>
              <a:gd name="connsiteX0" fmla="*/ 516656 w 516656"/>
              <a:gd name="connsiteY0" fmla="*/ 515488 h 515488"/>
              <a:gd name="connsiteX1" fmla="*/ 452759 w 516656"/>
              <a:gd name="connsiteY1" fmla="*/ 0 h 515488"/>
              <a:gd name="connsiteX2" fmla="*/ 0 w 516656"/>
              <a:gd name="connsiteY2" fmla="*/ 320212 h 515488"/>
              <a:gd name="connsiteX0" fmla="*/ 465224 w 465224"/>
              <a:gd name="connsiteY0" fmla="*/ 515488 h 515488"/>
              <a:gd name="connsiteX1" fmla="*/ 401327 w 465224"/>
              <a:gd name="connsiteY1" fmla="*/ 0 h 515488"/>
              <a:gd name="connsiteX2" fmla="*/ 0 w 465224"/>
              <a:gd name="connsiteY2" fmla="*/ 28150 h 515488"/>
              <a:gd name="connsiteX0" fmla="*/ 502285 w 502285"/>
              <a:gd name="connsiteY0" fmla="*/ 515488 h 515488"/>
              <a:gd name="connsiteX1" fmla="*/ 438388 w 502285"/>
              <a:gd name="connsiteY1" fmla="*/ 0 h 515488"/>
              <a:gd name="connsiteX2" fmla="*/ 0 w 502285"/>
              <a:gd name="connsiteY2" fmla="*/ 439 h 515488"/>
              <a:gd name="connsiteX0" fmla="*/ 502285 w 502285"/>
              <a:gd name="connsiteY0" fmla="*/ 593342 h 593342"/>
              <a:gd name="connsiteX1" fmla="*/ 438766 w 502285"/>
              <a:gd name="connsiteY1" fmla="*/ 0 h 593342"/>
              <a:gd name="connsiteX2" fmla="*/ 0 w 502285"/>
              <a:gd name="connsiteY2" fmla="*/ 78293 h 593342"/>
              <a:gd name="connsiteX0" fmla="*/ 502285 w 502285"/>
              <a:gd name="connsiteY0" fmla="*/ 515488 h 515488"/>
              <a:gd name="connsiteX1" fmla="*/ 436119 w 502285"/>
              <a:gd name="connsiteY1" fmla="*/ 0 h 515488"/>
              <a:gd name="connsiteX2" fmla="*/ 0 w 502285"/>
              <a:gd name="connsiteY2" fmla="*/ 439 h 515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02285" h="515488">
                <a:moveTo>
                  <a:pt x="502285" y="515488"/>
                </a:moveTo>
                <a:lnTo>
                  <a:pt x="436119" y="0"/>
                </a:lnTo>
                <a:lnTo>
                  <a:pt x="0" y="439"/>
                </a:lnTo>
              </a:path>
            </a:pathLst>
          </a:custGeom>
          <a:noFill/>
          <a:ln w="19050" cap="rnd">
            <a:solidFill>
              <a:schemeClr val="tx1">
                <a:lumMod val="75000"/>
                <a:lumOff val="25000"/>
              </a:schemeClr>
            </a:solidFill>
            <a:prstDash val="lgDash"/>
            <a:bevel/>
            <a:headEnd w="med" len="sm"/>
            <a:tailEnd type="oval" w="med" len="med"/>
          </a:ln>
          <a:extLst/>
        </p:spPr>
        <p:txBody>
          <a:bodyPr lIns="120846" tIns="60423" rIns="120846" bIns="60423" rtlCol="0" anchor="ctr"/>
          <a:lstStyle/>
          <a:p>
            <a:pPr algn="ctr"/>
            <a:endParaRPr lang="es-SV"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6" name="12 Forma libre"/>
          <p:cNvSpPr/>
          <p:nvPr/>
        </p:nvSpPr>
        <p:spPr bwMode="auto">
          <a:xfrm flipH="1" flipV="1">
            <a:off x="7610528" y="4064421"/>
            <a:ext cx="1666010" cy="690866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" fmla="*/ 1212057 w 1212057"/>
              <a:gd name="connsiteY0" fmla="*/ 623888 h 623888"/>
              <a:gd name="connsiteX1" fmla="*/ 754857 w 1212057"/>
              <a:gd name="connsiteY1" fmla="*/ 111919 h 623888"/>
              <a:gd name="connsiteX2" fmla="*/ 76200 w 1212057"/>
              <a:gd name="connsiteY2" fmla="*/ 111919 h 623888"/>
              <a:gd name="connsiteX3" fmla="*/ 0 w 1212057"/>
              <a:gd name="connsiteY3" fmla="*/ 0 h 623888"/>
              <a:gd name="connsiteX0" fmla="*/ 1135857 w 1135857"/>
              <a:gd name="connsiteY0" fmla="*/ 511969 h 511969"/>
              <a:gd name="connsiteX1" fmla="*/ 678657 w 1135857"/>
              <a:gd name="connsiteY1" fmla="*/ 0 h 511969"/>
              <a:gd name="connsiteX2" fmla="*/ 0 w 1135857"/>
              <a:gd name="connsiteY2" fmla="*/ 0 h 511969"/>
              <a:gd name="connsiteX0" fmla="*/ 1135857 w 1135857"/>
              <a:gd name="connsiteY0" fmla="*/ 515488 h 515488"/>
              <a:gd name="connsiteX1" fmla="*/ 1071960 w 1135857"/>
              <a:gd name="connsiteY1" fmla="*/ 0 h 515488"/>
              <a:gd name="connsiteX2" fmla="*/ 0 w 1135857"/>
              <a:gd name="connsiteY2" fmla="*/ 3519 h 515488"/>
              <a:gd name="connsiteX0" fmla="*/ 516656 w 516656"/>
              <a:gd name="connsiteY0" fmla="*/ 515488 h 515488"/>
              <a:gd name="connsiteX1" fmla="*/ 452759 w 516656"/>
              <a:gd name="connsiteY1" fmla="*/ 0 h 515488"/>
              <a:gd name="connsiteX2" fmla="*/ 0 w 516656"/>
              <a:gd name="connsiteY2" fmla="*/ 320212 h 515488"/>
              <a:gd name="connsiteX0" fmla="*/ 465224 w 465224"/>
              <a:gd name="connsiteY0" fmla="*/ 515488 h 515488"/>
              <a:gd name="connsiteX1" fmla="*/ 401327 w 465224"/>
              <a:gd name="connsiteY1" fmla="*/ 0 h 515488"/>
              <a:gd name="connsiteX2" fmla="*/ 0 w 465224"/>
              <a:gd name="connsiteY2" fmla="*/ 28150 h 515488"/>
              <a:gd name="connsiteX0" fmla="*/ 502285 w 502285"/>
              <a:gd name="connsiteY0" fmla="*/ 515488 h 515488"/>
              <a:gd name="connsiteX1" fmla="*/ 438388 w 502285"/>
              <a:gd name="connsiteY1" fmla="*/ 0 h 515488"/>
              <a:gd name="connsiteX2" fmla="*/ 0 w 502285"/>
              <a:gd name="connsiteY2" fmla="*/ 439 h 515488"/>
              <a:gd name="connsiteX0" fmla="*/ 502285 w 502285"/>
              <a:gd name="connsiteY0" fmla="*/ 593342 h 593342"/>
              <a:gd name="connsiteX1" fmla="*/ 438766 w 502285"/>
              <a:gd name="connsiteY1" fmla="*/ 0 h 593342"/>
              <a:gd name="connsiteX2" fmla="*/ 0 w 502285"/>
              <a:gd name="connsiteY2" fmla="*/ 78293 h 593342"/>
              <a:gd name="connsiteX0" fmla="*/ 502285 w 502285"/>
              <a:gd name="connsiteY0" fmla="*/ 515488 h 515488"/>
              <a:gd name="connsiteX1" fmla="*/ 436119 w 502285"/>
              <a:gd name="connsiteY1" fmla="*/ 0 h 515488"/>
              <a:gd name="connsiteX2" fmla="*/ 0 w 502285"/>
              <a:gd name="connsiteY2" fmla="*/ 439 h 515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02285" h="515488">
                <a:moveTo>
                  <a:pt x="502285" y="515488"/>
                </a:moveTo>
                <a:lnTo>
                  <a:pt x="436119" y="0"/>
                </a:lnTo>
                <a:lnTo>
                  <a:pt x="0" y="439"/>
                </a:lnTo>
              </a:path>
            </a:pathLst>
          </a:custGeom>
          <a:noFill/>
          <a:ln w="19050" cap="rnd">
            <a:solidFill>
              <a:schemeClr val="tx1">
                <a:lumMod val="75000"/>
                <a:lumOff val="25000"/>
              </a:schemeClr>
            </a:solidFill>
            <a:prstDash val="lgDash"/>
            <a:bevel/>
            <a:headEnd w="med" len="sm"/>
            <a:tailEnd type="oval" w="med" len="med"/>
          </a:ln>
          <a:extLst/>
        </p:spPr>
        <p:txBody>
          <a:bodyPr lIns="120846" tIns="60423" rIns="120846" bIns="60423" rtlCol="0" anchor="ctr"/>
          <a:lstStyle/>
          <a:p>
            <a:pPr algn="ctr"/>
            <a:endParaRPr lang="es-SV"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7" name="15 Forma libre"/>
          <p:cNvSpPr/>
          <p:nvPr/>
        </p:nvSpPr>
        <p:spPr bwMode="auto">
          <a:xfrm flipV="1">
            <a:off x="3089067" y="3652747"/>
            <a:ext cx="2744313" cy="357568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" fmla="*/ 1212057 w 1212057"/>
              <a:gd name="connsiteY0" fmla="*/ 623888 h 623888"/>
              <a:gd name="connsiteX1" fmla="*/ 754857 w 1212057"/>
              <a:gd name="connsiteY1" fmla="*/ 111919 h 623888"/>
              <a:gd name="connsiteX2" fmla="*/ 76200 w 1212057"/>
              <a:gd name="connsiteY2" fmla="*/ 111919 h 623888"/>
              <a:gd name="connsiteX3" fmla="*/ 0 w 1212057"/>
              <a:gd name="connsiteY3" fmla="*/ 0 h 623888"/>
              <a:gd name="connsiteX0" fmla="*/ 1135857 w 1135857"/>
              <a:gd name="connsiteY0" fmla="*/ 511969 h 511969"/>
              <a:gd name="connsiteX1" fmla="*/ 678657 w 1135857"/>
              <a:gd name="connsiteY1" fmla="*/ 0 h 511969"/>
              <a:gd name="connsiteX2" fmla="*/ 0 w 1135857"/>
              <a:gd name="connsiteY2" fmla="*/ 0 h 511969"/>
              <a:gd name="connsiteX0" fmla="*/ 1135857 w 1135857"/>
              <a:gd name="connsiteY0" fmla="*/ 515488 h 515488"/>
              <a:gd name="connsiteX1" fmla="*/ 1071960 w 1135857"/>
              <a:gd name="connsiteY1" fmla="*/ 0 h 515488"/>
              <a:gd name="connsiteX2" fmla="*/ 0 w 1135857"/>
              <a:gd name="connsiteY2" fmla="*/ 3519 h 515488"/>
              <a:gd name="connsiteX0" fmla="*/ 516656 w 516656"/>
              <a:gd name="connsiteY0" fmla="*/ 515488 h 515488"/>
              <a:gd name="connsiteX1" fmla="*/ 452759 w 516656"/>
              <a:gd name="connsiteY1" fmla="*/ 0 h 515488"/>
              <a:gd name="connsiteX2" fmla="*/ 0 w 516656"/>
              <a:gd name="connsiteY2" fmla="*/ 320212 h 515488"/>
              <a:gd name="connsiteX0" fmla="*/ 465224 w 465224"/>
              <a:gd name="connsiteY0" fmla="*/ 515488 h 515488"/>
              <a:gd name="connsiteX1" fmla="*/ 401327 w 465224"/>
              <a:gd name="connsiteY1" fmla="*/ 0 h 515488"/>
              <a:gd name="connsiteX2" fmla="*/ 0 w 465224"/>
              <a:gd name="connsiteY2" fmla="*/ 28150 h 515488"/>
              <a:gd name="connsiteX0" fmla="*/ 502285 w 502285"/>
              <a:gd name="connsiteY0" fmla="*/ 515488 h 515488"/>
              <a:gd name="connsiteX1" fmla="*/ 438388 w 502285"/>
              <a:gd name="connsiteY1" fmla="*/ 0 h 515488"/>
              <a:gd name="connsiteX2" fmla="*/ 0 w 502285"/>
              <a:gd name="connsiteY2" fmla="*/ 439 h 515488"/>
              <a:gd name="connsiteX0" fmla="*/ 502285 w 502285"/>
              <a:gd name="connsiteY0" fmla="*/ 593342 h 593342"/>
              <a:gd name="connsiteX1" fmla="*/ 438766 w 502285"/>
              <a:gd name="connsiteY1" fmla="*/ 0 h 593342"/>
              <a:gd name="connsiteX2" fmla="*/ 0 w 502285"/>
              <a:gd name="connsiteY2" fmla="*/ 78293 h 593342"/>
              <a:gd name="connsiteX0" fmla="*/ 502285 w 502285"/>
              <a:gd name="connsiteY0" fmla="*/ 515488 h 515488"/>
              <a:gd name="connsiteX1" fmla="*/ 436119 w 502285"/>
              <a:gd name="connsiteY1" fmla="*/ 0 h 515488"/>
              <a:gd name="connsiteX2" fmla="*/ 0 w 502285"/>
              <a:gd name="connsiteY2" fmla="*/ 439 h 515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02285" h="515488">
                <a:moveTo>
                  <a:pt x="502285" y="515488"/>
                </a:moveTo>
                <a:lnTo>
                  <a:pt x="436119" y="0"/>
                </a:lnTo>
                <a:lnTo>
                  <a:pt x="0" y="439"/>
                </a:lnTo>
              </a:path>
            </a:pathLst>
          </a:custGeom>
          <a:noFill/>
          <a:ln w="19050" cap="rnd">
            <a:solidFill>
              <a:schemeClr val="tx1">
                <a:lumMod val="75000"/>
                <a:lumOff val="25000"/>
              </a:schemeClr>
            </a:solidFill>
            <a:prstDash val="lgDash"/>
            <a:bevel/>
            <a:headEnd w="med" len="sm"/>
            <a:tailEnd type="oval" w="med" len="med"/>
          </a:ln>
          <a:extLst/>
        </p:spPr>
        <p:txBody>
          <a:bodyPr lIns="120846" tIns="60423" rIns="120846" bIns="60423" rtlCol="0" anchor="ctr"/>
          <a:lstStyle/>
          <a:p>
            <a:pPr algn="ctr"/>
            <a:endParaRPr lang="es-SV"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8" name="69 CuadroTexto"/>
          <p:cNvSpPr txBox="1"/>
          <p:nvPr/>
        </p:nvSpPr>
        <p:spPr>
          <a:xfrm>
            <a:off x="2455254" y="1450681"/>
            <a:ext cx="1638565" cy="1014879"/>
          </a:xfrm>
          <a:prstGeom prst="rect">
            <a:avLst/>
          </a:prstGeom>
          <a:noFill/>
        </p:spPr>
        <p:txBody>
          <a:bodyPr wrap="square" lIns="90625" tIns="45332" rIns="90625" bIns="45332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200" b="1" kern="1000" spc="300" dirty="0">
                <a:latin typeface="+mj-ea"/>
                <a:ea typeface="+mj-ea"/>
                <a:cs typeface="Open Sans Condensed" panose="020B0604020202020204" charset="0"/>
              </a:rPr>
              <a:t>输入你的标题</a:t>
            </a:r>
          </a:p>
          <a:p>
            <a:pPr algn="just">
              <a:lnSpc>
                <a:spcPct val="125000"/>
              </a:lnSpc>
            </a:pPr>
            <a:r>
              <a:rPr lang="zh-CN" altLang="en-US" sz="900" kern="10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详细内容</a:t>
            </a:r>
            <a:r>
              <a:rPr lang="en-US" altLang="zh-CN" sz="900" kern="10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……</a:t>
            </a:r>
            <a:r>
              <a:rPr lang="zh-CN" altLang="en-US" sz="900" kern="10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s-MX" sz="900" spc="300" dirty="0">
              <a:solidFill>
                <a:schemeClr val="bg2"/>
              </a:solidFill>
              <a:latin typeface="+mj-ea"/>
              <a:ea typeface="+mj-ea"/>
            </a:endParaRPr>
          </a:p>
        </p:txBody>
      </p:sp>
      <p:sp>
        <p:nvSpPr>
          <p:cNvPr id="19" name="69 CuadroTexto"/>
          <p:cNvSpPr txBox="1"/>
          <p:nvPr/>
        </p:nvSpPr>
        <p:spPr>
          <a:xfrm>
            <a:off x="1450502" y="3575057"/>
            <a:ext cx="1638565" cy="1014879"/>
          </a:xfrm>
          <a:prstGeom prst="rect">
            <a:avLst/>
          </a:prstGeom>
          <a:noFill/>
        </p:spPr>
        <p:txBody>
          <a:bodyPr wrap="square" lIns="90625" tIns="45332" rIns="90625" bIns="45332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200" b="1" kern="1000" spc="300" dirty="0">
                <a:latin typeface="+mj-ea"/>
                <a:ea typeface="+mj-ea"/>
                <a:cs typeface="Open Sans Condensed" panose="020B0604020202020204" charset="0"/>
              </a:rPr>
              <a:t>输入你的标题</a:t>
            </a:r>
          </a:p>
          <a:p>
            <a:pPr algn="just">
              <a:lnSpc>
                <a:spcPct val="125000"/>
              </a:lnSpc>
            </a:pPr>
            <a:r>
              <a:rPr lang="zh-CN" altLang="en-US" sz="900" kern="10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详细内容</a:t>
            </a:r>
            <a:r>
              <a:rPr lang="en-US" altLang="zh-CN" sz="900" kern="10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……</a:t>
            </a:r>
            <a:r>
              <a:rPr lang="zh-CN" altLang="en-US" sz="900" kern="10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s-MX" sz="900" spc="300" dirty="0">
              <a:solidFill>
                <a:schemeClr val="bg2"/>
              </a:solidFill>
              <a:latin typeface="+mj-ea"/>
              <a:ea typeface="+mj-ea"/>
            </a:endParaRPr>
          </a:p>
        </p:txBody>
      </p:sp>
      <p:sp>
        <p:nvSpPr>
          <p:cNvPr id="20" name="69 CuadroTexto"/>
          <p:cNvSpPr txBox="1"/>
          <p:nvPr/>
        </p:nvSpPr>
        <p:spPr>
          <a:xfrm>
            <a:off x="9917876" y="1688549"/>
            <a:ext cx="1638565" cy="1014879"/>
          </a:xfrm>
          <a:prstGeom prst="rect">
            <a:avLst/>
          </a:prstGeom>
          <a:noFill/>
        </p:spPr>
        <p:txBody>
          <a:bodyPr wrap="square" lIns="90625" tIns="45332" rIns="90625" bIns="45332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200" b="1" kern="1000" spc="300" dirty="0">
                <a:latin typeface="+mj-ea"/>
                <a:ea typeface="+mj-ea"/>
                <a:cs typeface="Open Sans Condensed" panose="020B0604020202020204" charset="0"/>
              </a:rPr>
              <a:t>输入你的标题</a:t>
            </a:r>
          </a:p>
          <a:p>
            <a:pPr algn="just">
              <a:lnSpc>
                <a:spcPct val="125000"/>
              </a:lnSpc>
            </a:pPr>
            <a:r>
              <a:rPr lang="zh-CN" altLang="en-US" sz="900" kern="10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详细内容</a:t>
            </a:r>
            <a:r>
              <a:rPr lang="en-US" altLang="zh-CN" sz="900" kern="10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……</a:t>
            </a:r>
            <a:r>
              <a:rPr lang="zh-CN" altLang="en-US" sz="900" kern="10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s-MX" sz="900" spc="300" dirty="0">
              <a:solidFill>
                <a:schemeClr val="bg2"/>
              </a:solidFill>
              <a:latin typeface="+mj-ea"/>
              <a:ea typeface="+mj-ea"/>
            </a:endParaRPr>
          </a:p>
        </p:txBody>
      </p:sp>
      <p:sp>
        <p:nvSpPr>
          <p:cNvPr id="21" name="69 CuadroTexto"/>
          <p:cNvSpPr txBox="1"/>
          <p:nvPr/>
        </p:nvSpPr>
        <p:spPr>
          <a:xfrm>
            <a:off x="9995318" y="4317928"/>
            <a:ext cx="1638565" cy="1014879"/>
          </a:xfrm>
          <a:prstGeom prst="rect">
            <a:avLst/>
          </a:prstGeom>
          <a:noFill/>
        </p:spPr>
        <p:txBody>
          <a:bodyPr wrap="square" lIns="90625" tIns="45332" rIns="90625" bIns="45332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200" b="1" kern="1000" spc="300" dirty="0">
                <a:latin typeface="+mj-ea"/>
                <a:ea typeface="+mj-ea"/>
                <a:cs typeface="Open Sans Condensed" panose="020B0604020202020204" charset="0"/>
              </a:rPr>
              <a:t>输入你的标题</a:t>
            </a:r>
          </a:p>
          <a:p>
            <a:pPr algn="just">
              <a:lnSpc>
                <a:spcPct val="125000"/>
              </a:lnSpc>
            </a:pPr>
            <a:r>
              <a:rPr lang="zh-CN" altLang="en-US" sz="900" kern="10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详细内容</a:t>
            </a:r>
            <a:r>
              <a:rPr lang="en-US" altLang="zh-CN" sz="900" kern="10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……</a:t>
            </a:r>
            <a:r>
              <a:rPr lang="zh-CN" altLang="en-US" sz="900" kern="10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s-MX" sz="900" spc="300" dirty="0">
              <a:solidFill>
                <a:schemeClr val="bg2"/>
              </a:solidFill>
              <a:latin typeface="+mj-ea"/>
              <a:ea typeface="+mj-ea"/>
            </a:endParaRPr>
          </a:p>
        </p:txBody>
      </p:sp>
      <p:sp>
        <p:nvSpPr>
          <p:cNvPr id="22" name="Freeform 6"/>
          <p:cNvSpPr>
            <a:spLocks noChangeAspect="1" noEditPoints="1"/>
          </p:cNvSpPr>
          <p:nvPr/>
        </p:nvSpPr>
        <p:spPr bwMode="auto">
          <a:xfrm>
            <a:off x="1911341" y="1455552"/>
            <a:ext cx="356274" cy="308815"/>
          </a:xfrm>
          <a:custGeom>
            <a:avLst/>
            <a:gdLst>
              <a:gd name="T0" fmla="*/ 4656 w 4841"/>
              <a:gd name="T1" fmla="*/ 3367 h 4195"/>
              <a:gd name="T2" fmla="*/ 4772 w 4841"/>
              <a:gd name="T3" fmla="*/ 3584 h 4195"/>
              <a:gd name="T4" fmla="*/ 4835 w 4841"/>
              <a:gd name="T5" fmla="*/ 3823 h 4195"/>
              <a:gd name="T6" fmla="*/ 4808 w 4841"/>
              <a:gd name="T7" fmla="*/ 4032 h 4195"/>
              <a:gd name="T8" fmla="*/ 4634 w 4841"/>
              <a:gd name="T9" fmla="*/ 4180 h 4195"/>
              <a:gd name="T10" fmla="*/ 4400 w 4841"/>
              <a:gd name="T11" fmla="*/ 4161 h 4195"/>
              <a:gd name="T12" fmla="*/ 4251 w 4841"/>
              <a:gd name="T13" fmla="*/ 3990 h 4195"/>
              <a:gd name="T14" fmla="*/ 4249 w 4841"/>
              <a:gd name="T15" fmla="*/ 3779 h 4195"/>
              <a:gd name="T16" fmla="*/ 4324 w 4841"/>
              <a:gd name="T17" fmla="*/ 3534 h 4195"/>
              <a:gd name="T18" fmla="*/ 4449 w 4841"/>
              <a:gd name="T19" fmla="*/ 3337 h 4195"/>
              <a:gd name="T20" fmla="*/ 1059 w 4841"/>
              <a:gd name="T21" fmla="*/ 2697 h 4195"/>
              <a:gd name="T22" fmla="*/ 1144 w 4841"/>
              <a:gd name="T23" fmla="*/ 2837 h 4195"/>
              <a:gd name="T24" fmla="*/ 1399 w 4841"/>
              <a:gd name="T25" fmla="*/ 2983 h 4195"/>
              <a:gd name="T26" fmla="*/ 1825 w 4841"/>
              <a:gd name="T27" fmla="*/ 3100 h 4195"/>
              <a:gd name="T28" fmla="*/ 2421 w 4841"/>
              <a:gd name="T29" fmla="*/ 3147 h 4195"/>
              <a:gd name="T30" fmla="*/ 3017 w 4841"/>
              <a:gd name="T31" fmla="*/ 3100 h 4195"/>
              <a:gd name="T32" fmla="*/ 3442 w 4841"/>
              <a:gd name="T33" fmla="*/ 2983 h 4195"/>
              <a:gd name="T34" fmla="*/ 3697 w 4841"/>
              <a:gd name="T35" fmla="*/ 2837 h 4195"/>
              <a:gd name="T36" fmla="*/ 3782 w 4841"/>
              <a:gd name="T37" fmla="*/ 2697 h 4195"/>
              <a:gd name="T38" fmla="*/ 2371 w 4841"/>
              <a:gd name="T39" fmla="*/ 1796 h 4195"/>
              <a:gd name="T40" fmla="*/ 4606 w 4841"/>
              <a:gd name="T41" fmla="*/ 1514 h 4195"/>
              <a:gd name="T42" fmla="*/ 4691 w 4841"/>
              <a:gd name="T43" fmla="*/ 1648 h 4195"/>
              <a:gd name="T44" fmla="*/ 4634 w 4841"/>
              <a:gd name="T45" fmla="*/ 3113 h 4195"/>
              <a:gd name="T46" fmla="*/ 4473 w 4841"/>
              <a:gd name="T47" fmla="*/ 3131 h 4195"/>
              <a:gd name="T48" fmla="*/ 4387 w 4841"/>
              <a:gd name="T49" fmla="*/ 2997 h 4195"/>
              <a:gd name="T50" fmla="*/ 4445 w 4841"/>
              <a:gd name="T51" fmla="*/ 1532 h 4195"/>
              <a:gd name="T52" fmla="*/ 2387 w 4841"/>
              <a:gd name="T53" fmla="*/ 304 h 4195"/>
              <a:gd name="T54" fmla="*/ 317 w 4841"/>
              <a:gd name="T55" fmla="*/ 834 h 4195"/>
              <a:gd name="T56" fmla="*/ 335 w 4841"/>
              <a:gd name="T57" fmla="*/ 992 h 4195"/>
              <a:gd name="T58" fmla="*/ 2421 w 4841"/>
              <a:gd name="T59" fmla="*/ 1498 h 4195"/>
              <a:gd name="T60" fmla="*/ 4506 w 4841"/>
              <a:gd name="T61" fmla="*/ 992 h 4195"/>
              <a:gd name="T62" fmla="*/ 4524 w 4841"/>
              <a:gd name="T63" fmla="*/ 834 h 4195"/>
              <a:gd name="T64" fmla="*/ 2454 w 4841"/>
              <a:gd name="T65" fmla="*/ 304 h 4195"/>
              <a:gd name="T66" fmla="*/ 2521 w 4841"/>
              <a:gd name="T67" fmla="*/ 12 h 4195"/>
              <a:gd name="T68" fmla="*/ 4702 w 4841"/>
              <a:gd name="T69" fmla="*/ 576 h 4195"/>
              <a:gd name="T70" fmla="*/ 4838 w 4841"/>
              <a:gd name="T71" fmla="*/ 837 h 4195"/>
              <a:gd name="T72" fmla="*/ 4777 w 4841"/>
              <a:gd name="T73" fmla="*/ 1130 h 4195"/>
              <a:gd name="T74" fmla="*/ 4549 w 4841"/>
              <a:gd name="T75" fmla="*/ 1319 h 4195"/>
              <a:gd name="T76" fmla="*/ 4075 w 4841"/>
              <a:gd name="T77" fmla="*/ 2794 h 4195"/>
              <a:gd name="T78" fmla="*/ 3960 w 4841"/>
              <a:gd name="T79" fmla="*/ 3025 h 4195"/>
              <a:gd name="T80" fmla="*/ 3704 w 4841"/>
              <a:gd name="T81" fmla="*/ 3221 h 4195"/>
              <a:gd name="T82" fmla="*/ 3291 w 4841"/>
              <a:gd name="T83" fmla="*/ 3364 h 4195"/>
              <a:gd name="T84" fmla="*/ 2706 w 4841"/>
              <a:gd name="T85" fmla="*/ 3438 h 4195"/>
              <a:gd name="T86" fmla="*/ 2004 w 4841"/>
              <a:gd name="T87" fmla="*/ 3429 h 4195"/>
              <a:gd name="T88" fmla="*/ 1454 w 4841"/>
              <a:gd name="T89" fmla="*/ 3340 h 4195"/>
              <a:gd name="T90" fmla="*/ 1074 w 4841"/>
              <a:gd name="T91" fmla="*/ 3185 h 4195"/>
              <a:gd name="T92" fmla="*/ 848 w 4841"/>
              <a:gd name="T93" fmla="*/ 2982 h 4195"/>
              <a:gd name="T94" fmla="*/ 758 w 4841"/>
              <a:gd name="T95" fmla="*/ 2746 h 4195"/>
              <a:gd name="T96" fmla="*/ 235 w 4841"/>
              <a:gd name="T97" fmla="*/ 1294 h 4195"/>
              <a:gd name="T98" fmla="*/ 37 w 4841"/>
              <a:gd name="T99" fmla="*/ 1077 h 4195"/>
              <a:gd name="T100" fmla="*/ 16 w 4841"/>
              <a:gd name="T101" fmla="*/ 778 h 4195"/>
              <a:gd name="T102" fmla="*/ 185 w 4841"/>
              <a:gd name="T103" fmla="*/ 537 h 4195"/>
              <a:gd name="T104" fmla="*/ 2371 w 4841"/>
              <a:gd name="T105" fmla="*/ 3 h 4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841" h="4195">
                <a:moveTo>
                  <a:pt x="4539" y="3296"/>
                </a:moveTo>
                <a:lnTo>
                  <a:pt x="4570" y="3302"/>
                </a:lnTo>
                <a:lnTo>
                  <a:pt x="4600" y="3315"/>
                </a:lnTo>
                <a:lnTo>
                  <a:pt x="4629" y="3337"/>
                </a:lnTo>
                <a:lnTo>
                  <a:pt x="4656" y="3367"/>
                </a:lnTo>
                <a:lnTo>
                  <a:pt x="4683" y="3402"/>
                </a:lnTo>
                <a:lnTo>
                  <a:pt x="4708" y="3442"/>
                </a:lnTo>
                <a:lnTo>
                  <a:pt x="4731" y="3486"/>
                </a:lnTo>
                <a:lnTo>
                  <a:pt x="4753" y="3534"/>
                </a:lnTo>
                <a:lnTo>
                  <a:pt x="4772" y="3584"/>
                </a:lnTo>
                <a:lnTo>
                  <a:pt x="4790" y="3633"/>
                </a:lnTo>
                <a:lnTo>
                  <a:pt x="4805" y="3683"/>
                </a:lnTo>
                <a:lnTo>
                  <a:pt x="4817" y="3731"/>
                </a:lnTo>
                <a:lnTo>
                  <a:pt x="4828" y="3779"/>
                </a:lnTo>
                <a:lnTo>
                  <a:pt x="4835" y="3823"/>
                </a:lnTo>
                <a:lnTo>
                  <a:pt x="4840" y="3861"/>
                </a:lnTo>
                <a:lnTo>
                  <a:pt x="4841" y="3895"/>
                </a:lnTo>
                <a:lnTo>
                  <a:pt x="4838" y="3944"/>
                </a:lnTo>
                <a:lnTo>
                  <a:pt x="4826" y="3990"/>
                </a:lnTo>
                <a:lnTo>
                  <a:pt x="4808" y="4032"/>
                </a:lnTo>
                <a:lnTo>
                  <a:pt x="4783" y="4072"/>
                </a:lnTo>
                <a:lnTo>
                  <a:pt x="4753" y="4108"/>
                </a:lnTo>
                <a:lnTo>
                  <a:pt x="4717" y="4137"/>
                </a:lnTo>
                <a:lnTo>
                  <a:pt x="4677" y="4161"/>
                </a:lnTo>
                <a:lnTo>
                  <a:pt x="4634" y="4180"/>
                </a:lnTo>
                <a:lnTo>
                  <a:pt x="4588" y="4190"/>
                </a:lnTo>
                <a:lnTo>
                  <a:pt x="4539" y="4195"/>
                </a:lnTo>
                <a:lnTo>
                  <a:pt x="4489" y="4190"/>
                </a:lnTo>
                <a:lnTo>
                  <a:pt x="4443" y="4180"/>
                </a:lnTo>
                <a:lnTo>
                  <a:pt x="4400" y="4161"/>
                </a:lnTo>
                <a:lnTo>
                  <a:pt x="4360" y="4137"/>
                </a:lnTo>
                <a:lnTo>
                  <a:pt x="4324" y="4108"/>
                </a:lnTo>
                <a:lnTo>
                  <a:pt x="4294" y="4072"/>
                </a:lnTo>
                <a:lnTo>
                  <a:pt x="4270" y="4032"/>
                </a:lnTo>
                <a:lnTo>
                  <a:pt x="4251" y="3990"/>
                </a:lnTo>
                <a:lnTo>
                  <a:pt x="4239" y="3944"/>
                </a:lnTo>
                <a:lnTo>
                  <a:pt x="4236" y="3895"/>
                </a:lnTo>
                <a:lnTo>
                  <a:pt x="4238" y="3861"/>
                </a:lnTo>
                <a:lnTo>
                  <a:pt x="4242" y="3823"/>
                </a:lnTo>
                <a:lnTo>
                  <a:pt x="4249" y="3779"/>
                </a:lnTo>
                <a:lnTo>
                  <a:pt x="4260" y="3731"/>
                </a:lnTo>
                <a:lnTo>
                  <a:pt x="4272" y="3683"/>
                </a:lnTo>
                <a:lnTo>
                  <a:pt x="4288" y="3633"/>
                </a:lnTo>
                <a:lnTo>
                  <a:pt x="4305" y="3584"/>
                </a:lnTo>
                <a:lnTo>
                  <a:pt x="4324" y="3534"/>
                </a:lnTo>
                <a:lnTo>
                  <a:pt x="4346" y="3486"/>
                </a:lnTo>
                <a:lnTo>
                  <a:pt x="4370" y="3442"/>
                </a:lnTo>
                <a:lnTo>
                  <a:pt x="4394" y="3402"/>
                </a:lnTo>
                <a:lnTo>
                  <a:pt x="4421" y="3367"/>
                </a:lnTo>
                <a:lnTo>
                  <a:pt x="4449" y="3337"/>
                </a:lnTo>
                <a:lnTo>
                  <a:pt x="4477" y="3315"/>
                </a:lnTo>
                <a:lnTo>
                  <a:pt x="4507" y="3302"/>
                </a:lnTo>
                <a:lnTo>
                  <a:pt x="4539" y="3296"/>
                </a:lnTo>
                <a:close/>
                <a:moveTo>
                  <a:pt x="1059" y="1499"/>
                </a:moveTo>
                <a:lnTo>
                  <a:pt x="1059" y="2697"/>
                </a:lnTo>
                <a:lnTo>
                  <a:pt x="1062" y="2722"/>
                </a:lnTo>
                <a:lnTo>
                  <a:pt x="1073" y="2749"/>
                </a:lnTo>
                <a:lnTo>
                  <a:pt x="1091" y="2778"/>
                </a:lnTo>
                <a:lnTo>
                  <a:pt x="1115" y="2806"/>
                </a:lnTo>
                <a:lnTo>
                  <a:pt x="1144" y="2837"/>
                </a:lnTo>
                <a:lnTo>
                  <a:pt x="1182" y="2867"/>
                </a:lnTo>
                <a:lnTo>
                  <a:pt x="1226" y="2896"/>
                </a:lnTo>
                <a:lnTo>
                  <a:pt x="1277" y="2927"/>
                </a:lnTo>
                <a:lnTo>
                  <a:pt x="1335" y="2955"/>
                </a:lnTo>
                <a:lnTo>
                  <a:pt x="1399" y="2983"/>
                </a:lnTo>
                <a:lnTo>
                  <a:pt x="1471" y="3010"/>
                </a:lnTo>
                <a:lnTo>
                  <a:pt x="1550" y="3036"/>
                </a:lnTo>
                <a:lnTo>
                  <a:pt x="1635" y="3059"/>
                </a:lnTo>
                <a:lnTo>
                  <a:pt x="1727" y="3081"/>
                </a:lnTo>
                <a:lnTo>
                  <a:pt x="1825" y="3100"/>
                </a:lnTo>
                <a:lnTo>
                  <a:pt x="1931" y="3116"/>
                </a:lnTo>
                <a:lnTo>
                  <a:pt x="2043" y="3128"/>
                </a:lnTo>
                <a:lnTo>
                  <a:pt x="2162" y="3138"/>
                </a:lnTo>
                <a:lnTo>
                  <a:pt x="2289" y="3144"/>
                </a:lnTo>
                <a:lnTo>
                  <a:pt x="2421" y="3147"/>
                </a:lnTo>
                <a:lnTo>
                  <a:pt x="2554" y="3144"/>
                </a:lnTo>
                <a:lnTo>
                  <a:pt x="2679" y="3138"/>
                </a:lnTo>
                <a:lnTo>
                  <a:pt x="2798" y="3128"/>
                </a:lnTo>
                <a:lnTo>
                  <a:pt x="2911" y="3116"/>
                </a:lnTo>
                <a:lnTo>
                  <a:pt x="3017" y="3100"/>
                </a:lnTo>
                <a:lnTo>
                  <a:pt x="3116" y="3081"/>
                </a:lnTo>
                <a:lnTo>
                  <a:pt x="3208" y="3059"/>
                </a:lnTo>
                <a:lnTo>
                  <a:pt x="3293" y="3036"/>
                </a:lnTo>
                <a:lnTo>
                  <a:pt x="3370" y="3010"/>
                </a:lnTo>
                <a:lnTo>
                  <a:pt x="3442" y="2983"/>
                </a:lnTo>
                <a:lnTo>
                  <a:pt x="3507" y="2955"/>
                </a:lnTo>
                <a:lnTo>
                  <a:pt x="3564" y="2927"/>
                </a:lnTo>
                <a:lnTo>
                  <a:pt x="3616" y="2896"/>
                </a:lnTo>
                <a:lnTo>
                  <a:pt x="3659" y="2867"/>
                </a:lnTo>
                <a:lnTo>
                  <a:pt x="3697" y="2837"/>
                </a:lnTo>
                <a:lnTo>
                  <a:pt x="3728" y="2806"/>
                </a:lnTo>
                <a:lnTo>
                  <a:pt x="3752" y="2778"/>
                </a:lnTo>
                <a:lnTo>
                  <a:pt x="3768" y="2749"/>
                </a:lnTo>
                <a:lnTo>
                  <a:pt x="3779" y="2722"/>
                </a:lnTo>
                <a:lnTo>
                  <a:pt x="3782" y="2697"/>
                </a:lnTo>
                <a:lnTo>
                  <a:pt x="3782" y="1499"/>
                </a:lnTo>
                <a:lnTo>
                  <a:pt x="2523" y="1787"/>
                </a:lnTo>
                <a:lnTo>
                  <a:pt x="2472" y="1796"/>
                </a:lnTo>
                <a:lnTo>
                  <a:pt x="2421" y="1799"/>
                </a:lnTo>
                <a:lnTo>
                  <a:pt x="2371" y="1796"/>
                </a:lnTo>
                <a:lnTo>
                  <a:pt x="2320" y="1787"/>
                </a:lnTo>
                <a:lnTo>
                  <a:pt x="1059" y="1499"/>
                </a:lnTo>
                <a:close/>
                <a:moveTo>
                  <a:pt x="4539" y="1498"/>
                </a:moveTo>
                <a:lnTo>
                  <a:pt x="4573" y="1502"/>
                </a:lnTo>
                <a:lnTo>
                  <a:pt x="4606" y="1514"/>
                </a:lnTo>
                <a:lnTo>
                  <a:pt x="4634" y="1532"/>
                </a:lnTo>
                <a:lnTo>
                  <a:pt x="4656" y="1555"/>
                </a:lnTo>
                <a:lnTo>
                  <a:pt x="4674" y="1582"/>
                </a:lnTo>
                <a:lnTo>
                  <a:pt x="4686" y="1614"/>
                </a:lnTo>
                <a:lnTo>
                  <a:pt x="4691" y="1648"/>
                </a:lnTo>
                <a:lnTo>
                  <a:pt x="4691" y="2997"/>
                </a:lnTo>
                <a:lnTo>
                  <a:pt x="4686" y="3031"/>
                </a:lnTo>
                <a:lnTo>
                  <a:pt x="4674" y="3062"/>
                </a:lnTo>
                <a:lnTo>
                  <a:pt x="4656" y="3090"/>
                </a:lnTo>
                <a:lnTo>
                  <a:pt x="4634" y="3113"/>
                </a:lnTo>
                <a:lnTo>
                  <a:pt x="4606" y="3131"/>
                </a:lnTo>
                <a:lnTo>
                  <a:pt x="4573" y="3143"/>
                </a:lnTo>
                <a:lnTo>
                  <a:pt x="4539" y="3147"/>
                </a:lnTo>
                <a:lnTo>
                  <a:pt x="4504" y="3143"/>
                </a:lnTo>
                <a:lnTo>
                  <a:pt x="4473" y="3131"/>
                </a:lnTo>
                <a:lnTo>
                  <a:pt x="4445" y="3113"/>
                </a:lnTo>
                <a:lnTo>
                  <a:pt x="4421" y="3090"/>
                </a:lnTo>
                <a:lnTo>
                  <a:pt x="4403" y="3062"/>
                </a:lnTo>
                <a:lnTo>
                  <a:pt x="4391" y="3031"/>
                </a:lnTo>
                <a:lnTo>
                  <a:pt x="4387" y="2997"/>
                </a:lnTo>
                <a:lnTo>
                  <a:pt x="4387" y="1648"/>
                </a:lnTo>
                <a:lnTo>
                  <a:pt x="4391" y="1614"/>
                </a:lnTo>
                <a:lnTo>
                  <a:pt x="4403" y="1582"/>
                </a:lnTo>
                <a:lnTo>
                  <a:pt x="4421" y="1555"/>
                </a:lnTo>
                <a:lnTo>
                  <a:pt x="4445" y="1532"/>
                </a:lnTo>
                <a:lnTo>
                  <a:pt x="4473" y="1514"/>
                </a:lnTo>
                <a:lnTo>
                  <a:pt x="4504" y="1502"/>
                </a:lnTo>
                <a:lnTo>
                  <a:pt x="4539" y="1498"/>
                </a:lnTo>
                <a:close/>
                <a:moveTo>
                  <a:pt x="2421" y="300"/>
                </a:moveTo>
                <a:lnTo>
                  <a:pt x="2387" y="304"/>
                </a:lnTo>
                <a:lnTo>
                  <a:pt x="420" y="753"/>
                </a:lnTo>
                <a:lnTo>
                  <a:pt x="387" y="764"/>
                </a:lnTo>
                <a:lnTo>
                  <a:pt x="359" y="782"/>
                </a:lnTo>
                <a:lnTo>
                  <a:pt x="335" y="806"/>
                </a:lnTo>
                <a:lnTo>
                  <a:pt x="317" y="834"/>
                </a:lnTo>
                <a:lnTo>
                  <a:pt x="307" y="865"/>
                </a:lnTo>
                <a:lnTo>
                  <a:pt x="302" y="899"/>
                </a:lnTo>
                <a:lnTo>
                  <a:pt x="307" y="933"/>
                </a:lnTo>
                <a:lnTo>
                  <a:pt x="317" y="965"/>
                </a:lnTo>
                <a:lnTo>
                  <a:pt x="335" y="992"/>
                </a:lnTo>
                <a:lnTo>
                  <a:pt x="359" y="1015"/>
                </a:lnTo>
                <a:lnTo>
                  <a:pt x="387" y="1033"/>
                </a:lnTo>
                <a:lnTo>
                  <a:pt x="420" y="1045"/>
                </a:lnTo>
                <a:lnTo>
                  <a:pt x="2387" y="1495"/>
                </a:lnTo>
                <a:lnTo>
                  <a:pt x="2421" y="1498"/>
                </a:lnTo>
                <a:lnTo>
                  <a:pt x="2454" y="1495"/>
                </a:lnTo>
                <a:lnTo>
                  <a:pt x="4421" y="1045"/>
                </a:lnTo>
                <a:lnTo>
                  <a:pt x="4454" y="1033"/>
                </a:lnTo>
                <a:lnTo>
                  <a:pt x="4482" y="1015"/>
                </a:lnTo>
                <a:lnTo>
                  <a:pt x="4506" y="992"/>
                </a:lnTo>
                <a:lnTo>
                  <a:pt x="4524" y="965"/>
                </a:lnTo>
                <a:lnTo>
                  <a:pt x="4536" y="933"/>
                </a:lnTo>
                <a:lnTo>
                  <a:pt x="4539" y="899"/>
                </a:lnTo>
                <a:lnTo>
                  <a:pt x="4536" y="865"/>
                </a:lnTo>
                <a:lnTo>
                  <a:pt x="4524" y="834"/>
                </a:lnTo>
                <a:lnTo>
                  <a:pt x="4506" y="806"/>
                </a:lnTo>
                <a:lnTo>
                  <a:pt x="4482" y="782"/>
                </a:lnTo>
                <a:lnTo>
                  <a:pt x="4454" y="764"/>
                </a:lnTo>
                <a:lnTo>
                  <a:pt x="4421" y="753"/>
                </a:lnTo>
                <a:lnTo>
                  <a:pt x="2454" y="304"/>
                </a:lnTo>
                <a:lnTo>
                  <a:pt x="2421" y="300"/>
                </a:lnTo>
                <a:close/>
                <a:moveTo>
                  <a:pt x="2421" y="0"/>
                </a:moveTo>
                <a:lnTo>
                  <a:pt x="2421" y="0"/>
                </a:lnTo>
                <a:lnTo>
                  <a:pt x="2470" y="3"/>
                </a:lnTo>
                <a:lnTo>
                  <a:pt x="2521" y="12"/>
                </a:lnTo>
                <a:lnTo>
                  <a:pt x="4489" y="460"/>
                </a:lnTo>
                <a:lnTo>
                  <a:pt x="4549" y="480"/>
                </a:lnTo>
                <a:lnTo>
                  <a:pt x="4606" y="505"/>
                </a:lnTo>
                <a:lnTo>
                  <a:pt x="4656" y="537"/>
                </a:lnTo>
                <a:lnTo>
                  <a:pt x="4702" y="576"/>
                </a:lnTo>
                <a:lnTo>
                  <a:pt x="4743" y="618"/>
                </a:lnTo>
                <a:lnTo>
                  <a:pt x="4777" y="667"/>
                </a:lnTo>
                <a:lnTo>
                  <a:pt x="4805" y="720"/>
                </a:lnTo>
                <a:lnTo>
                  <a:pt x="4825" y="778"/>
                </a:lnTo>
                <a:lnTo>
                  <a:pt x="4838" y="837"/>
                </a:lnTo>
                <a:lnTo>
                  <a:pt x="4841" y="899"/>
                </a:lnTo>
                <a:lnTo>
                  <a:pt x="4838" y="962"/>
                </a:lnTo>
                <a:lnTo>
                  <a:pt x="4825" y="1021"/>
                </a:lnTo>
                <a:lnTo>
                  <a:pt x="4805" y="1077"/>
                </a:lnTo>
                <a:lnTo>
                  <a:pt x="4777" y="1130"/>
                </a:lnTo>
                <a:lnTo>
                  <a:pt x="4743" y="1179"/>
                </a:lnTo>
                <a:lnTo>
                  <a:pt x="4702" y="1223"/>
                </a:lnTo>
                <a:lnTo>
                  <a:pt x="4656" y="1262"/>
                </a:lnTo>
                <a:lnTo>
                  <a:pt x="4606" y="1294"/>
                </a:lnTo>
                <a:lnTo>
                  <a:pt x="4549" y="1319"/>
                </a:lnTo>
                <a:lnTo>
                  <a:pt x="4489" y="1337"/>
                </a:lnTo>
                <a:lnTo>
                  <a:pt x="4086" y="1430"/>
                </a:lnTo>
                <a:lnTo>
                  <a:pt x="4086" y="2697"/>
                </a:lnTo>
                <a:lnTo>
                  <a:pt x="4083" y="2746"/>
                </a:lnTo>
                <a:lnTo>
                  <a:pt x="4075" y="2794"/>
                </a:lnTo>
                <a:lnTo>
                  <a:pt x="4063" y="2843"/>
                </a:lnTo>
                <a:lnTo>
                  <a:pt x="4045" y="2890"/>
                </a:lnTo>
                <a:lnTo>
                  <a:pt x="4023" y="2936"/>
                </a:lnTo>
                <a:lnTo>
                  <a:pt x="3995" y="2982"/>
                </a:lnTo>
                <a:lnTo>
                  <a:pt x="3960" y="3025"/>
                </a:lnTo>
                <a:lnTo>
                  <a:pt x="3922" y="3067"/>
                </a:lnTo>
                <a:lnTo>
                  <a:pt x="3875" y="3109"/>
                </a:lnTo>
                <a:lnTo>
                  <a:pt x="3825" y="3147"/>
                </a:lnTo>
                <a:lnTo>
                  <a:pt x="3768" y="3185"/>
                </a:lnTo>
                <a:lnTo>
                  <a:pt x="3704" y="3221"/>
                </a:lnTo>
                <a:lnTo>
                  <a:pt x="3636" y="3253"/>
                </a:lnTo>
                <a:lnTo>
                  <a:pt x="3560" y="3284"/>
                </a:lnTo>
                <a:lnTo>
                  <a:pt x="3476" y="3314"/>
                </a:lnTo>
                <a:lnTo>
                  <a:pt x="3388" y="3340"/>
                </a:lnTo>
                <a:lnTo>
                  <a:pt x="3291" y="3364"/>
                </a:lnTo>
                <a:lnTo>
                  <a:pt x="3189" y="3385"/>
                </a:lnTo>
                <a:lnTo>
                  <a:pt x="3080" y="3402"/>
                </a:lnTo>
                <a:lnTo>
                  <a:pt x="2962" y="3417"/>
                </a:lnTo>
                <a:lnTo>
                  <a:pt x="2838" y="3429"/>
                </a:lnTo>
                <a:lnTo>
                  <a:pt x="2706" y="3438"/>
                </a:lnTo>
                <a:lnTo>
                  <a:pt x="2567" y="3444"/>
                </a:lnTo>
                <a:lnTo>
                  <a:pt x="2421" y="3445"/>
                </a:lnTo>
                <a:lnTo>
                  <a:pt x="2274" y="3444"/>
                </a:lnTo>
                <a:lnTo>
                  <a:pt x="2135" y="3438"/>
                </a:lnTo>
                <a:lnTo>
                  <a:pt x="2004" y="3429"/>
                </a:lnTo>
                <a:lnTo>
                  <a:pt x="1879" y="3417"/>
                </a:lnTo>
                <a:lnTo>
                  <a:pt x="1763" y="3402"/>
                </a:lnTo>
                <a:lnTo>
                  <a:pt x="1652" y="3385"/>
                </a:lnTo>
                <a:lnTo>
                  <a:pt x="1550" y="3364"/>
                </a:lnTo>
                <a:lnTo>
                  <a:pt x="1454" y="3340"/>
                </a:lnTo>
                <a:lnTo>
                  <a:pt x="1365" y="3314"/>
                </a:lnTo>
                <a:lnTo>
                  <a:pt x="1283" y="3284"/>
                </a:lnTo>
                <a:lnTo>
                  <a:pt x="1207" y="3253"/>
                </a:lnTo>
                <a:lnTo>
                  <a:pt x="1137" y="3221"/>
                </a:lnTo>
                <a:lnTo>
                  <a:pt x="1074" y="3185"/>
                </a:lnTo>
                <a:lnTo>
                  <a:pt x="1016" y="3147"/>
                </a:lnTo>
                <a:lnTo>
                  <a:pt x="966" y="3109"/>
                </a:lnTo>
                <a:lnTo>
                  <a:pt x="921" y="3067"/>
                </a:lnTo>
                <a:lnTo>
                  <a:pt x="881" y="3025"/>
                </a:lnTo>
                <a:lnTo>
                  <a:pt x="848" y="2982"/>
                </a:lnTo>
                <a:lnTo>
                  <a:pt x="820" y="2936"/>
                </a:lnTo>
                <a:lnTo>
                  <a:pt x="796" y="2890"/>
                </a:lnTo>
                <a:lnTo>
                  <a:pt x="779" y="2843"/>
                </a:lnTo>
                <a:lnTo>
                  <a:pt x="766" y="2794"/>
                </a:lnTo>
                <a:lnTo>
                  <a:pt x="758" y="2746"/>
                </a:lnTo>
                <a:lnTo>
                  <a:pt x="757" y="2697"/>
                </a:lnTo>
                <a:lnTo>
                  <a:pt x="757" y="1430"/>
                </a:lnTo>
                <a:lnTo>
                  <a:pt x="352" y="1337"/>
                </a:lnTo>
                <a:lnTo>
                  <a:pt x="292" y="1319"/>
                </a:lnTo>
                <a:lnTo>
                  <a:pt x="235" y="1294"/>
                </a:lnTo>
                <a:lnTo>
                  <a:pt x="185" y="1262"/>
                </a:lnTo>
                <a:lnTo>
                  <a:pt x="139" y="1223"/>
                </a:lnTo>
                <a:lnTo>
                  <a:pt x="98" y="1179"/>
                </a:lnTo>
                <a:lnTo>
                  <a:pt x="64" y="1130"/>
                </a:lnTo>
                <a:lnTo>
                  <a:pt x="37" y="1077"/>
                </a:lnTo>
                <a:lnTo>
                  <a:pt x="16" y="1021"/>
                </a:lnTo>
                <a:lnTo>
                  <a:pt x="4" y="962"/>
                </a:lnTo>
                <a:lnTo>
                  <a:pt x="0" y="899"/>
                </a:lnTo>
                <a:lnTo>
                  <a:pt x="4" y="837"/>
                </a:lnTo>
                <a:lnTo>
                  <a:pt x="16" y="778"/>
                </a:lnTo>
                <a:lnTo>
                  <a:pt x="37" y="720"/>
                </a:lnTo>
                <a:lnTo>
                  <a:pt x="64" y="667"/>
                </a:lnTo>
                <a:lnTo>
                  <a:pt x="98" y="618"/>
                </a:lnTo>
                <a:lnTo>
                  <a:pt x="139" y="576"/>
                </a:lnTo>
                <a:lnTo>
                  <a:pt x="185" y="537"/>
                </a:lnTo>
                <a:lnTo>
                  <a:pt x="235" y="505"/>
                </a:lnTo>
                <a:lnTo>
                  <a:pt x="292" y="480"/>
                </a:lnTo>
                <a:lnTo>
                  <a:pt x="352" y="460"/>
                </a:lnTo>
                <a:lnTo>
                  <a:pt x="2318" y="12"/>
                </a:lnTo>
                <a:lnTo>
                  <a:pt x="2371" y="3"/>
                </a:lnTo>
                <a:lnTo>
                  <a:pt x="2421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grpSp>
        <p:nvGrpSpPr>
          <p:cNvPr id="23" name="Group 9"/>
          <p:cNvGrpSpPr>
            <a:grpSpLocks noChangeAspect="1"/>
          </p:cNvGrpSpPr>
          <p:nvPr/>
        </p:nvGrpSpPr>
        <p:grpSpPr bwMode="auto">
          <a:xfrm>
            <a:off x="1006729" y="3511104"/>
            <a:ext cx="408611" cy="325268"/>
            <a:chOff x="6717" y="6983"/>
            <a:chExt cx="1613" cy="1284"/>
          </a:xfrm>
          <a:solidFill>
            <a:schemeClr val="tx2"/>
          </a:solidFill>
        </p:grpSpPr>
        <p:sp>
          <p:nvSpPr>
            <p:cNvPr id="24" name="Freeform 11"/>
            <p:cNvSpPr>
              <a:spLocks noEditPoints="1"/>
            </p:cNvSpPr>
            <p:nvPr/>
          </p:nvSpPr>
          <p:spPr bwMode="auto">
            <a:xfrm>
              <a:off x="7826" y="7378"/>
              <a:ext cx="302" cy="396"/>
            </a:xfrm>
            <a:custGeom>
              <a:avLst/>
              <a:gdLst>
                <a:gd name="T0" fmla="*/ 150 w 906"/>
                <a:gd name="T1" fmla="*/ 149 h 1187"/>
                <a:gd name="T2" fmla="*/ 150 w 906"/>
                <a:gd name="T3" fmla="*/ 1038 h 1187"/>
                <a:gd name="T4" fmla="*/ 756 w 906"/>
                <a:gd name="T5" fmla="*/ 1038 h 1187"/>
                <a:gd name="T6" fmla="*/ 756 w 906"/>
                <a:gd name="T7" fmla="*/ 816 h 1187"/>
                <a:gd name="T8" fmla="*/ 302 w 906"/>
                <a:gd name="T9" fmla="*/ 149 h 1187"/>
                <a:gd name="T10" fmla="*/ 150 w 906"/>
                <a:gd name="T11" fmla="*/ 149 h 1187"/>
                <a:gd name="T12" fmla="*/ 150 w 906"/>
                <a:gd name="T13" fmla="*/ 0 h 1187"/>
                <a:gd name="T14" fmla="*/ 302 w 906"/>
                <a:gd name="T15" fmla="*/ 0 h 1187"/>
                <a:gd name="T16" fmla="*/ 332 w 906"/>
                <a:gd name="T17" fmla="*/ 3 h 1187"/>
                <a:gd name="T18" fmla="*/ 360 w 906"/>
                <a:gd name="T19" fmla="*/ 12 h 1187"/>
                <a:gd name="T20" fmla="*/ 385 w 906"/>
                <a:gd name="T21" fmla="*/ 27 h 1187"/>
                <a:gd name="T22" fmla="*/ 409 w 906"/>
                <a:gd name="T23" fmla="*/ 44 h 1187"/>
                <a:gd name="T24" fmla="*/ 428 w 906"/>
                <a:gd name="T25" fmla="*/ 67 h 1187"/>
                <a:gd name="T26" fmla="*/ 881 w 906"/>
                <a:gd name="T27" fmla="*/ 734 h 1187"/>
                <a:gd name="T28" fmla="*/ 895 w 906"/>
                <a:gd name="T29" fmla="*/ 759 h 1187"/>
                <a:gd name="T30" fmla="*/ 904 w 906"/>
                <a:gd name="T31" fmla="*/ 787 h 1187"/>
                <a:gd name="T32" fmla="*/ 906 w 906"/>
                <a:gd name="T33" fmla="*/ 816 h 1187"/>
                <a:gd name="T34" fmla="*/ 906 w 906"/>
                <a:gd name="T35" fmla="*/ 1038 h 1187"/>
                <a:gd name="T36" fmla="*/ 902 w 906"/>
                <a:gd name="T37" fmla="*/ 1073 h 1187"/>
                <a:gd name="T38" fmla="*/ 892 w 906"/>
                <a:gd name="T39" fmla="*/ 1103 h 1187"/>
                <a:gd name="T40" fmla="*/ 874 w 906"/>
                <a:gd name="T41" fmla="*/ 1131 h 1187"/>
                <a:gd name="T42" fmla="*/ 850 w 906"/>
                <a:gd name="T43" fmla="*/ 1155 h 1187"/>
                <a:gd name="T44" fmla="*/ 822 w 906"/>
                <a:gd name="T45" fmla="*/ 1172 h 1187"/>
                <a:gd name="T46" fmla="*/ 790 w 906"/>
                <a:gd name="T47" fmla="*/ 1182 h 1187"/>
                <a:gd name="T48" fmla="*/ 756 w 906"/>
                <a:gd name="T49" fmla="*/ 1187 h 1187"/>
                <a:gd name="T50" fmla="*/ 150 w 906"/>
                <a:gd name="T51" fmla="*/ 1187 h 1187"/>
                <a:gd name="T52" fmla="*/ 116 w 906"/>
                <a:gd name="T53" fmla="*/ 1182 h 1187"/>
                <a:gd name="T54" fmla="*/ 85 w 906"/>
                <a:gd name="T55" fmla="*/ 1172 h 1187"/>
                <a:gd name="T56" fmla="*/ 56 w 906"/>
                <a:gd name="T57" fmla="*/ 1155 h 1187"/>
                <a:gd name="T58" fmla="*/ 32 w 906"/>
                <a:gd name="T59" fmla="*/ 1131 h 1187"/>
                <a:gd name="T60" fmla="*/ 15 w 906"/>
                <a:gd name="T61" fmla="*/ 1103 h 1187"/>
                <a:gd name="T62" fmla="*/ 4 w 906"/>
                <a:gd name="T63" fmla="*/ 1073 h 1187"/>
                <a:gd name="T64" fmla="*/ 0 w 906"/>
                <a:gd name="T65" fmla="*/ 1038 h 1187"/>
                <a:gd name="T66" fmla="*/ 0 w 906"/>
                <a:gd name="T67" fmla="*/ 149 h 1187"/>
                <a:gd name="T68" fmla="*/ 4 w 906"/>
                <a:gd name="T69" fmla="*/ 116 h 1187"/>
                <a:gd name="T70" fmla="*/ 15 w 906"/>
                <a:gd name="T71" fmla="*/ 83 h 1187"/>
                <a:gd name="T72" fmla="*/ 32 w 906"/>
                <a:gd name="T73" fmla="*/ 56 h 1187"/>
                <a:gd name="T74" fmla="*/ 56 w 906"/>
                <a:gd name="T75" fmla="*/ 34 h 1187"/>
                <a:gd name="T76" fmla="*/ 85 w 906"/>
                <a:gd name="T77" fmla="*/ 16 h 1187"/>
                <a:gd name="T78" fmla="*/ 116 w 906"/>
                <a:gd name="T79" fmla="*/ 5 h 1187"/>
                <a:gd name="T80" fmla="*/ 150 w 906"/>
                <a:gd name="T81" fmla="*/ 0 h 1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06" h="1187">
                  <a:moveTo>
                    <a:pt x="150" y="149"/>
                  </a:moveTo>
                  <a:lnTo>
                    <a:pt x="150" y="1038"/>
                  </a:lnTo>
                  <a:lnTo>
                    <a:pt x="756" y="1038"/>
                  </a:lnTo>
                  <a:lnTo>
                    <a:pt x="756" y="816"/>
                  </a:lnTo>
                  <a:lnTo>
                    <a:pt x="302" y="149"/>
                  </a:lnTo>
                  <a:lnTo>
                    <a:pt x="150" y="149"/>
                  </a:lnTo>
                  <a:close/>
                  <a:moveTo>
                    <a:pt x="150" y="0"/>
                  </a:moveTo>
                  <a:lnTo>
                    <a:pt x="302" y="0"/>
                  </a:lnTo>
                  <a:lnTo>
                    <a:pt x="332" y="3"/>
                  </a:lnTo>
                  <a:lnTo>
                    <a:pt x="360" y="12"/>
                  </a:lnTo>
                  <a:lnTo>
                    <a:pt x="385" y="27"/>
                  </a:lnTo>
                  <a:lnTo>
                    <a:pt x="409" y="44"/>
                  </a:lnTo>
                  <a:lnTo>
                    <a:pt x="428" y="67"/>
                  </a:lnTo>
                  <a:lnTo>
                    <a:pt x="881" y="734"/>
                  </a:lnTo>
                  <a:lnTo>
                    <a:pt x="895" y="759"/>
                  </a:lnTo>
                  <a:lnTo>
                    <a:pt x="904" y="787"/>
                  </a:lnTo>
                  <a:lnTo>
                    <a:pt x="906" y="816"/>
                  </a:lnTo>
                  <a:lnTo>
                    <a:pt x="906" y="1038"/>
                  </a:lnTo>
                  <a:lnTo>
                    <a:pt x="902" y="1073"/>
                  </a:lnTo>
                  <a:lnTo>
                    <a:pt x="892" y="1103"/>
                  </a:lnTo>
                  <a:lnTo>
                    <a:pt x="874" y="1131"/>
                  </a:lnTo>
                  <a:lnTo>
                    <a:pt x="850" y="1155"/>
                  </a:lnTo>
                  <a:lnTo>
                    <a:pt x="822" y="1172"/>
                  </a:lnTo>
                  <a:lnTo>
                    <a:pt x="790" y="1182"/>
                  </a:lnTo>
                  <a:lnTo>
                    <a:pt x="756" y="1187"/>
                  </a:lnTo>
                  <a:lnTo>
                    <a:pt x="150" y="1187"/>
                  </a:lnTo>
                  <a:lnTo>
                    <a:pt x="116" y="1182"/>
                  </a:lnTo>
                  <a:lnTo>
                    <a:pt x="85" y="1172"/>
                  </a:lnTo>
                  <a:lnTo>
                    <a:pt x="56" y="1155"/>
                  </a:lnTo>
                  <a:lnTo>
                    <a:pt x="32" y="1131"/>
                  </a:lnTo>
                  <a:lnTo>
                    <a:pt x="15" y="1103"/>
                  </a:lnTo>
                  <a:lnTo>
                    <a:pt x="4" y="1073"/>
                  </a:lnTo>
                  <a:lnTo>
                    <a:pt x="0" y="1038"/>
                  </a:lnTo>
                  <a:lnTo>
                    <a:pt x="0" y="149"/>
                  </a:lnTo>
                  <a:lnTo>
                    <a:pt x="4" y="116"/>
                  </a:lnTo>
                  <a:lnTo>
                    <a:pt x="15" y="83"/>
                  </a:lnTo>
                  <a:lnTo>
                    <a:pt x="32" y="56"/>
                  </a:lnTo>
                  <a:lnTo>
                    <a:pt x="56" y="34"/>
                  </a:lnTo>
                  <a:lnTo>
                    <a:pt x="85" y="16"/>
                  </a:lnTo>
                  <a:lnTo>
                    <a:pt x="116" y="5"/>
                  </a:lnTo>
                  <a:lnTo>
                    <a:pt x="15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0" tIns="0" rIns="0" bIns="0" rtlCol="0" anchor="ctr"/>
            <a:lstStyle/>
            <a:p>
              <a:pPr algn="ctr"/>
              <a:endParaRPr lang="es-SV" sz="900"/>
            </a:p>
          </p:txBody>
        </p:sp>
        <p:sp>
          <p:nvSpPr>
            <p:cNvPr id="25" name="Freeform 12"/>
            <p:cNvSpPr>
              <a:spLocks noEditPoints="1"/>
            </p:cNvSpPr>
            <p:nvPr/>
          </p:nvSpPr>
          <p:spPr bwMode="auto">
            <a:xfrm>
              <a:off x="6717" y="6983"/>
              <a:ext cx="1613" cy="1284"/>
            </a:xfrm>
            <a:custGeom>
              <a:avLst/>
              <a:gdLst>
                <a:gd name="T0" fmla="*/ 3414 w 4838"/>
                <a:gd name="T1" fmla="*/ 3052 h 3853"/>
                <a:gd name="T2" fmla="*/ 3331 w 4838"/>
                <a:gd name="T3" fmla="*/ 3308 h 3853"/>
                <a:gd name="T4" fmla="*/ 3490 w 4838"/>
                <a:gd name="T5" fmla="*/ 3523 h 3853"/>
                <a:gd name="T6" fmla="*/ 3767 w 4838"/>
                <a:gd name="T7" fmla="*/ 3523 h 3853"/>
                <a:gd name="T8" fmla="*/ 3927 w 4838"/>
                <a:gd name="T9" fmla="*/ 3308 h 3853"/>
                <a:gd name="T10" fmla="*/ 3842 w 4838"/>
                <a:gd name="T11" fmla="*/ 3052 h 3853"/>
                <a:gd name="T12" fmla="*/ 1663 w 4838"/>
                <a:gd name="T13" fmla="*/ 2964 h 3853"/>
                <a:gd name="T14" fmla="*/ 1419 w 4838"/>
                <a:gd name="T15" fmla="*/ 3085 h 3853"/>
                <a:gd name="T16" fmla="*/ 1376 w 4838"/>
                <a:gd name="T17" fmla="*/ 3354 h 3853"/>
                <a:gd name="T18" fmla="*/ 1568 w 4838"/>
                <a:gd name="T19" fmla="*/ 3542 h 3853"/>
                <a:gd name="T20" fmla="*/ 1842 w 4838"/>
                <a:gd name="T21" fmla="*/ 3500 h 3853"/>
                <a:gd name="T22" fmla="*/ 1966 w 4838"/>
                <a:gd name="T23" fmla="*/ 3260 h 3853"/>
                <a:gd name="T24" fmla="*/ 1842 w 4838"/>
                <a:gd name="T25" fmla="*/ 3021 h 3853"/>
                <a:gd name="T26" fmla="*/ 3175 w 4838"/>
                <a:gd name="T27" fmla="*/ 2075 h 3853"/>
                <a:gd name="T28" fmla="*/ 3042 w 4838"/>
                <a:gd name="T29" fmla="*/ 2389 h 3853"/>
                <a:gd name="T30" fmla="*/ 2721 w 4838"/>
                <a:gd name="T31" fmla="*/ 2520 h 3853"/>
                <a:gd name="T32" fmla="*/ 813 w 4838"/>
                <a:gd name="T33" fmla="*/ 3079 h 3853"/>
                <a:gd name="T34" fmla="*/ 1133 w 4838"/>
                <a:gd name="T35" fmla="*/ 2980 h 3853"/>
                <a:gd name="T36" fmla="*/ 1446 w 4838"/>
                <a:gd name="T37" fmla="*/ 2707 h 3853"/>
                <a:gd name="T38" fmla="*/ 1881 w 4838"/>
                <a:gd name="T39" fmla="*/ 2707 h 3853"/>
                <a:gd name="T40" fmla="*/ 2193 w 4838"/>
                <a:gd name="T41" fmla="*/ 2980 h 3853"/>
                <a:gd name="T42" fmla="*/ 3136 w 4838"/>
                <a:gd name="T43" fmla="*/ 2920 h 3853"/>
                <a:gd name="T44" fmla="*/ 3480 w 4838"/>
                <a:gd name="T45" fmla="*/ 2685 h 3853"/>
                <a:gd name="T46" fmla="*/ 3912 w 4838"/>
                <a:gd name="T47" fmla="*/ 2736 h 3853"/>
                <a:gd name="T48" fmla="*/ 4189 w 4838"/>
                <a:gd name="T49" fmla="*/ 3044 h 3853"/>
                <a:gd name="T50" fmla="*/ 4503 w 4838"/>
                <a:gd name="T51" fmla="*/ 3057 h 3853"/>
                <a:gd name="T52" fmla="*/ 4525 w 4838"/>
                <a:gd name="T53" fmla="*/ 2019 h 3853"/>
                <a:gd name="T54" fmla="*/ 3809 w 4838"/>
                <a:gd name="T55" fmla="*/ 1041 h 3853"/>
                <a:gd name="T56" fmla="*/ 359 w 4838"/>
                <a:gd name="T57" fmla="*/ 330 h 3853"/>
                <a:gd name="T58" fmla="*/ 307 w 4838"/>
                <a:gd name="T59" fmla="*/ 2109 h 3853"/>
                <a:gd name="T60" fmla="*/ 453 w 4838"/>
                <a:gd name="T61" fmla="*/ 2223 h 3853"/>
                <a:gd name="T62" fmla="*/ 2858 w 4838"/>
                <a:gd name="T63" fmla="*/ 2140 h 3853"/>
                <a:gd name="T64" fmla="*/ 2840 w 4838"/>
                <a:gd name="T65" fmla="*/ 352 h 3853"/>
                <a:gd name="T66" fmla="*/ 453 w 4838"/>
                <a:gd name="T67" fmla="*/ 0 h 3853"/>
                <a:gd name="T68" fmla="*/ 2999 w 4838"/>
                <a:gd name="T69" fmla="*/ 94 h 3853"/>
                <a:gd name="T70" fmla="*/ 3172 w 4838"/>
                <a:gd name="T71" fmla="*/ 384 h 3853"/>
                <a:gd name="T72" fmla="*/ 3945 w 4838"/>
                <a:gd name="T73" fmla="*/ 771 h 3853"/>
                <a:gd name="T74" fmla="*/ 4762 w 4838"/>
                <a:gd name="T75" fmla="*/ 1829 h 3853"/>
                <a:gd name="T76" fmla="*/ 4838 w 4838"/>
                <a:gd name="T77" fmla="*/ 2964 h 3853"/>
                <a:gd name="T78" fmla="*/ 4706 w 4838"/>
                <a:gd name="T79" fmla="*/ 3278 h 3853"/>
                <a:gd name="T80" fmla="*/ 4384 w 4838"/>
                <a:gd name="T81" fmla="*/ 3408 h 3853"/>
                <a:gd name="T82" fmla="*/ 4028 w 4838"/>
                <a:gd name="T83" fmla="*/ 3704 h 3853"/>
                <a:gd name="T84" fmla="*/ 3629 w 4838"/>
                <a:gd name="T85" fmla="*/ 3853 h 3853"/>
                <a:gd name="T86" fmla="*/ 3230 w 4838"/>
                <a:gd name="T87" fmla="*/ 3704 h 3853"/>
                <a:gd name="T88" fmla="*/ 2247 w 4838"/>
                <a:gd name="T89" fmla="*/ 3408 h 3853"/>
                <a:gd name="T90" fmla="*/ 2006 w 4838"/>
                <a:gd name="T91" fmla="*/ 3748 h 3853"/>
                <a:gd name="T92" fmla="*/ 1587 w 4838"/>
                <a:gd name="T93" fmla="*/ 3848 h 3853"/>
                <a:gd name="T94" fmla="*/ 1214 w 4838"/>
                <a:gd name="T95" fmla="*/ 3654 h 3853"/>
                <a:gd name="T96" fmla="*/ 846 w 4838"/>
                <a:gd name="T97" fmla="*/ 3405 h 3853"/>
                <a:gd name="T98" fmla="*/ 548 w 4838"/>
                <a:gd name="T99" fmla="*/ 3235 h 3853"/>
                <a:gd name="T100" fmla="*/ 453 w 4838"/>
                <a:gd name="T101" fmla="*/ 2520 h 3853"/>
                <a:gd name="T102" fmla="*/ 133 w 4838"/>
                <a:gd name="T103" fmla="*/ 2389 h 3853"/>
                <a:gd name="T104" fmla="*/ 0 w 4838"/>
                <a:gd name="T105" fmla="*/ 2075 h 3853"/>
                <a:gd name="T106" fmla="*/ 95 w 4838"/>
                <a:gd name="T107" fmla="*/ 174 h 3853"/>
                <a:gd name="T108" fmla="*/ 392 w 4838"/>
                <a:gd name="T109" fmla="*/ 5 h 3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838" h="3853">
                  <a:moveTo>
                    <a:pt x="3629" y="2964"/>
                  </a:moveTo>
                  <a:lnTo>
                    <a:pt x="3580" y="2968"/>
                  </a:lnTo>
                  <a:lnTo>
                    <a:pt x="3534" y="2979"/>
                  </a:lnTo>
                  <a:lnTo>
                    <a:pt x="3490" y="2998"/>
                  </a:lnTo>
                  <a:lnTo>
                    <a:pt x="3450" y="3021"/>
                  </a:lnTo>
                  <a:lnTo>
                    <a:pt x="3414" y="3052"/>
                  </a:lnTo>
                  <a:lnTo>
                    <a:pt x="3385" y="3085"/>
                  </a:lnTo>
                  <a:lnTo>
                    <a:pt x="3361" y="3125"/>
                  </a:lnTo>
                  <a:lnTo>
                    <a:pt x="3342" y="3167"/>
                  </a:lnTo>
                  <a:lnTo>
                    <a:pt x="3331" y="3212"/>
                  </a:lnTo>
                  <a:lnTo>
                    <a:pt x="3327" y="3260"/>
                  </a:lnTo>
                  <a:lnTo>
                    <a:pt x="3331" y="3308"/>
                  </a:lnTo>
                  <a:lnTo>
                    <a:pt x="3342" y="3354"/>
                  </a:lnTo>
                  <a:lnTo>
                    <a:pt x="3361" y="3396"/>
                  </a:lnTo>
                  <a:lnTo>
                    <a:pt x="3385" y="3435"/>
                  </a:lnTo>
                  <a:lnTo>
                    <a:pt x="3414" y="3470"/>
                  </a:lnTo>
                  <a:lnTo>
                    <a:pt x="3450" y="3500"/>
                  </a:lnTo>
                  <a:lnTo>
                    <a:pt x="3490" y="3523"/>
                  </a:lnTo>
                  <a:lnTo>
                    <a:pt x="3534" y="3542"/>
                  </a:lnTo>
                  <a:lnTo>
                    <a:pt x="3580" y="3552"/>
                  </a:lnTo>
                  <a:lnTo>
                    <a:pt x="3629" y="3556"/>
                  </a:lnTo>
                  <a:lnTo>
                    <a:pt x="3678" y="3552"/>
                  </a:lnTo>
                  <a:lnTo>
                    <a:pt x="3724" y="3542"/>
                  </a:lnTo>
                  <a:lnTo>
                    <a:pt x="3767" y="3523"/>
                  </a:lnTo>
                  <a:lnTo>
                    <a:pt x="3808" y="3500"/>
                  </a:lnTo>
                  <a:lnTo>
                    <a:pt x="3842" y="3470"/>
                  </a:lnTo>
                  <a:lnTo>
                    <a:pt x="3873" y="3435"/>
                  </a:lnTo>
                  <a:lnTo>
                    <a:pt x="3897" y="3396"/>
                  </a:lnTo>
                  <a:lnTo>
                    <a:pt x="3916" y="3354"/>
                  </a:lnTo>
                  <a:lnTo>
                    <a:pt x="3927" y="3308"/>
                  </a:lnTo>
                  <a:lnTo>
                    <a:pt x="3931" y="3260"/>
                  </a:lnTo>
                  <a:lnTo>
                    <a:pt x="3927" y="3212"/>
                  </a:lnTo>
                  <a:lnTo>
                    <a:pt x="3916" y="3167"/>
                  </a:lnTo>
                  <a:lnTo>
                    <a:pt x="3897" y="3125"/>
                  </a:lnTo>
                  <a:lnTo>
                    <a:pt x="3873" y="3085"/>
                  </a:lnTo>
                  <a:lnTo>
                    <a:pt x="3842" y="3052"/>
                  </a:lnTo>
                  <a:lnTo>
                    <a:pt x="3808" y="3021"/>
                  </a:lnTo>
                  <a:lnTo>
                    <a:pt x="3767" y="2998"/>
                  </a:lnTo>
                  <a:lnTo>
                    <a:pt x="3724" y="2979"/>
                  </a:lnTo>
                  <a:lnTo>
                    <a:pt x="3678" y="2968"/>
                  </a:lnTo>
                  <a:lnTo>
                    <a:pt x="3629" y="2964"/>
                  </a:lnTo>
                  <a:close/>
                  <a:moveTo>
                    <a:pt x="1663" y="2964"/>
                  </a:moveTo>
                  <a:lnTo>
                    <a:pt x="1614" y="2968"/>
                  </a:lnTo>
                  <a:lnTo>
                    <a:pt x="1568" y="2979"/>
                  </a:lnTo>
                  <a:lnTo>
                    <a:pt x="1525" y="2998"/>
                  </a:lnTo>
                  <a:lnTo>
                    <a:pt x="1485" y="3021"/>
                  </a:lnTo>
                  <a:lnTo>
                    <a:pt x="1449" y="3052"/>
                  </a:lnTo>
                  <a:lnTo>
                    <a:pt x="1419" y="3085"/>
                  </a:lnTo>
                  <a:lnTo>
                    <a:pt x="1394" y="3125"/>
                  </a:lnTo>
                  <a:lnTo>
                    <a:pt x="1376" y="3167"/>
                  </a:lnTo>
                  <a:lnTo>
                    <a:pt x="1364" y="3212"/>
                  </a:lnTo>
                  <a:lnTo>
                    <a:pt x="1361" y="3260"/>
                  </a:lnTo>
                  <a:lnTo>
                    <a:pt x="1364" y="3308"/>
                  </a:lnTo>
                  <a:lnTo>
                    <a:pt x="1376" y="3354"/>
                  </a:lnTo>
                  <a:lnTo>
                    <a:pt x="1394" y="3396"/>
                  </a:lnTo>
                  <a:lnTo>
                    <a:pt x="1419" y="3435"/>
                  </a:lnTo>
                  <a:lnTo>
                    <a:pt x="1449" y="3470"/>
                  </a:lnTo>
                  <a:lnTo>
                    <a:pt x="1485" y="3500"/>
                  </a:lnTo>
                  <a:lnTo>
                    <a:pt x="1525" y="3523"/>
                  </a:lnTo>
                  <a:lnTo>
                    <a:pt x="1568" y="3542"/>
                  </a:lnTo>
                  <a:lnTo>
                    <a:pt x="1614" y="3552"/>
                  </a:lnTo>
                  <a:lnTo>
                    <a:pt x="1663" y="3556"/>
                  </a:lnTo>
                  <a:lnTo>
                    <a:pt x="1712" y="3552"/>
                  </a:lnTo>
                  <a:lnTo>
                    <a:pt x="1759" y="3542"/>
                  </a:lnTo>
                  <a:lnTo>
                    <a:pt x="1802" y="3523"/>
                  </a:lnTo>
                  <a:lnTo>
                    <a:pt x="1842" y="3500"/>
                  </a:lnTo>
                  <a:lnTo>
                    <a:pt x="1878" y="3470"/>
                  </a:lnTo>
                  <a:lnTo>
                    <a:pt x="1908" y="3435"/>
                  </a:lnTo>
                  <a:lnTo>
                    <a:pt x="1933" y="3396"/>
                  </a:lnTo>
                  <a:lnTo>
                    <a:pt x="1951" y="3354"/>
                  </a:lnTo>
                  <a:lnTo>
                    <a:pt x="1963" y="3308"/>
                  </a:lnTo>
                  <a:lnTo>
                    <a:pt x="1966" y="3260"/>
                  </a:lnTo>
                  <a:lnTo>
                    <a:pt x="1963" y="3212"/>
                  </a:lnTo>
                  <a:lnTo>
                    <a:pt x="1951" y="3167"/>
                  </a:lnTo>
                  <a:lnTo>
                    <a:pt x="1933" y="3125"/>
                  </a:lnTo>
                  <a:lnTo>
                    <a:pt x="1908" y="3085"/>
                  </a:lnTo>
                  <a:lnTo>
                    <a:pt x="1878" y="3052"/>
                  </a:lnTo>
                  <a:lnTo>
                    <a:pt x="1842" y="3021"/>
                  </a:lnTo>
                  <a:lnTo>
                    <a:pt x="1802" y="2998"/>
                  </a:lnTo>
                  <a:lnTo>
                    <a:pt x="1759" y="2979"/>
                  </a:lnTo>
                  <a:lnTo>
                    <a:pt x="1712" y="2968"/>
                  </a:lnTo>
                  <a:lnTo>
                    <a:pt x="1663" y="2964"/>
                  </a:lnTo>
                  <a:close/>
                  <a:moveTo>
                    <a:pt x="3175" y="1038"/>
                  </a:moveTo>
                  <a:lnTo>
                    <a:pt x="3175" y="2075"/>
                  </a:lnTo>
                  <a:lnTo>
                    <a:pt x="3172" y="2135"/>
                  </a:lnTo>
                  <a:lnTo>
                    <a:pt x="3160" y="2194"/>
                  </a:lnTo>
                  <a:lnTo>
                    <a:pt x="3139" y="2248"/>
                  </a:lnTo>
                  <a:lnTo>
                    <a:pt x="3114" y="2299"/>
                  </a:lnTo>
                  <a:lnTo>
                    <a:pt x="3081" y="2347"/>
                  </a:lnTo>
                  <a:lnTo>
                    <a:pt x="3042" y="2389"/>
                  </a:lnTo>
                  <a:lnTo>
                    <a:pt x="2999" y="2427"/>
                  </a:lnTo>
                  <a:lnTo>
                    <a:pt x="2950" y="2459"/>
                  </a:lnTo>
                  <a:lnTo>
                    <a:pt x="2898" y="2485"/>
                  </a:lnTo>
                  <a:lnTo>
                    <a:pt x="2841" y="2504"/>
                  </a:lnTo>
                  <a:lnTo>
                    <a:pt x="2783" y="2516"/>
                  </a:lnTo>
                  <a:lnTo>
                    <a:pt x="2721" y="2520"/>
                  </a:lnTo>
                  <a:lnTo>
                    <a:pt x="756" y="2520"/>
                  </a:lnTo>
                  <a:lnTo>
                    <a:pt x="756" y="2964"/>
                  </a:lnTo>
                  <a:lnTo>
                    <a:pt x="759" y="2998"/>
                  </a:lnTo>
                  <a:lnTo>
                    <a:pt x="771" y="3030"/>
                  </a:lnTo>
                  <a:lnTo>
                    <a:pt x="789" y="3057"/>
                  </a:lnTo>
                  <a:lnTo>
                    <a:pt x="813" y="3079"/>
                  </a:lnTo>
                  <a:lnTo>
                    <a:pt x="841" y="3097"/>
                  </a:lnTo>
                  <a:lnTo>
                    <a:pt x="873" y="3109"/>
                  </a:lnTo>
                  <a:lnTo>
                    <a:pt x="907" y="3113"/>
                  </a:lnTo>
                  <a:lnTo>
                    <a:pt x="1080" y="3113"/>
                  </a:lnTo>
                  <a:lnTo>
                    <a:pt x="1102" y="3044"/>
                  </a:lnTo>
                  <a:lnTo>
                    <a:pt x="1133" y="2980"/>
                  </a:lnTo>
                  <a:lnTo>
                    <a:pt x="1170" y="2920"/>
                  </a:lnTo>
                  <a:lnTo>
                    <a:pt x="1214" y="2866"/>
                  </a:lnTo>
                  <a:lnTo>
                    <a:pt x="1264" y="2817"/>
                  </a:lnTo>
                  <a:lnTo>
                    <a:pt x="1319" y="2773"/>
                  </a:lnTo>
                  <a:lnTo>
                    <a:pt x="1380" y="2736"/>
                  </a:lnTo>
                  <a:lnTo>
                    <a:pt x="1446" y="2707"/>
                  </a:lnTo>
                  <a:lnTo>
                    <a:pt x="1516" y="2685"/>
                  </a:lnTo>
                  <a:lnTo>
                    <a:pt x="1587" y="2672"/>
                  </a:lnTo>
                  <a:lnTo>
                    <a:pt x="1663" y="2668"/>
                  </a:lnTo>
                  <a:lnTo>
                    <a:pt x="1739" y="2672"/>
                  </a:lnTo>
                  <a:lnTo>
                    <a:pt x="1811" y="2685"/>
                  </a:lnTo>
                  <a:lnTo>
                    <a:pt x="1881" y="2707"/>
                  </a:lnTo>
                  <a:lnTo>
                    <a:pt x="1946" y="2736"/>
                  </a:lnTo>
                  <a:lnTo>
                    <a:pt x="2007" y="2773"/>
                  </a:lnTo>
                  <a:lnTo>
                    <a:pt x="2062" y="2817"/>
                  </a:lnTo>
                  <a:lnTo>
                    <a:pt x="2113" y="2866"/>
                  </a:lnTo>
                  <a:lnTo>
                    <a:pt x="2156" y="2920"/>
                  </a:lnTo>
                  <a:lnTo>
                    <a:pt x="2193" y="2980"/>
                  </a:lnTo>
                  <a:lnTo>
                    <a:pt x="2225" y="3044"/>
                  </a:lnTo>
                  <a:lnTo>
                    <a:pt x="2247" y="3113"/>
                  </a:lnTo>
                  <a:lnTo>
                    <a:pt x="3045" y="3113"/>
                  </a:lnTo>
                  <a:lnTo>
                    <a:pt x="3068" y="3044"/>
                  </a:lnTo>
                  <a:lnTo>
                    <a:pt x="3097" y="2980"/>
                  </a:lnTo>
                  <a:lnTo>
                    <a:pt x="3136" y="2920"/>
                  </a:lnTo>
                  <a:lnTo>
                    <a:pt x="3179" y="2866"/>
                  </a:lnTo>
                  <a:lnTo>
                    <a:pt x="3230" y="2817"/>
                  </a:lnTo>
                  <a:lnTo>
                    <a:pt x="3285" y="2773"/>
                  </a:lnTo>
                  <a:lnTo>
                    <a:pt x="3346" y="2736"/>
                  </a:lnTo>
                  <a:lnTo>
                    <a:pt x="3412" y="2707"/>
                  </a:lnTo>
                  <a:lnTo>
                    <a:pt x="3480" y="2685"/>
                  </a:lnTo>
                  <a:lnTo>
                    <a:pt x="3553" y="2672"/>
                  </a:lnTo>
                  <a:lnTo>
                    <a:pt x="3629" y="2668"/>
                  </a:lnTo>
                  <a:lnTo>
                    <a:pt x="3705" y="2672"/>
                  </a:lnTo>
                  <a:lnTo>
                    <a:pt x="3776" y="2685"/>
                  </a:lnTo>
                  <a:lnTo>
                    <a:pt x="3846" y="2707"/>
                  </a:lnTo>
                  <a:lnTo>
                    <a:pt x="3912" y="2736"/>
                  </a:lnTo>
                  <a:lnTo>
                    <a:pt x="3971" y="2773"/>
                  </a:lnTo>
                  <a:lnTo>
                    <a:pt x="4028" y="2817"/>
                  </a:lnTo>
                  <a:lnTo>
                    <a:pt x="4079" y="2866"/>
                  </a:lnTo>
                  <a:lnTo>
                    <a:pt x="4122" y="2920"/>
                  </a:lnTo>
                  <a:lnTo>
                    <a:pt x="4159" y="2980"/>
                  </a:lnTo>
                  <a:lnTo>
                    <a:pt x="4189" y="3044"/>
                  </a:lnTo>
                  <a:lnTo>
                    <a:pt x="4211" y="3113"/>
                  </a:lnTo>
                  <a:lnTo>
                    <a:pt x="4384" y="3113"/>
                  </a:lnTo>
                  <a:lnTo>
                    <a:pt x="4420" y="3109"/>
                  </a:lnTo>
                  <a:lnTo>
                    <a:pt x="4451" y="3097"/>
                  </a:lnTo>
                  <a:lnTo>
                    <a:pt x="4479" y="3079"/>
                  </a:lnTo>
                  <a:lnTo>
                    <a:pt x="4503" y="3057"/>
                  </a:lnTo>
                  <a:lnTo>
                    <a:pt x="4521" y="3030"/>
                  </a:lnTo>
                  <a:lnTo>
                    <a:pt x="4531" y="2998"/>
                  </a:lnTo>
                  <a:lnTo>
                    <a:pt x="4536" y="2964"/>
                  </a:lnTo>
                  <a:lnTo>
                    <a:pt x="4536" y="2075"/>
                  </a:lnTo>
                  <a:lnTo>
                    <a:pt x="4533" y="2046"/>
                  </a:lnTo>
                  <a:lnTo>
                    <a:pt x="4525" y="2019"/>
                  </a:lnTo>
                  <a:lnTo>
                    <a:pt x="4510" y="1994"/>
                  </a:lnTo>
                  <a:lnTo>
                    <a:pt x="3906" y="1104"/>
                  </a:lnTo>
                  <a:lnTo>
                    <a:pt x="3887" y="1082"/>
                  </a:lnTo>
                  <a:lnTo>
                    <a:pt x="3864" y="1063"/>
                  </a:lnTo>
                  <a:lnTo>
                    <a:pt x="3837" y="1050"/>
                  </a:lnTo>
                  <a:lnTo>
                    <a:pt x="3809" y="1041"/>
                  </a:lnTo>
                  <a:lnTo>
                    <a:pt x="3779" y="1038"/>
                  </a:lnTo>
                  <a:lnTo>
                    <a:pt x="3175" y="1038"/>
                  </a:lnTo>
                  <a:close/>
                  <a:moveTo>
                    <a:pt x="453" y="298"/>
                  </a:moveTo>
                  <a:lnTo>
                    <a:pt x="418" y="301"/>
                  </a:lnTo>
                  <a:lnTo>
                    <a:pt x="387" y="313"/>
                  </a:lnTo>
                  <a:lnTo>
                    <a:pt x="359" y="330"/>
                  </a:lnTo>
                  <a:lnTo>
                    <a:pt x="335" y="352"/>
                  </a:lnTo>
                  <a:lnTo>
                    <a:pt x="319" y="380"/>
                  </a:lnTo>
                  <a:lnTo>
                    <a:pt x="307" y="411"/>
                  </a:lnTo>
                  <a:lnTo>
                    <a:pt x="302" y="446"/>
                  </a:lnTo>
                  <a:lnTo>
                    <a:pt x="302" y="2075"/>
                  </a:lnTo>
                  <a:lnTo>
                    <a:pt x="307" y="2109"/>
                  </a:lnTo>
                  <a:lnTo>
                    <a:pt x="319" y="2140"/>
                  </a:lnTo>
                  <a:lnTo>
                    <a:pt x="335" y="2167"/>
                  </a:lnTo>
                  <a:lnTo>
                    <a:pt x="359" y="2191"/>
                  </a:lnTo>
                  <a:lnTo>
                    <a:pt x="387" y="2208"/>
                  </a:lnTo>
                  <a:lnTo>
                    <a:pt x="418" y="2220"/>
                  </a:lnTo>
                  <a:lnTo>
                    <a:pt x="453" y="2223"/>
                  </a:lnTo>
                  <a:lnTo>
                    <a:pt x="2721" y="2223"/>
                  </a:lnTo>
                  <a:lnTo>
                    <a:pt x="2756" y="2220"/>
                  </a:lnTo>
                  <a:lnTo>
                    <a:pt x="2788" y="2208"/>
                  </a:lnTo>
                  <a:lnTo>
                    <a:pt x="2816" y="2191"/>
                  </a:lnTo>
                  <a:lnTo>
                    <a:pt x="2840" y="2167"/>
                  </a:lnTo>
                  <a:lnTo>
                    <a:pt x="2858" y="2140"/>
                  </a:lnTo>
                  <a:lnTo>
                    <a:pt x="2868" y="2109"/>
                  </a:lnTo>
                  <a:lnTo>
                    <a:pt x="2872" y="2075"/>
                  </a:lnTo>
                  <a:lnTo>
                    <a:pt x="2872" y="446"/>
                  </a:lnTo>
                  <a:lnTo>
                    <a:pt x="2868" y="411"/>
                  </a:lnTo>
                  <a:lnTo>
                    <a:pt x="2858" y="380"/>
                  </a:lnTo>
                  <a:lnTo>
                    <a:pt x="2840" y="352"/>
                  </a:lnTo>
                  <a:lnTo>
                    <a:pt x="2816" y="330"/>
                  </a:lnTo>
                  <a:lnTo>
                    <a:pt x="2788" y="313"/>
                  </a:lnTo>
                  <a:lnTo>
                    <a:pt x="2756" y="301"/>
                  </a:lnTo>
                  <a:lnTo>
                    <a:pt x="2721" y="298"/>
                  </a:lnTo>
                  <a:lnTo>
                    <a:pt x="453" y="298"/>
                  </a:lnTo>
                  <a:close/>
                  <a:moveTo>
                    <a:pt x="453" y="0"/>
                  </a:moveTo>
                  <a:lnTo>
                    <a:pt x="2721" y="0"/>
                  </a:lnTo>
                  <a:lnTo>
                    <a:pt x="2783" y="5"/>
                  </a:lnTo>
                  <a:lnTo>
                    <a:pt x="2841" y="17"/>
                  </a:lnTo>
                  <a:lnTo>
                    <a:pt x="2898" y="35"/>
                  </a:lnTo>
                  <a:lnTo>
                    <a:pt x="2950" y="62"/>
                  </a:lnTo>
                  <a:lnTo>
                    <a:pt x="2999" y="94"/>
                  </a:lnTo>
                  <a:lnTo>
                    <a:pt x="3042" y="132"/>
                  </a:lnTo>
                  <a:lnTo>
                    <a:pt x="3081" y="174"/>
                  </a:lnTo>
                  <a:lnTo>
                    <a:pt x="3114" y="221"/>
                  </a:lnTo>
                  <a:lnTo>
                    <a:pt x="3139" y="272"/>
                  </a:lnTo>
                  <a:lnTo>
                    <a:pt x="3160" y="327"/>
                  </a:lnTo>
                  <a:lnTo>
                    <a:pt x="3172" y="384"/>
                  </a:lnTo>
                  <a:lnTo>
                    <a:pt x="3175" y="446"/>
                  </a:lnTo>
                  <a:lnTo>
                    <a:pt x="3175" y="742"/>
                  </a:lnTo>
                  <a:lnTo>
                    <a:pt x="3779" y="742"/>
                  </a:lnTo>
                  <a:lnTo>
                    <a:pt x="3836" y="745"/>
                  </a:lnTo>
                  <a:lnTo>
                    <a:pt x="3891" y="755"/>
                  </a:lnTo>
                  <a:lnTo>
                    <a:pt x="3945" y="771"/>
                  </a:lnTo>
                  <a:lnTo>
                    <a:pt x="3994" y="794"/>
                  </a:lnTo>
                  <a:lnTo>
                    <a:pt x="4041" y="822"/>
                  </a:lnTo>
                  <a:lnTo>
                    <a:pt x="4085" y="857"/>
                  </a:lnTo>
                  <a:lnTo>
                    <a:pt x="4123" y="895"/>
                  </a:lnTo>
                  <a:lnTo>
                    <a:pt x="4158" y="940"/>
                  </a:lnTo>
                  <a:lnTo>
                    <a:pt x="4762" y="1829"/>
                  </a:lnTo>
                  <a:lnTo>
                    <a:pt x="4789" y="1874"/>
                  </a:lnTo>
                  <a:lnTo>
                    <a:pt x="4811" y="1922"/>
                  </a:lnTo>
                  <a:lnTo>
                    <a:pt x="4826" y="1972"/>
                  </a:lnTo>
                  <a:lnTo>
                    <a:pt x="4835" y="2023"/>
                  </a:lnTo>
                  <a:lnTo>
                    <a:pt x="4838" y="2075"/>
                  </a:lnTo>
                  <a:lnTo>
                    <a:pt x="4838" y="2964"/>
                  </a:lnTo>
                  <a:lnTo>
                    <a:pt x="4835" y="3024"/>
                  </a:lnTo>
                  <a:lnTo>
                    <a:pt x="4823" y="3082"/>
                  </a:lnTo>
                  <a:lnTo>
                    <a:pt x="4802" y="3136"/>
                  </a:lnTo>
                  <a:lnTo>
                    <a:pt x="4777" y="3189"/>
                  </a:lnTo>
                  <a:lnTo>
                    <a:pt x="4744" y="3235"/>
                  </a:lnTo>
                  <a:lnTo>
                    <a:pt x="4706" y="3278"/>
                  </a:lnTo>
                  <a:lnTo>
                    <a:pt x="4662" y="3316"/>
                  </a:lnTo>
                  <a:lnTo>
                    <a:pt x="4613" y="3348"/>
                  </a:lnTo>
                  <a:lnTo>
                    <a:pt x="4561" y="3373"/>
                  </a:lnTo>
                  <a:lnTo>
                    <a:pt x="4505" y="3392"/>
                  </a:lnTo>
                  <a:lnTo>
                    <a:pt x="4446" y="3405"/>
                  </a:lnTo>
                  <a:lnTo>
                    <a:pt x="4384" y="3408"/>
                  </a:lnTo>
                  <a:lnTo>
                    <a:pt x="4211" y="3408"/>
                  </a:lnTo>
                  <a:lnTo>
                    <a:pt x="4189" y="3476"/>
                  </a:lnTo>
                  <a:lnTo>
                    <a:pt x="4159" y="3540"/>
                  </a:lnTo>
                  <a:lnTo>
                    <a:pt x="4122" y="3600"/>
                  </a:lnTo>
                  <a:lnTo>
                    <a:pt x="4077" y="3654"/>
                  </a:lnTo>
                  <a:lnTo>
                    <a:pt x="4028" y="3704"/>
                  </a:lnTo>
                  <a:lnTo>
                    <a:pt x="3971" y="3748"/>
                  </a:lnTo>
                  <a:lnTo>
                    <a:pt x="3910" y="3784"/>
                  </a:lnTo>
                  <a:lnTo>
                    <a:pt x="3845" y="3813"/>
                  </a:lnTo>
                  <a:lnTo>
                    <a:pt x="3776" y="3835"/>
                  </a:lnTo>
                  <a:lnTo>
                    <a:pt x="3703" y="3848"/>
                  </a:lnTo>
                  <a:lnTo>
                    <a:pt x="3629" y="3853"/>
                  </a:lnTo>
                  <a:lnTo>
                    <a:pt x="3553" y="3848"/>
                  </a:lnTo>
                  <a:lnTo>
                    <a:pt x="3480" y="3835"/>
                  </a:lnTo>
                  <a:lnTo>
                    <a:pt x="3412" y="3813"/>
                  </a:lnTo>
                  <a:lnTo>
                    <a:pt x="3346" y="3784"/>
                  </a:lnTo>
                  <a:lnTo>
                    <a:pt x="3285" y="3748"/>
                  </a:lnTo>
                  <a:lnTo>
                    <a:pt x="3230" y="3704"/>
                  </a:lnTo>
                  <a:lnTo>
                    <a:pt x="3179" y="3654"/>
                  </a:lnTo>
                  <a:lnTo>
                    <a:pt x="3136" y="3600"/>
                  </a:lnTo>
                  <a:lnTo>
                    <a:pt x="3097" y="3540"/>
                  </a:lnTo>
                  <a:lnTo>
                    <a:pt x="3068" y="3476"/>
                  </a:lnTo>
                  <a:lnTo>
                    <a:pt x="3045" y="3408"/>
                  </a:lnTo>
                  <a:lnTo>
                    <a:pt x="2247" y="3408"/>
                  </a:lnTo>
                  <a:lnTo>
                    <a:pt x="2225" y="3476"/>
                  </a:lnTo>
                  <a:lnTo>
                    <a:pt x="2193" y="3540"/>
                  </a:lnTo>
                  <a:lnTo>
                    <a:pt x="2156" y="3600"/>
                  </a:lnTo>
                  <a:lnTo>
                    <a:pt x="2112" y="3654"/>
                  </a:lnTo>
                  <a:lnTo>
                    <a:pt x="2062" y="3704"/>
                  </a:lnTo>
                  <a:lnTo>
                    <a:pt x="2006" y="3748"/>
                  </a:lnTo>
                  <a:lnTo>
                    <a:pt x="1945" y="3784"/>
                  </a:lnTo>
                  <a:lnTo>
                    <a:pt x="1881" y="3813"/>
                  </a:lnTo>
                  <a:lnTo>
                    <a:pt x="1811" y="3835"/>
                  </a:lnTo>
                  <a:lnTo>
                    <a:pt x="1739" y="3848"/>
                  </a:lnTo>
                  <a:lnTo>
                    <a:pt x="1663" y="3853"/>
                  </a:lnTo>
                  <a:lnTo>
                    <a:pt x="1587" y="3848"/>
                  </a:lnTo>
                  <a:lnTo>
                    <a:pt x="1516" y="3835"/>
                  </a:lnTo>
                  <a:lnTo>
                    <a:pt x="1446" y="3813"/>
                  </a:lnTo>
                  <a:lnTo>
                    <a:pt x="1380" y="3784"/>
                  </a:lnTo>
                  <a:lnTo>
                    <a:pt x="1319" y="3748"/>
                  </a:lnTo>
                  <a:lnTo>
                    <a:pt x="1264" y="3704"/>
                  </a:lnTo>
                  <a:lnTo>
                    <a:pt x="1214" y="3654"/>
                  </a:lnTo>
                  <a:lnTo>
                    <a:pt x="1170" y="3600"/>
                  </a:lnTo>
                  <a:lnTo>
                    <a:pt x="1133" y="3540"/>
                  </a:lnTo>
                  <a:lnTo>
                    <a:pt x="1102" y="3476"/>
                  </a:lnTo>
                  <a:lnTo>
                    <a:pt x="1080" y="3408"/>
                  </a:lnTo>
                  <a:lnTo>
                    <a:pt x="907" y="3408"/>
                  </a:lnTo>
                  <a:lnTo>
                    <a:pt x="846" y="3405"/>
                  </a:lnTo>
                  <a:lnTo>
                    <a:pt x="786" y="3392"/>
                  </a:lnTo>
                  <a:lnTo>
                    <a:pt x="731" y="3373"/>
                  </a:lnTo>
                  <a:lnTo>
                    <a:pt x="679" y="3348"/>
                  </a:lnTo>
                  <a:lnTo>
                    <a:pt x="630" y="3316"/>
                  </a:lnTo>
                  <a:lnTo>
                    <a:pt x="587" y="3278"/>
                  </a:lnTo>
                  <a:lnTo>
                    <a:pt x="548" y="3235"/>
                  </a:lnTo>
                  <a:lnTo>
                    <a:pt x="515" y="3189"/>
                  </a:lnTo>
                  <a:lnTo>
                    <a:pt x="488" y="3136"/>
                  </a:lnTo>
                  <a:lnTo>
                    <a:pt x="469" y="3082"/>
                  </a:lnTo>
                  <a:lnTo>
                    <a:pt x="457" y="3024"/>
                  </a:lnTo>
                  <a:lnTo>
                    <a:pt x="453" y="2964"/>
                  </a:lnTo>
                  <a:lnTo>
                    <a:pt x="453" y="2520"/>
                  </a:lnTo>
                  <a:lnTo>
                    <a:pt x="392" y="2516"/>
                  </a:lnTo>
                  <a:lnTo>
                    <a:pt x="334" y="2504"/>
                  </a:lnTo>
                  <a:lnTo>
                    <a:pt x="277" y="2485"/>
                  </a:lnTo>
                  <a:lnTo>
                    <a:pt x="225" y="2459"/>
                  </a:lnTo>
                  <a:lnTo>
                    <a:pt x="177" y="2427"/>
                  </a:lnTo>
                  <a:lnTo>
                    <a:pt x="133" y="2389"/>
                  </a:lnTo>
                  <a:lnTo>
                    <a:pt x="95" y="2347"/>
                  </a:lnTo>
                  <a:lnTo>
                    <a:pt x="63" y="2299"/>
                  </a:lnTo>
                  <a:lnTo>
                    <a:pt x="36" y="2248"/>
                  </a:lnTo>
                  <a:lnTo>
                    <a:pt x="16" y="2194"/>
                  </a:lnTo>
                  <a:lnTo>
                    <a:pt x="4" y="2135"/>
                  </a:lnTo>
                  <a:lnTo>
                    <a:pt x="0" y="2075"/>
                  </a:lnTo>
                  <a:lnTo>
                    <a:pt x="0" y="446"/>
                  </a:lnTo>
                  <a:lnTo>
                    <a:pt x="4" y="384"/>
                  </a:lnTo>
                  <a:lnTo>
                    <a:pt x="16" y="327"/>
                  </a:lnTo>
                  <a:lnTo>
                    <a:pt x="36" y="272"/>
                  </a:lnTo>
                  <a:lnTo>
                    <a:pt x="63" y="221"/>
                  </a:lnTo>
                  <a:lnTo>
                    <a:pt x="95" y="174"/>
                  </a:lnTo>
                  <a:lnTo>
                    <a:pt x="133" y="132"/>
                  </a:lnTo>
                  <a:lnTo>
                    <a:pt x="177" y="94"/>
                  </a:lnTo>
                  <a:lnTo>
                    <a:pt x="225" y="62"/>
                  </a:lnTo>
                  <a:lnTo>
                    <a:pt x="277" y="35"/>
                  </a:lnTo>
                  <a:lnTo>
                    <a:pt x="334" y="17"/>
                  </a:lnTo>
                  <a:lnTo>
                    <a:pt x="392" y="5"/>
                  </a:lnTo>
                  <a:lnTo>
                    <a:pt x="45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0" tIns="0" rIns="0" bIns="0" rtlCol="0" anchor="ctr"/>
            <a:lstStyle/>
            <a:p>
              <a:pPr algn="ctr"/>
              <a:endParaRPr lang="es-SV" sz="900"/>
            </a:p>
          </p:txBody>
        </p:sp>
      </p:grpSp>
      <p:sp>
        <p:nvSpPr>
          <p:cNvPr id="26" name="Freeform 17"/>
          <p:cNvSpPr>
            <a:spLocks noChangeAspect="1" noEditPoints="1"/>
          </p:cNvSpPr>
          <p:nvPr/>
        </p:nvSpPr>
        <p:spPr bwMode="auto">
          <a:xfrm>
            <a:off x="9404506" y="1695805"/>
            <a:ext cx="244452" cy="276434"/>
          </a:xfrm>
          <a:custGeom>
            <a:avLst/>
            <a:gdLst>
              <a:gd name="T0" fmla="*/ 707 w 2827"/>
              <a:gd name="T1" fmla="*/ 2997 h 3197"/>
              <a:gd name="T2" fmla="*/ 2153 w 2827"/>
              <a:gd name="T3" fmla="*/ 2698 h 3197"/>
              <a:gd name="T4" fmla="*/ 550 w 2827"/>
              <a:gd name="T5" fmla="*/ 1598 h 3197"/>
              <a:gd name="T6" fmla="*/ 2165 w 2827"/>
              <a:gd name="T7" fmla="*/ 2598 h 3197"/>
              <a:gd name="T8" fmla="*/ 550 w 2827"/>
              <a:gd name="T9" fmla="*/ 1598 h 3197"/>
              <a:gd name="T10" fmla="*/ 539 w 2827"/>
              <a:gd name="T11" fmla="*/ 1499 h 3197"/>
              <a:gd name="T12" fmla="*/ 2322 w 2827"/>
              <a:gd name="T13" fmla="*/ 1199 h 3197"/>
              <a:gd name="T14" fmla="*/ 202 w 2827"/>
              <a:gd name="T15" fmla="*/ 700 h 3197"/>
              <a:gd name="T16" fmla="*/ 2625 w 2827"/>
              <a:gd name="T17" fmla="*/ 999 h 3197"/>
              <a:gd name="T18" fmla="*/ 202 w 2827"/>
              <a:gd name="T19" fmla="*/ 700 h 3197"/>
              <a:gd name="T20" fmla="*/ 404 w 2827"/>
              <a:gd name="T21" fmla="*/ 500 h 3197"/>
              <a:gd name="T22" fmla="*/ 2322 w 2827"/>
              <a:gd name="T23" fmla="*/ 200 h 3197"/>
              <a:gd name="T24" fmla="*/ 505 w 2827"/>
              <a:gd name="T25" fmla="*/ 0 h 3197"/>
              <a:gd name="T26" fmla="*/ 2354 w 2827"/>
              <a:gd name="T27" fmla="*/ 2 h 3197"/>
              <a:gd name="T28" fmla="*/ 2414 w 2827"/>
              <a:gd name="T29" fmla="*/ 22 h 3197"/>
              <a:gd name="T30" fmla="*/ 2464 w 2827"/>
              <a:gd name="T31" fmla="*/ 57 h 3197"/>
              <a:gd name="T32" fmla="*/ 2501 w 2827"/>
              <a:gd name="T33" fmla="*/ 107 h 3197"/>
              <a:gd name="T34" fmla="*/ 2637 w 2827"/>
              <a:gd name="T35" fmla="*/ 502 h 3197"/>
              <a:gd name="T36" fmla="*/ 2703 w 2827"/>
              <a:gd name="T37" fmla="*/ 517 h 3197"/>
              <a:gd name="T38" fmla="*/ 2760 w 2827"/>
              <a:gd name="T39" fmla="*/ 552 h 3197"/>
              <a:gd name="T40" fmla="*/ 2801 w 2827"/>
              <a:gd name="T41" fmla="*/ 602 h 3197"/>
              <a:gd name="T42" fmla="*/ 2824 w 2827"/>
              <a:gd name="T43" fmla="*/ 665 h 3197"/>
              <a:gd name="T44" fmla="*/ 2827 w 2827"/>
              <a:gd name="T45" fmla="*/ 999 h 3197"/>
              <a:gd name="T46" fmla="*/ 2816 w 2827"/>
              <a:gd name="T47" fmla="*/ 1062 h 3197"/>
              <a:gd name="T48" fmla="*/ 2787 w 2827"/>
              <a:gd name="T49" fmla="*/ 1117 h 3197"/>
              <a:gd name="T50" fmla="*/ 2744 w 2827"/>
              <a:gd name="T51" fmla="*/ 1161 h 3197"/>
              <a:gd name="T52" fmla="*/ 2689 w 2827"/>
              <a:gd name="T53" fmla="*/ 1188 h 3197"/>
              <a:gd name="T54" fmla="*/ 2625 w 2827"/>
              <a:gd name="T55" fmla="*/ 1199 h 3197"/>
              <a:gd name="T56" fmla="*/ 2522 w 2827"/>
              <a:gd name="T57" fmla="*/ 1221 h 3197"/>
              <a:gd name="T58" fmla="*/ 2315 w 2827"/>
              <a:gd name="T59" fmla="*/ 3052 h 3197"/>
              <a:gd name="T60" fmla="*/ 2287 w 2827"/>
              <a:gd name="T61" fmla="*/ 3110 h 3197"/>
              <a:gd name="T62" fmla="*/ 2242 w 2827"/>
              <a:gd name="T63" fmla="*/ 3156 h 3197"/>
              <a:gd name="T64" fmla="*/ 2186 w 2827"/>
              <a:gd name="T65" fmla="*/ 3186 h 3197"/>
              <a:gd name="T66" fmla="*/ 2120 w 2827"/>
              <a:gd name="T67" fmla="*/ 3197 h 3197"/>
              <a:gd name="T68" fmla="*/ 674 w 2827"/>
              <a:gd name="T69" fmla="*/ 3194 h 3197"/>
              <a:gd name="T70" fmla="*/ 612 w 2827"/>
              <a:gd name="T71" fmla="*/ 3174 h 3197"/>
              <a:gd name="T72" fmla="*/ 561 w 2827"/>
              <a:gd name="T73" fmla="*/ 3135 h 3197"/>
              <a:gd name="T74" fmla="*/ 524 w 2827"/>
              <a:gd name="T75" fmla="*/ 3083 h 3197"/>
              <a:gd name="T76" fmla="*/ 507 w 2827"/>
              <a:gd name="T77" fmla="*/ 3020 h 3197"/>
              <a:gd name="T78" fmla="*/ 307 w 2827"/>
              <a:gd name="T79" fmla="*/ 1199 h 3197"/>
              <a:gd name="T80" fmla="*/ 166 w 2827"/>
              <a:gd name="T81" fmla="*/ 1196 h 3197"/>
              <a:gd name="T82" fmla="*/ 101 w 2827"/>
              <a:gd name="T83" fmla="*/ 1172 h 3197"/>
              <a:gd name="T84" fmla="*/ 48 w 2827"/>
              <a:gd name="T85" fmla="*/ 1128 h 3197"/>
              <a:gd name="T86" fmla="*/ 13 w 2827"/>
              <a:gd name="T87" fmla="*/ 1069 h 3197"/>
              <a:gd name="T88" fmla="*/ 0 w 2827"/>
              <a:gd name="T89" fmla="*/ 999 h 3197"/>
              <a:gd name="T90" fmla="*/ 3 w 2827"/>
              <a:gd name="T91" fmla="*/ 665 h 3197"/>
              <a:gd name="T92" fmla="*/ 26 w 2827"/>
              <a:gd name="T93" fmla="*/ 603 h 3197"/>
              <a:gd name="T94" fmla="*/ 67 w 2827"/>
              <a:gd name="T95" fmla="*/ 552 h 3197"/>
              <a:gd name="T96" fmla="*/ 124 w 2827"/>
              <a:gd name="T97" fmla="*/ 517 h 3197"/>
              <a:gd name="T98" fmla="*/ 190 w 2827"/>
              <a:gd name="T99" fmla="*/ 502 h 3197"/>
              <a:gd name="T100" fmla="*/ 326 w 2827"/>
              <a:gd name="T101" fmla="*/ 107 h 3197"/>
              <a:gd name="T102" fmla="*/ 363 w 2827"/>
              <a:gd name="T103" fmla="*/ 57 h 3197"/>
              <a:gd name="T104" fmla="*/ 413 w 2827"/>
              <a:gd name="T105" fmla="*/ 22 h 3197"/>
              <a:gd name="T106" fmla="*/ 473 w 2827"/>
              <a:gd name="T107" fmla="*/ 2 h 3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827" h="3197">
                <a:moveTo>
                  <a:pt x="673" y="2698"/>
                </a:moveTo>
                <a:lnTo>
                  <a:pt x="707" y="2997"/>
                </a:lnTo>
                <a:lnTo>
                  <a:pt x="2120" y="2997"/>
                </a:lnTo>
                <a:lnTo>
                  <a:pt x="2153" y="2698"/>
                </a:lnTo>
                <a:lnTo>
                  <a:pt x="673" y="2698"/>
                </a:lnTo>
                <a:close/>
                <a:moveTo>
                  <a:pt x="550" y="1598"/>
                </a:moveTo>
                <a:lnTo>
                  <a:pt x="662" y="2598"/>
                </a:lnTo>
                <a:lnTo>
                  <a:pt x="2165" y="2598"/>
                </a:lnTo>
                <a:lnTo>
                  <a:pt x="2277" y="1598"/>
                </a:lnTo>
                <a:lnTo>
                  <a:pt x="550" y="1598"/>
                </a:lnTo>
                <a:close/>
                <a:moveTo>
                  <a:pt x="505" y="1199"/>
                </a:moveTo>
                <a:lnTo>
                  <a:pt x="539" y="1499"/>
                </a:lnTo>
                <a:lnTo>
                  <a:pt x="2289" y="1499"/>
                </a:lnTo>
                <a:lnTo>
                  <a:pt x="2322" y="1199"/>
                </a:lnTo>
                <a:lnTo>
                  <a:pt x="505" y="1199"/>
                </a:lnTo>
                <a:close/>
                <a:moveTo>
                  <a:pt x="202" y="700"/>
                </a:moveTo>
                <a:lnTo>
                  <a:pt x="202" y="999"/>
                </a:lnTo>
                <a:lnTo>
                  <a:pt x="2625" y="999"/>
                </a:lnTo>
                <a:lnTo>
                  <a:pt x="2625" y="700"/>
                </a:lnTo>
                <a:lnTo>
                  <a:pt x="202" y="700"/>
                </a:lnTo>
                <a:close/>
                <a:moveTo>
                  <a:pt x="505" y="200"/>
                </a:moveTo>
                <a:lnTo>
                  <a:pt x="404" y="500"/>
                </a:lnTo>
                <a:lnTo>
                  <a:pt x="2423" y="500"/>
                </a:lnTo>
                <a:lnTo>
                  <a:pt x="2322" y="200"/>
                </a:lnTo>
                <a:lnTo>
                  <a:pt x="505" y="200"/>
                </a:lnTo>
                <a:close/>
                <a:moveTo>
                  <a:pt x="505" y="0"/>
                </a:moveTo>
                <a:lnTo>
                  <a:pt x="2322" y="0"/>
                </a:lnTo>
                <a:lnTo>
                  <a:pt x="2354" y="2"/>
                </a:lnTo>
                <a:lnTo>
                  <a:pt x="2385" y="10"/>
                </a:lnTo>
                <a:lnTo>
                  <a:pt x="2414" y="22"/>
                </a:lnTo>
                <a:lnTo>
                  <a:pt x="2440" y="38"/>
                </a:lnTo>
                <a:lnTo>
                  <a:pt x="2464" y="57"/>
                </a:lnTo>
                <a:lnTo>
                  <a:pt x="2484" y="81"/>
                </a:lnTo>
                <a:lnTo>
                  <a:pt x="2501" y="107"/>
                </a:lnTo>
                <a:lnTo>
                  <a:pt x="2514" y="137"/>
                </a:lnTo>
                <a:lnTo>
                  <a:pt x="2637" y="502"/>
                </a:lnTo>
                <a:lnTo>
                  <a:pt x="2671" y="507"/>
                </a:lnTo>
                <a:lnTo>
                  <a:pt x="2703" y="517"/>
                </a:lnTo>
                <a:lnTo>
                  <a:pt x="2733" y="532"/>
                </a:lnTo>
                <a:lnTo>
                  <a:pt x="2760" y="552"/>
                </a:lnTo>
                <a:lnTo>
                  <a:pt x="2782" y="575"/>
                </a:lnTo>
                <a:lnTo>
                  <a:pt x="2801" y="602"/>
                </a:lnTo>
                <a:lnTo>
                  <a:pt x="2815" y="633"/>
                </a:lnTo>
                <a:lnTo>
                  <a:pt x="2824" y="665"/>
                </a:lnTo>
                <a:lnTo>
                  <a:pt x="2827" y="700"/>
                </a:lnTo>
                <a:lnTo>
                  <a:pt x="2827" y="999"/>
                </a:lnTo>
                <a:lnTo>
                  <a:pt x="2824" y="1031"/>
                </a:lnTo>
                <a:lnTo>
                  <a:pt x="2816" y="1062"/>
                </a:lnTo>
                <a:lnTo>
                  <a:pt x="2804" y="1091"/>
                </a:lnTo>
                <a:lnTo>
                  <a:pt x="2787" y="1117"/>
                </a:lnTo>
                <a:lnTo>
                  <a:pt x="2768" y="1140"/>
                </a:lnTo>
                <a:lnTo>
                  <a:pt x="2744" y="1161"/>
                </a:lnTo>
                <a:lnTo>
                  <a:pt x="2718" y="1177"/>
                </a:lnTo>
                <a:lnTo>
                  <a:pt x="2689" y="1188"/>
                </a:lnTo>
                <a:lnTo>
                  <a:pt x="2657" y="1197"/>
                </a:lnTo>
                <a:lnTo>
                  <a:pt x="2625" y="1199"/>
                </a:lnTo>
                <a:lnTo>
                  <a:pt x="2521" y="1199"/>
                </a:lnTo>
                <a:lnTo>
                  <a:pt x="2522" y="1221"/>
                </a:lnTo>
                <a:lnTo>
                  <a:pt x="2321" y="3020"/>
                </a:lnTo>
                <a:lnTo>
                  <a:pt x="2315" y="3052"/>
                </a:lnTo>
                <a:lnTo>
                  <a:pt x="2303" y="3083"/>
                </a:lnTo>
                <a:lnTo>
                  <a:pt x="2287" y="3110"/>
                </a:lnTo>
                <a:lnTo>
                  <a:pt x="2267" y="3135"/>
                </a:lnTo>
                <a:lnTo>
                  <a:pt x="2242" y="3156"/>
                </a:lnTo>
                <a:lnTo>
                  <a:pt x="2215" y="3174"/>
                </a:lnTo>
                <a:lnTo>
                  <a:pt x="2186" y="3186"/>
                </a:lnTo>
                <a:lnTo>
                  <a:pt x="2153" y="3194"/>
                </a:lnTo>
                <a:lnTo>
                  <a:pt x="2120" y="3197"/>
                </a:lnTo>
                <a:lnTo>
                  <a:pt x="707" y="3197"/>
                </a:lnTo>
                <a:lnTo>
                  <a:pt x="674" y="3194"/>
                </a:lnTo>
                <a:lnTo>
                  <a:pt x="642" y="3186"/>
                </a:lnTo>
                <a:lnTo>
                  <a:pt x="612" y="3174"/>
                </a:lnTo>
                <a:lnTo>
                  <a:pt x="585" y="3156"/>
                </a:lnTo>
                <a:lnTo>
                  <a:pt x="561" y="3135"/>
                </a:lnTo>
                <a:lnTo>
                  <a:pt x="541" y="3110"/>
                </a:lnTo>
                <a:lnTo>
                  <a:pt x="524" y="3083"/>
                </a:lnTo>
                <a:lnTo>
                  <a:pt x="513" y="3052"/>
                </a:lnTo>
                <a:lnTo>
                  <a:pt x="507" y="3020"/>
                </a:lnTo>
                <a:lnTo>
                  <a:pt x="305" y="1221"/>
                </a:lnTo>
                <a:lnTo>
                  <a:pt x="307" y="1199"/>
                </a:lnTo>
                <a:lnTo>
                  <a:pt x="202" y="1199"/>
                </a:lnTo>
                <a:lnTo>
                  <a:pt x="166" y="1196"/>
                </a:lnTo>
                <a:lnTo>
                  <a:pt x="132" y="1186"/>
                </a:lnTo>
                <a:lnTo>
                  <a:pt x="101" y="1172"/>
                </a:lnTo>
                <a:lnTo>
                  <a:pt x="72" y="1152"/>
                </a:lnTo>
                <a:lnTo>
                  <a:pt x="48" y="1128"/>
                </a:lnTo>
                <a:lnTo>
                  <a:pt x="28" y="1100"/>
                </a:lnTo>
                <a:lnTo>
                  <a:pt x="13" y="1069"/>
                </a:lnTo>
                <a:lnTo>
                  <a:pt x="4" y="1035"/>
                </a:lnTo>
                <a:lnTo>
                  <a:pt x="0" y="999"/>
                </a:lnTo>
                <a:lnTo>
                  <a:pt x="0" y="700"/>
                </a:lnTo>
                <a:lnTo>
                  <a:pt x="3" y="665"/>
                </a:lnTo>
                <a:lnTo>
                  <a:pt x="12" y="633"/>
                </a:lnTo>
                <a:lnTo>
                  <a:pt x="26" y="603"/>
                </a:lnTo>
                <a:lnTo>
                  <a:pt x="44" y="575"/>
                </a:lnTo>
                <a:lnTo>
                  <a:pt x="67" y="552"/>
                </a:lnTo>
                <a:lnTo>
                  <a:pt x="94" y="532"/>
                </a:lnTo>
                <a:lnTo>
                  <a:pt x="124" y="517"/>
                </a:lnTo>
                <a:lnTo>
                  <a:pt x="156" y="507"/>
                </a:lnTo>
                <a:lnTo>
                  <a:pt x="190" y="502"/>
                </a:lnTo>
                <a:lnTo>
                  <a:pt x="314" y="137"/>
                </a:lnTo>
                <a:lnTo>
                  <a:pt x="326" y="107"/>
                </a:lnTo>
                <a:lnTo>
                  <a:pt x="343" y="81"/>
                </a:lnTo>
                <a:lnTo>
                  <a:pt x="363" y="57"/>
                </a:lnTo>
                <a:lnTo>
                  <a:pt x="387" y="38"/>
                </a:lnTo>
                <a:lnTo>
                  <a:pt x="413" y="22"/>
                </a:lnTo>
                <a:lnTo>
                  <a:pt x="442" y="10"/>
                </a:lnTo>
                <a:lnTo>
                  <a:pt x="473" y="2"/>
                </a:lnTo>
                <a:lnTo>
                  <a:pt x="505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27" name="Freeform 22"/>
          <p:cNvSpPr>
            <a:spLocks noChangeAspect="1" noEditPoints="1"/>
          </p:cNvSpPr>
          <p:nvPr/>
        </p:nvSpPr>
        <p:spPr bwMode="auto">
          <a:xfrm>
            <a:off x="9681537" y="4327751"/>
            <a:ext cx="302178" cy="277823"/>
          </a:xfrm>
          <a:custGeom>
            <a:avLst/>
            <a:gdLst>
              <a:gd name="T0" fmla="*/ 4083 w 4838"/>
              <a:gd name="T1" fmla="*/ 2818 h 4448"/>
              <a:gd name="T2" fmla="*/ 4083 w 4838"/>
              <a:gd name="T3" fmla="*/ 592 h 4448"/>
              <a:gd name="T4" fmla="*/ 4177 w 4838"/>
              <a:gd name="T5" fmla="*/ 625 h 4448"/>
              <a:gd name="T6" fmla="*/ 4229 w 4838"/>
              <a:gd name="T7" fmla="*/ 707 h 4448"/>
              <a:gd name="T8" fmla="*/ 4229 w 4838"/>
              <a:gd name="T9" fmla="*/ 2851 h 4448"/>
              <a:gd name="T10" fmla="*/ 4177 w 4838"/>
              <a:gd name="T11" fmla="*/ 2933 h 4448"/>
              <a:gd name="T12" fmla="*/ 4083 w 4838"/>
              <a:gd name="T13" fmla="*/ 2965 h 4448"/>
              <a:gd name="T14" fmla="*/ 689 w 4838"/>
              <a:gd name="T15" fmla="*/ 2951 h 4448"/>
              <a:gd name="T16" fmla="*/ 619 w 4838"/>
              <a:gd name="T17" fmla="*/ 2882 h 4448"/>
              <a:gd name="T18" fmla="*/ 605 w 4838"/>
              <a:gd name="T19" fmla="*/ 741 h 4448"/>
              <a:gd name="T20" fmla="*/ 637 w 4838"/>
              <a:gd name="T21" fmla="*/ 649 h 4448"/>
              <a:gd name="T22" fmla="*/ 721 w 4838"/>
              <a:gd name="T23" fmla="*/ 597 h 4448"/>
              <a:gd name="T24" fmla="*/ 453 w 4838"/>
              <a:gd name="T25" fmla="*/ 297 h 4448"/>
              <a:gd name="T26" fmla="*/ 359 w 4838"/>
              <a:gd name="T27" fmla="*/ 329 h 4448"/>
              <a:gd name="T28" fmla="*/ 307 w 4838"/>
              <a:gd name="T29" fmla="*/ 410 h 4448"/>
              <a:gd name="T30" fmla="*/ 307 w 4838"/>
              <a:gd name="T31" fmla="*/ 3444 h 4448"/>
              <a:gd name="T32" fmla="*/ 359 w 4838"/>
              <a:gd name="T33" fmla="*/ 3526 h 4448"/>
              <a:gd name="T34" fmla="*/ 453 w 4838"/>
              <a:gd name="T35" fmla="*/ 3560 h 4448"/>
              <a:gd name="T36" fmla="*/ 4451 w 4838"/>
              <a:gd name="T37" fmla="*/ 3544 h 4448"/>
              <a:gd name="T38" fmla="*/ 4521 w 4838"/>
              <a:gd name="T39" fmla="*/ 3477 h 4448"/>
              <a:gd name="T40" fmla="*/ 4536 w 4838"/>
              <a:gd name="T41" fmla="*/ 444 h 4448"/>
              <a:gd name="T42" fmla="*/ 4503 w 4838"/>
              <a:gd name="T43" fmla="*/ 352 h 4448"/>
              <a:gd name="T44" fmla="*/ 4420 w 4838"/>
              <a:gd name="T45" fmla="*/ 301 h 4448"/>
              <a:gd name="T46" fmla="*/ 453 w 4838"/>
              <a:gd name="T47" fmla="*/ 0 h 4448"/>
              <a:gd name="T48" fmla="*/ 4505 w 4838"/>
              <a:gd name="T49" fmla="*/ 16 h 4448"/>
              <a:gd name="T50" fmla="*/ 4662 w 4838"/>
              <a:gd name="T51" fmla="*/ 92 h 4448"/>
              <a:gd name="T52" fmla="*/ 4777 w 4838"/>
              <a:gd name="T53" fmla="*/ 221 h 4448"/>
              <a:gd name="T54" fmla="*/ 4835 w 4838"/>
              <a:gd name="T55" fmla="*/ 384 h 4448"/>
              <a:gd name="T56" fmla="*/ 4835 w 4838"/>
              <a:gd name="T57" fmla="*/ 3471 h 4448"/>
              <a:gd name="T58" fmla="*/ 4777 w 4838"/>
              <a:gd name="T59" fmla="*/ 3636 h 4448"/>
              <a:gd name="T60" fmla="*/ 4662 w 4838"/>
              <a:gd name="T61" fmla="*/ 3763 h 4448"/>
              <a:gd name="T62" fmla="*/ 4506 w 4838"/>
              <a:gd name="T63" fmla="*/ 3840 h 4448"/>
              <a:gd name="T64" fmla="*/ 2872 w 4838"/>
              <a:gd name="T65" fmla="*/ 3855 h 4448"/>
              <a:gd name="T66" fmla="*/ 3849 w 4838"/>
              <a:gd name="T67" fmla="*/ 4169 h 4448"/>
              <a:gd name="T68" fmla="*/ 3916 w 4838"/>
              <a:gd name="T69" fmla="*/ 4236 h 4448"/>
              <a:gd name="T70" fmla="*/ 3927 w 4838"/>
              <a:gd name="T71" fmla="*/ 4334 h 4448"/>
              <a:gd name="T72" fmla="*/ 3875 w 4838"/>
              <a:gd name="T73" fmla="*/ 4416 h 4448"/>
              <a:gd name="T74" fmla="*/ 3779 w 4838"/>
              <a:gd name="T75" fmla="*/ 4448 h 4448"/>
              <a:gd name="T76" fmla="*/ 992 w 4838"/>
              <a:gd name="T77" fmla="*/ 4433 h 4448"/>
              <a:gd name="T78" fmla="*/ 923 w 4838"/>
              <a:gd name="T79" fmla="*/ 4366 h 4448"/>
              <a:gd name="T80" fmla="*/ 911 w 4838"/>
              <a:gd name="T81" fmla="*/ 4267 h 4448"/>
              <a:gd name="T82" fmla="*/ 962 w 4838"/>
              <a:gd name="T83" fmla="*/ 4187 h 4448"/>
              <a:gd name="T84" fmla="*/ 1966 w 4838"/>
              <a:gd name="T85" fmla="*/ 4036 h 4448"/>
              <a:gd name="T86" fmla="*/ 390 w 4838"/>
              <a:gd name="T87" fmla="*/ 3852 h 4448"/>
              <a:gd name="T88" fmla="*/ 223 w 4838"/>
              <a:gd name="T89" fmla="*/ 3795 h 4448"/>
              <a:gd name="T90" fmla="*/ 94 w 4838"/>
              <a:gd name="T91" fmla="*/ 3683 h 4448"/>
              <a:gd name="T92" fmla="*/ 16 w 4838"/>
              <a:gd name="T93" fmla="*/ 3529 h 4448"/>
              <a:gd name="T94" fmla="*/ 0 w 4838"/>
              <a:gd name="T95" fmla="*/ 444 h 4448"/>
              <a:gd name="T96" fmla="*/ 36 w 4838"/>
              <a:gd name="T97" fmla="*/ 272 h 4448"/>
              <a:gd name="T98" fmla="*/ 133 w 4838"/>
              <a:gd name="T99" fmla="*/ 130 h 4448"/>
              <a:gd name="T100" fmla="*/ 277 w 4838"/>
              <a:gd name="T101" fmla="*/ 35 h 4448"/>
              <a:gd name="T102" fmla="*/ 453 w 4838"/>
              <a:gd name="T103" fmla="*/ 0 h 4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838" h="4448">
                <a:moveTo>
                  <a:pt x="756" y="741"/>
                </a:moveTo>
                <a:lnTo>
                  <a:pt x="756" y="2818"/>
                </a:lnTo>
                <a:lnTo>
                  <a:pt x="4083" y="2818"/>
                </a:lnTo>
                <a:lnTo>
                  <a:pt x="4083" y="741"/>
                </a:lnTo>
                <a:lnTo>
                  <a:pt x="756" y="741"/>
                </a:lnTo>
                <a:close/>
                <a:moveTo>
                  <a:pt x="4083" y="592"/>
                </a:moveTo>
                <a:lnTo>
                  <a:pt x="4117" y="596"/>
                </a:lnTo>
                <a:lnTo>
                  <a:pt x="4149" y="608"/>
                </a:lnTo>
                <a:lnTo>
                  <a:pt x="4177" y="625"/>
                </a:lnTo>
                <a:lnTo>
                  <a:pt x="4201" y="649"/>
                </a:lnTo>
                <a:lnTo>
                  <a:pt x="4219" y="675"/>
                </a:lnTo>
                <a:lnTo>
                  <a:pt x="4229" y="707"/>
                </a:lnTo>
                <a:lnTo>
                  <a:pt x="4233" y="741"/>
                </a:lnTo>
                <a:lnTo>
                  <a:pt x="4233" y="2818"/>
                </a:lnTo>
                <a:lnTo>
                  <a:pt x="4229" y="2851"/>
                </a:lnTo>
                <a:lnTo>
                  <a:pt x="4219" y="2882"/>
                </a:lnTo>
                <a:lnTo>
                  <a:pt x="4201" y="2910"/>
                </a:lnTo>
                <a:lnTo>
                  <a:pt x="4177" y="2933"/>
                </a:lnTo>
                <a:lnTo>
                  <a:pt x="4149" y="2951"/>
                </a:lnTo>
                <a:lnTo>
                  <a:pt x="4117" y="2961"/>
                </a:lnTo>
                <a:lnTo>
                  <a:pt x="4083" y="2965"/>
                </a:lnTo>
                <a:lnTo>
                  <a:pt x="756" y="2965"/>
                </a:lnTo>
                <a:lnTo>
                  <a:pt x="721" y="2961"/>
                </a:lnTo>
                <a:lnTo>
                  <a:pt x="689" y="2951"/>
                </a:lnTo>
                <a:lnTo>
                  <a:pt x="661" y="2933"/>
                </a:lnTo>
                <a:lnTo>
                  <a:pt x="637" y="2910"/>
                </a:lnTo>
                <a:lnTo>
                  <a:pt x="619" y="2882"/>
                </a:lnTo>
                <a:lnTo>
                  <a:pt x="609" y="2851"/>
                </a:lnTo>
                <a:lnTo>
                  <a:pt x="605" y="2818"/>
                </a:lnTo>
                <a:lnTo>
                  <a:pt x="605" y="741"/>
                </a:lnTo>
                <a:lnTo>
                  <a:pt x="609" y="707"/>
                </a:lnTo>
                <a:lnTo>
                  <a:pt x="619" y="675"/>
                </a:lnTo>
                <a:lnTo>
                  <a:pt x="637" y="649"/>
                </a:lnTo>
                <a:lnTo>
                  <a:pt x="661" y="625"/>
                </a:lnTo>
                <a:lnTo>
                  <a:pt x="689" y="608"/>
                </a:lnTo>
                <a:lnTo>
                  <a:pt x="721" y="597"/>
                </a:lnTo>
                <a:lnTo>
                  <a:pt x="756" y="593"/>
                </a:lnTo>
                <a:lnTo>
                  <a:pt x="4083" y="592"/>
                </a:lnTo>
                <a:close/>
                <a:moveTo>
                  <a:pt x="453" y="297"/>
                </a:moveTo>
                <a:lnTo>
                  <a:pt x="418" y="301"/>
                </a:lnTo>
                <a:lnTo>
                  <a:pt x="387" y="311"/>
                </a:lnTo>
                <a:lnTo>
                  <a:pt x="359" y="329"/>
                </a:lnTo>
                <a:lnTo>
                  <a:pt x="335" y="352"/>
                </a:lnTo>
                <a:lnTo>
                  <a:pt x="319" y="380"/>
                </a:lnTo>
                <a:lnTo>
                  <a:pt x="307" y="410"/>
                </a:lnTo>
                <a:lnTo>
                  <a:pt x="302" y="444"/>
                </a:lnTo>
                <a:lnTo>
                  <a:pt x="302" y="3411"/>
                </a:lnTo>
                <a:lnTo>
                  <a:pt x="307" y="3444"/>
                </a:lnTo>
                <a:lnTo>
                  <a:pt x="319" y="3477"/>
                </a:lnTo>
                <a:lnTo>
                  <a:pt x="335" y="3504"/>
                </a:lnTo>
                <a:lnTo>
                  <a:pt x="359" y="3526"/>
                </a:lnTo>
                <a:lnTo>
                  <a:pt x="387" y="3544"/>
                </a:lnTo>
                <a:lnTo>
                  <a:pt x="418" y="3555"/>
                </a:lnTo>
                <a:lnTo>
                  <a:pt x="453" y="3560"/>
                </a:lnTo>
                <a:lnTo>
                  <a:pt x="4384" y="3560"/>
                </a:lnTo>
                <a:lnTo>
                  <a:pt x="4420" y="3555"/>
                </a:lnTo>
                <a:lnTo>
                  <a:pt x="4451" y="3544"/>
                </a:lnTo>
                <a:lnTo>
                  <a:pt x="4479" y="3526"/>
                </a:lnTo>
                <a:lnTo>
                  <a:pt x="4503" y="3504"/>
                </a:lnTo>
                <a:lnTo>
                  <a:pt x="4521" y="3477"/>
                </a:lnTo>
                <a:lnTo>
                  <a:pt x="4531" y="3444"/>
                </a:lnTo>
                <a:lnTo>
                  <a:pt x="4536" y="3411"/>
                </a:lnTo>
                <a:lnTo>
                  <a:pt x="4536" y="444"/>
                </a:lnTo>
                <a:lnTo>
                  <a:pt x="4531" y="410"/>
                </a:lnTo>
                <a:lnTo>
                  <a:pt x="4521" y="380"/>
                </a:lnTo>
                <a:lnTo>
                  <a:pt x="4503" y="352"/>
                </a:lnTo>
                <a:lnTo>
                  <a:pt x="4479" y="329"/>
                </a:lnTo>
                <a:lnTo>
                  <a:pt x="4451" y="311"/>
                </a:lnTo>
                <a:lnTo>
                  <a:pt x="4420" y="301"/>
                </a:lnTo>
                <a:lnTo>
                  <a:pt x="4384" y="297"/>
                </a:lnTo>
                <a:lnTo>
                  <a:pt x="453" y="297"/>
                </a:lnTo>
                <a:close/>
                <a:moveTo>
                  <a:pt x="453" y="0"/>
                </a:moveTo>
                <a:lnTo>
                  <a:pt x="4384" y="0"/>
                </a:lnTo>
                <a:lnTo>
                  <a:pt x="4446" y="4"/>
                </a:lnTo>
                <a:lnTo>
                  <a:pt x="4505" y="16"/>
                </a:lnTo>
                <a:lnTo>
                  <a:pt x="4561" y="35"/>
                </a:lnTo>
                <a:lnTo>
                  <a:pt x="4613" y="60"/>
                </a:lnTo>
                <a:lnTo>
                  <a:pt x="4662" y="92"/>
                </a:lnTo>
                <a:lnTo>
                  <a:pt x="4706" y="130"/>
                </a:lnTo>
                <a:lnTo>
                  <a:pt x="4744" y="172"/>
                </a:lnTo>
                <a:lnTo>
                  <a:pt x="4777" y="221"/>
                </a:lnTo>
                <a:lnTo>
                  <a:pt x="4802" y="272"/>
                </a:lnTo>
                <a:lnTo>
                  <a:pt x="4823" y="326"/>
                </a:lnTo>
                <a:lnTo>
                  <a:pt x="4835" y="384"/>
                </a:lnTo>
                <a:lnTo>
                  <a:pt x="4838" y="444"/>
                </a:lnTo>
                <a:lnTo>
                  <a:pt x="4838" y="3411"/>
                </a:lnTo>
                <a:lnTo>
                  <a:pt x="4835" y="3471"/>
                </a:lnTo>
                <a:lnTo>
                  <a:pt x="4823" y="3529"/>
                </a:lnTo>
                <a:lnTo>
                  <a:pt x="4804" y="3585"/>
                </a:lnTo>
                <a:lnTo>
                  <a:pt x="4777" y="3636"/>
                </a:lnTo>
                <a:lnTo>
                  <a:pt x="4744" y="3683"/>
                </a:lnTo>
                <a:lnTo>
                  <a:pt x="4707" y="3725"/>
                </a:lnTo>
                <a:lnTo>
                  <a:pt x="4662" y="3763"/>
                </a:lnTo>
                <a:lnTo>
                  <a:pt x="4615" y="3795"/>
                </a:lnTo>
                <a:lnTo>
                  <a:pt x="4563" y="3821"/>
                </a:lnTo>
                <a:lnTo>
                  <a:pt x="4506" y="3840"/>
                </a:lnTo>
                <a:lnTo>
                  <a:pt x="4448" y="3852"/>
                </a:lnTo>
                <a:lnTo>
                  <a:pt x="4387" y="3855"/>
                </a:lnTo>
                <a:lnTo>
                  <a:pt x="2872" y="3855"/>
                </a:lnTo>
                <a:lnTo>
                  <a:pt x="2872" y="4036"/>
                </a:lnTo>
                <a:lnTo>
                  <a:pt x="3817" y="4157"/>
                </a:lnTo>
                <a:lnTo>
                  <a:pt x="3849" y="4169"/>
                </a:lnTo>
                <a:lnTo>
                  <a:pt x="3876" y="4187"/>
                </a:lnTo>
                <a:lnTo>
                  <a:pt x="3900" y="4208"/>
                </a:lnTo>
                <a:lnTo>
                  <a:pt x="3916" y="4236"/>
                </a:lnTo>
                <a:lnTo>
                  <a:pt x="3928" y="4267"/>
                </a:lnTo>
                <a:lnTo>
                  <a:pt x="3931" y="4300"/>
                </a:lnTo>
                <a:lnTo>
                  <a:pt x="3927" y="4334"/>
                </a:lnTo>
                <a:lnTo>
                  <a:pt x="3916" y="4366"/>
                </a:lnTo>
                <a:lnTo>
                  <a:pt x="3898" y="4394"/>
                </a:lnTo>
                <a:lnTo>
                  <a:pt x="3875" y="4416"/>
                </a:lnTo>
                <a:lnTo>
                  <a:pt x="3846" y="4433"/>
                </a:lnTo>
                <a:lnTo>
                  <a:pt x="3815" y="4445"/>
                </a:lnTo>
                <a:lnTo>
                  <a:pt x="3779" y="4448"/>
                </a:lnTo>
                <a:lnTo>
                  <a:pt x="1059" y="4448"/>
                </a:lnTo>
                <a:lnTo>
                  <a:pt x="1024" y="4445"/>
                </a:lnTo>
                <a:lnTo>
                  <a:pt x="992" y="4433"/>
                </a:lnTo>
                <a:lnTo>
                  <a:pt x="963" y="4416"/>
                </a:lnTo>
                <a:lnTo>
                  <a:pt x="941" y="4394"/>
                </a:lnTo>
                <a:lnTo>
                  <a:pt x="923" y="4366"/>
                </a:lnTo>
                <a:lnTo>
                  <a:pt x="911" y="4334"/>
                </a:lnTo>
                <a:lnTo>
                  <a:pt x="907" y="4300"/>
                </a:lnTo>
                <a:lnTo>
                  <a:pt x="911" y="4267"/>
                </a:lnTo>
                <a:lnTo>
                  <a:pt x="922" y="4236"/>
                </a:lnTo>
                <a:lnTo>
                  <a:pt x="940" y="4208"/>
                </a:lnTo>
                <a:lnTo>
                  <a:pt x="962" y="4187"/>
                </a:lnTo>
                <a:lnTo>
                  <a:pt x="990" y="4169"/>
                </a:lnTo>
                <a:lnTo>
                  <a:pt x="1022" y="4157"/>
                </a:lnTo>
                <a:lnTo>
                  <a:pt x="1966" y="4036"/>
                </a:lnTo>
                <a:lnTo>
                  <a:pt x="1966" y="3855"/>
                </a:lnTo>
                <a:lnTo>
                  <a:pt x="451" y="3855"/>
                </a:lnTo>
                <a:lnTo>
                  <a:pt x="390" y="3852"/>
                </a:lnTo>
                <a:lnTo>
                  <a:pt x="332" y="3840"/>
                </a:lnTo>
                <a:lnTo>
                  <a:pt x="275" y="3821"/>
                </a:lnTo>
                <a:lnTo>
                  <a:pt x="223" y="3795"/>
                </a:lnTo>
                <a:lnTo>
                  <a:pt x="176" y="3763"/>
                </a:lnTo>
                <a:lnTo>
                  <a:pt x="133" y="3725"/>
                </a:lnTo>
                <a:lnTo>
                  <a:pt x="94" y="3683"/>
                </a:lnTo>
                <a:lnTo>
                  <a:pt x="61" y="3636"/>
                </a:lnTo>
                <a:lnTo>
                  <a:pt x="36" y="3585"/>
                </a:lnTo>
                <a:lnTo>
                  <a:pt x="16" y="3529"/>
                </a:lnTo>
                <a:lnTo>
                  <a:pt x="4" y="3471"/>
                </a:lnTo>
                <a:lnTo>
                  <a:pt x="0" y="3411"/>
                </a:lnTo>
                <a:lnTo>
                  <a:pt x="0" y="444"/>
                </a:lnTo>
                <a:lnTo>
                  <a:pt x="4" y="384"/>
                </a:lnTo>
                <a:lnTo>
                  <a:pt x="16" y="326"/>
                </a:lnTo>
                <a:lnTo>
                  <a:pt x="36" y="272"/>
                </a:lnTo>
                <a:lnTo>
                  <a:pt x="63" y="221"/>
                </a:lnTo>
                <a:lnTo>
                  <a:pt x="94" y="172"/>
                </a:lnTo>
                <a:lnTo>
                  <a:pt x="133" y="130"/>
                </a:lnTo>
                <a:lnTo>
                  <a:pt x="176" y="92"/>
                </a:lnTo>
                <a:lnTo>
                  <a:pt x="225" y="60"/>
                </a:lnTo>
                <a:lnTo>
                  <a:pt x="277" y="35"/>
                </a:lnTo>
                <a:lnTo>
                  <a:pt x="332" y="16"/>
                </a:lnTo>
                <a:lnTo>
                  <a:pt x="392" y="4"/>
                </a:lnTo>
                <a:lnTo>
                  <a:pt x="453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28" name="35 Rectángulo"/>
          <p:cNvSpPr/>
          <p:nvPr/>
        </p:nvSpPr>
        <p:spPr>
          <a:xfrm>
            <a:off x="747369" y="5171531"/>
            <a:ext cx="2737237" cy="545219"/>
          </a:xfrm>
          <a:prstGeom prst="rect">
            <a:avLst/>
          </a:prstGeom>
        </p:spPr>
        <p:txBody>
          <a:bodyPr wrap="square" lIns="71866" tIns="60423" rIns="120846" bIns="60423" anchor="ctr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s-MX" sz="2200" dirty="0" err="1">
                <a:solidFill>
                  <a:schemeClr val="accent5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Step</a:t>
            </a:r>
            <a:r>
              <a:rPr lang="es-MX" sz="2200" dirty="0">
                <a:solidFill>
                  <a:schemeClr val="accent5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</a:t>
            </a:r>
            <a:r>
              <a:rPr lang="es-MX" sz="2200" dirty="0" err="1">
                <a:solidFill>
                  <a:schemeClr val="accent5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by</a:t>
            </a:r>
            <a:r>
              <a:rPr lang="es-MX" sz="2200" dirty="0">
                <a:solidFill>
                  <a:schemeClr val="accent5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</a:t>
            </a:r>
            <a:r>
              <a:rPr lang="es-MX" sz="2200" dirty="0" err="1">
                <a:solidFill>
                  <a:schemeClr val="accent5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step</a:t>
            </a:r>
            <a:endParaRPr lang="es-MX" sz="2200" dirty="0">
              <a:solidFill>
                <a:schemeClr val="accent5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29" name="59 Arco"/>
          <p:cNvSpPr/>
          <p:nvPr/>
        </p:nvSpPr>
        <p:spPr>
          <a:xfrm>
            <a:off x="1866020" y="5275880"/>
            <a:ext cx="1650924" cy="812519"/>
          </a:xfrm>
          <a:prstGeom prst="arc">
            <a:avLst>
              <a:gd name="adj1" fmla="val 988110"/>
              <a:gd name="adj2" fmla="val 10429378"/>
            </a:avLst>
          </a:prstGeom>
          <a:ln>
            <a:solidFill>
              <a:schemeClr val="accent5"/>
            </a:solidFill>
            <a:prstDash val="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SV" sz="900"/>
          </a:p>
        </p:txBody>
      </p:sp>
    </p:spTree>
    <p:extLst>
      <p:ext uri="{BB962C8B-B14F-4D97-AF65-F5344CB8AC3E}">
        <p14:creationId xmlns:p14="http://schemas.microsoft.com/office/powerpoint/2010/main" val="103129071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9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4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95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50"/>
                            </p:stCondLst>
                            <p:childTnLst>
                              <p:par>
                                <p:cTn id="4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65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250"/>
                            </p:stCondLst>
                            <p:childTnLst>
                              <p:par>
                                <p:cTn id="6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85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/>
      <p:bldP spid="19" grpId="0"/>
      <p:bldP spid="20" grpId="0"/>
      <p:bldP spid="21" grpId="0"/>
      <p:bldP spid="22" grpId="0" animBg="1"/>
      <p:bldP spid="26" grpId="0" animBg="1"/>
      <p:bldP spid="27" grpId="0" animBg="1"/>
      <p:bldP spid="28" grpId="0"/>
      <p:bldP spid="2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l="49807" b="34887"/>
          <a:stretch/>
        </p:blipFill>
        <p:spPr>
          <a:xfrm rot="16200000">
            <a:off x="2634430" y="-2634432"/>
            <a:ext cx="6961242" cy="12230100"/>
          </a:xfrm>
          <a:prstGeom prst="rect">
            <a:avLst/>
          </a:prstGeom>
        </p:spPr>
      </p:pic>
      <p:sp>
        <p:nvSpPr>
          <p:cNvPr id="10" name="椭圆 9"/>
          <p:cNvSpPr/>
          <p:nvPr/>
        </p:nvSpPr>
        <p:spPr>
          <a:xfrm>
            <a:off x="4204379" y="1409475"/>
            <a:ext cx="3745140" cy="374514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12"/>
          <p:cNvSpPr txBox="1"/>
          <p:nvPr/>
        </p:nvSpPr>
        <p:spPr>
          <a:xfrm>
            <a:off x="3466411" y="2589548"/>
            <a:ext cx="5221077" cy="13849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088205"/>
            <a:r>
              <a:rPr lang="zh-CN" altLang="en-US" sz="6000" b="1" dirty="0" smtClean="0">
                <a:latin typeface="陈继世-硬笔行书" panose="02010609030101010101" pitchFamily="49" charset="-122"/>
                <a:ea typeface="陈继世-硬笔行书" panose="02010609030101010101" pitchFamily="49" charset="-122"/>
                <a:cs typeface="Open Sans" pitchFamily="34" charset="0"/>
              </a:rPr>
              <a:t>教学目标</a:t>
            </a:r>
            <a:endParaRPr lang="en-US" altLang="zh-CN" sz="6000" b="1" dirty="0" smtClean="0">
              <a:latin typeface="陈继世-硬笔行书" panose="02010609030101010101" pitchFamily="49" charset="-122"/>
              <a:ea typeface="陈继世-硬笔行书" panose="02010609030101010101" pitchFamily="49" charset="-122"/>
              <a:cs typeface="Open Sans" pitchFamily="34" charset="0"/>
            </a:endParaRPr>
          </a:p>
          <a:p>
            <a:pPr algn="ctr" defTabSz="1088205"/>
            <a:r>
              <a:rPr lang="en-US" altLang="zh-CN" sz="3000" dirty="0" smtClean="0">
                <a:latin typeface="陈继世-硬笔行书" panose="02010609030101010101" pitchFamily="49" charset="-122"/>
                <a:ea typeface="陈继世-硬笔行书" panose="02010609030101010101" pitchFamily="49" charset="-122"/>
              </a:rPr>
              <a:t>TEACHING GOAL</a:t>
            </a:r>
            <a:endParaRPr lang="en-AU" sz="3000" dirty="0">
              <a:latin typeface="陈继世-硬笔行书" panose="02010609030101010101" pitchFamily="49" charset="-122"/>
              <a:ea typeface="陈继世-硬笔行书" panose="0201060903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026804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Click="0" advTm="0">
        <p14:vortex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l="23629"/>
          <a:stretch/>
        </p:blipFill>
        <p:spPr>
          <a:xfrm>
            <a:off x="0" y="372164"/>
            <a:ext cx="330200" cy="58555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5" name="组合 4"/>
          <p:cNvGrpSpPr/>
          <p:nvPr/>
        </p:nvGrpSpPr>
        <p:grpSpPr>
          <a:xfrm>
            <a:off x="674196" y="261758"/>
            <a:ext cx="2133918" cy="746428"/>
            <a:chOff x="673852" y="234212"/>
            <a:chExt cx="2133916" cy="746429"/>
          </a:xfrm>
        </p:grpSpPr>
        <p:sp>
          <p:nvSpPr>
            <p:cNvPr id="6" name="Text Box 7"/>
            <p:cNvSpPr txBox="1">
              <a:spLocks noChangeArrowheads="1"/>
            </p:cNvSpPr>
            <p:nvPr/>
          </p:nvSpPr>
          <p:spPr bwMode="auto">
            <a:xfrm>
              <a:off x="741387" y="770262"/>
              <a:ext cx="1878076" cy="210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8205"/>
              <a:r>
                <a:rPr lang="en-CA" sz="1067" spc="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TEACHING GOAL</a:t>
              </a:r>
              <a:endParaRPr lang="en-CA" sz="1067" spc="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673852" y="234212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088205"/>
              <a:r>
                <a:rPr lang="zh-CN" altLang="en-US" sz="3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教学目标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658" y="225438"/>
            <a:ext cx="874486" cy="758908"/>
          </a:xfrm>
          <a:prstGeom prst="rect">
            <a:avLst/>
          </a:prstGeom>
        </p:spPr>
      </p:pic>
      <p:sp>
        <p:nvSpPr>
          <p:cNvPr id="9" name="5 Elipse"/>
          <p:cNvSpPr>
            <a:spLocks noChangeAspect="1"/>
          </p:cNvSpPr>
          <p:nvPr/>
        </p:nvSpPr>
        <p:spPr>
          <a:xfrm>
            <a:off x="6260516" y="1971581"/>
            <a:ext cx="2865690" cy="2865690"/>
          </a:xfrm>
          <a:prstGeom prst="ellipse">
            <a:avLst/>
          </a:prstGeom>
          <a:noFill/>
          <a:ln w="190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SV" sz="900">
              <a:solidFill>
                <a:schemeClr val="tx1"/>
              </a:solidFill>
              <a:latin typeface="Impact" panose="020B0806030902050204" pitchFamily="34" charset="0"/>
            </a:endParaRPr>
          </a:p>
        </p:txBody>
      </p:sp>
      <p:grpSp>
        <p:nvGrpSpPr>
          <p:cNvPr id="10" name="6 Grupo"/>
          <p:cNvGrpSpPr>
            <a:grpSpLocks noChangeAspect="1"/>
          </p:cNvGrpSpPr>
          <p:nvPr/>
        </p:nvGrpSpPr>
        <p:grpSpPr>
          <a:xfrm>
            <a:off x="5967220" y="1826408"/>
            <a:ext cx="1404484" cy="1321663"/>
            <a:chOff x="13197955" y="3702053"/>
            <a:chExt cx="3682543" cy="3465385"/>
          </a:xfrm>
        </p:grpSpPr>
        <p:sp>
          <p:nvSpPr>
            <p:cNvPr id="11" name="37 Elipse"/>
            <p:cNvSpPr>
              <a:spLocks noChangeAspect="1"/>
            </p:cNvSpPr>
            <p:nvPr/>
          </p:nvSpPr>
          <p:spPr>
            <a:xfrm>
              <a:off x="13757671" y="4044611"/>
              <a:ext cx="2780268" cy="278026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000" spc="300" dirty="0">
                  <a:solidFill>
                    <a:schemeClr val="tx1"/>
                  </a:solidFill>
                  <a:latin typeface="Impact" panose="020B0806030902050204" pitchFamily="34" charset="0"/>
                </a:rPr>
                <a:t>65</a:t>
              </a:r>
              <a:r>
                <a:rPr lang="es-MX" sz="2000" spc="300" baseline="30000" dirty="0">
                  <a:solidFill>
                    <a:schemeClr val="tx1"/>
                  </a:solidFill>
                  <a:latin typeface="Impact" panose="020B0806030902050204" pitchFamily="34" charset="0"/>
                </a:rPr>
                <a:t>%</a:t>
              </a:r>
              <a:endParaRPr lang="es-SV" sz="2000" spc="300" baseline="30000" dirty="0">
                <a:solidFill>
                  <a:schemeClr val="tx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2" name="38 Elipse"/>
            <p:cNvSpPr>
              <a:spLocks noChangeAspect="1"/>
            </p:cNvSpPr>
            <p:nvPr/>
          </p:nvSpPr>
          <p:spPr>
            <a:xfrm>
              <a:off x="13415113" y="3702053"/>
              <a:ext cx="3465385" cy="3465385"/>
            </a:xfrm>
            <a:prstGeom prst="ellipse">
              <a:avLst/>
            </a:prstGeom>
            <a:noFill/>
            <a:ln w="190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2000" spc="300">
                <a:solidFill>
                  <a:schemeClr val="tx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3" name="39 Elipse"/>
            <p:cNvSpPr>
              <a:spLocks noChangeAspect="1"/>
            </p:cNvSpPr>
            <p:nvPr/>
          </p:nvSpPr>
          <p:spPr>
            <a:xfrm>
              <a:off x="13197955" y="4918372"/>
              <a:ext cx="495055" cy="49505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2000" spc="300">
                <a:solidFill>
                  <a:schemeClr val="tx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4" name="40 Grupo"/>
          <p:cNvGrpSpPr>
            <a:grpSpLocks noChangeAspect="1"/>
          </p:cNvGrpSpPr>
          <p:nvPr/>
        </p:nvGrpSpPr>
        <p:grpSpPr>
          <a:xfrm flipH="1">
            <a:off x="8613093" y="2428204"/>
            <a:ext cx="844944" cy="813496"/>
            <a:chOff x="13281148" y="3702053"/>
            <a:chExt cx="3599350" cy="3465385"/>
          </a:xfrm>
        </p:grpSpPr>
        <p:sp>
          <p:nvSpPr>
            <p:cNvPr id="15" name="41 Elipse"/>
            <p:cNvSpPr>
              <a:spLocks noChangeAspect="1"/>
            </p:cNvSpPr>
            <p:nvPr/>
          </p:nvSpPr>
          <p:spPr>
            <a:xfrm>
              <a:off x="13884716" y="4171661"/>
              <a:ext cx="2526174" cy="252617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200" dirty="0">
                  <a:solidFill>
                    <a:schemeClr val="tx1"/>
                  </a:solidFill>
                  <a:latin typeface="Impact" panose="020B0806030902050204" pitchFamily="34" charset="0"/>
                </a:rPr>
                <a:t>36</a:t>
              </a:r>
              <a:r>
                <a:rPr lang="es-MX" sz="1200" baseline="30000" dirty="0">
                  <a:solidFill>
                    <a:schemeClr val="tx1"/>
                  </a:solidFill>
                  <a:latin typeface="Impact" panose="020B0806030902050204" pitchFamily="34" charset="0"/>
                </a:rPr>
                <a:t>%</a:t>
              </a:r>
              <a:endParaRPr lang="es-SV" sz="1200" baseline="30000" dirty="0">
                <a:solidFill>
                  <a:schemeClr val="tx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6" name="42 Elipse"/>
            <p:cNvSpPr>
              <a:spLocks noChangeAspect="1"/>
            </p:cNvSpPr>
            <p:nvPr/>
          </p:nvSpPr>
          <p:spPr>
            <a:xfrm>
              <a:off x="13415112" y="3702053"/>
              <a:ext cx="3465386" cy="3465385"/>
            </a:xfrm>
            <a:prstGeom prst="ellipse">
              <a:avLst/>
            </a:prstGeom>
            <a:noFill/>
            <a:ln w="190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1500">
                <a:solidFill>
                  <a:schemeClr val="tx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7" name="43 Elipse"/>
            <p:cNvSpPr>
              <a:spLocks noChangeAspect="1"/>
            </p:cNvSpPr>
            <p:nvPr/>
          </p:nvSpPr>
          <p:spPr>
            <a:xfrm>
              <a:off x="13281148" y="3985991"/>
              <a:ext cx="803457" cy="80345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1500">
                <a:solidFill>
                  <a:schemeClr val="tx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8" name="44 Grupo"/>
          <p:cNvGrpSpPr>
            <a:grpSpLocks noChangeAspect="1"/>
          </p:cNvGrpSpPr>
          <p:nvPr/>
        </p:nvGrpSpPr>
        <p:grpSpPr>
          <a:xfrm>
            <a:off x="6743659" y="4017876"/>
            <a:ext cx="1119200" cy="1119200"/>
            <a:chOff x="13415113" y="3702053"/>
            <a:chExt cx="3465385" cy="3465385"/>
          </a:xfrm>
        </p:grpSpPr>
        <p:sp>
          <p:nvSpPr>
            <p:cNvPr id="19" name="45 Elipse"/>
            <p:cNvSpPr>
              <a:spLocks noChangeAspect="1"/>
            </p:cNvSpPr>
            <p:nvPr/>
          </p:nvSpPr>
          <p:spPr>
            <a:xfrm>
              <a:off x="13750898" y="4037838"/>
              <a:ext cx="2793815" cy="279381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000" spc="300" dirty="0">
                  <a:solidFill>
                    <a:schemeClr val="tx1"/>
                  </a:solidFill>
                  <a:latin typeface="Impact" panose="020B0806030902050204" pitchFamily="34" charset="0"/>
                </a:rPr>
                <a:t>55</a:t>
              </a:r>
              <a:r>
                <a:rPr lang="es-MX" sz="2000" spc="300" baseline="30000" dirty="0">
                  <a:solidFill>
                    <a:schemeClr val="tx1"/>
                  </a:solidFill>
                  <a:latin typeface="Impact" panose="020B0806030902050204" pitchFamily="34" charset="0"/>
                </a:rPr>
                <a:t>%</a:t>
              </a:r>
              <a:endParaRPr lang="es-SV" sz="2000" spc="300" baseline="30000" dirty="0">
                <a:solidFill>
                  <a:schemeClr val="tx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0" name="46 Elipse"/>
            <p:cNvSpPr>
              <a:spLocks noChangeAspect="1"/>
            </p:cNvSpPr>
            <p:nvPr/>
          </p:nvSpPr>
          <p:spPr>
            <a:xfrm>
              <a:off x="13415113" y="3702053"/>
              <a:ext cx="3465385" cy="3465385"/>
            </a:xfrm>
            <a:prstGeom prst="ellipse">
              <a:avLst/>
            </a:prstGeom>
            <a:noFill/>
            <a:ln w="190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2000" spc="300">
                <a:solidFill>
                  <a:schemeClr val="tx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1" name="47 Elipse"/>
            <p:cNvSpPr>
              <a:spLocks noChangeAspect="1"/>
            </p:cNvSpPr>
            <p:nvPr/>
          </p:nvSpPr>
          <p:spPr>
            <a:xfrm>
              <a:off x="13450912" y="6177327"/>
              <a:ext cx="495055" cy="49505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2000" spc="300">
                <a:solidFill>
                  <a:schemeClr val="tx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22" name="Textbox 1"/>
          <p:cNvSpPr/>
          <p:nvPr/>
        </p:nvSpPr>
        <p:spPr>
          <a:xfrm>
            <a:off x="4397017" y="2145843"/>
            <a:ext cx="1570203" cy="971489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b="1" spc="300" dirty="0">
                <a:solidFill>
                  <a:schemeClr val="tx1">
                    <a:lumMod val="95000"/>
                    <a:lumOff val="5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</a:p>
          <a:p>
            <a:pPr algn="just">
              <a:lnSpc>
                <a:spcPct val="120000"/>
              </a:lnSpc>
            </a:pPr>
            <a:r>
              <a:rPr lang="zh-CN" altLang="en-US" sz="800" spc="300" dirty="0">
                <a:solidFill>
                  <a:schemeClr val="bg1">
                    <a:lumMod val="50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800" spc="300" dirty="0">
                <a:solidFill>
                  <a:schemeClr val="bg1">
                    <a:lumMod val="50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800" spc="300" dirty="0">
                <a:solidFill>
                  <a:schemeClr val="bg1">
                    <a:lumMod val="50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n-US" sz="800" spc="3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3" name="Textbox 1"/>
          <p:cNvSpPr/>
          <p:nvPr/>
        </p:nvSpPr>
        <p:spPr>
          <a:xfrm>
            <a:off x="5189864" y="4695127"/>
            <a:ext cx="1570844" cy="971489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b="1" spc="300" dirty="0">
                <a:solidFill>
                  <a:schemeClr val="tx1">
                    <a:lumMod val="95000"/>
                    <a:lumOff val="5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</a:p>
          <a:p>
            <a:pPr algn="just">
              <a:lnSpc>
                <a:spcPct val="120000"/>
              </a:lnSpc>
            </a:pPr>
            <a:r>
              <a:rPr lang="zh-CN" altLang="en-US" sz="800" spc="300" dirty="0">
                <a:solidFill>
                  <a:schemeClr val="bg1">
                    <a:lumMod val="50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800" spc="300" dirty="0">
                <a:solidFill>
                  <a:schemeClr val="bg1">
                    <a:lumMod val="50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800" spc="300" dirty="0">
                <a:solidFill>
                  <a:schemeClr val="bg1">
                    <a:lumMod val="50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n-US" sz="800" spc="3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4" name="Textbox 1"/>
          <p:cNvSpPr/>
          <p:nvPr/>
        </p:nvSpPr>
        <p:spPr>
          <a:xfrm>
            <a:off x="9482057" y="2262403"/>
            <a:ext cx="1657633" cy="971489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b="1" spc="300" dirty="0">
                <a:solidFill>
                  <a:schemeClr val="tx1">
                    <a:lumMod val="95000"/>
                    <a:lumOff val="5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</a:p>
          <a:p>
            <a:pPr algn="just">
              <a:lnSpc>
                <a:spcPct val="120000"/>
              </a:lnSpc>
            </a:pPr>
            <a:r>
              <a:rPr lang="zh-CN" altLang="en-US" sz="800" spc="300" dirty="0">
                <a:solidFill>
                  <a:schemeClr val="bg1">
                    <a:lumMod val="50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800" spc="300" dirty="0">
                <a:solidFill>
                  <a:schemeClr val="bg1">
                    <a:lumMod val="50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800" spc="300" dirty="0">
                <a:solidFill>
                  <a:schemeClr val="bg1">
                    <a:lumMod val="50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n-US" sz="800" spc="300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25" name="54 Grupo"/>
          <p:cNvGrpSpPr>
            <a:grpSpLocks noChangeAspect="1"/>
          </p:cNvGrpSpPr>
          <p:nvPr/>
        </p:nvGrpSpPr>
        <p:grpSpPr>
          <a:xfrm flipH="1">
            <a:off x="8389156" y="3778046"/>
            <a:ext cx="879371" cy="879371"/>
            <a:chOff x="13415113" y="3702053"/>
            <a:chExt cx="3465385" cy="3465385"/>
          </a:xfrm>
        </p:grpSpPr>
        <p:sp>
          <p:nvSpPr>
            <p:cNvPr id="26" name="55 Elipse"/>
            <p:cNvSpPr>
              <a:spLocks noChangeAspect="1"/>
            </p:cNvSpPr>
            <p:nvPr/>
          </p:nvSpPr>
          <p:spPr>
            <a:xfrm>
              <a:off x="13750898" y="4037838"/>
              <a:ext cx="2793815" cy="279381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500" dirty="0">
                  <a:solidFill>
                    <a:schemeClr val="tx1"/>
                  </a:solidFill>
                  <a:latin typeface="Impact" panose="020B0806030902050204" pitchFamily="34" charset="0"/>
                </a:rPr>
                <a:t>39</a:t>
              </a:r>
              <a:r>
                <a:rPr lang="es-MX" sz="1500" baseline="30000" dirty="0">
                  <a:solidFill>
                    <a:schemeClr val="tx1"/>
                  </a:solidFill>
                  <a:latin typeface="Impact" panose="020B0806030902050204" pitchFamily="34" charset="0"/>
                </a:rPr>
                <a:t>%</a:t>
              </a:r>
              <a:endParaRPr lang="es-SV" sz="1500" baseline="30000" dirty="0">
                <a:solidFill>
                  <a:schemeClr val="tx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7" name="56 Elipse"/>
            <p:cNvSpPr>
              <a:spLocks noChangeAspect="1"/>
            </p:cNvSpPr>
            <p:nvPr/>
          </p:nvSpPr>
          <p:spPr>
            <a:xfrm>
              <a:off x="13415113" y="3702053"/>
              <a:ext cx="3465385" cy="3465385"/>
            </a:xfrm>
            <a:prstGeom prst="ellipse">
              <a:avLst/>
            </a:prstGeom>
            <a:noFill/>
            <a:ln w="190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1500">
                <a:solidFill>
                  <a:schemeClr val="tx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8" name="57 Elipse"/>
            <p:cNvSpPr>
              <a:spLocks noChangeAspect="1"/>
            </p:cNvSpPr>
            <p:nvPr/>
          </p:nvSpPr>
          <p:spPr>
            <a:xfrm>
              <a:off x="13450912" y="6177327"/>
              <a:ext cx="495055" cy="49505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1500">
                <a:solidFill>
                  <a:schemeClr val="tx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29" name="Textbox 1"/>
          <p:cNvSpPr/>
          <p:nvPr/>
        </p:nvSpPr>
        <p:spPr>
          <a:xfrm>
            <a:off x="9301994" y="4249853"/>
            <a:ext cx="1672250" cy="873001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b="1" spc="300" dirty="0">
                <a:solidFill>
                  <a:schemeClr val="tx1">
                    <a:lumMod val="95000"/>
                    <a:lumOff val="5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</a:p>
          <a:p>
            <a:pPr algn="just"/>
            <a:r>
              <a:rPr lang="zh-CN" altLang="en-US" sz="800" spc="300" dirty="0">
                <a:solidFill>
                  <a:schemeClr val="bg1">
                    <a:lumMod val="50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800" spc="300" dirty="0">
                <a:solidFill>
                  <a:schemeClr val="bg1">
                    <a:lumMod val="50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800" spc="300" dirty="0">
                <a:solidFill>
                  <a:schemeClr val="bg1">
                    <a:lumMod val="50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n-US" sz="800" spc="300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713062" y="2846759"/>
            <a:ext cx="3469653" cy="1839594"/>
            <a:chOff x="676288" y="3712164"/>
            <a:chExt cx="2339102" cy="1839594"/>
          </a:xfrm>
        </p:grpSpPr>
        <p:sp>
          <p:nvSpPr>
            <p:cNvPr id="31" name="TextBox 17"/>
            <p:cNvSpPr txBox="1"/>
            <p:nvPr/>
          </p:nvSpPr>
          <p:spPr>
            <a:xfrm>
              <a:off x="676288" y="3712164"/>
              <a:ext cx="2339102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2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32" name="TextBox 18"/>
            <p:cNvSpPr txBox="1"/>
            <p:nvPr/>
          </p:nvSpPr>
          <p:spPr>
            <a:xfrm>
              <a:off x="676289" y="4351429"/>
              <a:ext cx="224033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spc="6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1200" spc="6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1200" spc="6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</a:t>
              </a:r>
              <a:r>
                <a:rPr lang="zh-CN" altLang="en-US" sz="1200" spc="6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字详细内容</a:t>
              </a:r>
              <a:r>
                <a:rPr lang="en-US" altLang="zh-CN" sz="1200" spc="6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1200" spc="6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1200" spc="6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646951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750"/>
                            </p:stCondLst>
                            <p:childTnLst>
                              <p:par>
                                <p:cTn id="38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2" decel="100000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2" decel="100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2" grpId="0"/>
      <p:bldP spid="23" grpId="0"/>
      <p:bldP spid="24" grpId="0"/>
      <p:bldP spid="2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B2D78B"/>
      </a:accent1>
      <a:accent2>
        <a:srgbClr val="7FBC40"/>
      </a:accent2>
      <a:accent3>
        <a:srgbClr val="4AA03F"/>
      </a:accent3>
      <a:accent4>
        <a:srgbClr val="37782F"/>
      </a:accent4>
      <a:accent5>
        <a:srgbClr val="15884A"/>
      </a:accent5>
      <a:accent6>
        <a:srgbClr val="7A9156"/>
      </a:accent6>
      <a:hlink>
        <a:srgbClr val="B2D78B"/>
      </a:hlink>
      <a:folHlink>
        <a:srgbClr val="BFBFBF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B2D78B"/>
    </a:accent1>
    <a:accent2>
      <a:srgbClr val="7FBC40"/>
    </a:accent2>
    <a:accent3>
      <a:srgbClr val="4AA03F"/>
    </a:accent3>
    <a:accent4>
      <a:srgbClr val="37782F"/>
    </a:accent4>
    <a:accent5>
      <a:srgbClr val="15884A"/>
    </a:accent5>
    <a:accent6>
      <a:srgbClr val="7A9156"/>
    </a:accent6>
    <a:hlink>
      <a:srgbClr val="B2D78B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B2D78B"/>
    </a:accent1>
    <a:accent2>
      <a:srgbClr val="7FBC40"/>
    </a:accent2>
    <a:accent3>
      <a:srgbClr val="4AA03F"/>
    </a:accent3>
    <a:accent4>
      <a:srgbClr val="37782F"/>
    </a:accent4>
    <a:accent5>
      <a:srgbClr val="15884A"/>
    </a:accent5>
    <a:accent6>
      <a:srgbClr val="7A9156"/>
    </a:accent6>
    <a:hlink>
      <a:srgbClr val="B2D78B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B2D78B"/>
    </a:accent1>
    <a:accent2>
      <a:srgbClr val="7FBC40"/>
    </a:accent2>
    <a:accent3>
      <a:srgbClr val="4AA03F"/>
    </a:accent3>
    <a:accent4>
      <a:srgbClr val="37782F"/>
    </a:accent4>
    <a:accent5>
      <a:srgbClr val="15884A"/>
    </a:accent5>
    <a:accent6>
      <a:srgbClr val="7A9156"/>
    </a:accent6>
    <a:hlink>
      <a:srgbClr val="B2D78B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2625</Words>
  <Application>Microsoft Office PowerPoint</Application>
  <PresentationFormat>宽屏</PresentationFormat>
  <Paragraphs>283</Paragraphs>
  <Slides>24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45" baseType="lpstr">
      <vt:lpstr>FontAwesome</vt:lpstr>
      <vt:lpstr>Gill Sans</vt:lpstr>
      <vt:lpstr>Helvetica Light</vt:lpstr>
      <vt:lpstr>Lato Light</vt:lpstr>
      <vt:lpstr>Lato Regular</vt:lpstr>
      <vt:lpstr>Open Sans Condensed</vt:lpstr>
      <vt:lpstr>Oswald</vt:lpstr>
      <vt:lpstr>陈继世-硬笔行书</vt:lpstr>
      <vt:lpstr>黑体</vt:lpstr>
      <vt:lpstr>宋体</vt:lpstr>
      <vt:lpstr>微软雅黑</vt:lpstr>
      <vt:lpstr>Arial</vt:lpstr>
      <vt:lpstr>Calibri</vt:lpstr>
      <vt:lpstr>Calibri Light</vt:lpstr>
      <vt:lpstr>Impact</vt:lpstr>
      <vt:lpstr>Open Sans</vt:lpstr>
      <vt:lpstr>Open Sans Extrabold</vt:lpstr>
      <vt:lpstr>Open Sans Light</vt:lpstr>
      <vt:lpstr>Segoe UI</vt:lpstr>
      <vt:lpstr>Source Sans Pro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User</cp:lastModifiedBy>
  <cp:revision>18</cp:revision>
  <dcterms:created xsi:type="dcterms:W3CDTF">2017-05-17T13:13:56Z</dcterms:created>
  <dcterms:modified xsi:type="dcterms:W3CDTF">2017-05-17T14:08:00Z</dcterms:modified>
</cp:coreProperties>
</file>