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1" r:id="rId5"/>
    <p:sldId id="259" r:id="rId6"/>
    <p:sldId id="260" r:id="rId7"/>
    <p:sldId id="262" r:id="rId8"/>
    <p:sldId id="264" r:id="rId9"/>
    <p:sldId id="263" r:id="rId10"/>
    <p:sldId id="265" r:id="rId11"/>
    <p:sldId id="266" r:id="rId12"/>
    <p:sldId id="267" r:id="rId13"/>
    <p:sldId id="268" r:id="rId14"/>
    <p:sldId id="269" r:id="rId15"/>
    <p:sldId id="270" r:id="rId16"/>
    <p:sldId id="272" r:id="rId17"/>
    <p:sldId id="271" r:id="rId18"/>
    <p:sldId id="273" r:id="rId19"/>
    <p:sldId id="283"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9CBC"/>
    <a:srgbClr val="FFA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7" d="100"/>
          <a:sy n="67" d="100"/>
        </p:scale>
        <p:origin x="85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Office_Excel_2007____.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Office_Excel_2007____1.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Office_Excel_2007____2.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gradFill flip="none" rotWithShape="1">
              <a:gsLst>
                <a:gs pos="0">
                  <a:srgbClr val="000000">
                    <a:alpha val="0"/>
                  </a:srgbClr>
                </a:gs>
                <a:gs pos="100000">
                  <a:srgbClr val="00D3FF"/>
                </a:gs>
              </a:gsLst>
              <a:lin ang="5400000" scaled="1"/>
              <a:tileRect/>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2.1</c:v>
                </c:pt>
                <c:pt idx="1">
                  <c:v>2.5</c:v>
                </c:pt>
                <c:pt idx="2">
                  <c:v>3.5</c:v>
                </c:pt>
                <c:pt idx="3">
                  <c:v>4.5</c:v>
                </c:pt>
              </c:numCache>
            </c:numRef>
          </c:val>
          <c:extLst>
            <c:ext xmlns:c16="http://schemas.microsoft.com/office/drawing/2014/chart" uri="{C3380CC4-5D6E-409C-BE32-E72D297353CC}">
              <c16:uniqueId val="{00000000-BB24-4A9C-A715-183060823B38}"/>
            </c:ext>
          </c:extLst>
        </c:ser>
        <c:dLbls>
          <c:dLblPos val="outEnd"/>
          <c:showLegendKey val="0"/>
          <c:showVal val="1"/>
          <c:showCatName val="0"/>
          <c:showSerName val="0"/>
          <c:showPercent val="0"/>
          <c:showBubbleSize val="0"/>
        </c:dLbls>
        <c:gapWidth val="219"/>
        <c:overlap val="-27"/>
        <c:axId val="970146472"/>
        <c:axId val="970146800"/>
      </c:barChart>
      <c:catAx>
        <c:axId val="9701464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970146800"/>
        <c:crosses val="autoZero"/>
        <c:auto val="1"/>
        <c:lblAlgn val="ctr"/>
        <c:lblOffset val="100"/>
        <c:noMultiLvlLbl val="0"/>
      </c:catAx>
      <c:valAx>
        <c:axId val="970146800"/>
        <c:scaling>
          <c:orientation val="minMax"/>
        </c:scaling>
        <c:delete val="1"/>
        <c:axPos val="l"/>
        <c:numFmt formatCode="General" sourceLinked="1"/>
        <c:majorTickMark val="none"/>
        <c:minorTickMark val="none"/>
        <c:tickLblPos val="nextTo"/>
        <c:crossAx val="9701464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Data</c:v>
                </c:pt>
              </c:strCache>
            </c:strRef>
          </c:tx>
          <c:spPr>
            <a:ln>
              <a:noFill/>
            </a:ln>
          </c:spPr>
          <c:dPt>
            <c:idx val="0"/>
            <c:bubble3D val="0"/>
            <c:spPr>
              <a:noFill/>
              <a:ln w="19050">
                <a:noFill/>
              </a:ln>
              <a:effectLst/>
            </c:spPr>
            <c:extLst>
              <c:ext xmlns:c16="http://schemas.microsoft.com/office/drawing/2014/chart" uri="{C3380CC4-5D6E-409C-BE32-E72D297353CC}">
                <c16:uniqueId val="{00000001-F55A-4879-BE04-906F80C80AA5}"/>
              </c:ext>
            </c:extLst>
          </c:dPt>
          <c:dPt>
            <c:idx val="1"/>
            <c:bubble3D val="0"/>
            <c:spPr>
              <a:gradFill>
                <a:gsLst>
                  <a:gs pos="0">
                    <a:srgbClr val="019CBC">
                      <a:alpha val="74000"/>
                    </a:srgbClr>
                  </a:gs>
                  <a:gs pos="100000">
                    <a:srgbClr val="019CBC"/>
                  </a:gs>
                </a:gsLst>
                <a:lin ang="5400000" scaled="1"/>
              </a:gradFill>
              <a:ln w="19050">
                <a:noFill/>
              </a:ln>
              <a:effectLst/>
            </c:spPr>
            <c:extLst>
              <c:ext xmlns:c16="http://schemas.microsoft.com/office/drawing/2014/chart" uri="{C3380CC4-5D6E-409C-BE32-E72D297353CC}">
                <c16:uniqueId val="{00000003-F55A-4879-BE04-906F80C80AA5}"/>
              </c:ext>
            </c:extLst>
          </c:dPt>
          <c:cat>
            <c:strRef>
              <c:f>Sheet1!$A$2:$A$3</c:f>
              <c:strCache>
                <c:ptCount val="2"/>
                <c:pt idx="0">
                  <c:v>One</c:v>
                </c:pt>
                <c:pt idx="1">
                  <c:v>Two</c:v>
                </c:pt>
              </c:strCache>
            </c:strRef>
          </c:cat>
          <c:val>
            <c:numRef>
              <c:f>Sheet1!$B$2:$B$3</c:f>
              <c:numCache>
                <c:formatCode>General</c:formatCode>
                <c:ptCount val="2"/>
                <c:pt idx="0">
                  <c:v>25</c:v>
                </c:pt>
                <c:pt idx="1">
                  <c:v>75</c:v>
                </c:pt>
              </c:numCache>
            </c:numRef>
          </c:val>
          <c:extLst>
            <c:ext xmlns:c16="http://schemas.microsoft.com/office/drawing/2014/chart" uri="{C3380CC4-5D6E-409C-BE32-E72D297353CC}">
              <c16:uniqueId val="{00000004-F55A-4879-BE04-906F80C80AA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Data</c:v>
                </c:pt>
              </c:strCache>
            </c:strRef>
          </c:tx>
          <c:spPr>
            <a:ln>
              <a:noFill/>
            </a:ln>
          </c:spPr>
          <c:dPt>
            <c:idx val="0"/>
            <c:bubble3D val="0"/>
            <c:spPr>
              <a:noFill/>
              <a:ln w="19050">
                <a:noFill/>
              </a:ln>
              <a:effectLst/>
            </c:spPr>
            <c:extLst>
              <c:ext xmlns:c16="http://schemas.microsoft.com/office/drawing/2014/chart" uri="{C3380CC4-5D6E-409C-BE32-E72D297353CC}">
                <c16:uniqueId val="{00000001-F55A-4879-BE04-906F80C80AA5}"/>
              </c:ext>
            </c:extLst>
          </c:dPt>
          <c:dPt>
            <c:idx val="1"/>
            <c:bubble3D val="0"/>
            <c:spPr>
              <a:gradFill>
                <a:gsLst>
                  <a:gs pos="0">
                    <a:srgbClr val="019CBC">
                      <a:alpha val="74000"/>
                    </a:srgbClr>
                  </a:gs>
                  <a:gs pos="100000">
                    <a:srgbClr val="019CBC"/>
                  </a:gs>
                </a:gsLst>
                <a:lin ang="5400000" scaled="1"/>
              </a:gradFill>
              <a:ln w="19050">
                <a:noFill/>
              </a:ln>
              <a:effectLst/>
            </c:spPr>
            <c:extLst>
              <c:ext xmlns:c16="http://schemas.microsoft.com/office/drawing/2014/chart" uri="{C3380CC4-5D6E-409C-BE32-E72D297353CC}">
                <c16:uniqueId val="{00000003-F55A-4879-BE04-906F80C80AA5}"/>
              </c:ext>
            </c:extLst>
          </c:dPt>
          <c:cat>
            <c:strRef>
              <c:f>Sheet1!$A$2:$A$3</c:f>
              <c:strCache>
                <c:ptCount val="2"/>
                <c:pt idx="0">
                  <c:v>One</c:v>
                </c:pt>
                <c:pt idx="1">
                  <c:v>Two</c:v>
                </c:pt>
              </c:strCache>
            </c:strRef>
          </c:cat>
          <c:val>
            <c:numRef>
              <c:f>Sheet1!$B$2:$B$3</c:f>
              <c:numCache>
                <c:formatCode>General</c:formatCode>
                <c:ptCount val="2"/>
                <c:pt idx="0">
                  <c:v>15</c:v>
                </c:pt>
                <c:pt idx="1">
                  <c:v>85</c:v>
                </c:pt>
              </c:numCache>
            </c:numRef>
          </c:val>
          <c:extLst>
            <c:ext xmlns:c16="http://schemas.microsoft.com/office/drawing/2014/chart" uri="{C3380CC4-5D6E-409C-BE32-E72D297353CC}">
              <c16:uniqueId val="{00000004-F55A-4879-BE04-906F80C80AA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Data</c:v>
                </c:pt>
              </c:strCache>
            </c:strRef>
          </c:tx>
          <c:spPr>
            <a:ln>
              <a:noFill/>
            </a:ln>
          </c:spPr>
          <c:dPt>
            <c:idx val="0"/>
            <c:bubble3D val="0"/>
            <c:spPr>
              <a:noFill/>
              <a:ln w="19050">
                <a:noFill/>
              </a:ln>
              <a:effectLst/>
            </c:spPr>
            <c:extLst>
              <c:ext xmlns:c16="http://schemas.microsoft.com/office/drawing/2014/chart" uri="{C3380CC4-5D6E-409C-BE32-E72D297353CC}">
                <c16:uniqueId val="{00000001-F55A-4879-BE04-906F80C80AA5}"/>
              </c:ext>
            </c:extLst>
          </c:dPt>
          <c:dPt>
            <c:idx val="1"/>
            <c:bubble3D val="0"/>
            <c:spPr>
              <a:gradFill>
                <a:gsLst>
                  <a:gs pos="0">
                    <a:srgbClr val="019CBC">
                      <a:alpha val="74000"/>
                    </a:srgbClr>
                  </a:gs>
                  <a:gs pos="100000">
                    <a:srgbClr val="019CBC"/>
                  </a:gs>
                </a:gsLst>
                <a:lin ang="5400000" scaled="1"/>
              </a:gradFill>
              <a:ln w="19050">
                <a:noFill/>
              </a:ln>
              <a:effectLst/>
            </c:spPr>
            <c:extLst>
              <c:ext xmlns:c16="http://schemas.microsoft.com/office/drawing/2014/chart" uri="{C3380CC4-5D6E-409C-BE32-E72D297353CC}">
                <c16:uniqueId val="{00000003-F55A-4879-BE04-906F80C80AA5}"/>
              </c:ext>
            </c:extLst>
          </c:dPt>
          <c:cat>
            <c:strRef>
              <c:f>Sheet1!$A$2:$A$3</c:f>
              <c:strCache>
                <c:ptCount val="2"/>
                <c:pt idx="0">
                  <c:v>One</c:v>
                </c:pt>
                <c:pt idx="1">
                  <c:v>Two</c:v>
                </c:pt>
              </c:strCache>
            </c:strRef>
          </c:cat>
          <c:val>
            <c:numRef>
              <c:f>Sheet1!$B$2:$B$3</c:f>
              <c:numCache>
                <c:formatCode>General</c:formatCode>
                <c:ptCount val="2"/>
                <c:pt idx="0">
                  <c:v>5</c:v>
                </c:pt>
                <c:pt idx="1">
                  <c:v>95</c:v>
                </c:pt>
              </c:numCache>
            </c:numRef>
          </c:val>
          <c:extLst>
            <c:ext xmlns:c16="http://schemas.microsoft.com/office/drawing/2014/chart" uri="{C3380CC4-5D6E-409C-BE32-E72D297353CC}">
              <c16:uniqueId val="{00000004-F55A-4879-BE04-906F80C80AA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3155B52-6CE8-4BC7-9988-26D5E92FE810}"/>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09C961EA-7E66-49A2-93D7-C6B01F29C3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F8146D59-7217-4B71-BC32-E564F31C5B5B}"/>
              </a:ext>
            </a:extLst>
          </p:cNvPr>
          <p:cNvSpPr>
            <a:spLocks noGrp="1"/>
          </p:cNvSpPr>
          <p:nvPr>
            <p:ph type="dt" sz="half" idx="10"/>
          </p:nvPr>
        </p:nvSpPr>
        <p:spPr/>
        <p:txBody>
          <a:bodyPr/>
          <a:lstStyle/>
          <a:p>
            <a:fld id="{DDF4738B-36AB-438D-8F6E-2BCB960D9792}" type="datetimeFigureOut">
              <a:rPr lang="zh-CN" altLang="en-US" smtClean="0"/>
              <a:t>2019/9/6</a:t>
            </a:fld>
            <a:endParaRPr lang="zh-CN" altLang="en-US"/>
          </a:p>
        </p:txBody>
      </p:sp>
      <p:sp>
        <p:nvSpPr>
          <p:cNvPr id="5" name="页脚占位符 4">
            <a:extLst>
              <a:ext uri="{FF2B5EF4-FFF2-40B4-BE49-F238E27FC236}">
                <a16:creationId xmlns:a16="http://schemas.microsoft.com/office/drawing/2014/main" id="{B8B43CA9-077A-4673-82D4-D66E09178C7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1950C54-7BCD-48D8-AAEE-AF2EEF134A13}"/>
              </a:ext>
            </a:extLst>
          </p:cNvPr>
          <p:cNvSpPr>
            <a:spLocks noGrp="1"/>
          </p:cNvSpPr>
          <p:nvPr>
            <p:ph type="sldNum" sz="quarter" idx="12"/>
          </p:nvPr>
        </p:nvSpPr>
        <p:spPr/>
        <p:txBody>
          <a:bodyPr/>
          <a:lstStyle/>
          <a:p>
            <a:fld id="{A5181D14-9DCB-4832-9ADD-D6B6FCC41BC7}" type="slidenum">
              <a:rPr lang="zh-CN" altLang="en-US" smtClean="0"/>
              <a:t>‹#›</a:t>
            </a:fld>
            <a:endParaRPr lang="zh-CN" altLang="en-US"/>
          </a:p>
        </p:txBody>
      </p:sp>
    </p:spTree>
    <p:extLst>
      <p:ext uri="{BB962C8B-B14F-4D97-AF65-F5344CB8AC3E}">
        <p14:creationId xmlns:p14="http://schemas.microsoft.com/office/powerpoint/2010/main" val="584684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62E7C66-33C0-45B3-93D1-9F91C0A2C7FE}"/>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2D9E74BA-B078-4CBB-8AF7-8BDF49923237}"/>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15BFB28-713A-44F9-8C37-F20780D512B3}"/>
              </a:ext>
            </a:extLst>
          </p:cNvPr>
          <p:cNvSpPr>
            <a:spLocks noGrp="1"/>
          </p:cNvSpPr>
          <p:nvPr>
            <p:ph type="dt" sz="half" idx="10"/>
          </p:nvPr>
        </p:nvSpPr>
        <p:spPr/>
        <p:txBody>
          <a:bodyPr/>
          <a:lstStyle/>
          <a:p>
            <a:fld id="{DDF4738B-36AB-438D-8F6E-2BCB960D9792}" type="datetimeFigureOut">
              <a:rPr lang="zh-CN" altLang="en-US" smtClean="0"/>
              <a:t>2019/9/6</a:t>
            </a:fld>
            <a:endParaRPr lang="zh-CN" altLang="en-US"/>
          </a:p>
        </p:txBody>
      </p:sp>
      <p:sp>
        <p:nvSpPr>
          <p:cNvPr id="5" name="页脚占位符 4">
            <a:extLst>
              <a:ext uri="{FF2B5EF4-FFF2-40B4-BE49-F238E27FC236}">
                <a16:creationId xmlns:a16="http://schemas.microsoft.com/office/drawing/2014/main" id="{B36FB8C0-3011-4B9B-B4EC-DDB1612A9AE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28F4F45-A850-42AD-A05D-8F5DB464884A}"/>
              </a:ext>
            </a:extLst>
          </p:cNvPr>
          <p:cNvSpPr>
            <a:spLocks noGrp="1"/>
          </p:cNvSpPr>
          <p:nvPr>
            <p:ph type="sldNum" sz="quarter" idx="12"/>
          </p:nvPr>
        </p:nvSpPr>
        <p:spPr/>
        <p:txBody>
          <a:bodyPr/>
          <a:lstStyle/>
          <a:p>
            <a:fld id="{A5181D14-9DCB-4832-9ADD-D6B6FCC41BC7}" type="slidenum">
              <a:rPr lang="zh-CN" altLang="en-US" smtClean="0"/>
              <a:t>‹#›</a:t>
            </a:fld>
            <a:endParaRPr lang="zh-CN" altLang="en-US"/>
          </a:p>
        </p:txBody>
      </p:sp>
    </p:spTree>
    <p:extLst>
      <p:ext uri="{BB962C8B-B14F-4D97-AF65-F5344CB8AC3E}">
        <p14:creationId xmlns:p14="http://schemas.microsoft.com/office/powerpoint/2010/main" val="331587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2A257C6C-583F-4507-8586-C6C9A107D67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6EF66419-DBC8-45D4-988E-95D6D8F03F6D}"/>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0D6C2AF-DB41-473D-B407-3BD90E05BBCD}"/>
              </a:ext>
            </a:extLst>
          </p:cNvPr>
          <p:cNvSpPr>
            <a:spLocks noGrp="1"/>
          </p:cNvSpPr>
          <p:nvPr>
            <p:ph type="dt" sz="half" idx="10"/>
          </p:nvPr>
        </p:nvSpPr>
        <p:spPr/>
        <p:txBody>
          <a:bodyPr/>
          <a:lstStyle/>
          <a:p>
            <a:fld id="{DDF4738B-36AB-438D-8F6E-2BCB960D9792}" type="datetimeFigureOut">
              <a:rPr lang="zh-CN" altLang="en-US" smtClean="0"/>
              <a:t>2019/9/6</a:t>
            </a:fld>
            <a:endParaRPr lang="zh-CN" altLang="en-US"/>
          </a:p>
        </p:txBody>
      </p:sp>
      <p:sp>
        <p:nvSpPr>
          <p:cNvPr id="5" name="页脚占位符 4">
            <a:extLst>
              <a:ext uri="{FF2B5EF4-FFF2-40B4-BE49-F238E27FC236}">
                <a16:creationId xmlns:a16="http://schemas.microsoft.com/office/drawing/2014/main" id="{B3D92668-F33F-44FF-9E38-26556348F96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331CCAB-9278-4973-AC24-A2389A6019EB}"/>
              </a:ext>
            </a:extLst>
          </p:cNvPr>
          <p:cNvSpPr>
            <a:spLocks noGrp="1"/>
          </p:cNvSpPr>
          <p:nvPr>
            <p:ph type="sldNum" sz="quarter" idx="12"/>
          </p:nvPr>
        </p:nvSpPr>
        <p:spPr/>
        <p:txBody>
          <a:bodyPr/>
          <a:lstStyle/>
          <a:p>
            <a:fld id="{A5181D14-9DCB-4832-9ADD-D6B6FCC41BC7}" type="slidenum">
              <a:rPr lang="zh-CN" altLang="en-US" smtClean="0"/>
              <a:t>‹#›</a:t>
            </a:fld>
            <a:endParaRPr lang="zh-CN" altLang="en-US"/>
          </a:p>
        </p:txBody>
      </p:sp>
    </p:spTree>
    <p:extLst>
      <p:ext uri="{BB962C8B-B14F-4D97-AF65-F5344CB8AC3E}">
        <p14:creationId xmlns:p14="http://schemas.microsoft.com/office/powerpoint/2010/main" val="3176266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3FA510-9CB9-497A-9F6A-8B1F582ACA4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45D2E5C2-8B45-4690-A71B-78D1A8046B82}"/>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A40CCC8-753C-49C1-BC01-B66767A864A8}"/>
              </a:ext>
            </a:extLst>
          </p:cNvPr>
          <p:cNvSpPr>
            <a:spLocks noGrp="1"/>
          </p:cNvSpPr>
          <p:nvPr>
            <p:ph type="dt" sz="half" idx="10"/>
          </p:nvPr>
        </p:nvSpPr>
        <p:spPr/>
        <p:txBody>
          <a:bodyPr/>
          <a:lstStyle/>
          <a:p>
            <a:fld id="{DDF4738B-36AB-438D-8F6E-2BCB960D9792}" type="datetimeFigureOut">
              <a:rPr lang="zh-CN" altLang="en-US" smtClean="0"/>
              <a:t>2019/9/6</a:t>
            </a:fld>
            <a:endParaRPr lang="zh-CN" altLang="en-US"/>
          </a:p>
        </p:txBody>
      </p:sp>
      <p:sp>
        <p:nvSpPr>
          <p:cNvPr id="5" name="页脚占位符 4">
            <a:extLst>
              <a:ext uri="{FF2B5EF4-FFF2-40B4-BE49-F238E27FC236}">
                <a16:creationId xmlns:a16="http://schemas.microsoft.com/office/drawing/2014/main" id="{76FC3F64-0199-4882-98AC-83E85EBA9CF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6566C6A5-18E3-4113-8BEA-1EDEED1CD9E9}"/>
              </a:ext>
            </a:extLst>
          </p:cNvPr>
          <p:cNvSpPr>
            <a:spLocks noGrp="1"/>
          </p:cNvSpPr>
          <p:nvPr>
            <p:ph type="sldNum" sz="quarter" idx="12"/>
          </p:nvPr>
        </p:nvSpPr>
        <p:spPr/>
        <p:txBody>
          <a:bodyPr/>
          <a:lstStyle/>
          <a:p>
            <a:fld id="{A5181D14-9DCB-4832-9ADD-D6B6FCC41BC7}" type="slidenum">
              <a:rPr lang="zh-CN" altLang="en-US" smtClean="0"/>
              <a:t>‹#›</a:t>
            </a:fld>
            <a:endParaRPr lang="zh-CN" altLang="en-US"/>
          </a:p>
        </p:txBody>
      </p:sp>
    </p:spTree>
    <p:extLst>
      <p:ext uri="{BB962C8B-B14F-4D97-AF65-F5344CB8AC3E}">
        <p14:creationId xmlns:p14="http://schemas.microsoft.com/office/powerpoint/2010/main" val="161348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84A575-5722-4A17-BAD7-EE3E304BB38E}"/>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F6C6C7A1-0651-4C72-BA55-133877A66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C06F03ED-C5C5-4D6C-AD85-6FC388C4554F}"/>
              </a:ext>
            </a:extLst>
          </p:cNvPr>
          <p:cNvSpPr>
            <a:spLocks noGrp="1"/>
          </p:cNvSpPr>
          <p:nvPr>
            <p:ph type="dt" sz="half" idx="10"/>
          </p:nvPr>
        </p:nvSpPr>
        <p:spPr/>
        <p:txBody>
          <a:bodyPr/>
          <a:lstStyle/>
          <a:p>
            <a:fld id="{DDF4738B-36AB-438D-8F6E-2BCB960D9792}" type="datetimeFigureOut">
              <a:rPr lang="zh-CN" altLang="en-US" smtClean="0"/>
              <a:t>2019/9/6</a:t>
            </a:fld>
            <a:endParaRPr lang="zh-CN" altLang="en-US"/>
          </a:p>
        </p:txBody>
      </p:sp>
      <p:sp>
        <p:nvSpPr>
          <p:cNvPr id="5" name="页脚占位符 4">
            <a:extLst>
              <a:ext uri="{FF2B5EF4-FFF2-40B4-BE49-F238E27FC236}">
                <a16:creationId xmlns:a16="http://schemas.microsoft.com/office/drawing/2014/main" id="{C1429A2A-7C7F-41DD-A7ED-54EE5DD5A09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101EE5F-86BA-4496-9674-CFBB26D9EFD7}"/>
              </a:ext>
            </a:extLst>
          </p:cNvPr>
          <p:cNvSpPr>
            <a:spLocks noGrp="1"/>
          </p:cNvSpPr>
          <p:nvPr>
            <p:ph type="sldNum" sz="quarter" idx="12"/>
          </p:nvPr>
        </p:nvSpPr>
        <p:spPr/>
        <p:txBody>
          <a:bodyPr/>
          <a:lstStyle/>
          <a:p>
            <a:fld id="{A5181D14-9DCB-4832-9ADD-D6B6FCC41BC7}" type="slidenum">
              <a:rPr lang="zh-CN" altLang="en-US" smtClean="0"/>
              <a:t>‹#›</a:t>
            </a:fld>
            <a:endParaRPr lang="zh-CN" altLang="en-US"/>
          </a:p>
        </p:txBody>
      </p:sp>
    </p:spTree>
    <p:extLst>
      <p:ext uri="{BB962C8B-B14F-4D97-AF65-F5344CB8AC3E}">
        <p14:creationId xmlns:p14="http://schemas.microsoft.com/office/powerpoint/2010/main" val="12290043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1902CBB-C640-4B9D-B614-69D6435A290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32BCF21E-F210-4BA3-808F-322C19C09E40}"/>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118ED6C7-7319-4A91-94D4-15892C9C905E}"/>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2234ADA4-62B5-44F2-A845-944865679C28}"/>
              </a:ext>
            </a:extLst>
          </p:cNvPr>
          <p:cNvSpPr>
            <a:spLocks noGrp="1"/>
          </p:cNvSpPr>
          <p:nvPr>
            <p:ph type="dt" sz="half" idx="10"/>
          </p:nvPr>
        </p:nvSpPr>
        <p:spPr/>
        <p:txBody>
          <a:bodyPr/>
          <a:lstStyle/>
          <a:p>
            <a:fld id="{DDF4738B-36AB-438D-8F6E-2BCB960D9792}" type="datetimeFigureOut">
              <a:rPr lang="zh-CN" altLang="en-US" smtClean="0"/>
              <a:t>2019/9/6</a:t>
            </a:fld>
            <a:endParaRPr lang="zh-CN" altLang="en-US"/>
          </a:p>
        </p:txBody>
      </p:sp>
      <p:sp>
        <p:nvSpPr>
          <p:cNvPr id="6" name="页脚占位符 5">
            <a:extLst>
              <a:ext uri="{FF2B5EF4-FFF2-40B4-BE49-F238E27FC236}">
                <a16:creationId xmlns:a16="http://schemas.microsoft.com/office/drawing/2014/main" id="{4FCD59CB-B9E4-4E4F-BD39-BBA840FAE7D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5166D69-8335-483F-B56A-6FCBA3B3FD30}"/>
              </a:ext>
            </a:extLst>
          </p:cNvPr>
          <p:cNvSpPr>
            <a:spLocks noGrp="1"/>
          </p:cNvSpPr>
          <p:nvPr>
            <p:ph type="sldNum" sz="quarter" idx="12"/>
          </p:nvPr>
        </p:nvSpPr>
        <p:spPr/>
        <p:txBody>
          <a:bodyPr/>
          <a:lstStyle/>
          <a:p>
            <a:fld id="{A5181D14-9DCB-4832-9ADD-D6B6FCC41BC7}" type="slidenum">
              <a:rPr lang="zh-CN" altLang="en-US" smtClean="0"/>
              <a:t>‹#›</a:t>
            </a:fld>
            <a:endParaRPr lang="zh-CN" altLang="en-US"/>
          </a:p>
        </p:txBody>
      </p:sp>
    </p:spTree>
    <p:extLst>
      <p:ext uri="{BB962C8B-B14F-4D97-AF65-F5344CB8AC3E}">
        <p14:creationId xmlns:p14="http://schemas.microsoft.com/office/powerpoint/2010/main" val="2600195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F213C7F-0011-47CE-8190-EC673980EB22}"/>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2818CA99-D29F-4D18-BD86-11A99DC78D9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094F4F30-BC0B-4862-9E7B-75B3D49F3F6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7CFE361E-CACE-463D-A9C1-6A808AAE7F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CD709144-39BF-49EB-BED7-E1FEA2189EDC}"/>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E560B534-69FC-40E4-A406-5D53C3276D92}"/>
              </a:ext>
            </a:extLst>
          </p:cNvPr>
          <p:cNvSpPr>
            <a:spLocks noGrp="1"/>
          </p:cNvSpPr>
          <p:nvPr>
            <p:ph type="dt" sz="half" idx="10"/>
          </p:nvPr>
        </p:nvSpPr>
        <p:spPr/>
        <p:txBody>
          <a:bodyPr/>
          <a:lstStyle/>
          <a:p>
            <a:fld id="{DDF4738B-36AB-438D-8F6E-2BCB960D9792}" type="datetimeFigureOut">
              <a:rPr lang="zh-CN" altLang="en-US" smtClean="0"/>
              <a:t>2019/9/6</a:t>
            </a:fld>
            <a:endParaRPr lang="zh-CN" altLang="en-US"/>
          </a:p>
        </p:txBody>
      </p:sp>
      <p:sp>
        <p:nvSpPr>
          <p:cNvPr id="8" name="页脚占位符 7">
            <a:extLst>
              <a:ext uri="{FF2B5EF4-FFF2-40B4-BE49-F238E27FC236}">
                <a16:creationId xmlns:a16="http://schemas.microsoft.com/office/drawing/2014/main" id="{5F6EB986-5D25-4CAD-9054-7B4A16D6CD82}"/>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AE1D4BDF-6C7C-47E5-B543-FBEC6BCC9151}"/>
              </a:ext>
            </a:extLst>
          </p:cNvPr>
          <p:cNvSpPr>
            <a:spLocks noGrp="1"/>
          </p:cNvSpPr>
          <p:nvPr>
            <p:ph type="sldNum" sz="quarter" idx="12"/>
          </p:nvPr>
        </p:nvSpPr>
        <p:spPr/>
        <p:txBody>
          <a:bodyPr/>
          <a:lstStyle/>
          <a:p>
            <a:fld id="{A5181D14-9DCB-4832-9ADD-D6B6FCC41BC7}" type="slidenum">
              <a:rPr lang="zh-CN" altLang="en-US" smtClean="0"/>
              <a:t>‹#›</a:t>
            </a:fld>
            <a:endParaRPr lang="zh-CN" altLang="en-US"/>
          </a:p>
        </p:txBody>
      </p:sp>
    </p:spTree>
    <p:extLst>
      <p:ext uri="{BB962C8B-B14F-4D97-AF65-F5344CB8AC3E}">
        <p14:creationId xmlns:p14="http://schemas.microsoft.com/office/powerpoint/2010/main" val="452135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84E6428-059D-4CE5-BCD1-5B82302F200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2685F072-E670-4090-99ED-5565242E3761}"/>
              </a:ext>
            </a:extLst>
          </p:cNvPr>
          <p:cNvSpPr>
            <a:spLocks noGrp="1"/>
          </p:cNvSpPr>
          <p:nvPr>
            <p:ph type="dt" sz="half" idx="10"/>
          </p:nvPr>
        </p:nvSpPr>
        <p:spPr/>
        <p:txBody>
          <a:bodyPr/>
          <a:lstStyle/>
          <a:p>
            <a:fld id="{DDF4738B-36AB-438D-8F6E-2BCB960D9792}" type="datetimeFigureOut">
              <a:rPr lang="zh-CN" altLang="en-US" smtClean="0"/>
              <a:t>2019/9/6</a:t>
            </a:fld>
            <a:endParaRPr lang="zh-CN" altLang="en-US"/>
          </a:p>
        </p:txBody>
      </p:sp>
      <p:sp>
        <p:nvSpPr>
          <p:cNvPr id="4" name="页脚占位符 3">
            <a:extLst>
              <a:ext uri="{FF2B5EF4-FFF2-40B4-BE49-F238E27FC236}">
                <a16:creationId xmlns:a16="http://schemas.microsoft.com/office/drawing/2014/main" id="{F46F0731-3A65-4398-BCC4-26749868762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8F388DC1-1625-4D01-8529-F4E3A0CCA0C6}"/>
              </a:ext>
            </a:extLst>
          </p:cNvPr>
          <p:cNvSpPr>
            <a:spLocks noGrp="1"/>
          </p:cNvSpPr>
          <p:nvPr>
            <p:ph type="sldNum" sz="quarter" idx="12"/>
          </p:nvPr>
        </p:nvSpPr>
        <p:spPr/>
        <p:txBody>
          <a:bodyPr/>
          <a:lstStyle/>
          <a:p>
            <a:fld id="{A5181D14-9DCB-4832-9ADD-D6B6FCC41BC7}" type="slidenum">
              <a:rPr lang="zh-CN" altLang="en-US" smtClean="0"/>
              <a:t>‹#›</a:t>
            </a:fld>
            <a:endParaRPr lang="zh-CN" altLang="en-US"/>
          </a:p>
        </p:txBody>
      </p:sp>
    </p:spTree>
    <p:extLst>
      <p:ext uri="{BB962C8B-B14F-4D97-AF65-F5344CB8AC3E}">
        <p14:creationId xmlns:p14="http://schemas.microsoft.com/office/powerpoint/2010/main" val="3019274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7E4E6118-F780-41B0-B056-6BBEA3B51947}"/>
              </a:ext>
            </a:extLst>
          </p:cNvPr>
          <p:cNvSpPr>
            <a:spLocks noGrp="1"/>
          </p:cNvSpPr>
          <p:nvPr>
            <p:ph type="dt" sz="half" idx="10"/>
          </p:nvPr>
        </p:nvSpPr>
        <p:spPr/>
        <p:txBody>
          <a:bodyPr/>
          <a:lstStyle/>
          <a:p>
            <a:fld id="{DDF4738B-36AB-438D-8F6E-2BCB960D9792}" type="datetimeFigureOut">
              <a:rPr lang="zh-CN" altLang="en-US" smtClean="0"/>
              <a:t>2019/9/6</a:t>
            </a:fld>
            <a:endParaRPr lang="zh-CN" altLang="en-US"/>
          </a:p>
        </p:txBody>
      </p:sp>
      <p:sp>
        <p:nvSpPr>
          <p:cNvPr id="3" name="页脚占位符 2">
            <a:extLst>
              <a:ext uri="{FF2B5EF4-FFF2-40B4-BE49-F238E27FC236}">
                <a16:creationId xmlns:a16="http://schemas.microsoft.com/office/drawing/2014/main" id="{BAA0AEFC-57F2-4415-909C-D2FEE216A44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F9CA07BA-2217-4509-8F57-3363A6DBB4E3}"/>
              </a:ext>
            </a:extLst>
          </p:cNvPr>
          <p:cNvSpPr>
            <a:spLocks noGrp="1"/>
          </p:cNvSpPr>
          <p:nvPr>
            <p:ph type="sldNum" sz="quarter" idx="12"/>
          </p:nvPr>
        </p:nvSpPr>
        <p:spPr/>
        <p:txBody>
          <a:bodyPr/>
          <a:lstStyle/>
          <a:p>
            <a:fld id="{A5181D14-9DCB-4832-9ADD-D6B6FCC41BC7}" type="slidenum">
              <a:rPr lang="zh-CN" altLang="en-US" smtClean="0"/>
              <a:t>‹#›</a:t>
            </a:fld>
            <a:endParaRPr lang="zh-CN" altLang="en-US"/>
          </a:p>
        </p:txBody>
      </p:sp>
    </p:spTree>
    <p:extLst>
      <p:ext uri="{BB962C8B-B14F-4D97-AF65-F5344CB8AC3E}">
        <p14:creationId xmlns:p14="http://schemas.microsoft.com/office/powerpoint/2010/main" val="2290164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7E5852A-45BC-4E75-9EBC-F4F6D80017A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0630B81D-B664-4009-B2F9-ED5B027352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D6E40F2B-3D6B-4865-AB09-05E7825F0C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5FA1C9D6-2C49-443F-879E-85043E8E3C5D}"/>
              </a:ext>
            </a:extLst>
          </p:cNvPr>
          <p:cNvSpPr>
            <a:spLocks noGrp="1"/>
          </p:cNvSpPr>
          <p:nvPr>
            <p:ph type="dt" sz="half" idx="10"/>
          </p:nvPr>
        </p:nvSpPr>
        <p:spPr/>
        <p:txBody>
          <a:bodyPr/>
          <a:lstStyle/>
          <a:p>
            <a:fld id="{DDF4738B-36AB-438D-8F6E-2BCB960D9792}" type="datetimeFigureOut">
              <a:rPr lang="zh-CN" altLang="en-US" smtClean="0"/>
              <a:t>2019/9/6</a:t>
            </a:fld>
            <a:endParaRPr lang="zh-CN" altLang="en-US"/>
          </a:p>
        </p:txBody>
      </p:sp>
      <p:sp>
        <p:nvSpPr>
          <p:cNvPr id="6" name="页脚占位符 5">
            <a:extLst>
              <a:ext uri="{FF2B5EF4-FFF2-40B4-BE49-F238E27FC236}">
                <a16:creationId xmlns:a16="http://schemas.microsoft.com/office/drawing/2014/main" id="{705F5537-A307-4489-8D56-9AD8A744CCE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E64EB11-55FF-443E-91CD-2DBF2B343E18}"/>
              </a:ext>
            </a:extLst>
          </p:cNvPr>
          <p:cNvSpPr>
            <a:spLocks noGrp="1"/>
          </p:cNvSpPr>
          <p:nvPr>
            <p:ph type="sldNum" sz="quarter" idx="12"/>
          </p:nvPr>
        </p:nvSpPr>
        <p:spPr/>
        <p:txBody>
          <a:bodyPr/>
          <a:lstStyle/>
          <a:p>
            <a:fld id="{A5181D14-9DCB-4832-9ADD-D6B6FCC41BC7}" type="slidenum">
              <a:rPr lang="zh-CN" altLang="en-US" smtClean="0"/>
              <a:t>‹#›</a:t>
            </a:fld>
            <a:endParaRPr lang="zh-CN" altLang="en-US"/>
          </a:p>
        </p:txBody>
      </p:sp>
    </p:spTree>
    <p:extLst>
      <p:ext uri="{BB962C8B-B14F-4D97-AF65-F5344CB8AC3E}">
        <p14:creationId xmlns:p14="http://schemas.microsoft.com/office/powerpoint/2010/main" val="829638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12041DE-E3ED-40EA-ADDB-EBCCDC8D247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54CB1FF2-AACF-4691-AEC3-1903EE185B9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78DB4C0E-B069-45CA-8E0B-7D875C3147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C9383D3D-AF5A-4C91-B2E9-5E4A756AA4E2}"/>
              </a:ext>
            </a:extLst>
          </p:cNvPr>
          <p:cNvSpPr>
            <a:spLocks noGrp="1"/>
          </p:cNvSpPr>
          <p:nvPr>
            <p:ph type="dt" sz="half" idx="10"/>
          </p:nvPr>
        </p:nvSpPr>
        <p:spPr/>
        <p:txBody>
          <a:bodyPr/>
          <a:lstStyle/>
          <a:p>
            <a:fld id="{DDF4738B-36AB-438D-8F6E-2BCB960D9792}" type="datetimeFigureOut">
              <a:rPr lang="zh-CN" altLang="en-US" smtClean="0"/>
              <a:t>2019/9/6</a:t>
            </a:fld>
            <a:endParaRPr lang="zh-CN" altLang="en-US"/>
          </a:p>
        </p:txBody>
      </p:sp>
      <p:sp>
        <p:nvSpPr>
          <p:cNvPr id="6" name="页脚占位符 5">
            <a:extLst>
              <a:ext uri="{FF2B5EF4-FFF2-40B4-BE49-F238E27FC236}">
                <a16:creationId xmlns:a16="http://schemas.microsoft.com/office/drawing/2014/main" id="{BCF18EDF-D5C2-4785-A01E-690F237159D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C2FB6024-652C-4087-A339-5680540113BB}"/>
              </a:ext>
            </a:extLst>
          </p:cNvPr>
          <p:cNvSpPr>
            <a:spLocks noGrp="1"/>
          </p:cNvSpPr>
          <p:nvPr>
            <p:ph type="sldNum" sz="quarter" idx="12"/>
          </p:nvPr>
        </p:nvSpPr>
        <p:spPr/>
        <p:txBody>
          <a:bodyPr/>
          <a:lstStyle/>
          <a:p>
            <a:fld id="{A5181D14-9DCB-4832-9ADD-D6B6FCC41BC7}" type="slidenum">
              <a:rPr lang="zh-CN" altLang="en-US" smtClean="0"/>
              <a:t>‹#›</a:t>
            </a:fld>
            <a:endParaRPr lang="zh-CN" altLang="en-US"/>
          </a:p>
        </p:txBody>
      </p:sp>
    </p:spTree>
    <p:extLst>
      <p:ext uri="{BB962C8B-B14F-4D97-AF65-F5344CB8AC3E}">
        <p14:creationId xmlns:p14="http://schemas.microsoft.com/office/powerpoint/2010/main" val="2148435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AD30D70E-3B21-4585-868A-C59C710AA8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DA206DE3-E241-475D-A09F-7AA37C5E8B3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A1E644A-852B-4A0E-8719-8767595EEC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F4738B-36AB-438D-8F6E-2BCB960D9792}" type="datetimeFigureOut">
              <a:rPr lang="zh-CN" altLang="en-US" smtClean="0"/>
              <a:t>2019/9/6</a:t>
            </a:fld>
            <a:endParaRPr lang="zh-CN" altLang="en-US"/>
          </a:p>
        </p:txBody>
      </p:sp>
      <p:sp>
        <p:nvSpPr>
          <p:cNvPr id="5" name="页脚占位符 4">
            <a:extLst>
              <a:ext uri="{FF2B5EF4-FFF2-40B4-BE49-F238E27FC236}">
                <a16:creationId xmlns:a16="http://schemas.microsoft.com/office/drawing/2014/main" id="{C37DA5E7-6496-40F3-982C-C29D65D7D95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B9B5866F-7F66-41F0-8588-A9ECE7492D2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181D14-9DCB-4832-9ADD-D6B6FCC41BC7}" type="slidenum">
              <a:rPr lang="zh-CN" altLang="en-US" smtClean="0"/>
              <a:t>‹#›</a:t>
            </a:fld>
            <a:endParaRPr lang="zh-CN" altLang="en-US"/>
          </a:p>
        </p:txBody>
      </p:sp>
    </p:spTree>
    <p:extLst>
      <p:ext uri="{BB962C8B-B14F-4D97-AF65-F5344CB8AC3E}">
        <p14:creationId xmlns:p14="http://schemas.microsoft.com/office/powerpoint/2010/main" val="5505678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chart" Target="../charts/chart4.xml"/><Relationship Id="rId4" Type="http://schemas.openxmlformats.org/officeDocument/2006/relationships/chart" Target="../charts/chart3.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chn.docer.com/works?userid=315472082" TargetMode="External"/><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矩形 15">
            <a:extLst>
              <a:ext uri="{FF2B5EF4-FFF2-40B4-BE49-F238E27FC236}">
                <a16:creationId xmlns:a16="http://schemas.microsoft.com/office/drawing/2014/main" id="{091CE84F-1381-4910-B7B1-D5E9C5D79E64}"/>
              </a:ext>
            </a:extLst>
          </p:cNvPr>
          <p:cNvSpPr/>
          <p:nvPr/>
        </p:nvSpPr>
        <p:spPr>
          <a:xfrm>
            <a:off x="0" y="0"/>
            <a:ext cx="12192000"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 27" descr="图片包含 气泡, 玻璃&#10;&#10;描述已自动生成">
            <a:extLst>
              <a:ext uri="{FF2B5EF4-FFF2-40B4-BE49-F238E27FC236}">
                <a16:creationId xmlns:a16="http://schemas.microsoft.com/office/drawing/2014/main" id="{E5D8B921-F21B-4B2C-A511-3817129958E8}"/>
              </a:ext>
            </a:extLst>
          </p:cNvPr>
          <p:cNvPicPr>
            <a:picLocks noChangeAspect="1"/>
          </p:cNvPicPr>
          <p:nvPr/>
        </p:nvPicPr>
        <p:blipFill>
          <a:blip r:embed="rId3">
            <a:alphaModFix amt="40000"/>
            <a:extLst>
              <a:ext uri="{28A0092B-C50C-407E-A947-70E740481C1C}">
                <a14:useLocalDpi xmlns:a14="http://schemas.microsoft.com/office/drawing/2010/main"/>
              </a:ext>
            </a:extLst>
          </a:blip>
          <a:stretch>
            <a:fillRect/>
          </a:stretch>
        </p:blipFill>
        <p:spPr>
          <a:xfrm>
            <a:off x="1976130" y="0"/>
            <a:ext cx="8239741" cy="6858000"/>
          </a:xfrm>
          <a:prstGeom prst="rect">
            <a:avLst/>
          </a:prstGeom>
        </p:spPr>
      </p:pic>
      <p:sp>
        <p:nvSpPr>
          <p:cNvPr id="17" name="矩形 16">
            <a:extLst>
              <a:ext uri="{FF2B5EF4-FFF2-40B4-BE49-F238E27FC236}">
                <a16:creationId xmlns:a16="http://schemas.microsoft.com/office/drawing/2014/main" id="{7A4DCA89-8365-4982-8577-3C341529C259}"/>
              </a:ext>
            </a:extLst>
          </p:cNvPr>
          <p:cNvSpPr/>
          <p:nvPr/>
        </p:nvSpPr>
        <p:spPr>
          <a:xfrm>
            <a:off x="1066800" y="1385347"/>
            <a:ext cx="6667500" cy="3352800"/>
          </a:xfrm>
          <a:prstGeom prst="rect">
            <a:avLst/>
          </a:prstGeom>
          <a:noFill/>
          <a:ln w="76200">
            <a:solidFill>
              <a:srgbClr val="019CB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a:extLst>
              <a:ext uri="{FF2B5EF4-FFF2-40B4-BE49-F238E27FC236}">
                <a16:creationId xmlns:a16="http://schemas.microsoft.com/office/drawing/2014/main" id="{C71FBB1B-488F-42F9-93F2-42931583E72A}"/>
              </a:ext>
            </a:extLst>
          </p:cNvPr>
          <p:cNvGrpSpPr/>
          <p:nvPr/>
        </p:nvGrpSpPr>
        <p:grpSpPr>
          <a:xfrm>
            <a:off x="1438275" y="2167500"/>
            <a:ext cx="5629275" cy="1788495"/>
            <a:chOff x="1438275" y="2380864"/>
            <a:chExt cx="5629275" cy="1788495"/>
          </a:xfrm>
        </p:grpSpPr>
        <p:sp>
          <p:nvSpPr>
            <p:cNvPr id="18" name="Viktoria…">
              <a:extLst>
                <a:ext uri="{FF2B5EF4-FFF2-40B4-BE49-F238E27FC236}">
                  <a16:creationId xmlns:a16="http://schemas.microsoft.com/office/drawing/2014/main" id="{D0B86AD6-7612-44D4-98B9-E7434BFDA351}"/>
                </a:ext>
              </a:extLst>
            </p:cNvPr>
            <p:cNvSpPr/>
            <p:nvPr/>
          </p:nvSpPr>
          <p:spPr>
            <a:xfrm>
              <a:off x="1438275" y="2967335"/>
              <a:ext cx="5629275" cy="923330"/>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dist"/>
              <a:r>
                <a:rPr lang="zh-CN" altLang="en-US" sz="6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大气科技风模板</a:t>
              </a:r>
            </a:p>
          </p:txBody>
        </p:sp>
        <p:sp>
          <p:nvSpPr>
            <p:cNvPr id="19" name="Viktoria…">
              <a:extLst>
                <a:ext uri="{FF2B5EF4-FFF2-40B4-BE49-F238E27FC236}">
                  <a16:creationId xmlns:a16="http://schemas.microsoft.com/office/drawing/2014/main" id="{E941102A-A449-4573-8442-444117D28E60}"/>
                </a:ext>
              </a:extLst>
            </p:cNvPr>
            <p:cNvSpPr/>
            <p:nvPr/>
          </p:nvSpPr>
          <p:spPr>
            <a:xfrm>
              <a:off x="1495425" y="2380864"/>
              <a:ext cx="2085976" cy="49244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dist"/>
              <a:r>
                <a:rPr lang="zh-CN" altLang="en-US" sz="32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工业</a:t>
              </a:r>
              <a:r>
                <a:rPr lang="en-US" altLang="zh-CN" sz="32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a:t>
              </a:r>
              <a:r>
                <a:rPr lang="zh-CN" altLang="en-US" sz="32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制造</a:t>
              </a:r>
            </a:p>
          </p:txBody>
        </p:sp>
        <p:sp>
          <p:nvSpPr>
            <p:cNvPr id="20" name="Viktoria…">
              <a:extLst>
                <a:ext uri="{FF2B5EF4-FFF2-40B4-BE49-F238E27FC236}">
                  <a16:creationId xmlns:a16="http://schemas.microsoft.com/office/drawing/2014/main" id="{50CC41F8-0B6F-48B8-896C-66A2C51B40AA}"/>
                </a:ext>
              </a:extLst>
            </p:cNvPr>
            <p:cNvSpPr/>
            <p:nvPr/>
          </p:nvSpPr>
          <p:spPr>
            <a:xfrm>
              <a:off x="1495425" y="3984693"/>
              <a:ext cx="5324475" cy="184666"/>
            </a:xfrm>
            <a:prstGeom prst="rect">
              <a:avLst/>
            </a:prstGeom>
            <a:noFill/>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dist"/>
              <a:r>
                <a:rPr lang="en-US" altLang="zh-CN" sz="12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High-end technology style template</a:t>
              </a:r>
              <a:endParaRPr lang="zh-CN" altLang="en-US" sz="12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sp>
        <p:nvSpPr>
          <p:cNvPr id="22" name="Viktoria…">
            <a:extLst>
              <a:ext uri="{FF2B5EF4-FFF2-40B4-BE49-F238E27FC236}">
                <a16:creationId xmlns:a16="http://schemas.microsoft.com/office/drawing/2014/main" id="{A77F4FE0-9922-4B39-BB60-0B2A7A16D28A}"/>
              </a:ext>
            </a:extLst>
          </p:cNvPr>
          <p:cNvSpPr/>
          <p:nvPr/>
        </p:nvSpPr>
        <p:spPr>
          <a:xfrm>
            <a:off x="1319213" y="5226432"/>
            <a:ext cx="1557337" cy="246221"/>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dist"/>
            <a:r>
              <a:rPr lang="zh-CN" altLang="en-US" sz="16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汇报部门：</a:t>
            </a:r>
            <a:r>
              <a:rPr lang="en-US" altLang="zh-CN" sz="16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XXX</a:t>
            </a:r>
            <a:endParaRPr lang="zh-CN" altLang="en-US" sz="16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23" name="Viktoria…">
            <a:extLst>
              <a:ext uri="{FF2B5EF4-FFF2-40B4-BE49-F238E27FC236}">
                <a16:creationId xmlns:a16="http://schemas.microsoft.com/office/drawing/2014/main" id="{498D8748-A865-442C-8982-6F7E21B5E13B}"/>
              </a:ext>
            </a:extLst>
          </p:cNvPr>
          <p:cNvSpPr/>
          <p:nvPr/>
        </p:nvSpPr>
        <p:spPr>
          <a:xfrm>
            <a:off x="3167063" y="5226432"/>
            <a:ext cx="1557337" cy="246221"/>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dist"/>
            <a:r>
              <a:rPr lang="zh-CN" altLang="en-US" sz="16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汇报人：</a:t>
            </a:r>
            <a:r>
              <a:rPr lang="en-US" altLang="zh-CN" sz="16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XXX</a:t>
            </a:r>
            <a:endParaRPr lang="zh-CN" altLang="en-US" sz="16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Tree>
    <p:extLst>
      <p:ext uri="{BB962C8B-B14F-4D97-AF65-F5344CB8AC3E}">
        <p14:creationId xmlns:p14="http://schemas.microsoft.com/office/powerpoint/2010/main" val="402768677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FE3DB07A-DD43-4097-930C-C55DEF607D9A}"/>
              </a:ext>
            </a:extLst>
          </p:cNvPr>
          <p:cNvGrpSpPr/>
          <p:nvPr/>
        </p:nvGrpSpPr>
        <p:grpSpPr>
          <a:xfrm>
            <a:off x="399550" y="520785"/>
            <a:ext cx="3962900" cy="774615"/>
            <a:chOff x="761500" y="463635"/>
            <a:chExt cx="3962900" cy="774615"/>
          </a:xfrm>
        </p:grpSpPr>
        <p:sp>
          <p:nvSpPr>
            <p:cNvPr id="3" name="文本框 2">
              <a:extLst>
                <a:ext uri="{FF2B5EF4-FFF2-40B4-BE49-F238E27FC236}">
                  <a16:creationId xmlns:a16="http://schemas.microsoft.com/office/drawing/2014/main" id="{BD0C3C7A-5593-40DC-A023-25A1E2873F48}"/>
                </a:ext>
              </a:extLst>
            </p:cNvPr>
            <p:cNvSpPr txBox="1"/>
            <p:nvPr/>
          </p:nvSpPr>
          <p:spPr>
            <a:xfrm>
              <a:off x="761500" y="463635"/>
              <a:ext cx="3962900" cy="523220"/>
            </a:xfrm>
            <a:prstGeom prst="rect">
              <a:avLst/>
            </a:prstGeom>
            <a:noFill/>
          </p:spPr>
          <p:txBody>
            <a:bodyPr wrap="square" rtlCol="0" anchor="ctr">
              <a:spAutoFit/>
            </a:bodyPr>
            <a:lstStyle/>
            <a:p>
              <a:r>
                <a:rPr lang="zh-CN" altLang="en-US" sz="28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思源黑体 CN Light" panose="020B0300000000000000" pitchFamily="34" charset="-122"/>
                </a:rPr>
                <a:t>在此输入您的标题内容</a:t>
              </a:r>
            </a:p>
          </p:txBody>
        </p:sp>
        <p:sp>
          <p:nvSpPr>
            <p:cNvPr id="4" name="Shape 48261">
              <a:extLst>
                <a:ext uri="{FF2B5EF4-FFF2-40B4-BE49-F238E27FC236}">
                  <a16:creationId xmlns:a16="http://schemas.microsoft.com/office/drawing/2014/main" id="{EBA9C206-AE0C-46CA-A306-E2DF7A82159F}"/>
                </a:ext>
              </a:extLst>
            </p:cNvPr>
            <p:cNvSpPr/>
            <p:nvPr/>
          </p:nvSpPr>
          <p:spPr>
            <a:xfrm>
              <a:off x="885165" y="923612"/>
              <a:ext cx="2334285" cy="31463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gn="dist" defTabSz="778914" fontAlgn="base">
                <a:spcBef>
                  <a:spcPts val="0"/>
                </a:spcBef>
                <a:spcAft>
                  <a:spcPct val="0"/>
                </a:spcAft>
                <a:defRPr/>
              </a:pPr>
              <a:r>
                <a:rPr lang="zh-CN" altLang="en-US" sz="12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在此输入您的辅助性说明文字</a:t>
              </a:r>
            </a:p>
          </p:txBody>
        </p:sp>
      </p:grpSp>
      <p:grpSp>
        <p:nvGrpSpPr>
          <p:cNvPr id="5" name="Group 4">
            <a:extLst>
              <a:ext uri="{FF2B5EF4-FFF2-40B4-BE49-F238E27FC236}">
                <a16:creationId xmlns:a16="http://schemas.microsoft.com/office/drawing/2014/main" id="{1E342CBB-8BB9-484D-B07C-A7997027C36C}"/>
              </a:ext>
            </a:extLst>
          </p:cNvPr>
          <p:cNvGrpSpPr>
            <a:grpSpLocks noChangeAspect="1"/>
          </p:cNvGrpSpPr>
          <p:nvPr/>
        </p:nvGrpSpPr>
        <p:grpSpPr bwMode="auto">
          <a:xfrm>
            <a:off x="4057367" y="1678159"/>
            <a:ext cx="4077266" cy="4034527"/>
            <a:chOff x="1443" y="-199"/>
            <a:chExt cx="4770" cy="4720"/>
          </a:xfrm>
        </p:grpSpPr>
        <p:sp>
          <p:nvSpPr>
            <p:cNvPr id="6" name="Freeform 6">
              <a:extLst>
                <a:ext uri="{FF2B5EF4-FFF2-40B4-BE49-F238E27FC236}">
                  <a16:creationId xmlns:a16="http://schemas.microsoft.com/office/drawing/2014/main" id="{61C7170F-CA59-44D6-B9A2-5A412FCE2EFE}"/>
                </a:ext>
              </a:extLst>
            </p:cNvPr>
            <p:cNvSpPr/>
            <p:nvPr/>
          </p:nvSpPr>
          <p:spPr bwMode="auto">
            <a:xfrm>
              <a:off x="1550" y="745"/>
              <a:ext cx="1263" cy="1822"/>
            </a:xfrm>
            <a:custGeom>
              <a:avLst/>
              <a:gdLst>
                <a:gd name="T0" fmla="*/ 378 w 534"/>
                <a:gd name="T1" fmla="*/ 720 h 770"/>
                <a:gd name="T2" fmla="*/ 382 w 534"/>
                <a:gd name="T3" fmla="*/ 720 h 770"/>
                <a:gd name="T4" fmla="*/ 462 w 534"/>
                <a:gd name="T5" fmla="*/ 327 h 770"/>
                <a:gd name="T6" fmla="*/ 528 w 534"/>
                <a:gd name="T7" fmla="*/ 395 h 770"/>
                <a:gd name="T8" fmla="*/ 530 w 534"/>
                <a:gd name="T9" fmla="*/ 233 h 770"/>
                <a:gd name="T10" fmla="*/ 534 w 534"/>
                <a:gd name="T11" fmla="*/ 6 h 770"/>
                <a:gd name="T12" fmla="*/ 283 w 534"/>
                <a:gd name="T13" fmla="*/ 2 h 770"/>
                <a:gd name="T14" fmla="*/ 144 w 534"/>
                <a:gd name="T15" fmla="*/ 0 h 770"/>
                <a:gd name="T16" fmla="*/ 215 w 534"/>
                <a:gd name="T17" fmla="*/ 72 h 770"/>
                <a:gd name="T18" fmla="*/ 36 w 534"/>
                <a:gd name="T19" fmla="*/ 770 h 770"/>
                <a:gd name="T20" fmla="*/ 44 w 534"/>
                <a:gd name="T21" fmla="*/ 769 h 770"/>
                <a:gd name="T22" fmla="*/ 203 w 534"/>
                <a:gd name="T23" fmla="*/ 576 h 770"/>
                <a:gd name="T24" fmla="*/ 378 w 534"/>
                <a:gd name="T25" fmla="*/ 72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4" h="770">
                  <a:moveTo>
                    <a:pt x="378" y="720"/>
                  </a:moveTo>
                  <a:cubicBezTo>
                    <a:pt x="382" y="720"/>
                    <a:pt x="382" y="720"/>
                    <a:pt x="382" y="720"/>
                  </a:cubicBezTo>
                  <a:cubicBezTo>
                    <a:pt x="361" y="581"/>
                    <a:pt x="390" y="444"/>
                    <a:pt x="462" y="327"/>
                  </a:cubicBezTo>
                  <a:cubicBezTo>
                    <a:pt x="528" y="395"/>
                    <a:pt x="528" y="395"/>
                    <a:pt x="528" y="395"/>
                  </a:cubicBezTo>
                  <a:cubicBezTo>
                    <a:pt x="530" y="233"/>
                    <a:pt x="530" y="233"/>
                    <a:pt x="530" y="233"/>
                  </a:cubicBezTo>
                  <a:cubicBezTo>
                    <a:pt x="534" y="6"/>
                    <a:pt x="534" y="6"/>
                    <a:pt x="534" y="6"/>
                  </a:cubicBezTo>
                  <a:cubicBezTo>
                    <a:pt x="283" y="2"/>
                    <a:pt x="283" y="2"/>
                    <a:pt x="283" y="2"/>
                  </a:cubicBezTo>
                  <a:cubicBezTo>
                    <a:pt x="144" y="0"/>
                    <a:pt x="144" y="0"/>
                    <a:pt x="144" y="0"/>
                  </a:cubicBezTo>
                  <a:cubicBezTo>
                    <a:pt x="215" y="72"/>
                    <a:pt x="215" y="72"/>
                    <a:pt x="215" y="72"/>
                  </a:cubicBezTo>
                  <a:cubicBezTo>
                    <a:pt x="63" y="273"/>
                    <a:pt x="0" y="520"/>
                    <a:pt x="36" y="770"/>
                  </a:cubicBezTo>
                  <a:cubicBezTo>
                    <a:pt x="44" y="769"/>
                    <a:pt x="44" y="769"/>
                    <a:pt x="44" y="769"/>
                  </a:cubicBezTo>
                  <a:cubicBezTo>
                    <a:pt x="203" y="576"/>
                    <a:pt x="203" y="576"/>
                    <a:pt x="203" y="576"/>
                  </a:cubicBezTo>
                  <a:cubicBezTo>
                    <a:pt x="378" y="720"/>
                    <a:pt x="378" y="720"/>
                    <a:pt x="378" y="720"/>
                  </a:cubicBezTo>
                </a:path>
              </a:pathLst>
            </a:custGeom>
            <a:gradFill flip="none" rotWithShape="1">
              <a:gsLst>
                <a:gs pos="100000">
                  <a:srgbClr val="000000">
                    <a:alpha val="0"/>
                  </a:srgbClr>
                </a:gs>
                <a:gs pos="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7" name="Freeform 11">
              <a:extLst>
                <a:ext uri="{FF2B5EF4-FFF2-40B4-BE49-F238E27FC236}">
                  <a16:creationId xmlns:a16="http://schemas.microsoft.com/office/drawing/2014/main" id="{208150DB-701D-45B8-9BFD-E6AC38D1FEE8}"/>
                </a:ext>
              </a:extLst>
            </p:cNvPr>
            <p:cNvSpPr/>
            <p:nvPr/>
          </p:nvSpPr>
          <p:spPr bwMode="auto">
            <a:xfrm>
              <a:off x="1443" y="2108"/>
              <a:ext cx="1682" cy="2049"/>
            </a:xfrm>
            <a:custGeom>
              <a:avLst/>
              <a:gdLst>
                <a:gd name="T0" fmla="*/ 709 w 711"/>
                <a:gd name="T1" fmla="*/ 567 h 866"/>
                <a:gd name="T2" fmla="*/ 711 w 711"/>
                <a:gd name="T3" fmla="*/ 564 h 866"/>
                <a:gd name="T4" fmla="*/ 455 w 711"/>
                <a:gd name="T5" fmla="*/ 256 h 866"/>
                <a:gd name="T6" fmla="*/ 549 w 711"/>
                <a:gd name="T7" fmla="*/ 247 h 866"/>
                <a:gd name="T8" fmla="*/ 423 w 711"/>
                <a:gd name="T9" fmla="*/ 144 h 866"/>
                <a:gd name="T10" fmla="*/ 248 w 711"/>
                <a:gd name="T11" fmla="*/ 0 h 866"/>
                <a:gd name="T12" fmla="*/ 89 w 711"/>
                <a:gd name="T13" fmla="*/ 193 h 866"/>
                <a:gd name="T14" fmla="*/ 0 w 711"/>
                <a:gd name="T15" fmla="*/ 301 h 866"/>
                <a:gd name="T16" fmla="*/ 101 w 711"/>
                <a:gd name="T17" fmla="*/ 291 h 866"/>
                <a:gd name="T18" fmla="*/ 535 w 711"/>
                <a:gd name="T19" fmla="*/ 866 h 866"/>
                <a:gd name="T20" fmla="*/ 539 w 711"/>
                <a:gd name="T21" fmla="*/ 859 h 866"/>
                <a:gd name="T22" fmla="*/ 487 w 711"/>
                <a:gd name="T23" fmla="*/ 614 h 866"/>
                <a:gd name="T24" fmla="*/ 709 w 711"/>
                <a:gd name="T25" fmla="*/ 567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1" h="866">
                  <a:moveTo>
                    <a:pt x="709" y="567"/>
                  </a:moveTo>
                  <a:cubicBezTo>
                    <a:pt x="711" y="564"/>
                    <a:pt x="711" y="564"/>
                    <a:pt x="711" y="564"/>
                  </a:cubicBezTo>
                  <a:cubicBezTo>
                    <a:pt x="590" y="494"/>
                    <a:pt x="501" y="386"/>
                    <a:pt x="455" y="256"/>
                  </a:cubicBezTo>
                  <a:cubicBezTo>
                    <a:pt x="549" y="247"/>
                    <a:pt x="549" y="247"/>
                    <a:pt x="549" y="247"/>
                  </a:cubicBezTo>
                  <a:cubicBezTo>
                    <a:pt x="423" y="144"/>
                    <a:pt x="423" y="144"/>
                    <a:pt x="423" y="144"/>
                  </a:cubicBezTo>
                  <a:cubicBezTo>
                    <a:pt x="248" y="0"/>
                    <a:pt x="248" y="0"/>
                    <a:pt x="248" y="0"/>
                  </a:cubicBezTo>
                  <a:cubicBezTo>
                    <a:pt x="89" y="193"/>
                    <a:pt x="89" y="193"/>
                    <a:pt x="89" y="193"/>
                  </a:cubicBezTo>
                  <a:cubicBezTo>
                    <a:pt x="0" y="301"/>
                    <a:pt x="0" y="301"/>
                    <a:pt x="0" y="301"/>
                  </a:cubicBezTo>
                  <a:cubicBezTo>
                    <a:pt x="101" y="291"/>
                    <a:pt x="101" y="291"/>
                    <a:pt x="101" y="291"/>
                  </a:cubicBezTo>
                  <a:cubicBezTo>
                    <a:pt x="163" y="535"/>
                    <a:pt x="317" y="739"/>
                    <a:pt x="535" y="866"/>
                  </a:cubicBezTo>
                  <a:cubicBezTo>
                    <a:pt x="539" y="859"/>
                    <a:pt x="539" y="859"/>
                    <a:pt x="539" y="859"/>
                  </a:cubicBezTo>
                  <a:cubicBezTo>
                    <a:pt x="487" y="614"/>
                    <a:pt x="487" y="614"/>
                    <a:pt x="487" y="614"/>
                  </a:cubicBezTo>
                  <a:cubicBezTo>
                    <a:pt x="709" y="567"/>
                    <a:pt x="709" y="567"/>
                    <a:pt x="709" y="567"/>
                  </a:cubicBezTo>
                </a:path>
              </a:pathLst>
            </a:custGeom>
            <a:gradFill flip="none" rotWithShape="1">
              <a:gsLst>
                <a:gs pos="100000">
                  <a:srgbClr val="000000">
                    <a:alpha val="0"/>
                  </a:srgbClr>
                </a:gs>
                <a:gs pos="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8" name="Freeform 16">
              <a:extLst>
                <a:ext uri="{FF2B5EF4-FFF2-40B4-BE49-F238E27FC236}">
                  <a16:creationId xmlns:a16="http://schemas.microsoft.com/office/drawing/2014/main" id="{45483984-9308-485D-95D2-1583C4D9228A}"/>
                </a:ext>
              </a:extLst>
            </p:cNvPr>
            <p:cNvSpPr/>
            <p:nvPr/>
          </p:nvSpPr>
          <p:spPr bwMode="auto">
            <a:xfrm>
              <a:off x="2595" y="3369"/>
              <a:ext cx="2026" cy="1152"/>
            </a:xfrm>
            <a:custGeom>
              <a:avLst/>
              <a:gdLst>
                <a:gd name="T0" fmla="*/ 731 w 856"/>
                <a:gd name="T1" fmla="*/ 74 h 487"/>
                <a:gd name="T2" fmla="*/ 730 w 856"/>
                <a:gd name="T3" fmla="*/ 71 h 487"/>
                <a:gd name="T4" fmla="*/ 330 w 856"/>
                <a:gd name="T5" fmla="*/ 79 h 487"/>
                <a:gd name="T6" fmla="*/ 381 w 856"/>
                <a:gd name="T7" fmla="*/ 0 h 487"/>
                <a:gd name="T8" fmla="*/ 222 w 856"/>
                <a:gd name="T9" fmla="*/ 34 h 487"/>
                <a:gd name="T10" fmla="*/ 0 w 856"/>
                <a:gd name="T11" fmla="*/ 81 h 487"/>
                <a:gd name="T12" fmla="*/ 52 w 856"/>
                <a:gd name="T13" fmla="*/ 326 h 487"/>
                <a:gd name="T14" fmla="*/ 81 w 856"/>
                <a:gd name="T15" fmla="*/ 462 h 487"/>
                <a:gd name="T16" fmla="*/ 136 w 856"/>
                <a:gd name="T17" fmla="*/ 378 h 487"/>
                <a:gd name="T18" fmla="*/ 856 w 856"/>
                <a:gd name="T19" fmla="*/ 396 h 487"/>
                <a:gd name="T20" fmla="*/ 854 w 856"/>
                <a:gd name="T21" fmla="*/ 389 h 487"/>
                <a:gd name="T22" fmla="*/ 630 w 856"/>
                <a:gd name="T23" fmla="*/ 277 h 487"/>
                <a:gd name="T24" fmla="*/ 731 w 856"/>
                <a:gd name="T25" fmla="*/ 74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6" h="487">
                  <a:moveTo>
                    <a:pt x="731" y="74"/>
                  </a:moveTo>
                  <a:cubicBezTo>
                    <a:pt x="730" y="71"/>
                    <a:pt x="730" y="71"/>
                    <a:pt x="730" y="71"/>
                  </a:cubicBezTo>
                  <a:cubicBezTo>
                    <a:pt x="600" y="121"/>
                    <a:pt x="460" y="124"/>
                    <a:pt x="330" y="79"/>
                  </a:cubicBezTo>
                  <a:cubicBezTo>
                    <a:pt x="381" y="0"/>
                    <a:pt x="381" y="0"/>
                    <a:pt x="381" y="0"/>
                  </a:cubicBezTo>
                  <a:cubicBezTo>
                    <a:pt x="222" y="34"/>
                    <a:pt x="222" y="34"/>
                    <a:pt x="222" y="34"/>
                  </a:cubicBezTo>
                  <a:cubicBezTo>
                    <a:pt x="0" y="81"/>
                    <a:pt x="0" y="81"/>
                    <a:pt x="0" y="81"/>
                  </a:cubicBezTo>
                  <a:cubicBezTo>
                    <a:pt x="52" y="326"/>
                    <a:pt x="52" y="326"/>
                    <a:pt x="52" y="326"/>
                  </a:cubicBezTo>
                  <a:cubicBezTo>
                    <a:pt x="81" y="462"/>
                    <a:pt x="81" y="462"/>
                    <a:pt x="81" y="462"/>
                  </a:cubicBezTo>
                  <a:cubicBezTo>
                    <a:pt x="136" y="378"/>
                    <a:pt x="136" y="378"/>
                    <a:pt x="136" y="378"/>
                  </a:cubicBezTo>
                  <a:cubicBezTo>
                    <a:pt x="366" y="481"/>
                    <a:pt x="621" y="487"/>
                    <a:pt x="856" y="396"/>
                  </a:cubicBezTo>
                  <a:cubicBezTo>
                    <a:pt x="854" y="389"/>
                    <a:pt x="854" y="389"/>
                    <a:pt x="854" y="389"/>
                  </a:cubicBezTo>
                  <a:cubicBezTo>
                    <a:pt x="630" y="277"/>
                    <a:pt x="630" y="277"/>
                    <a:pt x="630" y="277"/>
                  </a:cubicBezTo>
                  <a:cubicBezTo>
                    <a:pt x="731" y="74"/>
                    <a:pt x="731" y="74"/>
                    <a:pt x="731" y="74"/>
                  </a:cubicBezTo>
                </a:path>
              </a:pathLst>
            </a:custGeom>
            <a:gradFill flip="none" rotWithShape="1">
              <a:gsLst>
                <a:gs pos="100000">
                  <a:srgbClr val="000000">
                    <a:alpha val="0"/>
                  </a:srgbClr>
                </a:gs>
                <a:gs pos="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9" name="Freeform 23">
              <a:extLst>
                <a:ext uri="{FF2B5EF4-FFF2-40B4-BE49-F238E27FC236}">
                  <a16:creationId xmlns:a16="http://schemas.microsoft.com/office/drawing/2014/main" id="{B44497FF-2CD7-49F9-914C-8E9A73C41F3A}"/>
                </a:ext>
              </a:extLst>
            </p:cNvPr>
            <p:cNvSpPr/>
            <p:nvPr/>
          </p:nvSpPr>
          <p:spPr bwMode="auto">
            <a:xfrm>
              <a:off x="4086" y="2659"/>
              <a:ext cx="1845" cy="1777"/>
            </a:xfrm>
            <a:custGeom>
              <a:avLst/>
              <a:gdLst>
                <a:gd name="T0" fmla="*/ 545 w 780"/>
                <a:gd name="T1" fmla="*/ 207 h 751"/>
                <a:gd name="T2" fmla="*/ 450 w 780"/>
                <a:gd name="T3" fmla="*/ 1 h 751"/>
                <a:gd name="T4" fmla="*/ 447 w 780"/>
                <a:gd name="T5" fmla="*/ 0 h 751"/>
                <a:gd name="T6" fmla="*/ 204 w 780"/>
                <a:gd name="T7" fmla="*/ 318 h 751"/>
                <a:gd name="T8" fmla="*/ 174 w 780"/>
                <a:gd name="T9" fmla="*/ 229 h 751"/>
                <a:gd name="T10" fmla="*/ 101 w 780"/>
                <a:gd name="T11" fmla="*/ 374 h 751"/>
                <a:gd name="T12" fmla="*/ 0 w 780"/>
                <a:gd name="T13" fmla="*/ 577 h 751"/>
                <a:gd name="T14" fmla="*/ 224 w 780"/>
                <a:gd name="T15" fmla="*/ 689 h 751"/>
                <a:gd name="T16" fmla="*/ 348 w 780"/>
                <a:gd name="T17" fmla="*/ 751 h 751"/>
                <a:gd name="T18" fmla="*/ 316 w 780"/>
                <a:gd name="T19" fmla="*/ 656 h 751"/>
                <a:gd name="T20" fmla="*/ 780 w 780"/>
                <a:gd name="T21" fmla="*/ 104 h 751"/>
                <a:gd name="T22" fmla="*/ 773 w 780"/>
                <a:gd name="T23" fmla="*/ 102 h 751"/>
                <a:gd name="T24" fmla="*/ 545 w 780"/>
                <a:gd name="T25" fmla="*/ 207 h 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0" h="751">
                  <a:moveTo>
                    <a:pt x="545" y="207"/>
                  </a:moveTo>
                  <a:cubicBezTo>
                    <a:pt x="450" y="1"/>
                    <a:pt x="450" y="1"/>
                    <a:pt x="450" y="1"/>
                  </a:cubicBezTo>
                  <a:cubicBezTo>
                    <a:pt x="447" y="0"/>
                    <a:pt x="447" y="0"/>
                    <a:pt x="447" y="0"/>
                  </a:cubicBezTo>
                  <a:cubicBezTo>
                    <a:pt x="405" y="133"/>
                    <a:pt x="320" y="244"/>
                    <a:pt x="204" y="318"/>
                  </a:cubicBezTo>
                  <a:cubicBezTo>
                    <a:pt x="174" y="229"/>
                    <a:pt x="174" y="229"/>
                    <a:pt x="174" y="229"/>
                  </a:cubicBezTo>
                  <a:cubicBezTo>
                    <a:pt x="101" y="374"/>
                    <a:pt x="101" y="374"/>
                    <a:pt x="101" y="374"/>
                  </a:cubicBezTo>
                  <a:cubicBezTo>
                    <a:pt x="0" y="577"/>
                    <a:pt x="0" y="577"/>
                    <a:pt x="0" y="577"/>
                  </a:cubicBezTo>
                  <a:cubicBezTo>
                    <a:pt x="224" y="689"/>
                    <a:pt x="224" y="689"/>
                    <a:pt x="224" y="689"/>
                  </a:cubicBezTo>
                  <a:cubicBezTo>
                    <a:pt x="348" y="751"/>
                    <a:pt x="348" y="751"/>
                    <a:pt x="348" y="751"/>
                  </a:cubicBezTo>
                  <a:cubicBezTo>
                    <a:pt x="316" y="656"/>
                    <a:pt x="316" y="656"/>
                    <a:pt x="316" y="656"/>
                  </a:cubicBezTo>
                  <a:cubicBezTo>
                    <a:pt x="540" y="540"/>
                    <a:pt x="704" y="345"/>
                    <a:pt x="780" y="104"/>
                  </a:cubicBezTo>
                  <a:cubicBezTo>
                    <a:pt x="773" y="102"/>
                    <a:pt x="773" y="102"/>
                    <a:pt x="773" y="102"/>
                  </a:cubicBezTo>
                  <a:cubicBezTo>
                    <a:pt x="545" y="207"/>
                    <a:pt x="545" y="207"/>
                    <a:pt x="545" y="207"/>
                  </a:cubicBezTo>
                </a:path>
              </a:pathLst>
            </a:custGeom>
            <a:gradFill flip="none" rotWithShape="1">
              <a:gsLst>
                <a:gs pos="100000">
                  <a:srgbClr val="000000">
                    <a:alpha val="0"/>
                  </a:srgbClr>
                </a:gs>
                <a:gs pos="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0" name="Freeform 28">
              <a:extLst>
                <a:ext uri="{FF2B5EF4-FFF2-40B4-BE49-F238E27FC236}">
                  <a16:creationId xmlns:a16="http://schemas.microsoft.com/office/drawing/2014/main" id="{C25565F9-4631-4D12-A871-F619234F11CE}"/>
                </a:ext>
              </a:extLst>
            </p:cNvPr>
            <p:cNvSpPr/>
            <p:nvPr/>
          </p:nvSpPr>
          <p:spPr bwMode="auto">
            <a:xfrm>
              <a:off x="4969" y="1008"/>
              <a:ext cx="1244" cy="2141"/>
            </a:xfrm>
            <a:custGeom>
              <a:avLst/>
              <a:gdLst>
                <a:gd name="T0" fmla="*/ 2 w 526"/>
                <a:gd name="T1" fmla="*/ 194 h 905"/>
                <a:gd name="T2" fmla="*/ 0 w 526"/>
                <a:gd name="T3" fmla="*/ 196 h 905"/>
                <a:gd name="T4" fmla="*/ 97 w 526"/>
                <a:gd name="T5" fmla="*/ 584 h 905"/>
                <a:gd name="T6" fmla="*/ 8 w 526"/>
                <a:gd name="T7" fmla="*/ 551 h 905"/>
                <a:gd name="T8" fmla="*/ 77 w 526"/>
                <a:gd name="T9" fmla="*/ 699 h 905"/>
                <a:gd name="T10" fmla="*/ 172 w 526"/>
                <a:gd name="T11" fmla="*/ 905 h 905"/>
                <a:gd name="T12" fmla="*/ 400 w 526"/>
                <a:gd name="T13" fmla="*/ 800 h 905"/>
                <a:gd name="T14" fmla="*/ 526 w 526"/>
                <a:gd name="T15" fmla="*/ 741 h 905"/>
                <a:gd name="T16" fmla="*/ 431 w 526"/>
                <a:gd name="T17" fmla="*/ 707 h 905"/>
                <a:gd name="T18" fmla="*/ 289 w 526"/>
                <a:gd name="T19" fmla="*/ 0 h 905"/>
                <a:gd name="T20" fmla="*/ 283 w 526"/>
                <a:gd name="T21" fmla="*/ 4 h 905"/>
                <a:gd name="T22" fmla="*/ 223 w 526"/>
                <a:gd name="T23" fmla="*/ 248 h 905"/>
                <a:gd name="T24" fmla="*/ 2 w 526"/>
                <a:gd name="T25" fmla="*/ 194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6" h="905">
                  <a:moveTo>
                    <a:pt x="2" y="194"/>
                  </a:moveTo>
                  <a:cubicBezTo>
                    <a:pt x="0" y="196"/>
                    <a:pt x="0" y="196"/>
                    <a:pt x="0" y="196"/>
                  </a:cubicBezTo>
                  <a:cubicBezTo>
                    <a:pt x="78" y="311"/>
                    <a:pt x="112" y="447"/>
                    <a:pt x="97" y="584"/>
                  </a:cubicBezTo>
                  <a:cubicBezTo>
                    <a:pt x="8" y="551"/>
                    <a:pt x="8" y="551"/>
                    <a:pt x="8" y="551"/>
                  </a:cubicBezTo>
                  <a:cubicBezTo>
                    <a:pt x="77" y="699"/>
                    <a:pt x="77" y="699"/>
                    <a:pt x="77" y="699"/>
                  </a:cubicBezTo>
                  <a:cubicBezTo>
                    <a:pt x="172" y="905"/>
                    <a:pt x="172" y="905"/>
                    <a:pt x="172" y="905"/>
                  </a:cubicBezTo>
                  <a:cubicBezTo>
                    <a:pt x="400" y="800"/>
                    <a:pt x="400" y="800"/>
                    <a:pt x="400" y="800"/>
                  </a:cubicBezTo>
                  <a:cubicBezTo>
                    <a:pt x="526" y="741"/>
                    <a:pt x="526" y="741"/>
                    <a:pt x="526" y="741"/>
                  </a:cubicBezTo>
                  <a:cubicBezTo>
                    <a:pt x="431" y="707"/>
                    <a:pt x="431" y="707"/>
                    <a:pt x="431" y="707"/>
                  </a:cubicBezTo>
                  <a:cubicBezTo>
                    <a:pt x="481" y="460"/>
                    <a:pt x="430" y="209"/>
                    <a:pt x="289" y="0"/>
                  </a:cubicBezTo>
                  <a:cubicBezTo>
                    <a:pt x="283" y="4"/>
                    <a:pt x="283" y="4"/>
                    <a:pt x="283" y="4"/>
                  </a:cubicBezTo>
                  <a:cubicBezTo>
                    <a:pt x="223" y="248"/>
                    <a:pt x="223" y="248"/>
                    <a:pt x="223" y="248"/>
                  </a:cubicBezTo>
                  <a:cubicBezTo>
                    <a:pt x="2" y="194"/>
                    <a:pt x="2" y="194"/>
                    <a:pt x="2" y="194"/>
                  </a:cubicBezTo>
                </a:path>
              </a:pathLst>
            </a:custGeom>
            <a:gradFill flip="none" rotWithShape="1">
              <a:gsLst>
                <a:gs pos="100000">
                  <a:srgbClr val="000000">
                    <a:alpha val="0"/>
                  </a:srgbClr>
                </a:gs>
                <a:gs pos="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1" name="Freeform 33">
              <a:extLst>
                <a:ext uri="{FF2B5EF4-FFF2-40B4-BE49-F238E27FC236}">
                  <a16:creationId xmlns:a16="http://schemas.microsoft.com/office/drawing/2014/main" id="{8C766991-D8BC-4A57-AF45-CA620914B9DD}"/>
                </a:ext>
              </a:extLst>
            </p:cNvPr>
            <p:cNvSpPr/>
            <p:nvPr/>
          </p:nvSpPr>
          <p:spPr bwMode="auto">
            <a:xfrm>
              <a:off x="3930" y="43"/>
              <a:ext cx="1786" cy="1552"/>
            </a:xfrm>
            <a:custGeom>
              <a:avLst/>
              <a:gdLst>
                <a:gd name="T0" fmla="*/ 180 w 755"/>
                <a:gd name="T1" fmla="*/ 206 h 656"/>
                <a:gd name="T2" fmla="*/ 0 w 755"/>
                <a:gd name="T3" fmla="*/ 345 h 656"/>
                <a:gd name="T4" fmla="*/ 0 w 755"/>
                <a:gd name="T5" fmla="*/ 348 h 656"/>
                <a:gd name="T6" fmla="*/ 364 w 755"/>
                <a:gd name="T7" fmla="*/ 514 h 656"/>
                <a:gd name="T8" fmla="*/ 284 w 755"/>
                <a:gd name="T9" fmla="*/ 563 h 656"/>
                <a:gd name="T10" fmla="*/ 441 w 755"/>
                <a:gd name="T11" fmla="*/ 602 h 656"/>
                <a:gd name="T12" fmla="*/ 662 w 755"/>
                <a:gd name="T13" fmla="*/ 656 h 656"/>
                <a:gd name="T14" fmla="*/ 722 w 755"/>
                <a:gd name="T15" fmla="*/ 412 h 656"/>
                <a:gd name="T16" fmla="*/ 755 w 755"/>
                <a:gd name="T17" fmla="*/ 277 h 656"/>
                <a:gd name="T18" fmla="*/ 668 w 755"/>
                <a:gd name="T19" fmla="*/ 330 h 656"/>
                <a:gd name="T20" fmla="*/ 27 w 755"/>
                <a:gd name="T21" fmla="*/ 0 h 656"/>
                <a:gd name="T22" fmla="*/ 27 w 755"/>
                <a:gd name="T23" fmla="*/ 8 h 656"/>
                <a:gd name="T24" fmla="*/ 27 w 755"/>
                <a:gd name="T25" fmla="*/ 8 h 656"/>
                <a:gd name="T26" fmla="*/ 180 w 755"/>
                <a:gd name="T27" fmla="*/ 206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5" h="656">
                  <a:moveTo>
                    <a:pt x="180" y="206"/>
                  </a:moveTo>
                  <a:cubicBezTo>
                    <a:pt x="0" y="345"/>
                    <a:pt x="0" y="345"/>
                    <a:pt x="0" y="345"/>
                  </a:cubicBezTo>
                  <a:cubicBezTo>
                    <a:pt x="0" y="348"/>
                    <a:pt x="0" y="348"/>
                    <a:pt x="0" y="348"/>
                  </a:cubicBezTo>
                  <a:cubicBezTo>
                    <a:pt x="139" y="359"/>
                    <a:pt x="267" y="418"/>
                    <a:pt x="364" y="514"/>
                  </a:cubicBezTo>
                  <a:cubicBezTo>
                    <a:pt x="284" y="563"/>
                    <a:pt x="284" y="563"/>
                    <a:pt x="284" y="563"/>
                  </a:cubicBezTo>
                  <a:cubicBezTo>
                    <a:pt x="441" y="602"/>
                    <a:pt x="441" y="602"/>
                    <a:pt x="441" y="602"/>
                  </a:cubicBezTo>
                  <a:cubicBezTo>
                    <a:pt x="662" y="656"/>
                    <a:pt x="662" y="656"/>
                    <a:pt x="662" y="656"/>
                  </a:cubicBezTo>
                  <a:cubicBezTo>
                    <a:pt x="722" y="412"/>
                    <a:pt x="722" y="412"/>
                    <a:pt x="722" y="412"/>
                  </a:cubicBezTo>
                  <a:cubicBezTo>
                    <a:pt x="755" y="277"/>
                    <a:pt x="755" y="277"/>
                    <a:pt x="755" y="277"/>
                  </a:cubicBezTo>
                  <a:cubicBezTo>
                    <a:pt x="668" y="330"/>
                    <a:pt x="668" y="330"/>
                    <a:pt x="668" y="330"/>
                  </a:cubicBezTo>
                  <a:cubicBezTo>
                    <a:pt x="506" y="137"/>
                    <a:pt x="279" y="20"/>
                    <a:pt x="27" y="0"/>
                  </a:cubicBezTo>
                  <a:cubicBezTo>
                    <a:pt x="27" y="8"/>
                    <a:pt x="27" y="8"/>
                    <a:pt x="27" y="8"/>
                  </a:cubicBezTo>
                  <a:cubicBezTo>
                    <a:pt x="27" y="8"/>
                    <a:pt x="27" y="8"/>
                    <a:pt x="27" y="8"/>
                  </a:cubicBezTo>
                  <a:cubicBezTo>
                    <a:pt x="180" y="206"/>
                    <a:pt x="180" y="206"/>
                    <a:pt x="180" y="206"/>
                  </a:cubicBezTo>
                </a:path>
              </a:pathLst>
            </a:custGeom>
            <a:gradFill flip="none" rotWithShape="1">
              <a:gsLst>
                <a:gs pos="100000">
                  <a:srgbClr val="000000">
                    <a:alpha val="0"/>
                  </a:srgbClr>
                </a:gs>
                <a:gs pos="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2" name="Freeform 40">
              <a:extLst>
                <a:ext uri="{FF2B5EF4-FFF2-40B4-BE49-F238E27FC236}">
                  <a16:creationId xmlns:a16="http://schemas.microsoft.com/office/drawing/2014/main" id="{40C9752F-7998-4E7F-B841-C42AEE9ECA17}"/>
                </a:ext>
              </a:extLst>
            </p:cNvPr>
            <p:cNvSpPr/>
            <p:nvPr/>
          </p:nvSpPr>
          <p:spPr bwMode="auto">
            <a:xfrm>
              <a:off x="2207" y="-199"/>
              <a:ext cx="2149" cy="1500"/>
            </a:xfrm>
            <a:custGeom>
              <a:avLst/>
              <a:gdLst>
                <a:gd name="T0" fmla="*/ 252 w 908"/>
                <a:gd name="T1" fmla="*/ 632 h 634"/>
                <a:gd name="T2" fmla="*/ 255 w 908"/>
                <a:gd name="T3" fmla="*/ 634 h 634"/>
                <a:gd name="T4" fmla="*/ 612 w 908"/>
                <a:gd name="T5" fmla="*/ 453 h 634"/>
                <a:gd name="T6" fmla="*/ 600 w 908"/>
                <a:gd name="T7" fmla="*/ 546 h 634"/>
                <a:gd name="T8" fmla="*/ 908 w 908"/>
                <a:gd name="T9" fmla="*/ 308 h 634"/>
                <a:gd name="T10" fmla="*/ 755 w 908"/>
                <a:gd name="T11" fmla="*/ 110 h 634"/>
                <a:gd name="T12" fmla="*/ 755 w 908"/>
                <a:gd name="T13" fmla="*/ 110 h 634"/>
                <a:gd name="T14" fmla="*/ 670 w 908"/>
                <a:gd name="T15" fmla="*/ 0 h 634"/>
                <a:gd name="T16" fmla="*/ 657 w 908"/>
                <a:gd name="T17" fmla="*/ 100 h 634"/>
                <a:gd name="T18" fmla="*/ 0 w 908"/>
                <a:gd name="T19" fmla="*/ 396 h 634"/>
                <a:gd name="T20" fmla="*/ 5 w 908"/>
                <a:gd name="T21" fmla="*/ 401 h 634"/>
                <a:gd name="T22" fmla="*/ 256 w 908"/>
                <a:gd name="T23" fmla="*/ 405 h 634"/>
                <a:gd name="T24" fmla="*/ 252 w 908"/>
                <a:gd name="T25" fmla="*/ 632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8" h="634">
                  <a:moveTo>
                    <a:pt x="252" y="632"/>
                  </a:moveTo>
                  <a:cubicBezTo>
                    <a:pt x="255" y="634"/>
                    <a:pt x="255" y="634"/>
                    <a:pt x="255" y="634"/>
                  </a:cubicBezTo>
                  <a:cubicBezTo>
                    <a:pt x="350" y="532"/>
                    <a:pt x="475" y="469"/>
                    <a:pt x="612" y="453"/>
                  </a:cubicBezTo>
                  <a:cubicBezTo>
                    <a:pt x="600" y="546"/>
                    <a:pt x="600" y="546"/>
                    <a:pt x="600" y="546"/>
                  </a:cubicBezTo>
                  <a:cubicBezTo>
                    <a:pt x="908" y="308"/>
                    <a:pt x="908" y="308"/>
                    <a:pt x="908" y="308"/>
                  </a:cubicBezTo>
                  <a:cubicBezTo>
                    <a:pt x="755" y="110"/>
                    <a:pt x="755" y="110"/>
                    <a:pt x="755" y="110"/>
                  </a:cubicBezTo>
                  <a:cubicBezTo>
                    <a:pt x="755" y="110"/>
                    <a:pt x="755" y="110"/>
                    <a:pt x="755" y="110"/>
                  </a:cubicBezTo>
                  <a:cubicBezTo>
                    <a:pt x="670" y="0"/>
                    <a:pt x="670" y="0"/>
                    <a:pt x="670" y="0"/>
                  </a:cubicBezTo>
                  <a:cubicBezTo>
                    <a:pt x="657" y="100"/>
                    <a:pt x="657" y="100"/>
                    <a:pt x="657" y="100"/>
                  </a:cubicBezTo>
                  <a:cubicBezTo>
                    <a:pt x="405" y="107"/>
                    <a:pt x="172" y="211"/>
                    <a:pt x="0" y="396"/>
                  </a:cubicBezTo>
                  <a:cubicBezTo>
                    <a:pt x="5" y="401"/>
                    <a:pt x="5" y="401"/>
                    <a:pt x="5" y="401"/>
                  </a:cubicBezTo>
                  <a:cubicBezTo>
                    <a:pt x="256" y="405"/>
                    <a:pt x="256" y="405"/>
                    <a:pt x="256" y="405"/>
                  </a:cubicBezTo>
                  <a:cubicBezTo>
                    <a:pt x="252" y="632"/>
                    <a:pt x="252" y="632"/>
                    <a:pt x="252" y="632"/>
                  </a:cubicBezTo>
                </a:path>
              </a:pathLst>
            </a:custGeom>
            <a:gradFill flip="none" rotWithShape="1">
              <a:gsLst>
                <a:gs pos="100000">
                  <a:srgbClr val="000000">
                    <a:alpha val="0"/>
                  </a:srgbClr>
                </a:gs>
                <a:gs pos="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13" name="组合 12">
            <a:extLst>
              <a:ext uri="{FF2B5EF4-FFF2-40B4-BE49-F238E27FC236}">
                <a16:creationId xmlns:a16="http://schemas.microsoft.com/office/drawing/2014/main" id="{B57598E7-7836-46AE-8D32-43E22C0418F8}"/>
              </a:ext>
            </a:extLst>
          </p:cNvPr>
          <p:cNvGrpSpPr/>
          <p:nvPr/>
        </p:nvGrpSpPr>
        <p:grpSpPr>
          <a:xfrm>
            <a:off x="8267983" y="2211134"/>
            <a:ext cx="2862326" cy="1084255"/>
            <a:chOff x="6363528" y="1992914"/>
            <a:chExt cx="2862326" cy="1084255"/>
          </a:xfrm>
        </p:grpSpPr>
        <p:sp>
          <p:nvSpPr>
            <p:cNvPr id="14" name="TextBox 52">
              <a:extLst>
                <a:ext uri="{FF2B5EF4-FFF2-40B4-BE49-F238E27FC236}">
                  <a16:creationId xmlns:a16="http://schemas.microsoft.com/office/drawing/2014/main" id="{6513565D-8AAC-43B7-B5A3-B276251DB278}"/>
                </a:ext>
              </a:extLst>
            </p:cNvPr>
            <p:cNvSpPr txBox="1"/>
            <p:nvPr/>
          </p:nvSpPr>
          <p:spPr>
            <a:xfrm>
              <a:off x="6363528" y="2430838"/>
              <a:ext cx="2862326" cy="646331"/>
            </a:xfrm>
            <a:prstGeom prst="rect">
              <a:avLst/>
            </a:prstGeom>
            <a:noFill/>
          </p:spPr>
          <p:txBody>
            <a:bodyPr wrap="square" lIns="0" tIns="0" rIns="0" bIns="0" rtlCol="0">
              <a:spAutoFit/>
            </a:bodyPr>
            <a:lstStyle/>
            <a:p>
              <a:pPr>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15" name="TextBox 54">
              <a:extLst>
                <a:ext uri="{FF2B5EF4-FFF2-40B4-BE49-F238E27FC236}">
                  <a16:creationId xmlns:a16="http://schemas.microsoft.com/office/drawing/2014/main" id="{41DB49C6-8320-4B51-8CF5-F0DC1ABC6DF3}"/>
                </a:ext>
              </a:extLst>
            </p:cNvPr>
            <p:cNvSpPr txBox="1"/>
            <p:nvPr/>
          </p:nvSpPr>
          <p:spPr>
            <a:xfrm>
              <a:off x="6363528" y="1992914"/>
              <a:ext cx="1258358" cy="307777"/>
            </a:xfrm>
            <a:prstGeom prst="rect">
              <a:avLst/>
            </a:prstGeom>
            <a:noFill/>
          </p:spPr>
          <p:txBody>
            <a:bodyPr wrap="none" lIns="0" tIns="0" rIns="0" bIns="0" rtlCol="0">
              <a:spAutoFit/>
            </a:bodyPr>
            <a:lstStyle/>
            <a:p>
              <a:pP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16" name="组合 15">
            <a:extLst>
              <a:ext uri="{FF2B5EF4-FFF2-40B4-BE49-F238E27FC236}">
                <a16:creationId xmlns:a16="http://schemas.microsoft.com/office/drawing/2014/main" id="{F717DE94-A4A6-4C91-8CFF-9D7667A21610}"/>
              </a:ext>
            </a:extLst>
          </p:cNvPr>
          <p:cNvGrpSpPr/>
          <p:nvPr/>
        </p:nvGrpSpPr>
        <p:grpSpPr>
          <a:xfrm>
            <a:off x="8267983" y="4421630"/>
            <a:ext cx="2862326" cy="1084255"/>
            <a:chOff x="6363528" y="1992914"/>
            <a:chExt cx="2862326" cy="1084255"/>
          </a:xfrm>
        </p:grpSpPr>
        <p:sp>
          <p:nvSpPr>
            <p:cNvPr id="17" name="TextBox 52">
              <a:extLst>
                <a:ext uri="{FF2B5EF4-FFF2-40B4-BE49-F238E27FC236}">
                  <a16:creationId xmlns:a16="http://schemas.microsoft.com/office/drawing/2014/main" id="{A799F9B3-B8E8-4BAC-A629-E3E029CB5F83}"/>
                </a:ext>
              </a:extLst>
            </p:cNvPr>
            <p:cNvSpPr txBox="1"/>
            <p:nvPr/>
          </p:nvSpPr>
          <p:spPr>
            <a:xfrm>
              <a:off x="6363528" y="2430838"/>
              <a:ext cx="2862326" cy="646331"/>
            </a:xfrm>
            <a:prstGeom prst="rect">
              <a:avLst/>
            </a:prstGeom>
            <a:noFill/>
          </p:spPr>
          <p:txBody>
            <a:bodyPr wrap="square" lIns="0" tIns="0" rIns="0" bIns="0" rtlCol="0">
              <a:spAutoFit/>
            </a:bodyPr>
            <a:lstStyle/>
            <a:p>
              <a:pPr>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18" name="TextBox 54">
              <a:extLst>
                <a:ext uri="{FF2B5EF4-FFF2-40B4-BE49-F238E27FC236}">
                  <a16:creationId xmlns:a16="http://schemas.microsoft.com/office/drawing/2014/main" id="{D8D9DD56-A176-41F6-88D0-774390A175FF}"/>
                </a:ext>
              </a:extLst>
            </p:cNvPr>
            <p:cNvSpPr txBox="1"/>
            <p:nvPr/>
          </p:nvSpPr>
          <p:spPr>
            <a:xfrm>
              <a:off x="6363528" y="1992914"/>
              <a:ext cx="1258358" cy="307777"/>
            </a:xfrm>
            <a:prstGeom prst="rect">
              <a:avLst/>
            </a:prstGeom>
            <a:noFill/>
          </p:spPr>
          <p:txBody>
            <a:bodyPr wrap="none" lIns="0" tIns="0" rIns="0" bIns="0" rtlCol="0">
              <a:spAutoFit/>
            </a:bodyPr>
            <a:lstStyle/>
            <a:p>
              <a:pP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19" name="组合 18">
            <a:extLst>
              <a:ext uri="{FF2B5EF4-FFF2-40B4-BE49-F238E27FC236}">
                <a16:creationId xmlns:a16="http://schemas.microsoft.com/office/drawing/2014/main" id="{40F99C39-BF4A-4E8B-B278-5555B1877FBD}"/>
              </a:ext>
            </a:extLst>
          </p:cNvPr>
          <p:cNvGrpSpPr/>
          <p:nvPr/>
        </p:nvGrpSpPr>
        <p:grpSpPr>
          <a:xfrm>
            <a:off x="1176848" y="2211134"/>
            <a:ext cx="2797178" cy="1084255"/>
            <a:chOff x="7261222" y="1992914"/>
            <a:chExt cx="2797178" cy="1084255"/>
          </a:xfrm>
        </p:grpSpPr>
        <p:sp>
          <p:nvSpPr>
            <p:cNvPr id="20" name="TextBox 52">
              <a:extLst>
                <a:ext uri="{FF2B5EF4-FFF2-40B4-BE49-F238E27FC236}">
                  <a16:creationId xmlns:a16="http://schemas.microsoft.com/office/drawing/2014/main" id="{91521F2D-4CE3-44F1-A2A9-D0EBD5B29CED}"/>
                </a:ext>
              </a:extLst>
            </p:cNvPr>
            <p:cNvSpPr txBox="1"/>
            <p:nvPr/>
          </p:nvSpPr>
          <p:spPr>
            <a:xfrm>
              <a:off x="7261222" y="2430838"/>
              <a:ext cx="2797178" cy="646331"/>
            </a:xfrm>
            <a:prstGeom prst="rect">
              <a:avLst/>
            </a:prstGeom>
            <a:noFill/>
          </p:spPr>
          <p:txBody>
            <a:bodyPr wrap="square" lIns="0" tIns="0" rIns="0" bIns="0" rtlCol="0">
              <a:spAutoFit/>
            </a:bodyPr>
            <a:lstStyle/>
            <a:p>
              <a:pPr algn="r">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21" name="TextBox 54">
              <a:extLst>
                <a:ext uri="{FF2B5EF4-FFF2-40B4-BE49-F238E27FC236}">
                  <a16:creationId xmlns:a16="http://schemas.microsoft.com/office/drawing/2014/main" id="{546B7624-7C8E-41F9-B1D0-AC4DCF6DCE4C}"/>
                </a:ext>
              </a:extLst>
            </p:cNvPr>
            <p:cNvSpPr txBox="1"/>
            <p:nvPr/>
          </p:nvSpPr>
          <p:spPr>
            <a:xfrm>
              <a:off x="8800042" y="1992914"/>
              <a:ext cx="1258358" cy="307777"/>
            </a:xfrm>
            <a:prstGeom prst="rect">
              <a:avLst/>
            </a:prstGeom>
            <a:noFill/>
          </p:spPr>
          <p:txBody>
            <a:bodyPr wrap="none" lIns="0" tIns="0" rIns="0" bIns="0" rtlCol="0">
              <a:spAutoFit/>
            </a:bodyPr>
            <a:lstStyle/>
            <a:p>
              <a:pPr algn="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22" name="组合 21">
            <a:extLst>
              <a:ext uri="{FF2B5EF4-FFF2-40B4-BE49-F238E27FC236}">
                <a16:creationId xmlns:a16="http://schemas.microsoft.com/office/drawing/2014/main" id="{F2322DD4-6931-454F-8CEA-923CBCCF882B}"/>
              </a:ext>
            </a:extLst>
          </p:cNvPr>
          <p:cNvGrpSpPr/>
          <p:nvPr/>
        </p:nvGrpSpPr>
        <p:grpSpPr>
          <a:xfrm>
            <a:off x="1176848" y="4421630"/>
            <a:ext cx="2797178" cy="1084255"/>
            <a:chOff x="7261222" y="1992914"/>
            <a:chExt cx="2797178" cy="1084255"/>
          </a:xfrm>
        </p:grpSpPr>
        <p:sp>
          <p:nvSpPr>
            <p:cNvPr id="23" name="TextBox 52">
              <a:extLst>
                <a:ext uri="{FF2B5EF4-FFF2-40B4-BE49-F238E27FC236}">
                  <a16:creationId xmlns:a16="http://schemas.microsoft.com/office/drawing/2014/main" id="{D1EF022B-FDF8-40BD-88FC-7FDEDE113EE5}"/>
                </a:ext>
              </a:extLst>
            </p:cNvPr>
            <p:cNvSpPr txBox="1"/>
            <p:nvPr/>
          </p:nvSpPr>
          <p:spPr>
            <a:xfrm>
              <a:off x="7261222" y="2430838"/>
              <a:ext cx="2797178" cy="646331"/>
            </a:xfrm>
            <a:prstGeom prst="rect">
              <a:avLst/>
            </a:prstGeom>
            <a:noFill/>
          </p:spPr>
          <p:txBody>
            <a:bodyPr wrap="square" lIns="0" tIns="0" rIns="0" bIns="0" rtlCol="0">
              <a:spAutoFit/>
            </a:bodyPr>
            <a:lstStyle/>
            <a:p>
              <a:pPr algn="r">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24" name="TextBox 54">
              <a:extLst>
                <a:ext uri="{FF2B5EF4-FFF2-40B4-BE49-F238E27FC236}">
                  <a16:creationId xmlns:a16="http://schemas.microsoft.com/office/drawing/2014/main" id="{AF83E724-0427-4188-BF16-04F55CBB706F}"/>
                </a:ext>
              </a:extLst>
            </p:cNvPr>
            <p:cNvSpPr txBox="1"/>
            <p:nvPr/>
          </p:nvSpPr>
          <p:spPr>
            <a:xfrm>
              <a:off x="8800042" y="1992914"/>
              <a:ext cx="1258358" cy="307777"/>
            </a:xfrm>
            <a:prstGeom prst="rect">
              <a:avLst/>
            </a:prstGeom>
            <a:noFill/>
          </p:spPr>
          <p:txBody>
            <a:bodyPr wrap="none" lIns="0" tIns="0" rIns="0" bIns="0" rtlCol="0">
              <a:spAutoFit/>
            </a:bodyPr>
            <a:lstStyle/>
            <a:p>
              <a:pPr algn="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spTree>
    <p:extLst>
      <p:ext uri="{BB962C8B-B14F-4D97-AF65-F5344CB8AC3E}">
        <p14:creationId xmlns:p14="http://schemas.microsoft.com/office/powerpoint/2010/main" val="386946870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6DF00BBA-72F0-41EB-8A0E-B4230D8E1C16}"/>
              </a:ext>
            </a:extLst>
          </p:cNvPr>
          <p:cNvSpPr/>
          <p:nvPr/>
        </p:nvSpPr>
        <p:spPr>
          <a:xfrm>
            <a:off x="0" y="0"/>
            <a:ext cx="12192000"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7" name="组合 6">
            <a:extLst>
              <a:ext uri="{FF2B5EF4-FFF2-40B4-BE49-F238E27FC236}">
                <a16:creationId xmlns:a16="http://schemas.microsoft.com/office/drawing/2014/main" id="{1C41961F-0279-49FD-8942-0DA845DF9467}"/>
              </a:ext>
            </a:extLst>
          </p:cNvPr>
          <p:cNvGrpSpPr/>
          <p:nvPr/>
        </p:nvGrpSpPr>
        <p:grpSpPr>
          <a:xfrm>
            <a:off x="5008649" y="2644289"/>
            <a:ext cx="4343359" cy="943868"/>
            <a:chOff x="5475115" y="2734610"/>
            <a:chExt cx="4343359" cy="943868"/>
          </a:xfrm>
        </p:grpSpPr>
        <p:sp>
          <p:nvSpPr>
            <p:cNvPr id="8" name="文本框 7">
              <a:extLst>
                <a:ext uri="{FF2B5EF4-FFF2-40B4-BE49-F238E27FC236}">
                  <a16:creationId xmlns:a16="http://schemas.microsoft.com/office/drawing/2014/main" id="{63DEC67E-2385-4898-AC4C-1D023E30F8AD}"/>
                </a:ext>
              </a:extLst>
            </p:cNvPr>
            <p:cNvSpPr txBox="1"/>
            <p:nvPr/>
          </p:nvSpPr>
          <p:spPr>
            <a:xfrm>
              <a:off x="5475115" y="2734610"/>
              <a:ext cx="4343359" cy="646331"/>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bodyPr>
            <a:lstStyle/>
            <a:p>
              <a:r>
                <a:rPr lang="zh-CN" altLang="en-US" sz="36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第三部分标题内容</a:t>
              </a:r>
            </a:p>
          </p:txBody>
        </p:sp>
        <p:sp>
          <p:nvSpPr>
            <p:cNvPr id="9" name="文本框 8">
              <a:extLst>
                <a:ext uri="{FF2B5EF4-FFF2-40B4-BE49-F238E27FC236}">
                  <a16:creationId xmlns:a16="http://schemas.microsoft.com/office/drawing/2014/main" id="{9D3BD136-E7F8-4894-BC32-4B2BB2EA935E}"/>
                </a:ext>
              </a:extLst>
            </p:cNvPr>
            <p:cNvSpPr txBox="1"/>
            <p:nvPr/>
          </p:nvSpPr>
          <p:spPr>
            <a:xfrm>
              <a:off x="5570365" y="3370701"/>
              <a:ext cx="3523337" cy="307777"/>
            </a:xfrm>
            <a:prstGeom prst="rect">
              <a:avLst/>
            </a:prstGeom>
            <a:noFill/>
          </p:spPr>
          <p:txBody>
            <a:bodyPr wrap="square" rtlCol="0">
              <a:spAutoFit/>
            </a:bodyPr>
            <a:lstStyle/>
            <a:p>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在此输入您的辅助性说明文字</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15" name="组合 14">
            <a:extLst>
              <a:ext uri="{FF2B5EF4-FFF2-40B4-BE49-F238E27FC236}">
                <a16:creationId xmlns:a16="http://schemas.microsoft.com/office/drawing/2014/main" id="{E311D425-F7DE-4ED7-9857-F80E9C24A11C}"/>
              </a:ext>
            </a:extLst>
          </p:cNvPr>
          <p:cNvGrpSpPr/>
          <p:nvPr/>
        </p:nvGrpSpPr>
        <p:grpSpPr>
          <a:xfrm>
            <a:off x="2611351" y="2200833"/>
            <a:ext cx="2011162" cy="1830780"/>
            <a:chOff x="2289002" y="1889047"/>
            <a:chExt cx="2011162" cy="1830780"/>
          </a:xfrm>
        </p:grpSpPr>
        <p:sp>
          <p:nvSpPr>
            <p:cNvPr id="13" name="文本框 12">
              <a:extLst>
                <a:ext uri="{FF2B5EF4-FFF2-40B4-BE49-F238E27FC236}">
                  <a16:creationId xmlns:a16="http://schemas.microsoft.com/office/drawing/2014/main" id="{D8D5EB6E-1342-4FF9-B4E1-3E6D24B7F3A9}"/>
                </a:ext>
              </a:extLst>
            </p:cNvPr>
            <p:cNvSpPr txBox="1"/>
            <p:nvPr/>
          </p:nvSpPr>
          <p:spPr>
            <a:xfrm>
              <a:off x="2289002" y="1889047"/>
              <a:ext cx="2011162" cy="1569660"/>
            </a:xfrm>
            <a:prstGeom prst="rect">
              <a:avLst/>
            </a:prstGeom>
            <a:noFill/>
          </p:spPr>
          <p:txBody>
            <a:bodyPr wrap="square" rtlCol="0">
              <a:spAutoFit/>
            </a:bodyPr>
            <a:lstStyle/>
            <a:p>
              <a:pPr algn="ctr"/>
              <a:r>
                <a:rPr lang="en-US" altLang="zh-CN" sz="96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03</a:t>
              </a:r>
            </a:p>
          </p:txBody>
        </p:sp>
        <p:sp>
          <p:nvSpPr>
            <p:cNvPr id="14" name="Viktoria…">
              <a:extLst>
                <a:ext uri="{FF2B5EF4-FFF2-40B4-BE49-F238E27FC236}">
                  <a16:creationId xmlns:a16="http://schemas.microsoft.com/office/drawing/2014/main" id="{DBAED777-A39C-480E-9CC2-C66E9A22FE8D}"/>
                </a:ext>
              </a:extLst>
            </p:cNvPr>
            <p:cNvSpPr/>
            <p:nvPr/>
          </p:nvSpPr>
          <p:spPr>
            <a:xfrm>
              <a:off x="2691824" y="3473606"/>
              <a:ext cx="1205518" cy="246221"/>
            </a:xfrm>
            <a:prstGeom prst="rect">
              <a:avLst/>
            </a:prstGeom>
            <a:noFill/>
            <a:ln w="12700">
              <a:miter lim="400000"/>
            </a:ln>
            <a:extLst>
              <a:ext uri="{C572A759-6A51-4108-AA02-DFA0A04FC94B}">
                <ma14:wrappingTextBoxFlag xmlns="" xmlns:ma14="http://schemas.microsoft.com/office/mac/drawingml/2011/main" val="1"/>
              </a:ext>
            </a:extLst>
          </p:spPr>
          <p:txBody>
            <a:bodyPr wrap="square" lIns="0" tIns="0" rIns="0" bIns="0" anchor="b">
              <a:spAutoFit/>
            </a:bodyPr>
            <a:lstStyle/>
            <a:p>
              <a:pPr algn="dist"/>
              <a:r>
                <a:rPr lang="en-US" altLang="zh-CN" sz="1600" dirty="0">
                  <a:solidFill>
                    <a:schemeClr val="bg1"/>
                  </a:solidFill>
                  <a:latin typeface="思源黑体 CN ExtraLight" panose="020B0200000000000000" pitchFamily="34" charset="-122"/>
                  <a:ea typeface="思源黑体 CN ExtraLight" panose="020B0200000000000000" pitchFamily="34" charset="-122"/>
                  <a:cs typeface="+mn-ea"/>
                  <a:sym typeface="思源黑体 CN Light" panose="020B0300000000000000" pitchFamily="34" charset="-122"/>
                </a:rPr>
                <a:t>THREE</a:t>
              </a:r>
              <a:endParaRPr lang="zh-CN" altLang="en-US" sz="1600" dirty="0">
                <a:solidFill>
                  <a:schemeClr val="bg1"/>
                </a:solidFill>
                <a:latin typeface="思源黑体 CN ExtraLight" panose="020B0200000000000000" pitchFamily="34" charset="-122"/>
                <a:ea typeface="思源黑体 CN ExtraLight" panose="020B0200000000000000" pitchFamily="34" charset="-122"/>
                <a:cs typeface="+mn-ea"/>
                <a:sym typeface="思源黑体 CN Light" panose="020B0300000000000000" pitchFamily="34" charset="-122"/>
              </a:endParaRPr>
            </a:p>
          </p:txBody>
        </p:sp>
      </p:grpSp>
      <p:cxnSp>
        <p:nvCxnSpPr>
          <p:cNvPr id="16" name="直接连接符 15">
            <a:extLst>
              <a:ext uri="{FF2B5EF4-FFF2-40B4-BE49-F238E27FC236}">
                <a16:creationId xmlns:a16="http://schemas.microsoft.com/office/drawing/2014/main" id="{A9FD7F02-7457-44F8-8C90-F76C7EF1DC37}"/>
              </a:ext>
            </a:extLst>
          </p:cNvPr>
          <p:cNvCxnSpPr>
            <a:cxnSpLocks/>
          </p:cNvCxnSpPr>
          <p:nvPr/>
        </p:nvCxnSpPr>
        <p:spPr>
          <a:xfrm>
            <a:off x="5103899" y="2163723"/>
            <a:ext cx="2800350" cy="0"/>
          </a:xfrm>
          <a:prstGeom prst="line">
            <a:avLst/>
          </a:prstGeom>
          <a:ln w="57150">
            <a:gradFill flip="none" rotWithShape="1">
              <a:gsLst>
                <a:gs pos="0">
                  <a:srgbClr val="019CBC"/>
                </a:gs>
                <a:gs pos="100000">
                  <a:srgbClr val="019CBC">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id="{6FEECC7A-586C-433C-8216-6759D51A4959}"/>
              </a:ext>
            </a:extLst>
          </p:cNvPr>
          <p:cNvCxnSpPr>
            <a:cxnSpLocks/>
          </p:cNvCxnSpPr>
          <p:nvPr/>
        </p:nvCxnSpPr>
        <p:spPr>
          <a:xfrm>
            <a:off x="5103899" y="4068723"/>
            <a:ext cx="4476750" cy="0"/>
          </a:xfrm>
          <a:prstGeom prst="line">
            <a:avLst/>
          </a:prstGeom>
          <a:ln w="57150">
            <a:gradFill flip="none" rotWithShape="1">
              <a:gsLst>
                <a:gs pos="0">
                  <a:srgbClr val="019CBC"/>
                </a:gs>
                <a:gs pos="100000">
                  <a:srgbClr val="019CBC">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864467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电子产品, 电路&#10;&#10;描述已自动生成">
            <a:extLst>
              <a:ext uri="{FF2B5EF4-FFF2-40B4-BE49-F238E27FC236}">
                <a16:creationId xmlns:a16="http://schemas.microsoft.com/office/drawing/2014/main" id="{B159768C-3ACA-4CAF-98C3-A76D48AE470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7794" b="7794"/>
          <a:stretch/>
        </p:blipFill>
        <p:spPr>
          <a:xfrm>
            <a:off x="0" y="0"/>
            <a:ext cx="12192000" cy="6858000"/>
          </a:xfrm>
          <a:prstGeom prst="rect">
            <a:avLst/>
          </a:prstGeom>
        </p:spPr>
      </p:pic>
      <p:sp>
        <p:nvSpPr>
          <p:cNvPr id="4" name="矩形 3">
            <a:extLst>
              <a:ext uri="{FF2B5EF4-FFF2-40B4-BE49-F238E27FC236}">
                <a16:creationId xmlns:a16="http://schemas.microsoft.com/office/drawing/2014/main" id="{DE8523AD-58AC-48FF-8B65-DF4C29CE1BE6}"/>
              </a:ext>
            </a:extLst>
          </p:cNvPr>
          <p:cNvSpPr/>
          <p:nvPr/>
        </p:nvSpPr>
        <p:spPr>
          <a:xfrm>
            <a:off x="0" y="0"/>
            <a:ext cx="12192000" cy="68580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5" name="组合 4">
            <a:extLst>
              <a:ext uri="{FF2B5EF4-FFF2-40B4-BE49-F238E27FC236}">
                <a16:creationId xmlns:a16="http://schemas.microsoft.com/office/drawing/2014/main" id="{C8918C92-4245-4FE5-AF91-6B1FEB891FD1}"/>
              </a:ext>
            </a:extLst>
          </p:cNvPr>
          <p:cNvGrpSpPr/>
          <p:nvPr/>
        </p:nvGrpSpPr>
        <p:grpSpPr>
          <a:xfrm>
            <a:off x="399550" y="520785"/>
            <a:ext cx="3962900" cy="774615"/>
            <a:chOff x="761500" y="463635"/>
            <a:chExt cx="3962900" cy="774615"/>
          </a:xfrm>
        </p:grpSpPr>
        <p:sp>
          <p:nvSpPr>
            <p:cNvPr id="6" name="文本框 5">
              <a:extLst>
                <a:ext uri="{FF2B5EF4-FFF2-40B4-BE49-F238E27FC236}">
                  <a16:creationId xmlns:a16="http://schemas.microsoft.com/office/drawing/2014/main" id="{BBCD81C8-2D97-4859-8008-DEFC6FB2774F}"/>
                </a:ext>
              </a:extLst>
            </p:cNvPr>
            <p:cNvSpPr txBox="1"/>
            <p:nvPr/>
          </p:nvSpPr>
          <p:spPr>
            <a:xfrm>
              <a:off x="761500" y="463635"/>
              <a:ext cx="3962900" cy="523220"/>
            </a:xfrm>
            <a:prstGeom prst="rect">
              <a:avLst/>
            </a:prstGeom>
            <a:noFill/>
          </p:spPr>
          <p:txBody>
            <a:bodyPr wrap="square" rtlCol="0" anchor="ctr">
              <a:spAutoFit/>
            </a:bodyPr>
            <a:lstStyle/>
            <a:p>
              <a:r>
                <a:rPr lang="zh-CN" altLang="en-US" sz="28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思源黑体 CN Light" panose="020B0300000000000000" pitchFamily="34" charset="-122"/>
                </a:rPr>
                <a:t>在此输入您的标题内容</a:t>
              </a:r>
            </a:p>
          </p:txBody>
        </p:sp>
        <p:sp>
          <p:nvSpPr>
            <p:cNvPr id="7" name="Shape 48261">
              <a:extLst>
                <a:ext uri="{FF2B5EF4-FFF2-40B4-BE49-F238E27FC236}">
                  <a16:creationId xmlns:a16="http://schemas.microsoft.com/office/drawing/2014/main" id="{50596C86-C207-4C4C-A39B-BF9E2CE14308}"/>
                </a:ext>
              </a:extLst>
            </p:cNvPr>
            <p:cNvSpPr/>
            <p:nvPr/>
          </p:nvSpPr>
          <p:spPr>
            <a:xfrm>
              <a:off x="885165" y="923612"/>
              <a:ext cx="2334285" cy="31463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gn="dist" defTabSz="778914" fontAlgn="base">
                <a:spcBef>
                  <a:spcPts val="0"/>
                </a:spcBef>
                <a:spcAft>
                  <a:spcPct val="0"/>
                </a:spcAft>
                <a:defRPr/>
              </a:pPr>
              <a:r>
                <a:rPr lang="zh-CN" altLang="en-US" sz="12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在此输入您的辅助性说明文字</a:t>
              </a:r>
            </a:p>
          </p:txBody>
        </p:sp>
      </p:grpSp>
      <p:grpSp>
        <p:nvGrpSpPr>
          <p:cNvPr id="8" name="组合 7">
            <a:extLst>
              <a:ext uri="{FF2B5EF4-FFF2-40B4-BE49-F238E27FC236}">
                <a16:creationId xmlns:a16="http://schemas.microsoft.com/office/drawing/2014/main" id="{A02D160B-9FC8-481A-B166-22660E0BC8FD}"/>
              </a:ext>
            </a:extLst>
          </p:cNvPr>
          <p:cNvGrpSpPr/>
          <p:nvPr/>
        </p:nvGrpSpPr>
        <p:grpSpPr>
          <a:xfrm>
            <a:off x="1690357" y="1838206"/>
            <a:ext cx="1413626" cy="4039032"/>
            <a:chOff x="7775272" y="2079773"/>
            <a:chExt cx="1413626" cy="4039032"/>
          </a:xfrm>
        </p:grpSpPr>
        <p:sp>
          <p:nvSpPr>
            <p:cNvPr id="9" name="Freeform 1">
              <a:extLst>
                <a:ext uri="{FF2B5EF4-FFF2-40B4-BE49-F238E27FC236}">
                  <a16:creationId xmlns:a16="http://schemas.microsoft.com/office/drawing/2014/main" id="{97F80C8B-E1D6-46C3-8F34-7C7E60F4FE8F}"/>
                </a:ext>
              </a:extLst>
            </p:cNvPr>
            <p:cNvSpPr>
              <a:spLocks noChangeArrowheads="1"/>
            </p:cNvSpPr>
            <p:nvPr/>
          </p:nvSpPr>
          <p:spPr bwMode="auto">
            <a:xfrm>
              <a:off x="8358637" y="2434639"/>
              <a:ext cx="1148"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0" name="Freeform 2">
              <a:extLst>
                <a:ext uri="{FF2B5EF4-FFF2-40B4-BE49-F238E27FC236}">
                  <a16:creationId xmlns:a16="http://schemas.microsoft.com/office/drawing/2014/main" id="{5B3BA583-FE2B-4DED-A015-8B50CC855C0B}"/>
                </a:ext>
              </a:extLst>
            </p:cNvPr>
            <p:cNvSpPr>
              <a:spLocks noChangeArrowheads="1"/>
            </p:cNvSpPr>
            <p:nvPr/>
          </p:nvSpPr>
          <p:spPr bwMode="auto">
            <a:xfrm>
              <a:off x="8358637" y="2434639"/>
              <a:ext cx="1148"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1" name="Freeform 19">
              <a:extLst>
                <a:ext uri="{FF2B5EF4-FFF2-40B4-BE49-F238E27FC236}">
                  <a16:creationId xmlns:a16="http://schemas.microsoft.com/office/drawing/2014/main" id="{DA608CDB-B3CA-4C05-B36A-BF65006EA44A}"/>
                </a:ext>
              </a:extLst>
            </p:cNvPr>
            <p:cNvSpPr>
              <a:spLocks noChangeArrowheads="1"/>
            </p:cNvSpPr>
            <p:nvPr/>
          </p:nvSpPr>
          <p:spPr bwMode="auto">
            <a:xfrm>
              <a:off x="8636538" y="2428896"/>
              <a:ext cx="548915" cy="352569"/>
            </a:xfrm>
            <a:custGeom>
              <a:avLst/>
              <a:gdLst>
                <a:gd name="T0" fmla="*/ 1048 w 2110"/>
                <a:gd name="T1" fmla="*/ 0 h 1352"/>
                <a:gd name="T2" fmla="*/ 1035 w 2110"/>
                <a:gd name="T3" fmla="*/ 12 h 1352"/>
                <a:gd name="T4" fmla="*/ 0 w 2110"/>
                <a:gd name="T5" fmla="*/ 1351 h 1352"/>
                <a:gd name="T6" fmla="*/ 2109 w 2110"/>
                <a:gd name="T7" fmla="*/ 1351 h 1352"/>
                <a:gd name="T8" fmla="*/ 1665 w 2110"/>
                <a:gd name="T9" fmla="*/ 777 h 1352"/>
                <a:gd name="T10" fmla="*/ 1665 w 2110"/>
                <a:gd name="T11" fmla="*/ 777 h 1352"/>
                <a:gd name="T12" fmla="*/ 1048 w 2110"/>
                <a:gd name="T13" fmla="*/ 0 h 1352"/>
              </a:gdLst>
              <a:ahLst/>
              <a:cxnLst>
                <a:cxn ang="0">
                  <a:pos x="T0" y="T1"/>
                </a:cxn>
                <a:cxn ang="0">
                  <a:pos x="T2" y="T3"/>
                </a:cxn>
                <a:cxn ang="0">
                  <a:pos x="T4" y="T5"/>
                </a:cxn>
                <a:cxn ang="0">
                  <a:pos x="T6" y="T7"/>
                </a:cxn>
                <a:cxn ang="0">
                  <a:pos x="T8" y="T9"/>
                </a:cxn>
                <a:cxn ang="0">
                  <a:pos x="T10" y="T11"/>
                </a:cxn>
                <a:cxn ang="0">
                  <a:pos x="T12" y="T13"/>
                </a:cxn>
              </a:cxnLst>
              <a:rect l="0" t="0" r="r" b="b"/>
              <a:pathLst>
                <a:path w="2110" h="1352">
                  <a:moveTo>
                    <a:pt x="1048" y="0"/>
                  </a:moveTo>
                  <a:lnTo>
                    <a:pt x="1035" y="12"/>
                  </a:lnTo>
                  <a:lnTo>
                    <a:pt x="0" y="1351"/>
                  </a:lnTo>
                  <a:lnTo>
                    <a:pt x="2109" y="1351"/>
                  </a:lnTo>
                  <a:lnTo>
                    <a:pt x="1665" y="777"/>
                  </a:lnTo>
                  <a:lnTo>
                    <a:pt x="1665" y="777"/>
                  </a:lnTo>
                  <a:lnTo>
                    <a:pt x="1048"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2" name="Freeform 20">
              <a:extLst>
                <a:ext uri="{FF2B5EF4-FFF2-40B4-BE49-F238E27FC236}">
                  <a16:creationId xmlns:a16="http://schemas.microsoft.com/office/drawing/2014/main" id="{13BF4983-4268-4D07-B00D-21DC3893F710}"/>
                </a:ext>
              </a:extLst>
            </p:cNvPr>
            <p:cNvSpPr>
              <a:spLocks noChangeArrowheads="1"/>
            </p:cNvSpPr>
            <p:nvPr/>
          </p:nvSpPr>
          <p:spPr bwMode="auto">
            <a:xfrm>
              <a:off x="8636538" y="2428896"/>
              <a:ext cx="548915" cy="352569"/>
            </a:xfrm>
            <a:custGeom>
              <a:avLst/>
              <a:gdLst>
                <a:gd name="T0" fmla="*/ 1048 w 2110"/>
                <a:gd name="T1" fmla="*/ 0 h 1352"/>
                <a:gd name="T2" fmla="*/ 1035 w 2110"/>
                <a:gd name="T3" fmla="*/ 12 h 1352"/>
                <a:gd name="T4" fmla="*/ 0 w 2110"/>
                <a:gd name="T5" fmla="*/ 1351 h 1352"/>
                <a:gd name="T6" fmla="*/ 2109 w 2110"/>
                <a:gd name="T7" fmla="*/ 1351 h 1352"/>
                <a:gd name="T8" fmla="*/ 1665 w 2110"/>
                <a:gd name="T9" fmla="*/ 777 h 1352"/>
                <a:gd name="T10" fmla="*/ 1665 w 2110"/>
                <a:gd name="T11" fmla="*/ 777 h 1352"/>
                <a:gd name="T12" fmla="*/ 1048 w 2110"/>
                <a:gd name="T13" fmla="*/ 0 h 1352"/>
              </a:gdLst>
              <a:ahLst/>
              <a:cxnLst>
                <a:cxn ang="0">
                  <a:pos x="T0" y="T1"/>
                </a:cxn>
                <a:cxn ang="0">
                  <a:pos x="T2" y="T3"/>
                </a:cxn>
                <a:cxn ang="0">
                  <a:pos x="T4" y="T5"/>
                </a:cxn>
                <a:cxn ang="0">
                  <a:pos x="T6" y="T7"/>
                </a:cxn>
                <a:cxn ang="0">
                  <a:pos x="T8" y="T9"/>
                </a:cxn>
                <a:cxn ang="0">
                  <a:pos x="T10" y="T11"/>
                </a:cxn>
                <a:cxn ang="0">
                  <a:pos x="T12" y="T13"/>
                </a:cxn>
              </a:cxnLst>
              <a:rect l="0" t="0" r="r" b="b"/>
              <a:pathLst>
                <a:path w="2110" h="1352">
                  <a:moveTo>
                    <a:pt x="1048" y="0"/>
                  </a:moveTo>
                  <a:lnTo>
                    <a:pt x="1035" y="12"/>
                  </a:lnTo>
                  <a:lnTo>
                    <a:pt x="0" y="1351"/>
                  </a:lnTo>
                  <a:lnTo>
                    <a:pt x="2109" y="1351"/>
                  </a:lnTo>
                  <a:lnTo>
                    <a:pt x="1665" y="777"/>
                  </a:lnTo>
                  <a:lnTo>
                    <a:pt x="1665" y="777"/>
                  </a:lnTo>
                  <a:lnTo>
                    <a:pt x="1048"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3" name="Freeform 22">
              <a:extLst>
                <a:ext uri="{FF2B5EF4-FFF2-40B4-BE49-F238E27FC236}">
                  <a16:creationId xmlns:a16="http://schemas.microsoft.com/office/drawing/2014/main" id="{C4A46F97-9479-46C4-A581-AB86665000CD}"/>
                </a:ext>
              </a:extLst>
            </p:cNvPr>
            <p:cNvSpPr>
              <a:spLocks noChangeArrowheads="1"/>
            </p:cNvSpPr>
            <p:nvPr/>
          </p:nvSpPr>
          <p:spPr bwMode="auto">
            <a:xfrm>
              <a:off x="8362081" y="2433489"/>
              <a:ext cx="1149" cy="114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4" name="Freeform 23">
              <a:extLst>
                <a:ext uri="{FF2B5EF4-FFF2-40B4-BE49-F238E27FC236}">
                  <a16:creationId xmlns:a16="http://schemas.microsoft.com/office/drawing/2014/main" id="{0C27AE4F-3D87-4DBF-84F3-8477C4FA9F07}"/>
                </a:ext>
              </a:extLst>
            </p:cNvPr>
            <p:cNvSpPr>
              <a:spLocks noChangeArrowheads="1"/>
            </p:cNvSpPr>
            <p:nvPr/>
          </p:nvSpPr>
          <p:spPr bwMode="auto">
            <a:xfrm>
              <a:off x="8362081" y="2433489"/>
              <a:ext cx="1149" cy="114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5" name="Freeform 25">
              <a:extLst>
                <a:ext uri="{FF2B5EF4-FFF2-40B4-BE49-F238E27FC236}">
                  <a16:creationId xmlns:a16="http://schemas.microsoft.com/office/drawing/2014/main" id="{9193240B-3E9B-44F6-B3C9-406A6AD4794F}"/>
                </a:ext>
              </a:extLst>
            </p:cNvPr>
            <p:cNvSpPr>
              <a:spLocks noChangeArrowheads="1"/>
            </p:cNvSpPr>
            <p:nvPr/>
          </p:nvSpPr>
          <p:spPr bwMode="auto">
            <a:xfrm>
              <a:off x="8362082" y="2079773"/>
              <a:ext cx="816481" cy="351420"/>
            </a:xfrm>
            <a:custGeom>
              <a:avLst/>
              <a:gdLst>
                <a:gd name="T0" fmla="*/ 654 w 3134"/>
                <a:gd name="T1" fmla="*/ 511 h 1351"/>
                <a:gd name="T2" fmla="*/ 0 w 3134"/>
                <a:gd name="T3" fmla="*/ 1350 h 1351"/>
                <a:gd name="T4" fmla="*/ 0 w 3134"/>
                <a:gd name="T5" fmla="*/ 1350 h 1351"/>
                <a:gd name="T6" fmla="*/ 654 w 3134"/>
                <a:gd name="T7" fmla="*/ 511 h 1351"/>
                <a:gd name="T8" fmla="*/ 3133 w 3134"/>
                <a:gd name="T9" fmla="*/ 0 h 1351"/>
                <a:gd name="T10" fmla="*/ 1055 w 3134"/>
                <a:gd name="T11" fmla="*/ 0 h 1351"/>
                <a:gd name="T12" fmla="*/ 2103 w 3134"/>
                <a:gd name="T13" fmla="*/ 1338 h 1351"/>
                <a:gd name="T14" fmla="*/ 2701 w 3134"/>
                <a:gd name="T15" fmla="*/ 548 h 1351"/>
                <a:gd name="T16" fmla="*/ 2701 w 3134"/>
                <a:gd name="T17" fmla="*/ 548 h 1351"/>
                <a:gd name="T18" fmla="*/ 3133 w 3134"/>
                <a:gd name="T19" fmla="*/ 0 h 1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34" h="1351">
                  <a:moveTo>
                    <a:pt x="654" y="511"/>
                  </a:moveTo>
                  <a:lnTo>
                    <a:pt x="0" y="1350"/>
                  </a:lnTo>
                  <a:lnTo>
                    <a:pt x="0" y="1350"/>
                  </a:lnTo>
                  <a:lnTo>
                    <a:pt x="654" y="511"/>
                  </a:lnTo>
                  <a:close/>
                  <a:moveTo>
                    <a:pt x="3133" y="0"/>
                  </a:moveTo>
                  <a:lnTo>
                    <a:pt x="1055" y="0"/>
                  </a:lnTo>
                  <a:lnTo>
                    <a:pt x="2103" y="1338"/>
                  </a:lnTo>
                  <a:lnTo>
                    <a:pt x="2701" y="548"/>
                  </a:lnTo>
                  <a:lnTo>
                    <a:pt x="2701" y="548"/>
                  </a:lnTo>
                  <a:lnTo>
                    <a:pt x="3133"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6" name="Freeform 26">
              <a:extLst>
                <a:ext uri="{FF2B5EF4-FFF2-40B4-BE49-F238E27FC236}">
                  <a16:creationId xmlns:a16="http://schemas.microsoft.com/office/drawing/2014/main" id="{D9223862-B8D7-4B40-8859-501F8CFC2564}"/>
                </a:ext>
              </a:extLst>
            </p:cNvPr>
            <p:cNvSpPr>
              <a:spLocks noChangeArrowheads="1"/>
            </p:cNvSpPr>
            <p:nvPr/>
          </p:nvSpPr>
          <p:spPr bwMode="auto">
            <a:xfrm>
              <a:off x="8362081" y="2212991"/>
              <a:ext cx="171106" cy="218202"/>
            </a:xfrm>
            <a:custGeom>
              <a:avLst/>
              <a:gdLst>
                <a:gd name="T0" fmla="*/ 654 w 655"/>
                <a:gd name="T1" fmla="*/ 0 h 840"/>
                <a:gd name="T2" fmla="*/ 0 w 655"/>
                <a:gd name="T3" fmla="*/ 839 h 840"/>
                <a:gd name="T4" fmla="*/ 0 w 655"/>
                <a:gd name="T5" fmla="*/ 839 h 840"/>
                <a:gd name="T6" fmla="*/ 654 w 655"/>
                <a:gd name="T7" fmla="*/ 0 h 840"/>
              </a:gdLst>
              <a:ahLst/>
              <a:cxnLst>
                <a:cxn ang="0">
                  <a:pos x="T0" y="T1"/>
                </a:cxn>
                <a:cxn ang="0">
                  <a:pos x="T2" y="T3"/>
                </a:cxn>
                <a:cxn ang="0">
                  <a:pos x="T4" y="T5"/>
                </a:cxn>
                <a:cxn ang="0">
                  <a:pos x="T6" y="T7"/>
                </a:cxn>
              </a:cxnLst>
              <a:rect l="0" t="0" r="r" b="b"/>
              <a:pathLst>
                <a:path w="655" h="840">
                  <a:moveTo>
                    <a:pt x="654" y="0"/>
                  </a:moveTo>
                  <a:lnTo>
                    <a:pt x="0" y="839"/>
                  </a:lnTo>
                  <a:lnTo>
                    <a:pt x="0" y="839"/>
                  </a:lnTo>
                  <a:lnTo>
                    <a:pt x="654"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7" name="Freeform 27">
              <a:extLst>
                <a:ext uri="{FF2B5EF4-FFF2-40B4-BE49-F238E27FC236}">
                  <a16:creationId xmlns:a16="http://schemas.microsoft.com/office/drawing/2014/main" id="{88D5F0B7-A563-4089-8272-803996D88A9B}"/>
                </a:ext>
              </a:extLst>
            </p:cNvPr>
            <p:cNvSpPr>
              <a:spLocks noChangeArrowheads="1"/>
            </p:cNvSpPr>
            <p:nvPr/>
          </p:nvSpPr>
          <p:spPr bwMode="auto">
            <a:xfrm>
              <a:off x="8636538" y="2079773"/>
              <a:ext cx="540875" cy="349123"/>
            </a:xfrm>
            <a:custGeom>
              <a:avLst/>
              <a:gdLst>
                <a:gd name="T0" fmla="*/ 2078 w 2079"/>
                <a:gd name="T1" fmla="*/ 0 h 1339"/>
                <a:gd name="T2" fmla="*/ 0 w 2079"/>
                <a:gd name="T3" fmla="*/ 0 h 1339"/>
                <a:gd name="T4" fmla="*/ 1048 w 2079"/>
                <a:gd name="T5" fmla="*/ 1338 h 1339"/>
                <a:gd name="T6" fmla="*/ 1646 w 2079"/>
                <a:gd name="T7" fmla="*/ 548 h 1339"/>
                <a:gd name="T8" fmla="*/ 1646 w 2079"/>
                <a:gd name="T9" fmla="*/ 548 h 1339"/>
                <a:gd name="T10" fmla="*/ 2078 w 2079"/>
                <a:gd name="T11" fmla="*/ 0 h 1339"/>
              </a:gdLst>
              <a:ahLst/>
              <a:cxnLst>
                <a:cxn ang="0">
                  <a:pos x="T0" y="T1"/>
                </a:cxn>
                <a:cxn ang="0">
                  <a:pos x="T2" y="T3"/>
                </a:cxn>
                <a:cxn ang="0">
                  <a:pos x="T4" y="T5"/>
                </a:cxn>
                <a:cxn ang="0">
                  <a:pos x="T6" y="T7"/>
                </a:cxn>
                <a:cxn ang="0">
                  <a:pos x="T8" y="T9"/>
                </a:cxn>
                <a:cxn ang="0">
                  <a:pos x="T10" y="T11"/>
                </a:cxn>
              </a:cxnLst>
              <a:rect l="0" t="0" r="r" b="b"/>
              <a:pathLst>
                <a:path w="2079" h="1339">
                  <a:moveTo>
                    <a:pt x="2078" y="0"/>
                  </a:moveTo>
                  <a:lnTo>
                    <a:pt x="0" y="0"/>
                  </a:lnTo>
                  <a:lnTo>
                    <a:pt x="1048" y="1338"/>
                  </a:lnTo>
                  <a:lnTo>
                    <a:pt x="1646" y="548"/>
                  </a:lnTo>
                  <a:lnTo>
                    <a:pt x="1646" y="548"/>
                  </a:lnTo>
                  <a:lnTo>
                    <a:pt x="2078"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8" name="Freeform 28">
              <a:extLst>
                <a:ext uri="{FF2B5EF4-FFF2-40B4-BE49-F238E27FC236}">
                  <a16:creationId xmlns:a16="http://schemas.microsoft.com/office/drawing/2014/main" id="{51C9611A-440D-4171-A9D4-13E5D3974312}"/>
                </a:ext>
              </a:extLst>
            </p:cNvPr>
            <p:cNvSpPr>
              <a:spLocks noChangeArrowheads="1"/>
            </p:cNvSpPr>
            <p:nvPr/>
          </p:nvSpPr>
          <p:spPr bwMode="auto">
            <a:xfrm>
              <a:off x="8362081" y="2433489"/>
              <a:ext cx="1149" cy="114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9" name="Freeform 29">
              <a:extLst>
                <a:ext uri="{FF2B5EF4-FFF2-40B4-BE49-F238E27FC236}">
                  <a16:creationId xmlns:a16="http://schemas.microsoft.com/office/drawing/2014/main" id="{64C58B30-9D88-4B00-B1FD-A21FE208414D}"/>
                </a:ext>
              </a:extLst>
            </p:cNvPr>
            <p:cNvSpPr>
              <a:spLocks noChangeArrowheads="1"/>
            </p:cNvSpPr>
            <p:nvPr/>
          </p:nvSpPr>
          <p:spPr bwMode="auto">
            <a:xfrm>
              <a:off x="8362081" y="2433489"/>
              <a:ext cx="1149" cy="114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0" name="Freeform 30">
              <a:extLst>
                <a:ext uri="{FF2B5EF4-FFF2-40B4-BE49-F238E27FC236}">
                  <a16:creationId xmlns:a16="http://schemas.microsoft.com/office/drawing/2014/main" id="{7F2630D8-7A09-42D1-A08B-2900BF0D580F}"/>
                </a:ext>
              </a:extLst>
            </p:cNvPr>
            <p:cNvSpPr>
              <a:spLocks noChangeArrowheads="1"/>
            </p:cNvSpPr>
            <p:nvPr/>
          </p:nvSpPr>
          <p:spPr bwMode="auto">
            <a:xfrm>
              <a:off x="8362081" y="2433489"/>
              <a:ext cx="1149" cy="114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1" name="Freeform 31">
              <a:extLst>
                <a:ext uri="{FF2B5EF4-FFF2-40B4-BE49-F238E27FC236}">
                  <a16:creationId xmlns:a16="http://schemas.microsoft.com/office/drawing/2014/main" id="{23096F37-AC63-45AC-9E51-D09D80396326}"/>
                </a:ext>
              </a:extLst>
            </p:cNvPr>
            <p:cNvSpPr>
              <a:spLocks noChangeArrowheads="1"/>
            </p:cNvSpPr>
            <p:nvPr/>
          </p:nvSpPr>
          <p:spPr bwMode="auto">
            <a:xfrm>
              <a:off x="8362081" y="2433489"/>
              <a:ext cx="1149" cy="114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2" name="Freeform 32">
              <a:extLst>
                <a:ext uri="{FF2B5EF4-FFF2-40B4-BE49-F238E27FC236}">
                  <a16:creationId xmlns:a16="http://schemas.microsoft.com/office/drawing/2014/main" id="{3A57C44D-5A0E-4054-80DD-86535982FBBD}"/>
                </a:ext>
              </a:extLst>
            </p:cNvPr>
            <p:cNvSpPr>
              <a:spLocks noChangeArrowheads="1"/>
            </p:cNvSpPr>
            <p:nvPr/>
          </p:nvSpPr>
          <p:spPr bwMode="auto">
            <a:xfrm>
              <a:off x="8362082" y="2079773"/>
              <a:ext cx="274457" cy="701692"/>
            </a:xfrm>
            <a:custGeom>
              <a:avLst/>
              <a:gdLst>
                <a:gd name="T0" fmla="*/ 0 w 1056"/>
                <a:gd name="T1" fmla="*/ 1350 h 2696"/>
                <a:gd name="T2" fmla="*/ 0 w 1056"/>
                <a:gd name="T3" fmla="*/ 1350 h 2696"/>
                <a:gd name="T4" fmla="*/ 1049 w 1056"/>
                <a:gd name="T5" fmla="*/ 2695 h 2696"/>
                <a:gd name="T6" fmla="*/ 1055 w 1056"/>
                <a:gd name="T7" fmla="*/ 2689 h 2696"/>
                <a:gd name="T8" fmla="*/ 1049 w 1056"/>
                <a:gd name="T9" fmla="*/ 2689 h 2696"/>
                <a:gd name="T10" fmla="*/ 0 w 1056"/>
                <a:gd name="T11" fmla="*/ 1350 h 2696"/>
                <a:gd name="T12" fmla="*/ 1055 w 1056"/>
                <a:gd name="T13" fmla="*/ 0 h 2696"/>
                <a:gd name="T14" fmla="*/ 654 w 1056"/>
                <a:gd name="T15" fmla="*/ 511 h 2696"/>
                <a:gd name="T16" fmla="*/ 1055 w 1056"/>
                <a:gd name="T17" fmla="*/ 0 h 2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6" h="2696">
                  <a:moveTo>
                    <a:pt x="0" y="1350"/>
                  </a:moveTo>
                  <a:lnTo>
                    <a:pt x="0" y="1350"/>
                  </a:lnTo>
                  <a:lnTo>
                    <a:pt x="1049" y="2695"/>
                  </a:lnTo>
                  <a:lnTo>
                    <a:pt x="1055" y="2689"/>
                  </a:lnTo>
                  <a:lnTo>
                    <a:pt x="1049" y="2689"/>
                  </a:lnTo>
                  <a:lnTo>
                    <a:pt x="0" y="1350"/>
                  </a:lnTo>
                  <a:close/>
                  <a:moveTo>
                    <a:pt x="1055" y="0"/>
                  </a:moveTo>
                  <a:lnTo>
                    <a:pt x="654" y="511"/>
                  </a:lnTo>
                  <a:lnTo>
                    <a:pt x="1055"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3" name="Freeform 33">
              <a:extLst>
                <a:ext uri="{FF2B5EF4-FFF2-40B4-BE49-F238E27FC236}">
                  <a16:creationId xmlns:a16="http://schemas.microsoft.com/office/drawing/2014/main" id="{1B094CEA-09A8-46F5-B24B-4DC7CCB6E2FD}"/>
                </a:ext>
              </a:extLst>
            </p:cNvPr>
            <p:cNvSpPr>
              <a:spLocks noChangeArrowheads="1"/>
            </p:cNvSpPr>
            <p:nvPr/>
          </p:nvSpPr>
          <p:spPr bwMode="auto">
            <a:xfrm>
              <a:off x="8362082" y="2431192"/>
              <a:ext cx="274457" cy="350272"/>
            </a:xfrm>
            <a:custGeom>
              <a:avLst/>
              <a:gdLst>
                <a:gd name="T0" fmla="*/ 0 w 1056"/>
                <a:gd name="T1" fmla="*/ 0 h 1346"/>
                <a:gd name="T2" fmla="*/ 0 w 1056"/>
                <a:gd name="T3" fmla="*/ 0 h 1346"/>
                <a:gd name="T4" fmla="*/ 1049 w 1056"/>
                <a:gd name="T5" fmla="*/ 1345 h 1346"/>
                <a:gd name="T6" fmla="*/ 1055 w 1056"/>
                <a:gd name="T7" fmla="*/ 1339 h 1346"/>
                <a:gd name="T8" fmla="*/ 1049 w 1056"/>
                <a:gd name="T9" fmla="*/ 1339 h 1346"/>
                <a:gd name="T10" fmla="*/ 0 w 1056"/>
                <a:gd name="T11" fmla="*/ 0 h 1346"/>
              </a:gdLst>
              <a:ahLst/>
              <a:cxnLst>
                <a:cxn ang="0">
                  <a:pos x="T0" y="T1"/>
                </a:cxn>
                <a:cxn ang="0">
                  <a:pos x="T2" y="T3"/>
                </a:cxn>
                <a:cxn ang="0">
                  <a:pos x="T4" y="T5"/>
                </a:cxn>
                <a:cxn ang="0">
                  <a:pos x="T6" y="T7"/>
                </a:cxn>
                <a:cxn ang="0">
                  <a:pos x="T8" y="T9"/>
                </a:cxn>
                <a:cxn ang="0">
                  <a:pos x="T10" y="T11"/>
                </a:cxn>
              </a:cxnLst>
              <a:rect l="0" t="0" r="r" b="b"/>
              <a:pathLst>
                <a:path w="1056" h="1346">
                  <a:moveTo>
                    <a:pt x="0" y="0"/>
                  </a:moveTo>
                  <a:lnTo>
                    <a:pt x="0" y="0"/>
                  </a:lnTo>
                  <a:lnTo>
                    <a:pt x="1049" y="1345"/>
                  </a:lnTo>
                  <a:lnTo>
                    <a:pt x="1055" y="1339"/>
                  </a:lnTo>
                  <a:lnTo>
                    <a:pt x="1049" y="1339"/>
                  </a:ln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4" name="Freeform 34">
              <a:extLst>
                <a:ext uri="{FF2B5EF4-FFF2-40B4-BE49-F238E27FC236}">
                  <a16:creationId xmlns:a16="http://schemas.microsoft.com/office/drawing/2014/main" id="{6736A6B0-A88F-4841-AE5C-7C63D2AC56AB}"/>
                </a:ext>
              </a:extLst>
            </p:cNvPr>
            <p:cNvSpPr>
              <a:spLocks noChangeArrowheads="1"/>
            </p:cNvSpPr>
            <p:nvPr/>
          </p:nvSpPr>
          <p:spPr bwMode="auto">
            <a:xfrm>
              <a:off x="8532038" y="2079773"/>
              <a:ext cx="104501" cy="133218"/>
            </a:xfrm>
            <a:custGeom>
              <a:avLst/>
              <a:gdLst>
                <a:gd name="T0" fmla="*/ 401 w 402"/>
                <a:gd name="T1" fmla="*/ 0 h 512"/>
                <a:gd name="T2" fmla="*/ 0 w 402"/>
                <a:gd name="T3" fmla="*/ 511 h 512"/>
                <a:gd name="T4" fmla="*/ 401 w 402"/>
                <a:gd name="T5" fmla="*/ 0 h 512"/>
              </a:gdLst>
              <a:ahLst/>
              <a:cxnLst>
                <a:cxn ang="0">
                  <a:pos x="T0" y="T1"/>
                </a:cxn>
                <a:cxn ang="0">
                  <a:pos x="T2" y="T3"/>
                </a:cxn>
                <a:cxn ang="0">
                  <a:pos x="T4" y="T5"/>
                </a:cxn>
              </a:cxnLst>
              <a:rect l="0" t="0" r="r" b="b"/>
              <a:pathLst>
                <a:path w="402" h="512">
                  <a:moveTo>
                    <a:pt x="401" y="0"/>
                  </a:moveTo>
                  <a:lnTo>
                    <a:pt x="0" y="511"/>
                  </a:lnTo>
                  <a:lnTo>
                    <a:pt x="401"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5" name="Freeform 35">
              <a:extLst>
                <a:ext uri="{FF2B5EF4-FFF2-40B4-BE49-F238E27FC236}">
                  <a16:creationId xmlns:a16="http://schemas.microsoft.com/office/drawing/2014/main" id="{51E697A5-3C2E-4FBE-9B2B-D8F717D112F1}"/>
                </a:ext>
              </a:extLst>
            </p:cNvPr>
            <p:cNvSpPr>
              <a:spLocks noChangeArrowheads="1"/>
            </p:cNvSpPr>
            <p:nvPr/>
          </p:nvSpPr>
          <p:spPr bwMode="auto">
            <a:xfrm>
              <a:off x="8362081" y="2079773"/>
              <a:ext cx="547767" cy="700543"/>
            </a:xfrm>
            <a:custGeom>
              <a:avLst/>
              <a:gdLst>
                <a:gd name="T0" fmla="*/ 1055 w 2104"/>
                <a:gd name="T1" fmla="*/ 0 h 2690"/>
                <a:gd name="T2" fmla="*/ 1055 w 2104"/>
                <a:gd name="T3" fmla="*/ 0 h 2690"/>
                <a:gd name="T4" fmla="*/ 654 w 2104"/>
                <a:gd name="T5" fmla="*/ 511 h 2690"/>
                <a:gd name="T6" fmla="*/ 0 w 2104"/>
                <a:gd name="T7" fmla="*/ 1350 h 2690"/>
                <a:gd name="T8" fmla="*/ 1049 w 2104"/>
                <a:gd name="T9" fmla="*/ 2689 h 2690"/>
                <a:gd name="T10" fmla="*/ 1055 w 2104"/>
                <a:gd name="T11" fmla="*/ 2689 h 2690"/>
                <a:gd name="T12" fmla="*/ 2090 w 2104"/>
                <a:gd name="T13" fmla="*/ 1350 h 2690"/>
                <a:gd name="T14" fmla="*/ 2103 w 2104"/>
                <a:gd name="T15" fmla="*/ 1338 h 2690"/>
                <a:gd name="T16" fmla="*/ 1055 w 2104"/>
                <a:gd name="T17" fmla="*/ 0 h 2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04" h="2690">
                  <a:moveTo>
                    <a:pt x="1055" y="0"/>
                  </a:moveTo>
                  <a:lnTo>
                    <a:pt x="1055" y="0"/>
                  </a:lnTo>
                  <a:lnTo>
                    <a:pt x="654" y="511"/>
                  </a:lnTo>
                  <a:lnTo>
                    <a:pt x="0" y="1350"/>
                  </a:lnTo>
                  <a:lnTo>
                    <a:pt x="1049" y="2689"/>
                  </a:lnTo>
                  <a:lnTo>
                    <a:pt x="1055" y="2689"/>
                  </a:lnTo>
                  <a:lnTo>
                    <a:pt x="2090" y="1350"/>
                  </a:lnTo>
                  <a:lnTo>
                    <a:pt x="2103" y="1338"/>
                  </a:lnTo>
                  <a:lnTo>
                    <a:pt x="1055"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6" name="Freeform 36">
              <a:extLst>
                <a:ext uri="{FF2B5EF4-FFF2-40B4-BE49-F238E27FC236}">
                  <a16:creationId xmlns:a16="http://schemas.microsoft.com/office/drawing/2014/main" id="{67F5F768-1F18-4841-81E7-F6854D98FFA2}"/>
                </a:ext>
              </a:extLst>
            </p:cNvPr>
            <p:cNvSpPr>
              <a:spLocks noChangeArrowheads="1"/>
            </p:cNvSpPr>
            <p:nvPr/>
          </p:nvSpPr>
          <p:spPr bwMode="auto">
            <a:xfrm>
              <a:off x="8362081" y="2079773"/>
              <a:ext cx="547767" cy="700543"/>
            </a:xfrm>
            <a:custGeom>
              <a:avLst/>
              <a:gdLst>
                <a:gd name="T0" fmla="*/ 1055 w 2104"/>
                <a:gd name="T1" fmla="*/ 0 h 2690"/>
                <a:gd name="T2" fmla="*/ 1055 w 2104"/>
                <a:gd name="T3" fmla="*/ 0 h 2690"/>
                <a:gd name="T4" fmla="*/ 654 w 2104"/>
                <a:gd name="T5" fmla="*/ 511 h 2690"/>
                <a:gd name="T6" fmla="*/ 0 w 2104"/>
                <a:gd name="T7" fmla="*/ 1350 h 2690"/>
                <a:gd name="T8" fmla="*/ 1049 w 2104"/>
                <a:gd name="T9" fmla="*/ 2689 h 2690"/>
                <a:gd name="T10" fmla="*/ 1055 w 2104"/>
                <a:gd name="T11" fmla="*/ 2689 h 2690"/>
                <a:gd name="T12" fmla="*/ 2090 w 2104"/>
                <a:gd name="T13" fmla="*/ 1350 h 2690"/>
                <a:gd name="T14" fmla="*/ 2103 w 2104"/>
                <a:gd name="T15" fmla="*/ 1338 h 2690"/>
                <a:gd name="T16" fmla="*/ 1055 w 2104"/>
                <a:gd name="T17" fmla="*/ 0 h 2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04" h="2690">
                  <a:moveTo>
                    <a:pt x="1055" y="0"/>
                  </a:moveTo>
                  <a:lnTo>
                    <a:pt x="1055" y="0"/>
                  </a:lnTo>
                  <a:lnTo>
                    <a:pt x="654" y="511"/>
                  </a:lnTo>
                  <a:lnTo>
                    <a:pt x="0" y="1350"/>
                  </a:lnTo>
                  <a:lnTo>
                    <a:pt x="1049" y="2689"/>
                  </a:lnTo>
                  <a:lnTo>
                    <a:pt x="1055" y="2689"/>
                  </a:lnTo>
                  <a:lnTo>
                    <a:pt x="2090" y="1350"/>
                  </a:lnTo>
                  <a:lnTo>
                    <a:pt x="2103" y="1338"/>
                  </a:lnTo>
                  <a:lnTo>
                    <a:pt x="1055"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7" name="Freeform 37">
              <a:extLst>
                <a:ext uri="{FF2B5EF4-FFF2-40B4-BE49-F238E27FC236}">
                  <a16:creationId xmlns:a16="http://schemas.microsoft.com/office/drawing/2014/main" id="{897BE422-0D67-48A8-9D31-7EF2206FF096}"/>
                </a:ext>
              </a:extLst>
            </p:cNvPr>
            <p:cNvSpPr>
              <a:spLocks noChangeArrowheads="1"/>
            </p:cNvSpPr>
            <p:nvPr/>
          </p:nvSpPr>
          <p:spPr bwMode="auto">
            <a:xfrm>
              <a:off x="8362081" y="2431192"/>
              <a:ext cx="1149" cy="114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8" name="Freeform 38">
              <a:extLst>
                <a:ext uri="{FF2B5EF4-FFF2-40B4-BE49-F238E27FC236}">
                  <a16:creationId xmlns:a16="http://schemas.microsoft.com/office/drawing/2014/main" id="{59547389-D669-434F-B705-40DD95204EA4}"/>
                </a:ext>
              </a:extLst>
            </p:cNvPr>
            <p:cNvSpPr>
              <a:spLocks noChangeArrowheads="1"/>
            </p:cNvSpPr>
            <p:nvPr/>
          </p:nvSpPr>
          <p:spPr bwMode="auto">
            <a:xfrm>
              <a:off x="8362081" y="2431192"/>
              <a:ext cx="1149" cy="114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9" name="Freeform 50">
              <a:extLst>
                <a:ext uri="{FF2B5EF4-FFF2-40B4-BE49-F238E27FC236}">
                  <a16:creationId xmlns:a16="http://schemas.microsoft.com/office/drawing/2014/main" id="{B794510E-CFCE-4E49-A473-3914953571EF}"/>
                </a:ext>
              </a:extLst>
            </p:cNvPr>
            <p:cNvSpPr>
              <a:spLocks noChangeArrowheads="1"/>
            </p:cNvSpPr>
            <p:nvPr/>
          </p:nvSpPr>
          <p:spPr bwMode="auto">
            <a:xfrm>
              <a:off x="8795012" y="3058235"/>
              <a:ext cx="1148" cy="114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0" name="Freeform 51">
              <a:extLst>
                <a:ext uri="{FF2B5EF4-FFF2-40B4-BE49-F238E27FC236}">
                  <a16:creationId xmlns:a16="http://schemas.microsoft.com/office/drawing/2014/main" id="{8BD11E80-E6C7-4E16-922F-5FEA6A554050}"/>
                </a:ext>
              </a:extLst>
            </p:cNvPr>
            <p:cNvSpPr>
              <a:spLocks noChangeArrowheads="1"/>
            </p:cNvSpPr>
            <p:nvPr/>
          </p:nvSpPr>
          <p:spPr bwMode="auto">
            <a:xfrm>
              <a:off x="8795012" y="3058235"/>
              <a:ext cx="1148" cy="114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1" name="Freeform 58">
              <a:extLst>
                <a:ext uri="{FF2B5EF4-FFF2-40B4-BE49-F238E27FC236}">
                  <a16:creationId xmlns:a16="http://schemas.microsoft.com/office/drawing/2014/main" id="{60701076-8A48-422E-A5F0-3A2815BBE4A6}"/>
                </a:ext>
              </a:extLst>
            </p:cNvPr>
            <p:cNvSpPr>
              <a:spLocks noChangeArrowheads="1"/>
            </p:cNvSpPr>
            <p:nvPr/>
          </p:nvSpPr>
          <p:spPr bwMode="auto">
            <a:xfrm>
              <a:off x="8518258" y="2701074"/>
              <a:ext cx="3446" cy="3445"/>
            </a:xfrm>
            <a:custGeom>
              <a:avLst/>
              <a:gdLst>
                <a:gd name="T0" fmla="*/ 6 w 13"/>
                <a:gd name="T1" fmla="*/ 0 h 14"/>
                <a:gd name="T2" fmla="*/ 0 w 13"/>
                <a:gd name="T3" fmla="*/ 0 h 14"/>
                <a:gd name="T4" fmla="*/ 12 w 13"/>
                <a:gd name="T5" fmla="*/ 13 h 14"/>
                <a:gd name="T6" fmla="*/ 12 w 13"/>
                <a:gd name="T7" fmla="*/ 13 h 14"/>
                <a:gd name="T8" fmla="*/ 6 w 13"/>
                <a:gd name="T9" fmla="*/ 0 h 14"/>
              </a:gdLst>
              <a:ahLst/>
              <a:cxnLst>
                <a:cxn ang="0">
                  <a:pos x="T0" y="T1"/>
                </a:cxn>
                <a:cxn ang="0">
                  <a:pos x="T2" y="T3"/>
                </a:cxn>
                <a:cxn ang="0">
                  <a:pos x="T4" y="T5"/>
                </a:cxn>
                <a:cxn ang="0">
                  <a:pos x="T6" y="T7"/>
                </a:cxn>
                <a:cxn ang="0">
                  <a:pos x="T8" y="T9"/>
                </a:cxn>
              </a:cxnLst>
              <a:rect l="0" t="0" r="r" b="b"/>
              <a:pathLst>
                <a:path w="13" h="14">
                  <a:moveTo>
                    <a:pt x="6" y="0"/>
                  </a:moveTo>
                  <a:lnTo>
                    <a:pt x="0" y="0"/>
                  </a:lnTo>
                  <a:lnTo>
                    <a:pt x="12" y="13"/>
                  </a:lnTo>
                  <a:lnTo>
                    <a:pt x="12" y="13"/>
                  </a:lnTo>
                  <a:lnTo>
                    <a:pt x="6"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2" name="Freeform 67">
              <a:extLst>
                <a:ext uri="{FF2B5EF4-FFF2-40B4-BE49-F238E27FC236}">
                  <a16:creationId xmlns:a16="http://schemas.microsoft.com/office/drawing/2014/main" id="{D86693A3-DE57-445D-9442-8BC9CC04317D}"/>
                </a:ext>
              </a:extLst>
            </p:cNvPr>
            <p:cNvSpPr>
              <a:spLocks noChangeArrowheads="1"/>
            </p:cNvSpPr>
            <p:nvPr/>
          </p:nvSpPr>
          <p:spPr bwMode="auto">
            <a:xfrm>
              <a:off x="7775272" y="2453014"/>
              <a:ext cx="742986" cy="249209"/>
            </a:xfrm>
            <a:custGeom>
              <a:avLst/>
              <a:gdLst>
                <a:gd name="T0" fmla="*/ 2110 w 2851"/>
                <a:gd name="T1" fmla="*/ 0 h 956"/>
                <a:gd name="T2" fmla="*/ 0 w 2851"/>
                <a:gd name="T3" fmla="*/ 0 h 956"/>
                <a:gd name="T4" fmla="*/ 753 w 2851"/>
                <a:gd name="T5" fmla="*/ 955 h 956"/>
                <a:gd name="T6" fmla="*/ 2850 w 2851"/>
                <a:gd name="T7" fmla="*/ 955 h 956"/>
                <a:gd name="T8" fmla="*/ 2110 w 2851"/>
                <a:gd name="T9" fmla="*/ 0 h 956"/>
              </a:gdLst>
              <a:ahLst/>
              <a:cxnLst>
                <a:cxn ang="0">
                  <a:pos x="T0" y="T1"/>
                </a:cxn>
                <a:cxn ang="0">
                  <a:pos x="T2" y="T3"/>
                </a:cxn>
                <a:cxn ang="0">
                  <a:pos x="T4" y="T5"/>
                </a:cxn>
                <a:cxn ang="0">
                  <a:pos x="T6" y="T7"/>
                </a:cxn>
                <a:cxn ang="0">
                  <a:pos x="T8" y="T9"/>
                </a:cxn>
              </a:cxnLst>
              <a:rect l="0" t="0" r="r" b="b"/>
              <a:pathLst>
                <a:path w="2851" h="956">
                  <a:moveTo>
                    <a:pt x="2110" y="0"/>
                  </a:moveTo>
                  <a:lnTo>
                    <a:pt x="0" y="0"/>
                  </a:lnTo>
                  <a:lnTo>
                    <a:pt x="753" y="955"/>
                  </a:lnTo>
                  <a:lnTo>
                    <a:pt x="2850" y="955"/>
                  </a:lnTo>
                  <a:lnTo>
                    <a:pt x="211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3" name="Freeform 69">
              <a:extLst>
                <a:ext uri="{FF2B5EF4-FFF2-40B4-BE49-F238E27FC236}">
                  <a16:creationId xmlns:a16="http://schemas.microsoft.com/office/drawing/2014/main" id="{A47C21C6-EE47-4DC8-9912-1EEFA6AE67E2}"/>
                </a:ext>
              </a:extLst>
            </p:cNvPr>
            <p:cNvSpPr>
              <a:spLocks noChangeArrowheads="1"/>
            </p:cNvSpPr>
            <p:nvPr/>
          </p:nvSpPr>
          <p:spPr bwMode="auto">
            <a:xfrm>
              <a:off x="7971640" y="2701074"/>
              <a:ext cx="548915" cy="357162"/>
            </a:xfrm>
            <a:custGeom>
              <a:avLst/>
              <a:gdLst>
                <a:gd name="T0" fmla="*/ 2097 w 2110"/>
                <a:gd name="T1" fmla="*/ 0 h 1371"/>
                <a:gd name="T2" fmla="*/ 0 w 2110"/>
                <a:gd name="T3" fmla="*/ 0 h 1371"/>
                <a:gd name="T4" fmla="*/ 431 w 2110"/>
                <a:gd name="T5" fmla="*/ 550 h 1371"/>
                <a:gd name="T6" fmla="*/ 431 w 2110"/>
                <a:gd name="T7" fmla="*/ 550 h 1371"/>
                <a:gd name="T8" fmla="*/ 1042 w 2110"/>
                <a:gd name="T9" fmla="*/ 1351 h 1371"/>
                <a:gd name="T10" fmla="*/ 1054 w 2110"/>
                <a:gd name="T11" fmla="*/ 1370 h 1371"/>
                <a:gd name="T12" fmla="*/ 1054 w 2110"/>
                <a:gd name="T13" fmla="*/ 1364 h 1371"/>
                <a:gd name="T14" fmla="*/ 2109 w 2110"/>
                <a:gd name="T15" fmla="*/ 13 h 1371"/>
                <a:gd name="T16" fmla="*/ 2097 w 2110"/>
                <a:gd name="T17" fmla="*/ 0 h 1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0" h="1371">
                  <a:moveTo>
                    <a:pt x="2097" y="0"/>
                  </a:moveTo>
                  <a:lnTo>
                    <a:pt x="0" y="0"/>
                  </a:lnTo>
                  <a:lnTo>
                    <a:pt x="431" y="550"/>
                  </a:lnTo>
                  <a:lnTo>
                    <a:pt x="431" y="550"/>
                  </a:lnTo>
                  <a:lnTo>
                    <a:pt x="1042" y="1351"/>
                  </a:lnTo>
                  <a:lnTo>
                    <a:pt x="1054" y="1370"/>
                  </a:lnTo>
                  <a:lnTo>
                    <a:pt x="1054" y="1364"/>
                  </a:lnTo>
                  <a:lnTo>
                    <a:pt x="2109" y="13"/>
                  </a:lnTo>
                  <a:lnTo>
                    <a:pt x="2097"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4" name="Freeform 71">
              <a:extLst>
                <a:ext uri="{FF2B5EF4-FFF2-40B4-BE49-F238E27FC236}">
                  <a16:creationId xmlns:a16="http://schemas.microsoft.com/office/drawing/2014/main" id="{4040F271-5A31-41C5-81C4-C38D489E9274}"/>
                </a:ext>
              </a:extLst>
            </p:cNvPr>
            <p:cNvSpPr>
              <a:spLocks noChangeArrowheads="1"/>
            </p:cNvSpPr>
            <p:nvPr/>
          </p:nvSpPr>
          <p:spPr bwMode="auto">
            <a:xfrm>
              <a:off x="8518258" y="3379796"/>
              <a:ext cx="24116" cy="32156"/>
            </a:xfrm>
            <a:custGeom>
              <a:avLst/>
              <a:gdLst>
                <a:gd name="T0" fmla="*/ 92 w 93"/>
                <a:gd name="T1" fmla="*/ 0 h 125"/>
                <a:gd name="T2" fmla="*/ 0 w 93"/>
                <a:gd name="T3" fmla="*/ 118 h 125"/>
                <a:gd name="T4" fmla="*/ 0 w 93"/>
                <a:gd name="T5" fmla="*/ 124 h 125"/>
                <a:gd name="T6" fmla="*/ 92 w 93"/>
                <a:gd name="T7" fmla="*/ 0 h 125"/>
              </a:gdLst>
              <a:ahLst/>
              <a:cxnLst>
                <a:cxn ang="0">
                  <a:pos x="T0" y="T1"/>
                </a:cxn>
                <a:cxn ang="0">
                  <a:pos x="T2" y="T3"/>
                </a:cxn>
                <a:cxn ang="0">
                  <a:pos x="T4" y="T5"/>
                </a:cxn>
                <a:cxn ang="0">
                  <a:pos x="T6" y="T7"/>
                </a:cxn>
              </a:cxnLst>
              <a:rect l="0" t="0" r="r" b="b"/>
              <a:pathLst>
                <a:path w="93" h="125">
                  <a:moveTo>
                    <a:pt x="92" y="0"/>
                  </a:moveTo>
                  <a:lnTo>
                    <a:pt x="0" y="118"/>
                  </a:lnTo>
                  <a:lnTo>
                    <a:pt x="0" y="124"/>
                  </a:lnTo>
                  <a:lnTo>
                    <a:pt x="92"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5" name="Freeform 72">
              <a:extLst>
                <a:ext uri="{FF2B5EF4-FFF2-40B4-BE49-F238E27FC236}">
                  <a16:creationId xmlns:a16="http://schemas.microsoft.com/office/drawing/2014/main" id="{C4E29F58-5563-4F36-B460-8C4E1B8B5119}"/>
                </a:ext>
              </a:extLst>
            </p:cNvPr>
            <p:cNvSpPr>
              <a:spLocks noChangeArrowheads="1"/>
            </p:cNvSpPr>
            <p:nvPr/>
          </p:nvSpPr>
          <p:spPr bwMode="auto">
            <a:xfrm>
              <a:off x="8518258" y="3379796"/>
              <a:ext cx="24116" cy="32156"/>
            </a:xfrm>
            <a:custGeom>
              <a:avLst/>
              <a:gdLst>
                <a:gd name="T0" fmla="*/ 92 w 93"/>
                <a:gd name="T1" fmla="*/ 0 h 125"/>
                <a:gd name="T2" fmla="*/ 0 w 93"/>
                <a:gd name="T3" fmla="*/ 118 h 125"/>
                <a:gd name="T4" fmla="*/ 0 w 93"/>
                <a:gd name="T5" fmla="*/ 124 h 125"/>
                <a:gd name="T6" fmla="*/ 92 w 93"/>
                <a:gd name="T7" fmla="*/ 0 h 125"/>
              </a:gdLst>
              <a:ahLst/>
              <a:cxnLst>
                <a:cxn ang="0">
                  <a:pos x="T0" y="T1"/>
                </a:cxn>
                <a:cxn ang="0">
                  <a:pos x="T2" y="T3"/>
                </a:cxn>
                <a:cxn ang="0">
                  <a:pos x="T4" y="T5"/>
                </a:cxn>
                <a:cxn ang="0">
                  <a:pos x="T6" y="T7"/>
                </a:cxn>
              </a:cxnLst>
              <a:rect l="0" t="0" r="r" b="b"/>
              <a:pathLst>
                <a:path w="93" h="125">
                  <a:moveTo>
                    <a:pt x="92" y="0"/>
                  </a:moveTo>
                  <a:lnTo>
                    <a:pt x="0" y="118"/>
                  </a:lnTo>
                  <a:lnTo>
                    <a:pt x="0" y="124"/>
                  </a:lnTo>
                  <a:lnTo>
                    <a:pt x="92"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6" name="Freeform 73">
              <a:extLst>
                <a:ext uri="{FF2B5EF4-FFF2-40B4-BE49-F238E27FC236}">
                  <a16:creationId xmlns:a16="http://schemas.microsoft.com/office/drawing/2014/main" id="{14162C0E-8A11-42E0-9488-DD1B14D9095D}"/>
                </a:ext>
              </a:extLst>
            </p:cNvPr>
            <p:cNvSpPr>
              <a:spLocks noChangeArrowheads="1"/>
            </p:cNvSpPr>
            <p:nvPr/>
          </p:nvSpPr>
          <p:spPr bwMode="auto">
            <a:xfrm>
              <a:off x="8520554" y="2704519"/>
              <a:ext cx="273309" cy="675277"/>
            </a:xfrm>
            <a:custGeom>
              <a:avLst/>
              <a:gdLst>
                <a:gd name="T0" fmla="*/ 1041 w 1049"/>
                <a:gd name="T1" fmla="*/ 1357 h 2591"/>
                <a:gd name="T2" fmla="*/ 1041 w 1049"/>
                <a:gd name="T3" fmla="*/ 1357 h 2591"/>
                <a:gd name="T4" fmla="*/ 1041 w 1049"/>
                <a:gd name="T5" fmla="*/ 1357 h 2591"/>
                <a:gd name="T6" fmla="*/ 1041 w 1049"/>
                <a:gd name="T7" fmla="*/ 1357 h 2591"/>
                <a:gd name="T8" fmla="*/ 0 w 1049"/>
                <a:gd name="T9" fmla="*/ 0 h 2591"/>
                <a:gd name="T10" fmla="*/ 0 w 1049"/>
                <a:gd name="T11" fmla="*/ 0 h 2591"/>
                <a:gd name="T12" fmla="*/ 1041 w 1049"/>
                <a:gd name="T13" fmla="*/ 1344 h 2591"/>
                <a:gd name="T14" fmla="*/ 1035 w 1049"/>
                <a:gd name="T15" fmla="*/ 1344 h 2591"/>
                <a:gd name="T16" fmla="*/ 1041 w 1049"/>
                <a:gd name="T17" fmla="*/ 1351 h 2591"/>
                <a:gd name="T18" fmla="*/ 1041 w 1049"/>
                <a:gd name="T19" fmla="*/ 1351 h 2591"/>
                <a:gd name="T20" fmla="*/ 80 w 1049"/>
                <a:gd name="T21" fmla="*/ 2590 h 2591"/>
                <a:gd name="T22" fmla="*/ 1048 w 1049"/>
                <a:gd name="T23" fmla="*/ 1344 h 2591"/>
                <a:gd name="T24" fmla="*/ 0 w 1049"/>
                <a:gd name="T25" fmla="*/ 0 h 2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9" h="2591">
                  <a:moveTo>
                    <a:pt x="1041" y="1357"/>
                  </a:moveTo>
                  <a:lnTo>
                    <a:pt x="1041" y="1357"/>
                  </a:lnTo>
                  <a:close/>
                  <a:moveTo>
                    <a:pt x="1041" y="1357"/>
                  </a:moveTo>
                  <a:lnTo>
                    <a:pt x="1041" y="1357"/>
                  </a:lnTo>
                  <a:close/>
                  <a:moveTo>
                    <a:pt x="0" y="0"/>
                  </a:moveTo>
                  <a:lnTo>
                    <a:pt x="0" y="0"/>
                  </a:lnTo>
                  <a:lnTo>
                    <a:pt x="1041" y="1344"/>
                  </a:lnTo>
                  <a:lnTo>
                    <a:pt x="1035" y="1344"/>
                  </a:lnTo>
                  <a:lnTo>
                    <a:pt x="1041" y="1351"/>
                  </a:lnTo>
                  <a:lnTo>
                    <a:pt x="1041" y="1351"/>
                  </a:lnTo>
                  <a:lnTo>
                    <a:pt x="80" y="2590"/>
                  </a:lnTo>
                  <a:lnTo>
                    <a:pt x="1048" y="1344"/>
                  </a:lnTo>
                  <a:lnTo>
                    <a:pt x="0"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7" name="Freeform 74">
              <a:extLst>
                <a:ext uri="{FF2B5EF4-FFF2-40B4-BE49-F238E27FC236}">
                  <a16:creationId xmlns:a16="http://schemas.microsoft.com/office/drawing/2014/main" id="{3389CF7B-A5A0-44EA-9333-8A6CB7F696D7}"/>
                </a:ext>
              </a:extLst>
            </p:cNvPr>
            <p:cNvSpPr>
              <a:spLocks noChangeArrowheads="1"/>
            </p:cNvSpPr>
            <p:nvPr/>
          </p:nvSpPr>
          <p:spPr bwMode="auto">
            <a:xfrm>
              <a:off x="8791566" y="3058235"/>
              <a:ext cx="1149" cy="114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8" name="Freeform 75">
              <a:extLst>
                <a:ext uri="{FF2B5EF4-FFF2-40B4-BE49-F238E27FC236}">
                  <a16:creationId xmlns:a16="http://schemas.microsoft.com/office/drawing/2014/main" id="{3F01D0EA-8A4E-4638-A8D8-2BE4A0B3363C}"/>
                </a:ext>
              </a:extLst>
            </p:cNvPr>
            <p:cNvSpPr>
              <a:spLocks noChangeArrowheads="1"/>
            </p:cNvSpPr>
            <p:nvPr/>
          </p:nvSpPr>
          <p:spPr bwMode="auto">
            <a:xfrm>
              <a:off x="8791566" y="3058235"/>
              <a:ext cx="1149" cy="114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9" name="Freeform 76">
              <a:extLst>
                <a:ext uri="{FF2B5EF4-FFF2-40B4-BE49-F238E27FC236}">
                  <a16:creationId xmlns:a16="http://schemas.microsoft.com/office/drawing/2014/main" id="{E798FE74-FD31-44B4-8B85-49226986A3B3}"/>
                </a:ext>
              </a:extLst>
            </p:cNvPr>
            <p:cNvSpPr>
              <a:spLocks noChangeArrowheads="1"/>
            </p:cNvSpPr>
            <p:nvPr/>
          </p:nvSpPr>
          <p:spPr bwMode="auto">
            <a:xfrm>
              <a:off x="8520554" y="2704519"/>
              <a:ext cx="273309" cy="675277"/>
            </a:xfrm>
            <a:custGeom>
              <a:avLst/>
              <a:gdLst>
                <a:gd name="T0" fmla="*/ 0 w 1049"/>
                <a:gd name="T1" fmla="*/ 0 h 2591"/>
                <a:gd name="T2" fmla="*/ 0 w 1049"/>
                <a:gd name="T3" fmla="*/ 0 h 2591"/>
                <a:gd name="T4" fmla="*/ 1041 w 1049"/>
                <a:gd name="T5" fmla="*/ 1344 h 2591"/>
                <a:gd name="T6" fmla="*/ 1035 w 1049"/>
                <a:gd name="T7" fmla="*/ 1344 h 2591"/>
                <a:gd name="T8" fmla="*/ 1041 w 1049"/>
                <a:gd name="T9" fmla="*/ 1351 h 2591"/>
                <a:gd name="T10" fmla="*/ 1041 w 1049"/>
                <a:gd name="T11" fmla="*/ 1351 h 2591"/>
                <a:gd name="T12" fmla="*/ 80 w 1049"/>
                <a:gd name="T13" fmla="*/ 2590 h 2591"/>
                <a:gd name="T14" fmla="*/ 1048 w 1049"/>
                <a:gd name="T15" fmla="*/ 1344 h 2591"/>
                <a:gd name="T16" fmla="*/ 0 w 1049"/>
                <a:gd name="T17" fmla="*/ 0 h 2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9" h="2591">
                  <a:moveTo>
                    <a:pt x="0" y="0"/>
                  </a:moveTo>
                  <a:lnTo>
                    <a:pt x="0" y="0"/>
                  </a:lnTo>
                  <a:lnTo>
                    <a:pt x="1041" y="1344"/>
                  </a:lnTo>
                  <a:lnTo>
                    <a:pt x="1035" y="1344"/>
                  </a:lnTo>
                  <a:lnTo>
                    <a:pt x="1041" y="1351"/>
                  </a:lnTo>
                  <a:lnTo>
                    <a:pt x="1041" y="1351"/>
                  </a:lnTo>
                  <a:lnTo>
                    <a:pt x="80" y="2590"/>
                  </a:lnTo>
                  <a:lnTo>
                    <a:pt x="1048" y="1344"/>
                  </a:ln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40" name="Freeform 77">
              <a:extLst>
                <a:ext uri="{FF2B5EF4-FFF2-40B4-BE49-F238E27FC236}">
                  <a16:creationId xmlns:a16="http://schemas.microsoft.com/office/drawing/2014/main" id="{AE193633-E99D-4583-B267-45491E5A2018}"/>
                </a:ext>
              </a:extLst>
            </p:cNvPr>
            <p:cNvSpPr>
              <a:spLocks noChangeArrowheads="1"/>
            </p:cNvSpPr>
            <p:nvPr/>
          </p:nvSpPr>
          <p:spPr bwMode="auto">
            <a:xfrm>
              <a:off x="8520554" y="2704519"/>
              <a:ext cx="271013" cy="350272"/>
            </a:xfrm>
            <a:custGeom>
              <a:avLst/>
              <a:gdLst>
                <a:gd name="T0" fmla="*/ 0 w 1042"/>
                <a:gd name="T1" fmla="*/ 0 h 1345"/>
                <a:gd name="T2" fmla="*/ 0 w 1042"/>
                <a:gd name="T3" fmla="*/ 0 h 1345"/>
                <a:gd name="T4" fmla="*/ 1035 w 1042"/>
                <a:gd name="T5" fmla="*/ 1344 h 1345"/>
                <a:gd name="T6" fmla="*/ 1041 w 1042"/>
                <a:gd name="T7" fmla="*/ 1344 h 1345"/>
                <a:gd name="T8" fmla="*/ 0 w 1042"/>
                <a:gd name="T9" fmla="*/ 0 h 1345"/>
              </a:gdLst>
              <a:ahLst/>
              <a:cxnLst>
                <a:cxn ang="0">
                  <a:pos x="T0" y="T1"/>
                </a:cxn>
                <a:cxn ang="0">
                  <a:pos x="T2" y="T3"/>
                </a:cxn>
                <a:cxn ang="0">
                  <a:pos x="T4" y="T5"/>
                </a:cxn>
                <a:cxn ang="0">
                  <a:pos x="T6" y="T7"/>
                </a:cxn>
                <a:cxn ang="0">
                  <a:pos x="T8" y="T9"/>
                </a:cxn>
              </a:cxnLst>
              <a:rect l="0" t="0" r="r" b="b"/>
              <a:pathLst>
                <a:path w="1042" h="1345">
                  <a:moveTo>
                    <a:pt x="0" y="0"/>
                  </a:moveTo>
                  <a:lnTo>
                    <a:pt x="0" y="0"/>
                  </a:lnTo>
                  <a:lnTo>
                    <a:pt x="1035" y="1344"/>
                  </a:lnTo>
                  <a:lnTo>
                    <a:pt x="1041" y="1344"/>
                  </a:ln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41" name="Freeform 78">
              <a:extLst>
                <a:ext uri="{FF2B5EF4-FFF2-40B4-BE49-F238E27FC236}">
                  <a16:creationId xmlns:a16="http://schemas.microsoft.com/office/drawing/2014/main" id="{E665F8AE-2C1A-4C1E-9625-41ACC35672F8}"/>
                </a:ext>
              </a:extLst>
            </p:cNvPr>
            <p:cNvSpPr>
              <a:spLocks noChangeArrowheads="1"/>
            </p:cNvSpPr>
            <p:nvPr/>
          </p:nvSpPr>
          <p:spPr bwMode="auto">
            <a:xfrm>
              <a:off x="8520554" y="2704519"/>
              <a:ext cx="271013" cy="350272"/>
            </a:xfrm>
            <a:custGeom>
              <a:avLst/>
              <a:gdLst>
                <a:gd name="T0" fmla="*/ 0 w 1042"/>
                <a:gd name="T1" fmla="*/ 0 h 1345"/>
                <a:gd name="T2" fmla="*/ 0 w 1042"/>
                <a:gd name="T3" fmla="*/ 0 h 1345"/>
                <a:gd name="T4" fmla="*/ 1035 w 1042"/>
                <a:gd name="T5" fmla="*/ 1344 h 1345"/>
                <a:gd name="T6" fmla="*/ 1041 w 1042"/>
                <a:gd name="T7" fmla="*/ 1344 h 1345"/>
                <a:gd name="T8" fmla="*/ 0 w 1042"/>
                <a:gd name="T9" fmla="*/ 0 h 1345"/>
              </a:gdLst>
              <a:ahLst/>
              <a:cxnLst>
                <a:cxn ang="0">
                  <a:pos x="T0" y="T1"/>
                </a:cxn>
                <a:cxn ang="0">
                  <a:pos x="T2" y="T3"/>
                </a:cxn>
                <a:cxn ang="0">
                  <a:pos x="T4" y="T5"/>
                </a:cxn>
                <a:cxn ang="0">
                  <a:pos x="T6" y="T7"/>
                </a:cxn>
                <a:cxn ang="0">
                  <a:pos x="T8" y="T9"/>
                </a:cxn>
              </a:cxnLst>
              <a:rect l="0" t="0" r="r" b="b"/>
              <a:pathLst>
                <a:path w="1042" h="1345">
                  <a:moveTo>
                    <a:pt x="0" y="0"/>
                  </a:moveTo>
                  <a:lnTo>
                    <a:pt x="0" y="0"/>
                  </a:lnTo>
                  <a:lnTo>
                    <a:pt x="1035" y="1344"/>
                  </a:lnTo>
                  <a:lnTo>
                    <a:pt x="1041" y="1344"/>
                  </a:ln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42" name="Freeform 79">
              <a:extLst>
                <a:ext uri="{FF2B5EF4-FFF2-40B4-BE49-F238E27FC236}">
                  <a16:creationId xmlns:a16="http://schemas.microsoft.com/office/drawing/2014/main" id="{DF92C915-B3EB-40C5-A83D-ACD3BE650C09}"/>
                </a:ext>
              </a:extLst>
            </p:cNvPr>
            <p:cNvSpPr>
              <a:spLocks noChangeArrowheads="1"/>
            </p:cNvSpPr>
            <p:nvPr/>
          </p:nvSpPr>
          <p:spPr bwMode="auto">
            <a:xfrm>
              <a:off x="8791566" y="3058235"/>
              <a:ext cx="1149" cy="114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43" name="Freeform 80">
              <a:extLst>
                <a:ext uri="{FF2B5EF4-FFF2-40B4-BE49-F238E27FC236}">
                  <a16:creationId xmlns:a16="http://schemas.microsoft.com/office/drawing/2014/main" id="{A39A827C-8DE0-487F-867E-72B4B0A20778}"/>
                </a:ext>
              </a:extLst>
            </p:cNvPr>
            <p:cNvSpPr>
              <a:spLocks noChangeArrowheads="1"/>
            </p:cNvSpPr>
            <p:nvPr/>
          </p:nvSpPr>
          <p:spPr bwMode="auto">
            <a:xfrm>
              <a:off x="8791566" y="3058235"/>
              <a:ext cx="1149" cy="114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44" name="Freeform 81">
              <a:extLst>
                <a:ext uri="{FF2B5EF4-FFF2-40B4-BE49-F238E27FC236}">
                  <a16:creationId xmlns:a16="http://schemas.microsoft.com/office/drawing/2014/main" id="{AFF9CCF1-48CF-4140-B8E7-7961B0ACD04D}"/>
                </a:ext>
              </a:extLst>
            </p:cNvPr>
            <p:cNvSpPr>
              <a:spLocks noChangeArrowheads="1"/>
            </p:cNvSpPr>
            <p:nvPr/>
          </p:nvSpPr>
          <p:spPr bwMode="auto">
            <a:xfrm>
              <a:off x="8791566" y="3058235"/>
              <a:ext cx="1149" cy="114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45" name="Freeform 82">
              <a:extLst>
                <a:ext uri="{FF2B5EF4-FFF2-40B4-BE49-F238E27FC236}">
                  <a16:creationId xmlns:a16="http://schemas.microsoft.com/office/drawing/2014/main" id="{0DD688AC-F387-4A9A-B54B-E3FCC2F040EE}"/>
                </a:ext>
              </a:extLst>
            </p:cNvPr>
            <p:cNvSpPr>
              <a:spLocks noChangeArrowheads="1"/>
            </p:cNvSpPr>
            <p:nvPr/>
          </p:nvSpPr>
          <p:spPr bwMode="auto">
            <a:xfrm>
              <a:off x="8791566" y="3058235"/>
              <a:ext cx="1149" cy="114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46" name="Freeform 83">
              <a:extLst>
                <a:ext uri="{FF2B5EF4-FFF2-40B4-BE49-F238E27FC236}">
                  <a16:creationId xmlns:a16="http://schemas.microsoft.com/office/drawing/2014/main" id="{4AD54F68-23F9-4B2F-9AB2-016E658D1638}"/>
                </a:ext>
              </a:extLst>
            </p:cNvPr>
            <p:cNvSpPr>
              <a:spLocks noChangeArrowheads="1"/>
            </p:cNvSpPr>
            <p:nvPr/>
          </p:nvSpPr>
          <p:spPr bwMode="auto">
            <a:xfrm>
              <a:off x="7778717" y="3054791"/>
              <a:ext cx="1017443" cy="598332"/>
            </a:xfrm>
            <a:custGeom>
              <a:avLst/>
              <a:gdLst>
                <a:gd name="T0" fmla="*/ 2832 w 3905"/>
                <a:gd name="T1" fmla="*/ 1364 h 2296"/>
                <a:gd name="T2" fmla="*/ 734 w 3905"/>
                <a:gd name="T3" fmla="*/ 1364 h 2296"/>
                <a:gd name="T4" fmla="*/ 0 w 3905"/>
                <a:gd name="T5" fmla="*/ 2295 h 2296"/>
                <a:gd name="T6" fmla="*/ 2110 w 3905"/>
                <a:gd name="T7" fmla="*/ 2295 h 2296"/>
                <a:gd name="T8" fmla="*/ 2838 w 3905"/>
                <a:gd name="T9" fmla="*/ 1364 h 2296"/>
                <a:gd name="T10" fmla="*/ 2832 w 3905"/>
                <a:gd name="T11" fmla="*/ 1364 h 2296"/>
                <a:gd name="T12" fmla="*/ 3904 w 3905"/>
                <a:gd name="T13" fmla="*/ 0 h 2296"/>
                <a:gd name="T14" fmla="*/ 3898 w 3905"/>
                <a:gd name="T15" fmla="*/ 0 h 2296"/>
                <a:gd name="T16" fmla="*/ 3904 w 3905"/>
                <a:gd name="T17" fmla="*/ 7 h 2296"/>
                <a:gd name="T18" fmla="*/ 3904 w 3905"/>
                <a:gd name="T19" fmla="*/ 0 h 2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05" h="2296">
                  <a:moveTo>
                    <a:pt x="2832" y="1364"/>
                  </a:moveTo>
                  <a:lnTo>
                    <a:pt x="734" y="1364"/>
                  </a:lnTo>
                  <a:lnTo>
                    <a:pt x="0" y="2295"/>
                  </a:lnTo>
                  <a:lnTo>
                    <a:pt x="2110" y="2295"/>
                  </a:lnTo>
                  <a:lnTo>
                    <a:pt x="2838" y="1364"/>
                  </a:lnTo>
                  <a:lnTo>
                    <a:pt x="2832" y="1364"/>
                  </a:lnTo>
                  <a:close/>
                  <a:moveTo>
                    <a:pt x="3904" y="0"/>
                  </a:moveTo>
                  <a:lnTo>
                    <a:pt x="3898" y="0"/>
                  </a:lnTo>
                  <a:lnTo>
                    <a:pt x="3904" y="7"/>
                  </a:lnTo>
                  <a:lnTo>
                    <a:pt x="3904"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47" name="Freeform 84">
              <a:extLst>
                <a:ext uri="{FF2B5EF4-FFF2-40B4-BE49-F238E27FC236}">
                  <a16:creationId xmlns:a16="http://schemas.microsoft.com/office/drawing/2014/main" id="{AC676C23-BF37-4A1C-8EF3-75291F45F73F}"/>
                </a:ext>
              </a:extLst>
            </p:cNvPr>
            <p:cNvSpPr>
              <a:spLocks noChangeArrowheads="1"/>
            </p:cNvSpPr>
            <p:nvPr/>
          </p:nvSpPr>
          <p:spPr bwMode="auto">
            <a:xfrm>
              <a:off x="7778717" y="3409656"/>
              <a:ext cx="739541" cy="242319"/>
            </a:xfrm>
            <a:custGeom>
              <a:avLst/>
              <a:gdLst>
                <a:gd name="T0" fmla="*/ 2832 w 2839"/>
                <a:gd name="T1" fmla="*/ 0 h 932"/>
                <a:gd name="T2" fmla="*/ 734 w 2839"/>
                <a:gd name="T3" fmla="*/ 0 h 932"/>
                <a:gd name="T4" fmla="*/ 0 w 2839"/>
                <a:gd name="T5" fmla="*/ 931 h 932"/>
                <a:gd name="T6" fmla="*/ 2110 w 2839"/>
                <a:gd name="T7" fmla="*/ 931 h 932"/>
                <a:gd name="T8" fmla="*/ 2838 w 2839"/>
                <a:gd name="T9" fmla="*/ 0 h 932"/>
                <a:gd name="T10" fmla="*/ 2832 w 2839"/>
                <a:gd name="T11" fmla="*/ 0 h 932"/>
              </a:gdLst>
              <a:ahLst/>
              <a:cxnLst>
                <a:cxn ang="0">
                  <a:pos x="T0" y="T1"/>
                </a:cxn>
                <a:cxn ang="0">
                  <a:pos x="T2" y="T3"/>
                </a:cxn>
                <a:cxn ang="0">
                  <a:pos x="T4" y="T5"/>
                </a:cxn>
                <a:cxn ang="0">
                  <a:pos x="T6" y="T7"/>
                </a:cxn>
                <a:cxn ang="0">
                  <a:pos x="T8" y="T9"/>
                </a:cxn>
                <a:cxn ang="0">
                  <a:pos x="T10" y="T11"/>
                </a:cxn>
              </a:cxnLst>
              <a:rect l="0" t="0" r="r" b="b"/>
              <a:pathLst>
                <a:path w="2839" h="932">
                  <a:moveTo>
                    <a:pt x="2832" y="0"/>
                  </a:moveTo>
                  <a:lnTo>
                    <a:pt x="734" y="0"/>
                  </a:lnTo>
                  <a:lnTo>
                    <a:pt x="0" y="931"/>
                  </a:lnTo>
                  <a:lnTo>
                    <a:pt x="2110" y="931"/>
                  </a:lnTo>
                  <a:lnTo>
                    <a:pt x="2838" y="0"/>
                  </a:lnTo>
                  <a:lnTo>
                    <a:pt x="2832"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48" name="Freeform 85">
              <a:extLst>
                <a:ext uri="{FF2B5EF4-FFF2-40B4-BE49-F238E27FC236}">
                  <a16:creationId xmlns:a16="http://schemas.microsoft.com/office/drawing/2014/main" id="{F33CC064-3E65-405A-8035-3624C14FED92}"/>
                </a:ext>
              </a:extLst>
            </p:cNvPr>
            <p:cNvSpPr>
              <a:spLocks noChangeArrowheads="1"/>
            </p:cNvSpPr>
            <p:nvPr/>
          </p:nvSpPr>
          <p:spPr bwMode="auto">
            <a:xfrm>
              <a:off x="8793863" y="3054791"/>
              <a:ext cx="2297" cy="2297"/>
            </a:xfrm>
            <a:custGeom>
              <a:avLst/>
              <a:gdLst>
                <a:gd name="T0" fmla="*/ 6 w 7"/>
                <a:gd name="T1" fmla="*/ 0 h 8"/>
                <a:gd name="T2" fmla="*/ 0 w 7"/>
                <a:gd name="T3" fmla="*/ 0 h 8"/>
                <a:gd name="T4" fmla="*/ 6 w 7"/>
                <a:gd name="T5" fmla="*/ 7 h 8"/>
                <a:gd name="T6" fmla="*/ 6 w 7"/>
                <a:gd name="T7" fmla="*/ 0 h 8"/>
              </a:gdLst>
              <a:ahLst/>
              <a:cxnLst>
                <a:cxn ang="0">
                  <a:pos x="T0" y="T1"/>
                </a:cxn>
                <a:cxn ang="0">
                  <a:pos x="T2" y="T3"/>
                </a:cxn>
                <a:cxn ang="0">
                  <a:pos x="T4" y="T5"/>
                </a:cxn>
                <a:cxn ang="0">
                  <a:pos x="T6" y="T7"/>
                </a:cxn>
              </a:cxnLst>
              <a:rect l="0" t="0" r="r" b="b"/>
              <a:pathLst>
                <a:path w="7" h="8">
                  <a:moveTo>
                    <a:pt x="6" y="0"/>
                  </a:moveTo>
                  <a:lnTo>
                    <a:pt x="0" y="0"/>
                  </a:lnTo>
                  <a:lnTo>
                    <a:pt x="6" y="7"/>
                  </a:lnTo>
                  <a:lnTo>
                    <a:pt x="6"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49" name="Freeform 86">
              <a:extLst>
                <a:ext uri="{FF2B5EF4-FFF2-40B4-BE49-F238E27FC236}">
                  <a16:creationId xmlns:a16="http://schemas.microsoft.com/office/drawing/2014/main" id="{878E7FEF-41D4-46E9-BE6C-0447E8375675}"/>
                </a:ext>
              </a:extLst>
            </p:cNvPr>
            <p:cNvSpPr>
              <a:spLocks noChangeArrowheads="1"/>
            </p:cNvSpPr>
            <p:nvPr/>
          </p:nvSpPr>
          <p:spPr bwMode="auto">
            <a:xfrm>
              <a:off x="7969343" y="3058236"/>
              <a:ext cx="546618" cy="352569"/>
            </a:xfrm>
            <a:custGeom>
              <a:avLst/>
              <a:gdLst>
                <a:gd name="T0" fmla="*/ 1061 w 2099"/>
                <a:gd name="T1" fmla="*/ 0 h 1352"/>
                <a:gd name="T2" fmla="*/ 451 w 2099"/>
                <a:gd name="T3" fmla="*/ 771 h 1352"/>
                <a:gd name="T4" fmla="*/ 451 w 2099"/>
                <a:gd name="T5" fmla="*/ 771 h 1352"/>
                <a:gd name="T6" fmla="*/ 0 w 2099"/>
                <a:gd name="T7" fmla="*/ 1351 h 1352"/>
                <a:gd name="T8" fmla="*/ 2098 w 2099"/>
                <a:gd name="T9" fmla="*/ 1351 h 1352"/>
                <a:gd name="T10" fmla="*/ 1061 w 2099"/>
                <a:gd name="T11" fmla="*/ 0 h 1352"/>
              </a:gdLst>
              <a:ahLst/>
              <a:cxnLst>
                <a:cxn ang="0">
                  <a:pos x="T0" y="T1"/>
                </a:cxn>
                <a:cxn ang="0">
                  <a:pos x="T2" y="T3"/>
                </a:cxn>
                <a:cxn ang="0">
                  <a:pos x="T4" y="T5"/>
                </a:cxn>
                <a:cxn ang="0">
                  <a:pos x="T6" y="T7"/>
                </a:cxn>
                <a:cxn ang="0">
                  <a:pos x="T8" y="T9"/>
                </a:cxn>
                <a:cxn ang="0">
                  <a:pos x="T10" y="T11"/>
                </a:cxn>
              </a:cxnLst>
              <a:rect l="0" t="0" r="r" b="b"/>
              <a:pathLst>
                <a:path w="2099" h="1352">
                  <a:moveTo>
                    <a:pt x="1061" y="0"/>
                  </a:moveTo>
                  <a:lnTo>
                    <a:pt x="451" y="771"/>
                  </a:lnTo>
                  <a:lnTo>
                    <a:pt x="451" y="771"/>
                  </a:lnTo>
                  <a:lnTo>
                    <a:pt x="0" y="1351"/>
                  </a:lnTo>
                  <a:lnTo>
                    <a:pt x="2098" y="1351"/>
                  </a:lnTo>
                  <a:lnTo>
                    <a:pt x="1061"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0" name="Freeform 87">
              <a:extLst>
                <a:ext uri="{FF2B5EF4-FFF2-40B4-BE49-F238E27FC236}">
                  <a16:creationId xmlns:a16="http://schemas.microsoft.com/office/drawing/2014/main" id="{05CEB61C-8581-4EB4-BE98-7E8C1117D407}"/>
                </a:ext>
              </a:extLst>
            </p:cNvPr>
            <p:cNvSpPr>
              <a:spLocks noChangeArrowheads="1"/>
            </p:cNvSpPr>
            <p:nvPr/>
          </p:nvSpPr>
          <p:spPr bwMode="auto">
            <a:xfrm>
              <a:off x="7969343" y="3058236"/>
              <a:ext cx="546618" cy="352569"/>
            </a:xfrm>
            <a:custGeom>
              <a:avLst/>
              <a:gdLst>
                <a:gd name="T0" fmla="*/ 1061 w 2099"/>
                <a:gd name="T1" fmla="*/ 0 h 1352"/>
                <a:gd name="T2" fmla="*/ 451 w 2099"/>
                <a:gd name="T3" fmla="*/ 771 h 1352"/>
                <a:gd name="T4" fmla="*/ 451 w 2099"/>
                <a:gd name="T5" fmla="*/ 771 h 1352"/>
                <a:gd name="T6" fmla="*/ 0 w 2099"/>
                <a:gd name="T7" fmla="*/ 1351 h 1352"/>
                <a:gd name="T8" fmla="*/ 2098 w 2099"/>
                <a:gd name="T9" fmla="*/ 1351 h 1352"/>
                <a:gd name="T10" fmla="*/ 1061 w 2099"/>
                <a:gd name="T11" fmla="*/ 0 h 1352"/>
              </a:gdLst>
              <a:ahLst/>
              <a:cxnLst>
                <a:cxn ang="0">
                  <a:pos x="T0" y="T1"/>
                </a:cxn>
                <a:cxn ang="0">
                  <a:pos x="T2" y="T3"/>
                </a:cxn>
                <a:cxn ang="0">
                  <a:pos x="T4" y="T5"/>
                </a:cxn>
                <a:cxn ang="0">
                  <a:pos x="T6" y="T7"/>
                </a:cxn>
                <a:cxn ang="0">
                  <a:pos x="T8" y="T9"/>
                </a:cxn>
                <a:cxn ang="0">
                  <a:pos x="T10" y="T11"/>
                </a:cxn>
              </a:cxnLst>
              <a:rect l="0" t="0" r="r" b="b"/>
              <a:pathLst>
                <a:path w="2099" h="1352">
                  <a:moveTo>
                    <a:pt x="1061" y="0"/>
                  </a:moveTo>
                  <a:lnTo>
                    <a:pt x="451" y="771"/>
                  </a:lnTo>
                  <a:lnTo>
                    <a:pt x="451" y="771"/>
                  </a:lnTo>
                  <a:lnTo>
                    <a:pt x="0" y="1351"/>
                  </a:lnTo>
                  <a:lnTo>
                    <a:pt x="2098" y="1351"/>
                  </a:lnTo>
                  <a:lnTo>
                    <a:pt x="1061"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1" name="Freeform 88">
              <a:extLst>
                <a:ext uri="{FF2B5EF4-FFF2-40B4-BE49-F238E27FC236}">
                  <a16:creationId xmlns:a16="http://schemas.microsoft.com/office/drawing/2014/main" id="{3108EF7A-19AC-4375-81B3-A744EB865E83}"/>
                </a:ext>
              </a:extLst>
            </p:cNvPr>
            <p:cNvSpPr>
              <a:spLocks noChangeArrowheads="1"/>
            </p:cNvSpPr>
            <p:nvPr/>
          </p:nvSpPr>
          <p:spPr bwMode="auto">
            <a:xfrm>
              <a:off x="8515961" y="3054791"/>
              <a:ext cx="275606" cy="356014"/>
            </a:xfrm>
            <a:custGeom>
              <a:avLst/>
              <a:gdLst>
                <a:gd name="T0" fmla="*/ 1053 w 1060"/>
                <a:gd name="T1" fmla="*/ 0 h 1365"/>
                <a:gd name="T2" fmla="*/ 6 w 1060"/>
                <a:gd name="T3" fmla="*/ 1364 h 1365"/>
                <a:gd name="T4" fmla="*/ 0 w 1060"/>
                <a:gd name="T5" fmla="*/ 1364 h 1365"/>
                <a:gd name="T6" fmla="*/ 6 w 1060"/>
                <a:gd name="T7" fmla="*/ 1364 h 1365"/>
                <a:gd name="T8" fmla="*/ 98 w 1060"/>
                <a:gd name="T9" fmla="*/ 1246 h 1365"/>
                <a:gd name="T10" fmla="*/ 1059 w 1060"/>
                <a:gd name="T11" fmla="*/ 7 h 1365"/>
                <a:gd name="T12" fmla="*/ 1059 w 1060"/>
                <a:gd name="T13" fmla="*/ 7 h 1365"/>
                <a:gd name="T14" fmla="*/ 1053 w 1060"/>
                <a:gd name="T15" fmla="*/ 0 h 13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0" h="1365">
                  <a:moveTo>
                    <a:pt x="1053" y="0"/>
                  </a:moveTo>
                  <a:lnTo>
                    <a:pt x="6" y="1364"/>
                  </a:lnTo>
                  <a:lnTo>
                    <a:pt x="0" y="1364"/>
                  </a:lnTo>
                  <a:lnTo>
                    <a:pt x="6" y="1364"/>
                  </a:lnTo>
                  <a:lnTo>
                    <a:pt x="98" y="1246"/>
                  </a:lnTo>
                  <a:lnTo>
                    <a:pt x="1059" y="7"/>
                  </a:lnTo>
                  <a:lnTo>
                    <a:pt x="1059" y="7"/>
                  </a:lnTo>
                  <a:lnTo>
                    <a:pt x="1053"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2" name="Freeform 89">
              <a:extLst>
                <a:ext uri="{FF2B5EF4-FFF2-40B4-BE49-F238E27FC236}">
                  <a16:creationId xmlns:a16="http://schemas.microsoft.com/office/drawing/2014/main" id="{04FA5665-64D9-4740-89CD-1D988BB6CCFD}"/>
                </a:ext>
              </a:extLst>
            </p:cNvPr>
            <p:cNvSpPr>
              <a:spLocks noChangeArrowheads="1"/>
            </p:cNvSpPr>
            <p:nvPr/>
          </p:nvSpPr>
          <p:spPr bwMode="auto">
            <a:xfrm>
              <a:off x="8515961" y="3054791"/>
              <a:ext cx="275606" cy="356014"/>
            </a:xfrm>
            <a:custGeom>
              <a:avLst/>
              <a:gdLst>
                <a:gd name="T0" fmla="*/ 1053 w 1060"/>
                <a:gd name="T1" fmla="*/ 0 h 1365"/>
                <a:gd name="T2" fmla="*/ 6 w 1060"/>
                <a:gd name="T3" fmla="*/ 1364 h 1365"/>
                <a:gd name="T4" fmla="*/ 0 w 1060"/>
                <a:gd name="T5" fmla="*/ 1364 h 1365"/>
                <a:gd name="T6" fmla="*/ 6 w 1060"/>
                <a:gd name="T7" fmla="*/ 1364 h 1365"/>
                <a:gd name="T8" fmla="*/ 98 w 1060"/>
                <a:gd name="T9" fmla="*/ 1246 h 1365"/>
                <a:gd name="T10" fmla="*/ 1059 w 1060"/>
                <a:gd name="T11" fmla="*/ 7 h 1365"/>
                <a:gd name="T12" fmla="*/ 1059 w 1060"/>
                <a:gd name="T13" fmla="*/ 7 h 1365"/>
                <a:gd name="T14" fmla="*/ 1053 w 1060"/>
                <a:gd name="T15" fmla="*/ 0 h 13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0" h="1365">
                  <a:moveTo>
                    <a:pt x="1053" y="0"/>
                  </a:moveTo>
                  <a:lnTo>
                    <a:pt x="6" y="1364"/>
                  </a:lnTo>
                  <a:lnTo>
                    <a:pt x="0" y="1364"/>
                  </a:lnTo>
                  <a:lnTo>
                    <a:pt x="6" y="1364"/>
                  </a:lnTo>
                  <a:lnTo>
                    <a:pt x="98" y="1246"/>
                  </a:lnTo>
                  <a:lnTo>
                    <a:pt x="1059" y="7"/>
                  </a:lnTo>
                  <a:lnTo>
                    <a:pt x="1059" y="7"/>
                  </a:lnTo>
                  <a:lnTo>
                    <a:pt x="1053"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3" name="Freeform 90">
              <a:extLst>
                <a:ext uri="{FF2B5EF4-FFF2-40B4-BE49-F238E27FC236}">
                  <a16:creationId xmlns:a16="http://schemas.microsoft.com/office/drawing/2014/main" id="{0D4F021A-743B-424F-AF2D-A5DCD24753B8}"/>
                </a:ext>
              </a:extLst>
            </p:cNvPr>
            <p:cNvSpPr>
              <a:spLocks noChangeArrowheads="1"/>
            </p:cNvSpPr>
            <p:nvPr/>
          </p:nvSpPr>
          <p:spPr bwMode="auto">
            <a:xfrm>
              <a:off x="8246098" y="2704520"/>
              <a:ext cx="544321" cy="705137"/>
            </a:xfrm>
            <a:custGeom>
              <a:avLst/>
              <a:gdLst>
                <a:gd name="T0" fmla="*/ 1055 w 2091"/>
                <a:gd name="T1" fmla="*/ 0 h 2709"/>
                <a:gd name="T2" fmla="*/ 0 w 2091"/>
                <a:gd name="T3" fmla="*/ 1351 h 2709"/>
                <a:gd name="T4" fmla="*/ 0 w 2091"/>
                <a:gd name="T5" fmla="*/ 1357 h 2709"/>
                <a:gd name="T6" fmla="*/ 1037 w 2091"/>
                <a:gd name="T7" fmla="*/ 2708 h 2709"/>
                <a:gd name="T8" fmla="*/ 1043 w 2091"/>
                <a:gd name="T9" fmla="*/ 2708 h 2709"/>
                <a:gd name="T10" fmla="*/ 2090 w 2091"/>
                <a:gd name="T11" fmla="*/ 1344 h 2709"/>
                <a:gd name="T12" fmla="*/ 1055 w 2091"/>
                <a:gd name="T13" fmla="*/ 0 h 2709"/>
              </a:gdLst>
              <a:ahLst/>
              <a:cxnLst>
                <a:cxn ang="0">
                  <a:pos x="T0" y="T1"/>
                </a:cxn>
                <a:cxn ang="0">
                  <a:pos x="T2" y="T3"/>
                </a:cxn>
                <a:cxn ang="0">
                  <a:pos x="T4" y="T5"/>
                </a:cxn>
                <a:cxn ang="0">
                  <a:pos x="T6" y="T7"/>
                </a:cxn>
                <a:cxn ang="0">
                  <a:pos x="T8" y="T9"/>
                </a:cxn>
                <a:cxn ang="0">
                  <a:pos x="T10" y="T11"/>
                </a:cxn>
                <a:cxn ang="0">
                  <a:pos x="T12" y="T13"/>
                </a:cxn>
              </a:cxnLst>
              <a:rect l="0" t="0" r="r" b="b"/>
              <a:pathLst>
                <a:path w="2091" h="2709">
                  <a:moveTo>
                    <a:pt x="1055" y="0"/>
                  </a:moveTo>
                  <a:lnTo>
                    <a:pt x="0" y="1351"/>
                  </a:lnTo>
                  <a:lnTo>
                    <a:pt x="0" y="1357"/>
                  </a:lnTo>
                  <a:lnTo>
                    <a:pt x="1037" y="2708"/>
                  </a:lnTo>
                  <a:lnTo>
                    <a:pt x="1043" y="2708"/>
                  </a:lnTo>
                  <a:lnTo>
                    <a:pt x="2090" y="1344"/>
                  </a:lnTo>
                  <a:lnTo>
                    <a:pt x="1055"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4" name="Freeform 92">
              <a:extLst>
                <a:ext uri="{FF2B5EF4-FFF2-40B4-BE49-F238E27FC236}">
                  <a16:creationId xmlns:a16="http://schemas.microsoft.com/office/drawing/2014/main" id="{806393B5-B287-48D6-966B-A62A98658B47}"/>
                </a:ext>
              </a:extLst>
            </p:cNvPr>
            <p:cNvSpPr>
              <a:spLocks noChangeArrowheads="1"/>
            </p:cNvSpPr>
            <p:nvPr/>
          </p:nvSpPr>
          <p:spPr bwMode="auto">
            <a:xfrm>
              <a:off x="8358637" y="3663460"/>
              <a:ext cx="1148" cy="2297"/>
            </a:xfrm>
            <a:custGeom>
              <a:avLst/>
              <a:gdLst>
                <a:gd name="T0" fmla="*/ 0 w 1"/>
                <a:gd name="T1" fmla="*/ 0 h 7"/>
                <a:gd name="T2" fmla="*/ 0 w 1"/>
                <a:gd name="T3" fmla="*/ 6 h 7"/>
                <a:gd name="T4" fmla="*/ 0 w 1"/>
                <a:gd name="T5" fmla="*/ 6 h 7"/>
                <a:gd name="T6" fmla="*/ 0 w 1"/>
                <a:gd name="T7" fmla="*/ 0 h 7"/>
              </a:gdLst>
              <a:ahLst/>
              <a:cxnLst>
                <a:cxn ang="0">
                  <a:pos x="T0" y="T1"/>
                </a:cxn>
                <a:cxn ang="0">
                  <a:pos x="T2" y="T3"/>
                </a:cxn>
                <a:cxn ang="0">
                  <a:pos x="T4" y="T5"/>
                </a:cxn>
                <a:cxn ang="0">
                  <a:pos x="T6" y="T7"/>
                </a:cxn>
              </a:cxnLst>
              <a:rect l="0" t="0" r="r" b="b"/>
              <a:pathLst>
                <a:path w="1" h="7">
                  <a:moveTo>
                    <a:pt x="0" y="0"/>
                  </a:moveTo>
                  <a:lnTo>
                    <a:pt x="0" y="6"/>
                  </a:lnTo>
                  <a:lnTo>
                    <a:pt x="0" y="6"/>
                  </a:ln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5" name="Freeform 93">
              <a:extLst>
                <a:ext uri="{FF2B5EF4-FFF2-40B4-BE49-F238E27FC236}">
                  <a16:creationId xmlns:a16="http://schemas.microsoft.com/office/drawing/2014/main" id="{1F418A5D-07EC-467D-925C-861B2138DDD4}"/>
                </a:ext>
              </a:extLst>
            </p:cNvPr>
            <p:cNvSpPr>
              <a:spLocks noChangeArrowheads="1"/>
            </p:cNvSpPr>
            <p:nvPr/>
          </p:nvSpPr>
          <p:spPr bwMode="auto">
            <a:xfrm>
              <a:off x="8358637" y="3663460"/>
              <a:ext cx="1148" cy="2297"/>
            </a:xfrm>
            <a:custGeom>
              <a:avLst/>
              <a:gdLst>
                <a:gd name="T0" fmla="*/ 0 w 1"/>
                <a:gd name="T1" fmla="*/ 0 h 7"/>
                <a:gd name="T2" fmla="*/ 0 w 1"/>
                <a:gd name="T3" fmla="*/ 6 h 7"/>
                <a:gd name="T4" fmla="*/ 0 w 1"/>
                <a:gd name="T5" fmla="*/ 6 h 7"/>
                <a:gd name="T6" fmla="*/ 0 w 1"/>
                <a:gd name="T7" fmla="*/ 0 h 7"/>
              </a:gdLst>
              <a:ahLst/>
              <a:cxnLst>
                <a:cxn ang="0">
                  <a:pos x="T0" y="T1"/>
                </a:cxn>
                <a:cxn ang="0">
                  <a:pos x="T2" y="T3"/>
                </a:cxn>
                <a:cxn ang="0">
                  <a:pos x="T4" y="T5"/>
                </a:cxn>
                <a:cxn ang="0">
                  <a:pos x="T6" y="T7"/>
                </a:cxn>
              </a:cxnLst>
              <a:rect l="0" t="0" r="r" b="b"/>
              <a:pathLst>
                <a:path w="1" h="7">
                  <a:moveTo>
                    <a:pt x="0" y="0"/>
                  </a:moveTo>
                  <a:lnTo>
                    <a:pt x="0" y="6"/>
                  </a:lnTo>
                  <a:lnTo>
                    <a:pt x="0" y="6"/>
                  </a:ln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6" name="Freeform 95">
              <a:extLst>
                <a:ext uri="{FF2B5EF4-FFF2-40B4-BE49-F238E27FC236}">
                  <a16:creationId xmlns:a16="http://schemas.microsoft.com/office/drawing/2014/main" id="{A3B2BDB5-FB88-4D07-A892-04DB9EC41195}"/>
                </a:ext>
              </a:extLst>
            </p:cNvPr>
            <p:cNvSpPr>
              <a:spLocks noChangeArrowheads="1"/>
            </p:cNvSpPr>
            <p:nvPr/>
          </p:nvSpPr>
          <p:spPr bwMode="auto">
            <a:xfrm>
              <a:off x="8362081" y="3633600"/>
              <a:ext cx="19522" cy="24117"/>
            </a:xfrm>
            <a:custGeom>
              <a:avLst/>
              <a:gdLst>
                <a:gd name="T0" fmla="*/ 74 w 75"/>
                <a:gd name="T1" fmla="*/ 0 h 93"/>
                <a:gd name="T2" fmla="*/ 0 w 75"/>
                <a:gd name="T3" fmla="*/ 92 h 93"/>
                <a:gd name="T4" fmla="*/ 0 w 75"/>
                <a:gd name="T5" fmla="*/ 92 h 93"/>
                <a:gd name="T6" fmla="*/ 74 w 75"/>
                <a:gd name="T7" fmla="*/ 0 h 93"/>
              </a:gdLst>
              <a:ahLst/>
              <a:cxnLst>
                <a:cxn ang="0">
                  <a:pos x="T0" y="T1"/>
                </a:cxn>
                <a:cxn ang="0">
                  <a:pos x="T2" y="T3"/>
                </a:cxn>
                <a:cxn ang="0">
                  <a:pos x="T4" y="T5"/>
                </a:cxn>
                <a:cxn ang="0">
                  <a:pos x="T6" y="T7"/>
                </a:cxn>
              </a:cxnLst>
              <a:rect l="0" t="0" r="r" b="b"/>
              <a:pathLst>
                <a:path w="75" h="93">
                  <a:moveTo>
                    <a:pt x="74" y="0"/>
                  </a:moveTo>
                  <a:lnTo>
                    <a:pt x="0" y="92"/>
                  </a:lnTo>
                  <a:lnTo>
                    <a:pt x="0" y="92"/>
                  </a:lnTo>
                  <a:lnTo>
                    <a:pt x="74"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7" name="Freeform 111">
              <a:extLst>
                <a:ext uri="{FF2B5EF4-FFF2-40B4-BE49-F238E27FC236}">
                  <a16:creationId xmlns:a16="http://schemas.microsoft.com/office/drawing/2014/main" id="{33E95526-2294-46DD-981B-5BD689780376}"/>
                </a:ext>
              </a:extLst>
            </p:cNvPr>
            <p:cNvSpPr>
              <a:spLocks noChangeArrowheads="1"/>
            </p:cNvSpPr>
            <p:nvPr/>
          </p:nvSpPr>
          <p:spPr bwMode="auto">
            <a:xfrm>
              <a:off x="8643429" y="3661163"/>
              <a:ext cx="532837" cy="342233"/>
            </a:xfrm>
            <a:custGeom>
              <a:avLst/>
              <a:gdLst>
                <a:gd name="T0" fmla="*/ 1023 w 2048"/>
                <a:gd name="T1" fmla="*/ 0 h 1314"/>
                <a:gd name="T2" fmla="*/ 1010 w 2048"/>
                <a:gd name="T3" fmla="*/ 12 h 1314"/>
                <a:gd name="T4" fmla="*/ 0 w 2048"/>
                <a:gd name="T5" fmla="*/ 1313 h 1314"/>
                <a:gd name="T6" fmla="*/ 2047 w 2048"/>
                <a:gd name="T7" fmla="*/ 1313 h 1314"/>
                <a:gd name="T8" fmla="*/ 1640 w 2048"/>
                <a:gd name="T9" fmla="*/ 795 h 1314"/>
                <a:gd name="T10" fmla="*/ 1640 w 2048"/>
                <a:gd name="T11" fmla="*/ 795 h 1314"/>
                <a:gd name="T12" fmla="*/ 1023 w 2048"/>
                <a:gd name="T13" fmla="*/ 6 h 1314"/>
                <a:gd name="T14" fmla="*/ 1023 w 2048"/>
                <a:gd name="T15" fmla="*/ 0 h 13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8" h="1314">
                  <a:moveTo>
                    <a:pt x="1023" y="0"/>
                  </a:moveTo>
                  <a:lnTo>
                    <a:pt x="1010" y="12"/>
                  </a:lnTo>
                  <a:lnTo>
                    <a:pt x="0" y="1313"/>
                  </a:lnTo>
                  <a:lnTo>
                    <a:pt x="2047" y="1313"/>
                  </a:lnTo>
                  <a:lnTo>
                    <a:pt x="1640" y="795"/>
                  </a:lnTo>
                  <a:lnTo>
                    <a:pt x="1640" y="795"/>
                  </a:lnTo>
                  <a:lnTo>
                    <a:pt x="1023" y="6"/>
                  </a:lnTo>
                  <a:lnTo>
                    <a:pt x="1023"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8" name="Freeform 114">
              <a:extLst>
                <a:ext uri="{FF2B5EF4-FFF2-40B4-BE49-F238E27FC236}">
                  <a16:creationId xmlns:a16="http://schemas.microsoft.com/office/drawing/2014/main" id="{9D06C179-B800-4319-B7AD-77C41FA8E5C0}"/>
                </a:ext>
              </a:extLst>
            </p:cNvPr>
            <p:cNvSpPr>
              <a:spLocks noChangeArrowheads="1"/>
            </p:cNvSpPr>
            <p:nvPr/>
          </p:nvSpPr>
          <p:spPr bwMode="auto">
            <a:xfrm>
              <a:off x="8362081" y="3663460"/>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9" name="Freeform 115">
              <a:extLst>
                <a:ext uri="{FF2B5EF4-FFF2-40B4-BE49-F238E27FC236}">
                  <a16:creationId xmlns:a16="http://schemas.microsoft.com/office/drawing/2014/main" id="{6C51E5BB-B759-46A6-AEA5-F6E66CE3516D}"/>
                </a:ext>
              </a:extLst>
            </p:cNvPr>
            <p:cNvSpPr>
              <a:spLocks noChangeArrowheads="1"/>
            </p:cNvSpPr>
            <p:nvPr/>
          </p:nvSpPr>
          <p:spPr bwMode="auto">
            <a:xfrm>
              <a:off x="8362081" y="3663460"/>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60" name="Freeform 116">
              <a:extLst>
                <a:ext uri="{FF2B5EF4-FFF2-40B4-BE49-F238E27FC236}">
                  <a16:creationId xmlns:a16="http://schemas.microsoft.com/office/drawing/2014/main" id="{A604EEEA-76BF-4FFE-9919-77F06CAC90AC}"/>
                </a:ext>
              </a:extLst>
            </p:cNvPr>
            <p:cNvSpPr>
              <a:spLocks noChangeArrowheads="1"/>
            </p:cNvSpPr>
            <p:nvPr/>
          </p:nvSpPr>
          <p:spPr bwMode="auto">
            <a:xfrm>
              <a:off x="8358637" y="3657716"/>
              <a:ext cx="276754" cy="359459"/>
            </a:xfrm>
            <a:custGeom>
              <a:avLst/>
              <a:gdLst>
                <a:gd name="T0" fmla="*/ 12 w 1062"/>
                <a:gd name="T1" fmla="*/ 0 h 1382"/>
                <a:gd name="T2" fmla="*/ 0 w 1062"/>
                <a:gd name="T3" fmla="*/ 19 h 1382"/>
                <a:gd name="T4" fmla="*/ 0 w 1062"/>
                <a:gd name="T5" fmla="*/ 25 h 1382"/>
                <a:gd name="T6" fmla="*/ 1049 w 1062"/>
                <a:gd name="T7" fmla="*/ 1381 h 1382"/>
                <a:gd name="T8" fmla="*/ 1061 w 1062"/>
                <a:gd name="T9" fmla="*/ 1363 h 1382"/>
                <a:gd name="T10" fmla="*/ 12 w 1062"/>
                <a:gd name="T11" fmla="*/ 19 h 1382"/>
                <a:gd name="T12" fmla="*/ 12 w 1062"/>
                <a:gd name="T13" fmla="*/ 19 h 1382"/>
                <a:gd name="T14" fmla="*/ 12 w 1062"/>
                <a:gd name="T15" fmla="*/ 19 h 1382"/>
                <a:gd name="T16" fmla="*/ 12 w 1062"/>
                <a:gd name="T17" fmla="*/ 19 h 1382"/>
                <a:gd name="T18" fmla="*/ 19 w 1062"/>
                <a:gd name="T19" fmla="*/ 13 h 1382"/>
                <a:gd name="T20" fmla="*/ 12 w 1062"/>
                <a:gd name="T21" fmla="*/ 0 h 1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2" h="1382">
                  <a:moveTo>
                    <a:pt x="12" y="0"/>
                  </a:moveTo>
                  <a:lnTo>
                    <a:pt x="0" y="19"/>
                  </a:lnTo>
                  <a:lnTo>
                    <a:pt x="0" y="25"/>
                  </a:lnTo>
                  <a:lnTo>
                    <a:pt x="1049" y="1381"/>
                  </a:lnTo>
                  <a:lnTo>
                    <a:pt x="1061" y="1363"/>
                  </a:lnTo>
                  <a:lnTo>
                    <a:pt x="12" y="19"/>
                  </a:lnTo>
                  <a:lnTo>
                    <a:pt x="12" y="19"/>
                  </a:lnTo>
                  <a:lnTo>
                    <a:pt x="12" y="19"/>
                  </a:lnTo>
                  <a:lnTo>
                    <a:pt x="12" y="19"/>
                  </a:lnTo>
                  <a:lnTo>
                    <a:pt x="19" y="13"/>
                  </a:lnTo>
                  <a:lnTo>
                    <a:pt x="12"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61" name="Freeform 118">
              <a:extLst>
                <a:ext uri="{FF2B5EF4-FFF2-40B4-BE49-F238E27FC236}">
                  <a16:creationId xmlns:a16="http://schemas.microsoft.com/office/drawing/2014/main" id="{0CA408E2-009B-4F17-B287-173039504F61}"/>
                </a:ext>
              </a:extLst>
            </p:cNvPr>
            <p:cNvSpPr>
              <a:spLocks noChangeArrowheads="1"/>
            </p:cNvSpPr>
            <p:nvPr/>
          </p:nvSpPr>
          <p:spPr bwMode="auto">
            <a:xfrm>
              <a:off x="8362081" y="3310890"/>
              <a:ext cx="818778" cy="350272"/>
            </a:xfrm>
            <a:custGeom>
              <a:avLst/>
              <a:gdLst>
                <a:gd name="T0" fmla="*/ 3145 w 3146"/>
                <a:gd name="T1" fmla="*/ 0 h 1346"/>
                <a:gd name="T2" fmla="*/ 1055 w 3146"/>
                <a:gd name="T3" fmla="*/ 0 h 1346"/>
                <a:gd name="T4" fmla="*/ 74 w 3146"/>
                <a:gd name="T5" fmla="*/ 1240 h 1346"/>
                <a:gd name="T6" fmla="*/ 0 w 3146"/>
                <a:gd name="T7" fmla="*/ 1332 h 1346"/>
                <a:gd name="T8" fmla="*/ 7 w 3146"/>
                <a:gd name="T9" fmla="*/ 1345 h 1346"/>
                <a:gd name="T10" fmla="*/ 1055 w 3146"/>
                <a:gd name="T11" fmla="*/ 0 h 1346"/>
                <a:gd name="T12" fmla="*/ 2103 w 3146"/>
                <a:gd name="T13" fmla="*/ 1345 h 1346"/>
                <a:gd name="T14" fmla="*/ 2701 w 3146"/>
                <a:gd name="T15" fmla="*/ 574 h 1346"/>
                <a:gd name="T16" fmla="*/ 2701 w 3146"/>
                <a:gd name="T17" fmla="*/ 574 h 1346"/>
                <a:gd name="T18" fmla="*/ 3145 w 3146"/>
                <a:gd name="T19" fmla="*/ 0 h 1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46" h="1346">
                  <a:moveTo>
                    <a:pt x="3145" y="0"/>
                  </a:moveTo>
                  <a:lnTo>
                    <a:pt x="1055" y="0"/>
                  </a:lnTo>
                  <a:lnTo>
                    <a:pt x="74" y="1240"/>
                  </a:lnTo>
                  <a:lnTo>
                    <a:pt x="0" y="1332"/>
                  </a:lnTo>
                  <a:lnTo>
                    <a:pt x="7" y="1345"/>
                  </a:lnTo>
                  <a:lnTo>
                    <a:pt x="1055" y="0"/>
                  </a:lnTo>
                  <a:lnTo>
                    <a:pt x="2103" y="1345"/>
                  </a:lnTo>
                  <a:lnTo>
                    <a:pt x="2701" y="574"/>
                  </a:lnTo>
                  <a:lnTo>
                    <a:pt x="2701" y="574"/>
                  </a:lnTo>
                  <a:lnTo>
                    <a:pt x="3145"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62" name="Freeform 120">
              <a:extLst>
                <a:ext uri="{FF2B5EF4-FFF2-40B4-BE49-F238E27FC236}">
                  <a16:creationId xmlns:a16="http://schemas.microsoft.com/office/drawing/2014/main" id="{26A20B69-C41E-4655-BD72-E8858E232D2A}"/>
                </a:ext>
              </a:extLst>
            </p:cNvPr>
            <p:cNvSpPr>
              <a:spLocks noChangeArrowheads="1"/>
            </p:cNvSpPr>
            <p:nvPr/>
          </p:nvSpPr>
          <p:spPr bwMode="auto">
            <a:xfrm>
              <a:off x="8362081" y="3663460"/>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63" name="Freeform 121">
              <a:extLst>
                <a:ext uri="{FF2B5EF4-FFF2-40B4-BE49-F238E27FC236}">
                  <a16:creationId xmlns:a16="http://schemas.microsoft.com/office/drawing/2014/main" id="{DF946FAA-16CD-4CF6-9CED-F89D5DC9C180}"/>
                </a:ext>
              </a:extLst>
            </p:cNvPr>
            <p:cNvSpPr>
              <a:spLocks noChangeArrowheads="1"/>
            </p:cNvSpPr>
            <p:nvPr/>
          </p:nvSpPr>
          <p:spPr bwMode="auto">
            <a:xfrm>
              <a:off x="8362081" y="3663460"/>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64" name="Freeform 122">
              <a:extLst>
                <a:ext uri="{FF2B5EF4-FFF2-40B4-BE49-F238E27FC236}">
                  <a16:creationId xmlns:a16="http://schemas.microsoft.com/office/drawing/2014/main" id="{11F23372-5348-4236-A814-F5948AF0FF37}"/>
                </a:ext>
              </a:extLst>
            </p:cNvPr>
            <p:cNvSpPr>
              <a:spLocks noChangeArrowheads="1"/>
            </p:cNvSpPr>
            <p:nvPr/>
          </p:nvSpPr>
          <p:spPr bwMode="auto">
            <a:xfrm>
              <a:off x="8362081" y="3663460"/>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65" name="Freeform 123">
              <a:extLst>
                <a:ext uri="{FF2B5EF4-FFF2-40B4-BE49-F238E27FC236}">
                  <a16:creationId xmlns:a16="http://schemas.microsoft.com/office/drawing/2014/main" id="{311DD6C2-57F5-441A-9025-4653CA5FAFEF}"/>
                </a:ext>
              </a:extLst>
            </p:cNvPr>
            <p:cNvSpPr>
              <a:spLocks noChangeArrowheads="1"/>
            </p:cNvSpPr>
            <p:nvPr/>
          </p:nvSpPr>
          <p:spPr bwMode="auto">
            <a:xfrm>
              <a:off x="8362081" y="3663460"/>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66" name="Freeform 124">
              <a:extLst>
                <a:ext uri="{FF2B5EF4-FFF2-40B4-BE49-F238E27FC236}">
                  <a16:creationId xmlns:a16="http://schemas.microsoft.com/office/drawing/2014/main" id="{44499FA5-22C8-4415-930D-064AB5B9325C}"/>
                </a:ext>
              </a:extLst>
            </p:cNvPr>
            <p:cNvSpPr>
              <a:spLocks noChangeArrowheads="1"/>
            </p:cNvSpPr>
            <p:nvPr/>
          </p:nvSpPr>
          <p:spPr bwMode="auto">
            <a:xfrm>
              <a:off x="8362081" y="3661163"/>
              <a:ext cx="281348" cy="351420"/>
            </a:xfrm>
            <a:custGeom>
              <a:avLst/>
              <a:gdLst>
                <a:gd name="T0" fmla="*/ 7 w 1081"/>
                <a:gd name="T1" fmla="*/ 0 h 1351"/>
                <a:gd name="T2" fmla="*/ 0 w 1081"/>
                <a:gd name="T3" fmla="*/ 6 h 1351"/>
                <a:gd name="T4" fmla="*/ 1049 w 1081"/>
                <a:gd name="T5" fmla="*/ 1350 h 1351"/>
                <a:gd name="T6" fmla="*/ 1080 w 1081"/>
                <a:gd name="T7" fmla="*/ 1313 h 1351"/>
                <a:gd name="T8" fmla="*/ 1049 w 1081"/>
                <a:gd name="T9" fmla="*/ 1313 h 1351"/>
                <a:gd name="T10" fmla="*/ 7 w 1081"/>
                <a:gd name="T11" fmla="*/ 0 h 1351"/>
              </a:gdLst>
              <a:ahLst/>
              <a:cxnLst>
                <a:cxn ang="0">
                  <a:pos x="T0" y="T1"/>
                </a:cxn>
                <a:cxn ang="0">
                  <a:pos x="T2" y="T3"/>
                </a:cxn>
                <a:cxn ang="0">
                  <a:pos x="T4" y="T5"/>
                </a:cxn>
                <a:cxn ang="0">
                  <a:pos x="T6" y="T7"/>
                </a:cxn>
                <a:cxn ang="0">
                  <a:pos x="T8" y="T9"/>
                </a:cxn>
                <a:cxn ang="0">
                  <a:pos x="T10" y="T11"/>
                </a:cxn>
              </a:cxnLst>
              <a:rect l="0" t="0" r="r" b="b"/>
              <a:pathLst>
                <a:path w="1081" h="1351">
                  <a:moveTo>
                    <a:pt x="7" y="0"/>
                  </a:moveTo>
                  <a:lnTo>
                    <a:pt x="0" y="6"/>
                  </a:lnTo>
                  <a:lnTo>
                    <a:pt x="1049" y="1350"/>
                  </a:lnTo>
                  <a:lnTo>
                    <a:pt x="1080" y="1313"/>
                  </a:lnTo>
                  <a:lnTo>
                    <a:pt x="1049" y="1313"/>
                  </a:lnTo>
                  <a:lnTo>
                    <a:pt x="7"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67" name="Freeform 125">
              <a:extLst>
                <a:ext uri="{FF2B5EF4-FFF2-40B4-BE49-F238E27FC236}">
                  <a16:creationId xmlns:a16="http://schemas.microsoft.com/office/drawing/2014/main" id="{DD6570A4-201D-4AD0-B52B-5EEED9A56BBF}"/>
                </a:ext>
              </a:extLst>
            </p:cNvPr>
            <p:cNvSpPr>
              <a:spLocks noChangeArrowheads="1"/>
            </p:cNvSpPr>
            <p:nvPr/>
          </p:nvSpPr>
          <p:spPr bwMode="auto">
            <a:xfrm>
              <a:off x="8362081" y="3661163"/>
              <a:ext cx="281348" cy="351420"/>
            </a:xfrm>
            <a:custGeom>
              <a:avLst/>
              <a:gdLst>
                <a:gd name="T0" fmla="*/ 7 w 1081"/>
                <a:gd name="T1" fmla="*/ 0 h 1351"/>
                <a:gd name="T2" fmla="*/ 0 w 1081"/>
                <a:gd name="T3" fmla="*/ 6 h 1351"/>
                <a:gd name="T4" fmla="*/ 1049 w 1081"/>
                <a:gd name="T5" fmla="*/ 1350 h 1351"/>
                <a:gd name="T6" fmla="*/ 1080 w 1081"/>
                <a:gd name="T7" fmla="*/ 1313 h 1351"/>
                <a:gd name="T8" fmla="*/ 1049 w 1081"/>
                <a:gd name="T9" fmla="*/ 1313 h 1351"/>
                <a:gd name="T10" fmla="*/ 7 w 1081"/>
                <a:gd name="T11" fmla="*/ 0 h 1351"/>
              </a:gdLst>
              <a:ahLst/>
              <a:cxnLst>
                <a:cxn ang="0">
                  <a:pos x="T0" y="T1"/>
                </a:cxn>
                <a:cxn ang="0">
                  <a:pos x="T2" y="T3"/>
                </a:cxn>
                <a:cxn ang="0">
                  <a:pos x="T4" y="T5"/>
                </a:cxn>
                <a:cxn ang="0">
                  <a:pos x="T6" y="T7"/>
                </a:cxn>
                <a:cxn ang="0">
                  <a:pos x="T8" y="T9"/>
                </a:cxn>
                <a:cxn ang="0">
                  <a:pos x="T10" y="T11"/>
                </a:cxn>
              </a:cxnLst>
              <a:rect l="0" t="0" r="r" b="b"/>
              <a:pathLst>
                <a:path w="1081" h="1351">
                  <a:moveTo>
                    <a:pt x="7" y="0"/>
                  </a:moveTo>
                  <a:lnTo>
                    <a:pt x="0" y="6"/>
                  </a:lnTo>
                  <a:lnTo>
                    <a:pt x="1049" y="1350"/>
                  </a:lnTo>
                  <a:lnTo>
                    <a:pt x="1080" y="1313"/>
                  </a:lnTo>
                  <a:lnTo>
                    <a:pt x="1049" y="1313"/>
                  </a:lnTo>
                  <a:lnTo>
                    <a:pt x="7"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68" name="Freeform 126">
              <a:extLst>
                <a:ext uri="{FF2B5EF4-FFF2-40B4-BE49-F238E27FC236}">
                  <a16:creationId xmlns:a16="http://schemas.microsoft.com/office/drawing/2014/main" id="{9E62C747-2C59-4035-8C93-B8CE3B32DEC6}"/>
                </a:ext>
              </a:extLst>
            </p:cNvPr>
            <p:cNvSpPr>
              <a:spLocks noChangeArrowheads="1"/>
            </p:cNvSpPr>
            <p:nvPr/>
          </p:nvSpPr>
          <p:spPr bwMode="auto">
            <a:xfrm>
              <a:off x="8363230" y="3310891"/>
              <a:ext cx="546618" cy="692504"/>
            </a:xfrm>
            <a:custGeom>
              <a:avLst/>
              <a:gdLst>
                <a:gd name="T0" fmla="*/ 1048 w 2097"/>
                <a:gd name="T1" fmla="*/ 0 h 2659"/>
                <a:gd name="T2" fmla="*/ 0 w 2097"/>
                <a:gd name="T3" fmla="*/ 1345 h 2659"/>
                <a:gd name="T4" fmla="*/ 1042 w 2097"/>
                <a:gd name="T5" fmla="*/ 2658 h 2659"/>
                <a:gd name="T6" fmla="*/ 1073 w 2097"/>
                <a:gd name="T7" fmla="*/ 2658 h 2659"/>
                <a:gd name="T8" fmla="*/ 2083 w 2097"/>
                <a:gd name="T9" fmla="*/ 1357 h 2659"/>
                <a:gd name="T10" fmla="*/ 2096 w 2097"/>
                <a:gd name="T11" fmla="*/ 1345 h 2659"/>
                <a:gd name="T12" fmla="*/ 1048 w 2097"/>
                <a:gd name="T13" fmla="*/ 0 h 2659"/>
              </a:gdLst>
              <a:ahLst/>
              <a:cxnLst>
                <a:cxn ang="0">
                  <a:pos x="T0" y="T1"/>
                </a:cxn>
                <a:cxn ang="0">
                  <a:pos x="T2" y="T3"/>
                </a:cxn>
                <a:cxn ang="0">
                  <a:pos x="T4" y="T5"/>
                </a:cxn>
                <a:cxn ang="0">
                  <a:pos x="T6" y="T7"/>
                </a:cxn>
                <a:cxn ang="0">
                  <a:pos x="T8" y="T9"/>
                </a:cxn>
                <a:cxn ang="0">
                  <a:pos x="T10" y="T11"/>
                </a:cxn>
                <a:cxn ang="0">
                  <a:pos x="T12" y="T13"/>
                </a:cxn>
              </a:cxnLst>
              <a:rect l="0" t="0" r="r" b="b"/>
              <a:pathLst>
                <a:path w="2097" h="2659">
                  <a:moveTo>
                    <a:pt x="1048" y="0"/>
                  </a:moveTo>
                  <a:lnTo>
                    <a:pt x="0" y="1345"/>
                  </a:lnTo>
                  <a:lnTo>
                    <a:pt x="1042" y="2658"/>
                  </a:lnTo>
                  <a:lnTo>
                    <a:pt x="1073" y="2658"/>
                  </a:lnTo>
                  <a:lnTo>
                    <a:pt x="2083" y="1357"/>
                  </a:lnTo>
                  <a:lnTo>
                    <a:pt x="2096" y="1345"/>
                  </a:lnTo>
                  <a:lnTo>
                    <a:pt x="1048"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69" name="Freeform 128">
              <a:extLst>
                <a:ext uri="{FF2B5EF4-FFF2-40B4-BE49-F238E27FC236}">
                  <a16:creationId xmlns:a16="http://schemas.microsoft.com/office/drawing/2014/main" id="{01AE41F5-9F7A-43D2-9769-1021A5EF9DE9}"/>
                </a:ext>
              </a:extLst>
            </p:cNvPr>
            <p:cNvSpPr>
              <a:spLocks noChangeArrowheads="1"/>
            </p:cNvSpPr>
            <p:nvPr/>
          </p:nvSpPr>
          <p:spPr bwMode="auto">
            <a:xfrm>
              <a:off x="8362081" y="3662310"/>
              <a:ext cx="1149" cy="114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70" name="Freeform 129">
              <a:extLst>
                <a:ext uri="{FF2B5EF4-FFF2-40B4-BE49-F238E27FC236}">
                  <a16:creationId xmlns:a16="http://schemas.microsoft.com/office/drawing/2014/main" id="{8F2DC098-D19F-4776-8192-5D2024EE984F}"/>
                </a:ext>
              </a:extLst>
            </p:cNvPr>
            <p:cNvSpPr>
              <a:spLocks noChangeArrowheads="1"/>
            </p:cNvSpPr>
            <p:nvPr/>
          </p:nvSpPr>
          <p:spPr bwMode="auto">
            <a:xfrm>
              <a:off x="8362081" y="3662310"/>
              <a:ext cx="1149" cy="114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71" name="Freeform 130">
              <a:extLst>
                <a:ext uri="{FF2B5EF4-FFF2-40B4-BE49-F238E27FC236}">
                  <a16:creationId xmlns:a16="http://schemas.microsoft.com/office/drawing/2014/main" id="{826132E3-31C5-4286-9FB7-70720BB248E4}"/>
                </a:ext>
              </a:extLst>
            </p:cNvPr>
            <p:cNvSpPr>
              <a:spLocks noChangeArrowheads="1"/>
            </p:cNvSpPr>
            <p:nvPr/>
          </p:nvSpPr>
          <p:spPr bwMode="auto">
            <a:xfrm>
              <a:off x="8795012" y="4288206"/>
              <a:ext cx="1148"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72" name="Freeform 131">
              <a:extLst>
                <a:ext uri="{FF2B5EF4-FFF2-40B4-BE49-F238E27FC236}">
                  <a16:creationId xmlns:a16="http://schemas.microsoft.com/office/drawing/2014/main" id="{E0C93D54-7760-499F-99C5-470FAC2F9424}"/>
                </a:ext>
              </a:extLst>
            </p:cNvPr>
            <p:cNvSpPr>
              <a:spLocks noChangeArrowheads="1"/>
            </p:cNvSpPr>
            <p:nvPr/>
          </p:nvSpPr>
          <p:spPr bwMode="auto">
            <a:xfrm>
              <a:off x="8795012" y="4288206"/>
              <a:ext cx="1148"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73" name="Freeform 146">
              <a:extLst>
                <a:ext uri="{FF2B5EF4-FFF2-40B4-BE49-F238E27FC236}">
                  <a16:creationId xmlns:a16="http://schemas.microsoft.com/office/drawing/2014/main" id="{D9B5A508-2EDD-4167-9137-6E3E567DB746}"/>
                </a:ext>
              </a:extLst>
            </p:cNvPr>
            <p:cNvSpPr>
              <a:spLocks noChangeArrowheads="1"/>
            </p:cNvSpPr>
            <p:nvPr/>
          </p:nvSpPr>
          <p:spPr bwMode="auto">
            <a:xfrm>
              <a:off x="7775272" y="3681834"/>
              <a:ext cx="745283" cy="257249"/>
            </a:xfrm>
            <a:custGeom>
              <a:avLst/>
              <a:gdLst>
                <a:gd name="T0" fmla="*/ 2110 w 2863"/>
                <a:gd name="T1" fmla="*/ 0 h 988"/>
                <a:gd name="T2" fmla="*/ 0 w 2863"/>
                <a:gd name="T3" fmla="*/ 0 h 988"/>
                <a:gd name="T4" fmla="*/ 759 w 2863"/>
                <a:gd name="T5" fmla="*/ 987 h 988"/>
                <a:gd name="T6" fmla="*/ 2850 w 2863"/>
                <a:gd name="T7" fmla="*/ 987 h 988"/>
                <a:gd name="T8" fmla="*/ 2862 w 2863"/>
                <a:gd name="T9" fmla="*/ 974 h 988"/>
                <a:gd name="T10" fmla="*/ 2110 w 2863"/>
                <a:gd name="T11" fmla="*/ 0 h 988"/>
              </a:gdLst>
              <a:ahLst/>
              <a:cxnLst>
                <a:cxn ang="0">
                  <a:pos x="T0" y="T1"/>
                </a:cxn>
                <a:cxn ang="0">
                  <a:pos x="T2" y="T3"/>
                </a:cxn>
                <a:cxn ang="0">
                  <a:pos x="T4" y="T5"/>
                </a:cxn>
                <a:cxn ang="0">
                  <a:pos x="T6" y="T7"/>
                </a:cxn>
                <a:cxn ang="0">
                  <a:pos x="T8" y="T9"/>
                </a:cxn>
                <a:cxn ang="0">
                  <a:pos x="T10" y="T11"/>
                </a:cxn>
              </a:cxnLst>
              <a:rect l="0" t="0" r="r" b="b"/>
              <a:pathLst>
                <a:path w="2863" h="988">
                  <a:moveTo>
                    <a:pt x="2110" y="0"/>
                  </a:moveTo>
                  <a:lnTo>
                    <a:pt x="0" y="0"/>
                  </a:lnTo>
                  <a:lnTo>
                    <a:pt x="759" y="987"/>
                  </a:lnTo>
                  <a:lnTo>
                    <a:pt x="2850" y="987"/>
                  </a:lnTo>
                  <a:lnTo>
                    <a:pt x="2862" y="974"/>
                  </a:lnTo>
                  <a:lnTo>
                    <a:pt x="211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74" name="Freeform 148">
              <a:extLst>
                <a:ext uri="{FF2B5EF4-FFF2-40B4-BE49-F238E27FC236}">
                  <a16:creationId xmlns:a16="http://schemas.microsoft.com/office/drawing/2014/main" id="{A4A90901-9F15-4441-B77F-3BC7D94D42E4}"/>
                </a:ext>
              </a:extLst>
            </p:cNvPr>
            <p:cNvSpPr>
              <a:spLocks noChangeArrowheads="1"/>
            </p:cNvSpPr>
            <p:nvPr/>
          </p:nvSpPr>
          <p:spPr bwMode="auto">
            <a:xfrm>
              <a:off x="7972789" y="3937933"/>
              <a:ext cx="544321" cy="350272"/>
            </a:xfrm>
            <a:custGeom>
              <a:avLst/>
              <a:gdLst>
                <a:gd name="T0" fmla="*/ 2091 w 2092"/>
                <a:gd name="T1" fmla="*/ 0 h 1345"/>
                <a:gd name="T2" fmla="*/ 0 w 2092"/>
                <a:gd name="T3" fmla="*/ 0 h 1345"/>
                <a:gd name="T4" fmla="*/ 425 w 2092"/>
                <a:gd name="T5" fmla="*/ 549 h 1345"/>
                <a:gd name="T6" fmla="*/ 425 w 2092"/>
                <a:gd name="T7" fmla="*/ 549 h 1345"/>
                <a:gd name="T8" fmla="*/ 1036 w 2092"/>
                <a:gd name="T9" fmla="*/ 1338 h 1345"/>
                <a:gd name="T10" fmla="*/ 1042 w 2092"/>
                <a:gd name="T11" fmla="*/ 1344 h 1345"/>
                <a:gd name="T12" fmla="*/ 1048 w 2092"/>
                <a:gd name="T13" fmla="*/ 1332 h 1345"/>
                <a:gd name="T14" fmla="*/ 2091 w 2092"/>
                <a:gd name="T15" fmla="*/ 0 h 1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2" h="1345">
                  <a:moveTo>
                    <a:pt x="2091" y="0"/>
                  </a:moveTo>
                  <a:lnTo>
                    <a:pt x="0" y="0"/>
                  </a:lnTo>
                  <a:lnTo>
                    <a:pt x="425" y="549"/>
                  </a:lnTo>
                  <a:lnTo>
                    <a:pt x="425" y="549"/>
                  </a:lnTo>
                  <a:lnTo>
                    <a:pt x="1036" y="1338"/>
                  </a:lnTo>
                  <a:lnTo>
                    <a:pt x="1042" y="1344"/>
                  </a:lnTo>
                  <a:lnTo>
                    <a:pt x="1048" y="1332"/>
                  </a:lnTo>
                  <a:lnTo>
                    <a:pt x="2091"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75" name="Freeform 150">
              <a:extLst>
                <a:ext uri="{FF2B5EF4-FFF2-40B4-BE49-F238E27FC236}">
                  <a16:creationId xmlns:a16="http://schemas.microsoft.com/office/drawing/2014/main" id="{92A52112-A0E3-4C1B-ACAC-6FC5900AE4B0}"/>
                </a:ext>
              </a:extLst>
            </p:cNvPr>
            <p:cNvSpPr>
              <a:spLocks noChangeArrowheads="1"/>
            </p:cNvSpPr>
            <p:nvPr/>
          </p:nvSpPr>
          <p:spPr bwMode="auto">
            <a:xfrm>
              <a:off x="7778717" y="3934488"/>
              <a:ext cx="1017443" cy="954346"/>
            </a:xfrm>
            <a:custGeom>
              <a:avLst/>
              <a:gdLst>
                <a:gd name="T0" fmla="*/ 3891 w 3905"/>
                <a:gd name="T1" fmla="*/ 1357 h 3665"/>
                <a:gd name="T2" fmla="*/ 3891 w 3905"/>
                <a:gd name="T3" fmla="*/ 1357 h 3665"/>
                <a:gd name="T4" fmla="*/ 3891 w 3905"/>
                <a:gd name="T5" fmla="*/ 1357 h 3665"/>
                <a:gd name="T6" fmla="*/ 3891 w 3905"/>
                <a:gd name="T7" fmla="*/ 1357 h 3665"/>
                <a:gd name="T8" fmla="*/ 2850 w 3905"/>
                <a:gd name="T9" fmla="*/ 0 h 3665"/>
                <a:gd name="T10" fmla="*/ 2850 w 3905"/>
                <a:gd name="T11" fmla="*/ 0 h 3665"/>
                <a:gd name="T12" fmla="*/ 3706 w 3905"/>
                <a:gd name="T13" fmla="*/ 1105 h 3665"/>
                <a:gd name="T14" fmla="*/ 3891 w 3905"/>
                <a:gd name="T15" fmla="*/ 1339 h 3665"/>
                <a:gd name="T16" fmla="*/ 3885 w 3905"/>
                <a:gd name="T17" fmla="*/ 1345 h 3665"/>
                <a:gd name="T18" fmla="*/ 3891 w 3905"/>
                <a:gd name="T19" fmla="*/ 1345 h 3665"/>
                <a:gd name="T20" fmla="*/ 3891 w 3905"/>
                <a:gd name="T21" fmla="*/ 1351 h 3665"/>
                <a:gd name="T22" fmla="*/ 2838 w 3905"/>
                <a:gd name="T23" fmla="*/ 2708 h 3665"/>
                <a:gd name="T24" fmla="*/ 2807 w 3905"/>
                <a:gd name="T25" fmla="*/ 2677 h 3665"/>
                <a:gd name="T26" fmla="*/ 765 w 3905"/>
                <a:gd name="T27" fmla="*/ 2677 h 3665"/>
                <a:gd name="T28" fmla="*/ 0 w 3905"/>
                <a:gd name="T29" fmla="*/ 3664 h 3665"/>
                <a:gd name="T30" fmla="*/ 2110 w 3905"/>
                <a:gd name="T31" fmla="*/ 3664 h 3665"/>
                <a:gd name="T32" fmla="*/ 3904 w 3905"/>
                <a:gd name="T33" fmla="*/ 1357 h 3665"/>
                <a:gd name="T34" fmla="*/ 3904 w 3905"/>
                <a:gd name="T35" fmla="*/ 1357 h 3665"/>
                <a:gd name="T36" fmla="*/ 2850 w 3905"/>
                <a:gd name="T37" fmla="*/ 0 h 3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05" h="3665">
                  <a:moveTo>
                    <a:pt x="3891" y="1357"/>
                  </a:moveTo>
                  <a:lnTo>
                    <a:pt x="3891" y="1357"/>
                  </a:lnTo>
                  <a:close/>
                  <a:moveTo>
                    <a:pt x="3891" y="1357"/>
                  </a:moveTo>
                  <a:lnTo>
                    <a:pt x="3891" y="1357"/>
                  </a:lnTo>
                  <a:close/>
                  <a:moveTo>
                    <a:pt x="2850" y="0"/>
                  </a:moveTo>
                  <a:lnTo>
                    <a:pt x="2850" y="0"/>
                  </a:lnTo>
                  <a:lnTo>
                    <a:pt x="3706" y="1105"/>
                  </a:lnTo>
                  <a:lnTo>
                    <a:pt x="3891" y="1339"/>
                  </a:lnTo>
                  <a:lnTo>
                    <a:pt x="3885" y="1345"/>
                  </a:lnTo>
                  <a:lnTo>
                    <a:pt x="3891" y="1345"/>
                  </a:lnTo>
                  <a:lnTo>
                    <a:pt x="3891" y="1351"/>
                  </a:lnTo>
                  <a:lnTo>
                    <a:pt x="2838" y="2708"/>
                  </a:lnTo>
                  <a:lnTo>
                    <a:pt x="2807" y="2677"/>
                  </a:lnTo>
                  <a:lnTo>
                    <a:pt x="765" y="2677"/>
                  </a:lnTo>
                  <a:lnTo>
                    <a:pt x="0" y="3664"/>
                  </a:lnTo>
                  <a:lnTo>
                    <a:pt x="2110" y="3664"/>
                  </a:lnTo>
                  <a:lnTo>
                    <a:pt x="3904" y="1357"/>
                  </a:lnTo>
                  <a:lnTo>
                    <a:pt x="3904" y="1357"/>
                  </a:lnTo>
                  <a:lnTo>
                    <a:pt x="2850"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76" name="Freeform 151">
              <a:extLst>
                <a:ext uri="{FF2B5EF4-FFF2-40B4-BE49-F238E27FC236}">
                  <a16:creationId xmlns:a16="http://schemas.microsoft.com/office/drawing/2014/main" id="{7AFB61DD-EC01-44A6-81CD-E71AE0A4DCD8}"/>
                </a:ext>
              </a:extLst>
            </p:cNvPr>
            <p:cNvSpPr>
              <a:spLocks noChangeArrowheads="1"/>
            </p:cNvSpPr>
            <p:nvPr/>
          </p:nvSpPr>
          <p:spPr bwMode="auto">
            <a:xfrm>
              <a:off x="8791566" y="4288206"/>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77" name="Freeform 152">
              <a:extLst>
                <a:ext uri="{FF2B5EF4-FFF2-40B4-BE49-F238E27FC236}">
                  <a16:creationId xmlns:a16="http://schemas.microsoft.com/office/drawing/2014/main" id="{BCE8D103-068F-429E-BA01-5D66FE132A5F}"/>
                </a:ext>
              </a:extLst>
            </p:cNvPr>
            <p:cNvSpPr>
              <a:spLocks noChangeArrowheads="1"/>
            </p:cNvSpPr>
            <p:nvPr/>
          </p:nvSpPr>
          <p:spPr bwMode="auto">
            <a:xfrm>
              <a:off x="8791566" y="4288206"/>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78" name="Freeform 154">
              <a:extLst>
                <a:ext uri="{FF2B5EF4-FFF2-40B4-BE49-F238E27FC236}">
                  <a16:creationId xmlns:a16="http://schemas.microsoft.com/office/drawing/2014/main" id="{FE150A78-5FFC-4201-84C7-5802D8DCB01B}"/>
                </a:ext>
              </a:extLst>
            </p:cNvPr>
            <p:cNvSpPr>
              <a:spLocks noChangeArrowheads="1"/>
            </p:cNvSpPr>
            <p:nvPr/>
          </p:nvSpPr>
          <p:spPr bwMode="auto">
            <a:xfrm>
              <a:off x="7977382" y="4222744"/>
              <a:ext cx="814184" cy="409990"/>
            </a:xfrm>
            <a:custGeom>
              <a:avLst/>
              <a:gdLst>
                <a:gd name="T0" fmla="*/ 1024 w 3127"/>
                <a:gd name="T1" fmla="*/ 252 h 1573"/>
                <a:gd name="T2" fmla="*/ 420 w 3127"/>
                <a:gd name="T3" fmla="*/ 1024 h 1573"/>
                <a:gd name="T4" fmla="*/ 420 w 3127"/>
                <a:gd name="T5" fmla="*/ 1024 h 1573"/>
                <a:gd name="T6" fmla="*/ 0 w 3127"/>
                <a:gd name="T7" fmla="*/ 1572 h 1573"/>
                <a:gd name="T8" fmla="*/ 2042 w 3127"/>
                <a:gd name="T9" fmla="*/ 1572 h 1573"/>
                <a:gd name="T10" fmla="*/ 1024 w 3127"/>
                <a:gd name="T11" fmla="*/ 252 h 1573"/>
                <a:gd name="T12" fmla="*/ 2941 w 3127"/>
                <a:gd name="T13" fmla="*/ 0 h 1573"/>
                <a:gd name="T14" fmla="*/ 3120 w 3127"/>
                <a:gd name="T15" fmla="*/ 240 h 1573"/>
                <a:gd name="T16" fmla="*/ 3126 w 3127"/>
                <a:gd name="T17" fmla="*/ 234 h 1573"/>
                <a:gd name="T18" fmla="*/ 2941 w 3127"/>
                <a:gd name="T19" fmla="*/ 0 h 1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27" h="1573">
                  <a:moveTo>
                    <a:pt x="1024" y="252"/>
                  </a:moveTo>
                  <a:lnTo>
                    <a:pt x="420" y="1024"/>
                  </a:lnTo>
                  <a:lnTo>
                    <a:pt x="420" y="1024"/>
                  </a:lnTo>
                  <a:lnTo>
                    <a:pt x="0" y="1572"/>
                  </a:lnTo>
                  <a:lnTo>
                    <a:pt x="2042" y="1572"/>
                  </a:lnTo>
                  <a:lnTo>
                    <a:pt x="1024" y="252"/>
                  </a:lnTo>
                  <a:close/>
                  <a:moveTo>
                    <a:pt x="2941" y="0"/>
                  </a:moveTo>
                  <a:lnTo>
                    <a:pt x="3120" y="240"/>
                  </a:lnTo>
                  <a:lnTo>
                    <a:pt x="3126" y="234"/>
                  </a:lnTo>
                  <a:lnTo>
                    <a:pt x="2941"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79" name="Freeform 156">
              <a:extLst>
                <a:ext uri="{FF2B5EF4-FFF2-40B4-BE49-F238E27FC236}">
                  <a16:creationId xmlns:a16="http://schemas.microsoft.com/office/drawing/2014/main" id="{AEF2B9CE-9B2D-4205-9A71-D3CA14044007}"/>
                </a:ext>
              </a:extLst>
            </p:cNvPr>
            <p:cNvSpPr>
              <a:spLocks noChangeArrowheads="1"/>
            </p:cNvSpPr>
            <p:nvPr/>
          </p:nvSpPr>
          <p:spPr bwMode="auto">
            <a:xfrm>
              <a:off x="8743335" y="4222745"/>
              <a:ext cx="48231" cy="63164"/>
            </a:xfrm>
            <a:custGeom>
              <a:avLst/>
              <a:gdLst>
                <a:gd name="T0" fmla="*/ 0 w 186"/>
                <a:gd name="T1" fmla="*/ 0 h 241"/>
                <a:gd name="T2" fmla="*/ 179 w 186"/>
                <a:gd name="T3" fmla="*/ 240 h 241"/>
                <a:gd name="T4" fmla="*/ 185 w 186"/>
                <a:gd name="T5" fmla="*/ 234 h 241"/>
                <a:gd name="T6" fmla="*/ 0 w 186"/>
                <a:gd name="T7" fmla="*/ 0 h 241"/>
              </a:gdLst>
              <a:ahLst/>
              <a:cxnLst>
                <a:cxn ang="0">
                  <a:pos x="T0" y="T1"/>
                </a:cxn>
                <a:cxn ang="0">
                  <a:pos x="T2" y="T3"/>
                </a:cxn>
                <a:cxn ang="0">
                  <a:pos x="T4" y="T5"/>
                </a:cxn>
                <a:cxn ang="0">
                  <a:pos x="T6" y="T7"/>
                </a:cxn>
              </a:cxnLst>
              <a:rect l="0" t="0" r="r" b="b"/>
              <a:pathLst>
                <a:path w="186" h="241">
                  <a:moveTo>
                    <a:pt x="0" y="0"/>
                  </a:moveTo>
                  <a:lnTo>
                    <a:pt x="179" y="240"/>
                  </a:lnTo>
                  <a:lnTo>
                    <a:pt x="185" y="234"/>
                  </a:ln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80" name="Freeform 157">
              <a:extLst>
                <a:ext uri="{FF2B5EF4-FFF2-40B4-BE49-F238E27FC236}">
                  <a16:creationId xmlns:a16="http://schemas.microsoft.com/office/drawing/2014/main" id="{E3A1FAC0-5269-40CF-BAAF-61232BEBCC8E}"/>
                </a:ext>
              </a:extLst>
            </p:cNvPr>
            <p:cNvSpPr>
              <a:spLocks noChangeArrowheads="1"/>
            </p:cNvSpPr>
            <p:nvPr/>
          </p:nvSpPr>
          <p:spPr bwMode="auto">
            <a:xfrm>
              <a:off x="8791566" y="4288206"/>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81" name="Freeform 158">
              <a:extLst>
                <a:ext uri="{FF2B5EF4-FFF2-40B4-BE49-F238E27FC236}">
                  <a16:creationId xmlns:a16="http://schemas.microsoft.com/office/drawing/2014/main" id="{9D749AB0-F82A-4744-BDAC-4AFDAAB19B8D}"/>
                </a:ext>
              </a:extLst>
            </p:cNvPr>
            <p:cNvSpPr>
              <a:spLocks noChangeArrowheads="1"/>
            </p:cNvSpPr>
            <p:nvPr/>
          </p:nvSpPr>
          <p:spPr bwMode="auto">
            <a:xfrm>
              <a:off x="8791566" y="4288206"/>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82" name="Freeform 159">
              <a:extLst>
                <a:ext uri="{FF2B5EF4-FFF2-40B4-BE49-F238E27FC236}">
                  <a16:creationId xmlns:a16="http://schemas.microsoft.com/office/drawing/2014/main" id="{42E26C3E-66D6-42B8-911B-00E5817386DB}"/>
                </a:ext>
              </a:extLst>
            </p:cNvPr>
            <p:cNvSpPr>
              <a:spLocks noChangeArrowheads="1"/>
            </p:cNvSpPr>
            <p:nvPr/>
          </p:nvSpPr>
          <p:spPr bwMode="auto">
            <a:xfrm>
              <a:off x="8791566" y="4288206"/>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83" name="Freeform 160">
              <a:extLst>
                <a:ext uri="{FF2B5EF4-FFF2-40B4-BE49-F238E27FC236}">
                  <a16:creationId xmlns:a16="http://schemas.microsoft.com/office/drawing/2014/main" id="{2AD8EF69-C4F8-40B8-B3C4-C4A45193C405}"/>
                </a:ext>
              </a:extLst>
            </p:cNvPr>
            <p:cNvSpPr>
              <a:spLocks noChangeArrowheads="1"/>
            </p:cNvSpPr>
            <p:nvPr/>
          </p:nvSpPr>
          <p:spPr bwMode="auto">
            <a:xfrm>
              <a:off x="8791566" y="4288206"/>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84" name="Freeform 161">
              <a:extLst>
                <a:ext uri="{FF2B5EF4-FFF2-40B4-BE49-F238E27FC236}">
                  <a16:creationId xmlns:a16="http://schemas.microsoft.com/office/drawing/2014/main" id="{EE920AD0-07DF-4434-9B9F-6332C05E1DFD}"/>
                </a:ext>
              </a:extLst>
            </p:cNvPr>
            <p:cNvSpPr>
              <a:spLocks noChangeArrowheads="1"/>
            </p:cNvSpPr>
            <p:nvPr/>
          </p:nvSpPr>
          <p:spPr bwMode="auto">
            <a:xfrm>
              <a:off x="8510220" y="3934489"/>
              <a:ext cx="282496" cy="705137"/>
            </a:xfrm>
            <a:custGeom>
              <a:avLst/>
              <a:gdLst>
                <a:gd name="T0" fmla="*/ 1078 w 1085"/>
                <a:gd name="T1" fmla="*/ 1345 h 2709"/>
                <a:gd name="T2" fmla="*/ 31 w 1085"/>
                <a:gd name="T3" fmla="*/ 2677 h 2709"/>
                <a:gd name="T4" fmla="*/ 0 w 1085"/>
                <a:gd name="T5" fmla="*/ 2677 h 2709"/>
                <a:gd name="T6" fmla="*/ 31 w 1085"/>
                <a:gd name="T7" fmla="*/ 2708 h 2709"/>
                <a:gd name="T8" fmla="*/ 1084 w 1085"/>
                <a:gd name="T9" fmla="*/ 1351 h 2709"/>
                <a:gd name="T10" fmla="*/ 1084 w 1085"/>
                <a:gd name="T11" fmla="*/ 1345 h 2709"/>
                <a:gd name="T12" fmla="*/ 1078 w 1085"/>
                <a:gd name="T13" fmla="*/ 1345 h 2709"/>
                <a:gd name="T14" fmla="*/ 43 w 1085"/>
                <a:gd name="T15" fmla="*/ 0 h 2709"/>
                <a:gd name="T16" fmla="*/ 31 w 1085"/>
                <a:gd name="T17" fmla="*/ 13 h 2709"/>
                <a:gd name="T18" fmla="*/ 37 w 1085"/>
                <a:gd name="T19" fmla="*/ 13 h 2709"/>
                <a:gd name="T20" fmla="*/ 899 w 1085"/>
                <a:gd name="T21" fmla="*/ 1105 h 2709"/>
                <a:gd name="T22" fmla="*/ 43 w 1085"/>
                <a:gd name="T23" fmla="*/ 0 h 2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5" h="2709">
                  <a:moveTo>
                    <a:pt x="1078" y="1345"/>
                  </a:moveTo>
                  <a:lnTo>
                    <a:pt x="31" y="2677"/>
                  </a:lnTo>
                  <a:lnTo>
                    <a:pt x="0" y="2677"/>
                  </a:lnTo>
                  <a:lnTo>
                    <a:pt x="31" y="2708"/>
                  </a:lnTo>
                  <a:lnTo>
                    <a:pt x="1084" y="1351"/>
                  </a:lnTo>
                  <a:lnTo>
                    <a:pt x="1084" y="1345"/>
                  </a:lnTo>
                  <a:lnTo>
                    <a:pt x="1078" y="1345"/>
                  </a:lnTo>
                  <a:close/>
                  <a:moveTo>
                    <a:pt x="43" y="0"/>
                  </a:moveTo>
                  <a:lnTo>
                    <a:pt x="31" y="13"/>
                  </a:lnTo>
                  <a:lnTo>
                    <a:pt x="37" y="13"/>
                  </a:lnTo>
                  <a:lnTo>
                    <a:pt x="899" y="1105"/>
                  </a:lnTo>
                  <a:lnTo>
                    <a:pt x="43"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85" name="Freeform 162">
              <a:extLst>
                <a:ext uri="{FF2B5EF4-FFF2-40B4-BE49-F238E27FC236}">
                  <a16:creationId xmlns:a16="http://schemas.microsoft.com/office/drawing/2014/main" id="{1CE3C2DB-90D4-4433-AC92-353744831145}"/>
                </a:ext>
              </a:extLst>
            </p:cNvPr>
            <p:cNvSpPr>
              <a:spLocks noChangeArrowheads="1"/>
            </p:cNvSpPr>
            <p:nvPr/>
          </p:nvSpPr>
          <p:spPr bwMode="auto">
            <a:xfrm>
              <a:off x="8510220" y="4284759"/>
              <a:ext cx="282496" cy="354866"/>
            </a:xfrm>
            <a:custGeom>
              <a:avLst/>
              <a:gdLst>
                <a:gd name="T0" fmla="*/ 1078 w 1085"/>
                <a:gd name="T1" fmla="*/ 0 h 1364"/>
                <a:gd name="T2" fmla="*/ 31 w 1085"/>
                <a:gd name="T3" fmla="*/ 1332 h 1364"/>
                <a:gd name="T4" fmla="*/ 0 w 1085"/>
                <a:gd name="T5" fmla="*/ 1332 h 1364"/>
                <a:gd name="T6" fmla="*/ 31 w 1085"/>
                <a:gd name="T7" fmla="*/ 1363 h 1364"/>
                <a:gd name="T8" fmla="*/ 1084 w 1085"/>
                <a:gd name="T9" fmla="*/ 6 h 1364"/>
                <a:gd name="T10" fmla="*/ 1084 w 1085"/>
                <a:gd name="T11" fmla="*/ 0 h 1364"/>
                <a:gd name="T12" fmla="*/ 1078 w 1085"/>
                <a:gd name="T13" fmla="*/ 0 h 1364"/>
              </a:gdLst>
              <a:ahLst/>
              <a:cxnLst>
                <a:cxn ang="0">
                  <a:pos x="T0" y="T1"/>
                </a:cxn>
                <a:cxn ang="0">
                  <a:pos x="T2" y="T3"/>
                </a:cxn>
                <a:cxn ang="0">
                  <a:pos x="T4" y="T5"/>
                </a:cxn>
                <a:cxn ang="0">
                  <a:pos x="T6" y="T7"/>
                </a:cxn>
                <a:cxn ang="0">
                  <a:pos x="T8" y="T9"/>
                </a:cxn>
                <a:cxn ang="0">
                  <a:pos x="T10" y="T11"/>
                </a:cxn>
                <a:cxn ang="0">
                  <a:pos x="T12" y="T13"/>
                </a:cxn>
              </a:cxnLst>
              <a:rect l="0" t="0" r="r" b="b"/>
              <a:pathLst>
                <a:path w="1085" h="1364">
                  <a:moveTo>
                    <a:pt x="1078" y="0"/>
                  </a:moveTo>
                  <a:lnTo>
                    <a:pt x="31" y="1332"/>
                  </a:lnTo>
                  <a:lnTo>
                    <a:pt x="0" y="1332"/>
                  </a:lnTo>
                  <a:lnTo>
                    <a:pt x="31" y="1363"/>
                  </a:lnTo>
                  <a:lnTo>
                    <a:pt x="1084" y="6"/>
                  </a:lnTo>
                  <a:lnTo>
                    <a:pt x="1084" y="0"/>
                  </a:lnTo>
                  <a:lnTo>
                    <a:pt x="1078"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86" name="Freeform 163">
              <a:extLst>
                <a:ext uri="{FF2B5EF4-FFF2-40B4-BE49-F238E27FC236}">
                  <a16:creationId xmlns:a16="http://schemas.microsoft.com/office/drawing/2014/main" id="{53EF1117-8C5F-44DA-B2E0-BAA2E79EA3D7}"/>
                </a:ext>
              </a:extLst>
            </p:cNvPr>
            <p:cNvSpPr>
              <a:spLocks noChangeArrowheads="1"/>
            </p:cNvSpPr>
            <p:nvPr/>
          </p:nvSpPr>
          <p:spPr bwMode="auto">
            <a:xfrm>
              <a:off x="8518258" y="3934488"/>
              <a:ext cx="226227" cy="288256"/>
            </a:xfrm>
            <a:custGeom>
              <a:avLst/>
              <a:gdLst>
                <a:gd name="T0" fmla="*/ 12 w 869"/>
                <a:gd name="T1" fmla="*/ 0 h 1106"/>
                <a:gd name="T2" fmla="*/ 0 w 869"/>
                <a:gd name="T3" fmla="*/ 13 h 1106"/>
                <a:gd name="T4" fmla="*/ 6 w 869"/>
                <a:gd name="T5" fmla="*/ 13 h 1106"/>
                <a:gd name="T6" fmla="*/ 868 w 869"/>
                <a:gd name="T7" fmla="*/ 1105 h 1106"/>
                <a:gd name="T8" fmla="*/ 12 w 869"/>
                <a:gd name="T9" fmla="*/ 0 h 1106"/>
              </a:gdLst>
              <a:ahLst/>
              <a:cxnLst>
                <a:cxn ang="0">
                  <a:pos x="T0" y="T1"/>
                </a:cxn>
                <a:cxn ang="0">
                  <a:pos x="T2" y="T3"/>
                </a:cxn>
                <a:cxn ang="0">
                  <a:pos x="T4" y="T5"/>
                </a:cxn>
                <a:cxn ang="0">
                  <a:pos x="T6" y="T7"/>
                </a:cxn>
                <a:cxn ang="0">
                  <a:pos x="T8" y="T9"/>
                </a:cxn>
              </a:cxnLst>
              <a:rect l="0" t="0" r="r" b="b"/>
              <a:pathLst>
                <a:path w="869" h="1106">
                  <a:moveTo>
                    <a:pt x="12" y="0"/>
                  </a:moveTo>
                  <a:lnTo>
                    <a:pt x="0" y="13"/>
                  </a:lnTo>
                  <a:lnTo>
                    <a:pt x="6" y="13"/>
                  </a:lnTo>
                  <a:lnTo>
                    <a:pt x="868" y="1105"/>
                  </a:lnTo>
                  <a:lnTo>
                    <a:pt x="12"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87" name="Freeform 164">
              <a:extLst>
                <a:ext uri="{FF2B5EF4-FFF2-40B4-BE49-F238E27FC236}">
                  <a16:creationId xmlns:a16="http://schemas.microsoft.com/office/drawing/2014/main" id="{0D9B0389-4176-43A6-84D0-BE567122CF97}"/>
                </a:ext>
              </a:extLst>
            </p:cNvPr>
            <p:cNvSpPr>
              <a:spLocks noChangeArrowheads="1"/>
            </p:cNvSpPr>
            <p:nvPr/>
          </p:nvSpPr>
          <p:spPr bwMode="auto">
            <a:xfrm>
              <a:off x="8244948" y="3937933"/>
              <a:ext cx="546618" cy="693652"/>
            </a:xfrm>
            <a:custGeom>
              <a:avLst/>
              <a:gdLst>
                <a:gd name="T0" fmla="*/ 1055 w 2097"/>
                <a:gd name="T1" fmla="*/ 0 h 2665"/>
                <a:gd name="T2" fmla="*/ 1049 w 2097"/>
                <a:gd name="T3" fmla="*/ 0 h 2665"/>
                <a:gd name="T4" fmla="*/ 6 w 2097"/>
                <a:gd name="T5" fmla="*/ 1332 h 2665"/>
                <a:gd name="T6" fmla="*/ 0 w 2097"/>
                <a:gd name="T7" fmla="*/ 1344 h 2665"/>
                <a:gd name="T8" fmla="*/ 1018 w 2097"/>
                <a:gd name="T9" fmla="*/ 2664 h 2665"/>
                <a:gd name="T10" fmla="*/ 1049 w 2097"/>
                <a:gd name="T11" fmla="*/ 2664 h 2665"/>
                <a:gd name="T12" fmla="*/ 2096 w 2097"/>
                <a:gd name="T13" fmla="*/ 1332 h 2665"/>
                <a:gd name="T14" fmla="*/ 1917 w 2097"/>
                <a:gd name="T15" fmla="*/ 1092 h 2665"/>
                <a:gd name="T16" fmla="*/ 1055 w 2097"/>
                <a:gd name="T17" fmla="*/ 0 h 2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97" h="2665">
                  <a:moveTo>
                    <a:pt x="1055" y="0"/>
                  </a:moveTo>
                  <a:lnTo>
                    <a:pt x="1049" y="0"/>
                  </a:lnTo>
                  <a:lnTo>
                    <a:pt x="6" y="1332"/>
                  </a:lnTo>
                  <a:lnTo>
                    <a:pt x="0" y="1344"/>
                  </a:lnTo>
                  <a:lnTo>
                    <a:pt x="1018" y="2664"/>
                  </a:lnTo>
                  <a:lnTo>
                    <a:pt x="1049" y="2664"/>
                  </a:lnTo>
                  <a:lnTo>
                    <a:pt x="2096" y="1332"/>
                  </a:lnTo>
                  <a:lnTo>
                    <a:pt x="1917" y="1092"/>
                  </a:lnTo>
                  <a:lnTo>
                    <a:pt x="1055"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88" name="Freeform 166">
              <a:extLst>
                <a:ext uri="{FF2B5EF4-FFF2-40B4-BE49-F238E27FC236}">
                  <a16:creationId xmlns:a16="http://schemas.microsoft.com/office/drawing/2014/main" id="{EA0FE28C-05D4-4182-9A08-74722D50040B}"/>
                </a:ext>
              </a:extLst>
            </p:cNvPr>
            <p:cNvSpPr>
              <a:spLocks noChangeArrowheads="1"/>
            </p:cNvSpPr>
            <p:nvPr/>
          </p:nvSpPr>
          <p:spPr bwMode="auto">
            <a:xfrm>
              <a:off x="8358637" y="4894577"/>
              <a:ext cx="1148" cy="2297"/>
            </a:xfrm>
            <a:custGeom>
              <a:avLst/>
              <a:gdLst>
                <a:gd name="T0" fmla="*/ 0 w 1"/>
                <a:gd name="T1" fmla="*/ 0 h 7"/>
                <a:gd name="T2" fmla="*/ 0 w 1"/>
                <a:gd name="T3" fmla="*/ 6 h 7"/>
                <a:gd name="T4" fmla="*/ 0 w 1"/>
                <a:gd name="T5" fmla="*/ 6 h 7"/>
                <a:gd name="T6" fmla="*/ 0 w 1"/>
                <a:gd name="T7" fmla="*/ 0 h 7"/>
              </a:gdLst>
              <a:ahLst/>
              <a:cxnLst>
                <a:cxn ang="0">
                  <a:pos x="T0" y="T1"/>
                </a:cxn>
                <a:cxn ang="0">
                  <a:pos x="T2" y="T3"/>
                </a:cxn>
                <a:cxn ang="0">
                  <a:pos x="T4" y="T5"/>
                </a:cxn>
                <a:cxn ang="0">
                  <a:pos x="T6" y="T7"/>
                </a:cxn>
              </a:cxnLst>
              <a:rect l="0" t="0" r="r" b="b"/>
              <a:pathLst>
                <a:path w="1" h="7">
                  <a:moveTo>
                    <a:pt x="0" y="0"/>
                  </a:moveTo>
                  <a:lnTo>
                    <a:pt x="0" y="6"/>
                  </a:lnTo>
                  <a:lnTo>
                    <a:pt x="0" y="6"/>
                  </a:ln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89" name="Freeform 167">
              <a:extLst>
                <a:ext uri="{FF2B5EF4-FFF2-40B4-BE49-F238E27FC236}">
                  <a16:creationId xmlns:a16="http://schemas.microsoft.com/office/drawing/2014/main" id="{87C7CB35-C7DD-4BEC-B56D-0CD71ABE2A67}"/>
                </a:ext>
              </a:extLst>
            </p:cNvPr>
            <p:cNvSpPr>
              <a:spLocks noChangeArrowheads="1"/>
            </p:cNvSpPr>
            <p:nvPr/>
          </p:nvSpPr>
          <p:spPr bwMode="auto">
            <a:xfrm>
              <a:off x="8358637" y="4894577"/>
              <a:ext cx="1148" cy="2297"/>
            </a:xfrm>
            <a:custGeom>
              <a:avLst/>
              <a:gdLst>
                <a:gd name="T0" fmla="*/ 0 w 1"/>
                <a:gd name="T1" fmla="*/ 0 h 7"/>
                <a:gd name="T2" fmla="*/ 0 w 1"/>
                <a:gd name="T3" fmla="*/ 6 h 7"/>
                <a:gd name="T4" fmla="*/ 0 w 1"/>
                <a:gd name="T5" fmla="*/ 6 h 7"/>
                <a:gd name="T6" fmla="*/ 0 w 1"/>
                <a:gd name="T7" fmla="*/ 0 h 7"/>
              </a:gdLst>
              <a:ahLst/>
              <a:cxnLst>
                <a:cxn ang="0">
                  <a:pos x="T0" y="T1"/>
                </a:cxn>
                <a:cxn ang="0">
                  <a:pos x="T2" y="T3"/>
                </a:cxn>
                <a:cxn ang="0">
                  <a:pos x="T4" y="T5"/>
                </a:cxn>
                <a:cxn ang="0">
                  <a:pos x="T6" y="T7"/>
                </a:cxn>
              </a:cxnLst>
              <a:rect l="0" t="0" r="r" b="b"/>
              <a:pathLst>
                <a:path w="1" h="7">
                  <a:moveTo>
                    <a:pt x="0" y="0"/>
                  </a:moveTo>
                  <a:lnTo>
                    <a:pt x="0" y="6"/>
                  </a:lnTo>
                  <a:lnTo>
                    <a:pt x="0" y="6"/>
                  </a:ln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90" name="Freeform 169">
              <a:extLst>
                <a:ext uri="{FF2B5EF4-FFF2-40B4-BE49-F238E27FC236}">
                  <a16:creationId xmlns:a16="http://schemas.microsoft.com/office/drawing/2014/main" id="{F5F17F8C-39B6-45CB-BB05-7BE174682146}"/>
                </a:ext>
              </a:extLst>
            </p:cNvPr>
            <p:cNvSpPr>
              <a:spLocks noChangeArrowheads="1"/>
            </p:cNvSpPr>
            <p:nvPr/>
          </p:nvSpPr>
          <p:spPr bwMode="auto">
            <a:xfrm>
              <a:off x="8633093" y="5242551"/>
              <a:ext cx="6890" cy="3446"/>
            </a:xfrm>
            <a:custGeom>
              <a:avLst/>
              <a:gdLst>
                <a:gd name="T0" fmla="*/ 12 w 25"/>
                <a:gd name="T1" fmla="*/ 0 h 14"/>
                <a:gd name="T2" fmla="*/ 0 w 25"/>
                <a:gd name="T3" fmla="*/ 13 h 14"/>
                <a:gd name="T4" fmla="*/ 6 w 25"/>
                <a:gd name="T5" fmla="*/ 13 h 14"/>
                <a:gd name="T6" fmla="*/ 24 w 25"/>
                <a:gd name="T7" fmla="*/ 13 h 14"/>
                <a:gd name="T8" fmla="*/ 12 w 25"/>
                <a:gd name="T9" fmla="*/ 0 h 14"/>
              </a:gdLst>
              <a:ahLst/>
              <a:cxnLst>
                <a:cxn ang="0">
                  <a:pos x="T0" y="T1"/>
                </a:cxn>
                <a:cxn ang="0">
                  <a:pos x="T2" y="T3"/>
                </a:cxn>
                <a:cxn ang="0">
                  <a:pos x="T4" y="T5"/>
                </a:cxn>
                <a:cxn ang="0">
                  <a:pos x="T6" y="T7"/>
                </a:cxn>
                <a:cxn ang="0">
                  <a:pos x="T8" y="T9"/>
                </a:cxn>
              </a:cxnLst>
              <a:rect l="0" t="0" r="r" b="b"/>
              <a:pathLst>
                <a:path w="25" h="14">
                  <a:moveTo>
                    <a:pt x="12" y="0"/>
                  </a:moveTo>
                  <a:lnTo>
                    <a:pt x="0" y="13"/>
                  </a:lnTo>
                  <a:lnTo>
                    <a:pt x="6" y="13"/>
                  </a:lnTo>
                  <a:lnTo>
                    <a:pt x="24" y="13"/>
                  </a:lnTo>
                  <a:lnTo>
                    <a:pt x="12"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91" name="Freeform 170">
              <a:extLst>
                <a:ext uri="{FF2B5EF4-FFF2-40B4-BE49-F238E27FC236}">
                  <a16:creationId xmlns:a16="http://schemas.microsoft.com/office/drawing/2014/main" id="{EB027946-9372-4A58-BEFA-CD3AB8F9284D}"/>
                </a:ext>
              </a:extLst>
            </p:cNvPr>
            <p:cNvSpPr>
              <a:spLocks noChangeArrowheads="1"/>
            </p:cNvSpPr>
            <p:nvPr/>
          </p:nvSpPr>
          <p:spPr bwMode="auto">
            <a:xfrm>
              <a:off x="8362081" y="4530524"/>
              <a:ext cx="280199" cy="359459"/>
            </a:xfrm>
            <a:custGeom>
              <a:avLst/>
              <a:gdLst>
                <a:gd name="T0" fmla="*/ 1074 w 1075"/>
                <a:gd name="T1" fmla="*/ 0 h 1382"/>
                <a:gd name="T2" fmla="*/ 1055 w 1075"/>
                <a:gd name="T3" fmla="*/ 0 h 1382"/>
                <a:gd name="T4" fmla="*/ 0 w 1075"/>
                <a:gd name="T5" fmla="*/ 1375 h 1382"/>
                <a:gd name="T6" fmla="*/ 0 w 1075"/>
                <a:gd name="T7" fmla="*/ 1381 h 1382"/>
                <a:gd name="T8" fmla="*/ 1074 w 1075"/>
                <a:gd name="T9" fmla="*/ 0 h 1382"/>
              </a:gdLst>
              <a:ahLst/>
              <a:cxnLst>
                <a:cxn ang="0">
                  <a:pos x="T0" y="T1"/>
                </a:cxn>
                <a:cxn ang="0">
                  <a:pos x="T2" y="T3"/>
                </a:cxn>
                <a:cxn ang="0">
                  <a:pos x="T4" y="T5"/>
                </a:cxn>
                <a:cxn ang="0">
                  <a:pos x="T6" y="T7"/>
                </a:cxn>
                <a:cxn ang="0">
                  <a:pos x="T8" y="T9"/>
                </a:cxn>
              </a:cxnLst>
              <a:rect l="0" t="0" r="r" b="b"/>
              <a:pathLst>
                <a:path w="1075" h="1382">
                  <a:moveTo>
                    <a:pt x="1074" y="0"/>
                  </a:moveTo>
                  <a:lnTo>
                    <a:pt x="1055" y="0"/>
                  </a:lnTo>
                  <a:lnTo>
                    <a:pt x="0" y="1375"/>
                  </a:lnTo>
                  <a:lnTo>
                    <a:pt x="0" y="1381"/>
                  </a:lnTo>
                  <a:lnTo>
                    <a:pt x="1074"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92" name="Freeform 306">
              <a:extLst>
                <a:ext uri="{FF2B5EF4-FFF2-40B4-BE49-F238E27FC236}">
                  <a16:creationId xmlns:a16="http://schemas.microsoft.com/office/drawing/2014/main" id="{EC92BF98-68B4-4474-B4D3-FFBF6227EB6C}"/>
                </a:ext>
              </a:extLst>
            </p:cNvPr>
            <p:cNvSpPr>
              <a:spLocks noChangeArrowheads="1"/>
            </p:cNvSpPr>
            <p:nvPr/>
          </p:nvSpPr>
          <p:spPr bwMode="auto">
            <a:xfrm>
              <a:off x="8636538" y="4891132"/>
              <a:ext cx="551211" cy="356014"/>
            </a:xfrm>
            <a:custGeom>
              <a:avLst/>
              <a:gdLst>
                <a:gd name="T0" fmla="*/ 1048 w 2116"/>
                <a:gd name="T1" fmla="*/ 0 h 1365"/>
                <a:gd name="T2" fmla="*/ 1035 w 2116"/>
                <a:gd name="T3" fmla="*/ 13 h 1365"/>
                <a:gd name="T4" fmla="*/ 0 w 2116"/>
                <a:gd name="T5" fmla="*/ 1351 h 1365"/>
                <a:gd name="T6" fmla="*/ 12 w 2116"/>
                <a:gd name="T7" fmla="*/ 1364 h 1365"/>
                <a:gd name="T8" fmla="*/ 2115 w 2116"/>
                <a:gd name="T9" fmla="*/ 1364 h 1365"/>
                <a:gd name="T10" fmla="*/ 1665 w 2116"/>
                <a:gd name="T11" fmla="*/ 790 h 1365"/>
                <a:gd name="T12" fmla="*/ 1665 w 2116"/>
                <a:gd name="T13" fmla="*/ 790 h 1365"/>
                <a:gd name="T14" fmla="*/ 1048 w 2116"/>
                <a:gd name="T15" fmla="*/ 7 h 1365"/>
                <a:gd name="T16" fmla="*/ 1048 w 2116"/>
                <a:gd name="T17" fmla="*/ 0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6" h="1365">
                  <a:moveTo>
                    <a:pt x="1048" y="0"/>
                  </a:moveTo>
                  <a:lnTo>
                    <a:pt x="1035" y="13"/>
                  </a:lnTo>
                  <a:lnTo>
                    <a:pt x="0" y="1351"/>
                  </a:lnTo>
                  <a:lnTo>
                    <a:pt x="12" y="1364"/>
                  </a:lnTo>
                  <a:lnTo>
                    <a:pt x="2115" y="1364"/>
                  </a:lnTo>
                  <a:lnTo>
                    <a:pt x="1665" y="790"/>
                  </a:lnTo>
                  <a:lnTo>
                    <a:pt x="1665" y="790"/>
                  </a:lnTo>
                  <a:lnTo>
                    <a:pt x="1048" y="7"/>
                  </a:lnTo>
                  <a:lnTo>
                    <a:pt x="1048"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93" name="Freeform 309">
              <a:extLst>
                <a:ext uri="{FF2B5EF4-FFF2-40B4-BE49-F238E27FC236}">
                  <a16:creationId xmlns:a16="http://schemas.microsoft.com/office/drawing/2014/main" id="{D8A0DA40-9188-499B-824D-4FB88B32D9F3}"/>
                </a:ext>
              </a:extLst>
            </p:cNvPr>
            <p:cNvSpPr>
              <a:spLocks noChangeArrowheads="1"/>
            </p:cNvSpPr>
            <p:nvPr/>
          </p:nvSpPr>
          <p:spPr bwMode="auto">
            <a:xfrm>
              <a:off x="8362081" y="4894577"/>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94" name="Freeform 310">
              <a:extLst>
                <a:ext uri="{FF2B5EF4-FFF2-40B4-BE49-F238E27FC236}">
                  <a16:creationId xmlns:a16="http://schemas.microsoft.com/office/drawing/2014/main" id="{213B1CA7-C1E2-4B4C-B091-3BC4528944B7}"/>
                </a:ext>
              </a:extLst>
            </p:cNvPr>
            <p:cNvSpPr>
              <a:spLocks noChangeArrowheads="1"/>
            </p:cNvSpPr>
            <p:nvPr/>
          </p:nvSpPr>
          <p:spPr bwMode="auto">
            <a:xfrm>
              <a:off x="8362081" y="4894577"/>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95" name="Freeform 311">
              <a:extLst>
                <a:ext uri="{FF2B5EF4-FFF2-40B4-BE49-F238E27FC236}">
                  <a16:creationId xmlns:a16="http://schemas.microsoft.com/office/drawing/2014/main" id="{42A014E6-19A4-4E61-9DE1-49EFB26BDFBB}"/>
                </a:ext>
              </a:extLst>
            </p:cNvPr>
            <p:cNvSpPr>
              <a:spLocks noChangeArrowheads="1"/>
            </p:cNvSpPr>
            <p:nvPr/>
          </p:nvSpPr>
          <p:spPr bwMode="auto">
            <a:xfrm>
              <a:off x="8358636" y="4891132"/>
              <a:ext cx="274457" cy="357163"/>
            </a:xfrm>
            <a:custGeom>
              <a:avLst/>
              <a:gdLst>
                <a:gd name="T0" fmla="*/ 12 w 1056"/>
                <a:gd name="T1" fmla="*/ 0 h 1371"/>
                <a:gd name="T2" fmla="*/ 0 w 1056"/>
                <a:gd name="T3" fmla="*/ 19 h 1371"/>
                <a:gd name="T4" fmla="*/ 1049 w 1056"/>
                <a:gd name="T5" fmla="*/ 1370 h 1371"/>
                <a:gd name="T6" fmla="*/ 1055 w 1056"/>
                <a:gd name="T7" fmla="*/ 1364 h 1371"/>
                <a:gd name="T8" fmla="*/ 191 w 1056"/>
                <a:gd name="T9" fmla="*/ 229 h 1371"/>
                <a:gd name="T10" fmla="*/ 12 w 1056"/>
                <a:gd name="T11" fmla="*/ 7 h 1371"/>
                <a:gd name="T12" fmla="*/ 12 w 1056"/>
                <a:gd name="T13" fmla="*/ 7 h 1371"/>
                <a:gd name="T14" fmla="*/ 12 w 1056"/>
                <a:gd name="T15" fmla="*/ 0 h 1371"/>
                <a:gd name="T16" fmla="*/ 12 w 1056"/>
                <a:gd name="T17" fmla="*/ 7 h 1371"/>
                <a:gd name="T18" fmla="*/ 12 w 1056"/>
                <a:gd name="T19" fmla="*/ 0 h 1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6" h="1371">
                  <a:moveTo>
                    <a:pt x="12" y="0"/>
                  </a:moveTo>
                  <a:lnTo>
                    <a:pt x="0" y="19"/>
                  </a:lnTo>
                  <a:lnTo>
                    <a:pt x="1049" y="1370"/>
                  </a:lnTo>
                  <a:lnTo>
                    <a:pt x="1055" y="1364"/>
                  </a:lnTo>
                  <a:lnTo>
                    <a:pt x="191" y="229"/>
                  </a:lnTo>
                  <a:lnTo>
                    <a:pt x="12" y="7"/>
                  </a:lnTo>
                  <a:lnTo>
                    <a:pt x="12" y="7"/>
                  </a:lnTo>
                  <a:lnTo>
                    <a:pt x="12" y="0"/>
                  </a:lnTo>
                  <a:lnTo>
                    <a:pt x="12" y="7"/>
                  </a:lnTo>
                  <a:lnTo>
                    <a:pt x="12"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96" name="Freeform 313">
              <a:extLst>
                <a:ext uri="{FF2B5EF4-FFF2-40B4-BE49-F238E27FC236}">
                  <a16:creationId xmlns:a16="http://schemas.microsoft.com/office/drawing/2014/main" id="{77366881-4457-4EFB-8409-D755FBA7E6EA}"/>
                </a:ext>
              </a:extLst>
            </p:cNvPr>
            <p:cNvSpPr>
              <a:spLocks noChangeArrowheads="1"/>
            </p:cNvSpPr>
            <p:nvPr/>
          </p:nvSpPr>
          <p:spPr bwMode="auto">
            <a:xfrm>
              <a:off x="8362081" y="4530524"/>
              <a:ext cx="826817" cy="715473"/>
            </a:xfrm>
            <a:custGeom>
              <a:avLst/>
              <a:gdLst>
                <a:gd name="T0" fmla="*/ 179 w 3177"/>
                <a:gd name="T1" fmla="*/ 1610 h 2746"/>
                <a:gd name="T2" fmla="*/ 1043 w 3177"/>
                <a:gd name="T3" fmla="*/ 2745 h 2746"/>
                <a:gd name="T4" fmla="*/ 1055 w 3177"/>
                <a:gd name="T5" fmla="*/ 2732 h 2746"/>
                <a:gd name="T6" fmla="*/ 179 w 3177"/>
                <a:gd name="T7" fmla="*/ 1610 h 2746"/>
                <a:gd name="T8" fmla="*/ 3176 w 3177"/>
                <a:gd name="T9" fmla="*/ 0 h 2746"/>
                <a:gd name="T10" fmla="*/ 1074 w 3177"/>
                <a:gd name="T11" fmla="*/ 0 h 2746"/>
                <a:gd name="T12" fmla="*/ 0 w 3177"/>
                <a:gd name="T13" fmla="*/ 1381 h 2746"/>
                <a:gd name="T14" fmla="*/ 0 w 3177"/>
                <a:gd name="T15" fmla="*/ 1381 h 2746"/>
                <a:gd name="T16" fmla="*/ 1055 w 3177"/>
                <a:gd name="T17" fmla="*/ 37 h 2746"/>
                <a:gd name="T18" fmla="*/ 2103 w 3177"/>
                <a:gd name="T19" fmla="*/ 1381 h 2746"/>
                <a:gd name="T20" fmla="*/ 2701 w 3177"/>
                <a:gd name="T21" fmla="*/ 604 h 2746"/>
                <a:gd name="T22" fmla="*/ 2701 w 3177"/>
                <a:gd name="T23" fmla="*/ 604 h 2746"/>
                <a:gd name="T24" fmla="*/ 3176 w 3177"/>
                <a:gd name="T25"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77" h="2746">
                  <a:moveTo>
                    <a:pt x="179" y="1610"/>
                  </a:moveTo>
                  <a:lnTo>
                    <a:pt x="1043" y="2745"/>
                  </a:lnTo>
                  <a:lnTo>
                    <a:pt x="1055" y="2732"/>
                  </a:lnTo>
                  <a:lnTo>
                    <a:pt x="179" y="1610"/>
                  </a:lnTo>
                  <a:close/>
                  <a:moveTo>
                    <a:pt x="3176" y="0"/>
                  </a:moveTo>
                  <a:lnTo>
                    <a:pt x="1074" y="0"/>
                  </a:lnTo>
                  <a:lnTo>
                    <a:pt x="0" y="1381"/>
                  </a:lnTo>
                  <a:lnTo>
                    <a:pt x="0" y="1381"/>
                  </a:lnTo>
                  <a:lnTo>
                    <a:pt x="1055" y="37"/>
                  </a:lnTo>
                  <a:lnTo>
                    <a:pt x="2103" y="1381"/>
                  </a:lnTo>
                  <a:lnTo>
                    <a:pt x="2701" y="604"/>
                  </a:lnTo>
                  <a:lnTo>
                    <a:pt x="2701" y="604"/>
                  </a:lnTo>
                  <a:lnTo>
                    <a:pt x="3176"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97" name="Freeform 314">
              <a:extLst>
                <a:ext uri="{FF2B5EF4-FFF2-40B4-BE49-F238E27FC236}">
                  <a16:creationId xmlns:a16="http://schemas.microsoft.com/office/drawing/2014/main" id="{4C1057AA-E98E-4975-B616-FD7A58D83879}"/>
                </a:ext>
              </a:extLst>
            </p:cNvPr>
            <p:cNvSpPr>
              <a:spLocks noChangeArrowheads="1"/>
            </p:cNvSpPr>
            <p:nvPr/>
          </p:nvSpPr>
          <p:spPr bwMode="auto">
            <a:xfrm>
              <a:off x="8408015" y="4950849"/>
              <a:ext cx="228523" cy="296295"/>
            </a:xfrm>
            <a:custGeom>
              <a:avLst/>
              <a:gdLst>
                <a:gd name="T0" fmla="*/ 0 w 877"/>
                <a:gd name="T1" fmla="*/ 0 h 1136"/>
                <a:gd name="T2" fmla="*/ 864 w 877"/>
                <a:gd name="T3" fmla="*/ 1135 h 1136"/>
                <a:gd name="T4" fmla="*/ 876 w 877"/>
                <a:gd name="T5" fmla="*/ 1122 h 1136"/>
                <a:gd name="T6" fmla="*/ 0 w 877"/>
                <a:gd name="T7" fmla="*/ 0 h 1136"/>
              </a:gdLst>
              <a:ahLst/>
              <a:cxnLst>
                <a:cxn ang="0">
                  <a:pos x="T0" y="T1"/>
                </a:cxn>
                <a:cxn ang="0">
                  <a:pos x="T2" y="T3"/>
                </a:cxn>
                <a:cxn ang="0">
                  <a:pos x="T4" y="T5"/>
                </a:cxn>
                <a:cxn ang="0">
                  <a:pos x="T6" y="T7"/>
                </a:cxn>
              </a:cxnLst>
              <a:rect l="0" t="0" r="r" b="b"/>
              <a:pathLst>
                <a:path w="877" h="1136">
                  <a:moveTo>
                    <a:pt x="0" y="0"/>
                  </a:moveTo>
                  <a:lnTo>
                    <a:pt x="864" y="1135"/>
                  </a:lnTo>
                  <a:lnTo>
                    <a:pt x="876" y="1122"/>
                  </a:ln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98" name="Freeform 315">
              <a:extLst>
                <a:ext uri="{FF2B5EF4-FFF2-40B4-BE49-F238E27FC236}">
                  <a16:creationId xmlns:a16="http://schemas.microsoft.com/office/drawing/2014/main" id="{E52CFAF8-FC77-4A00-9DDD-79F42253D4C9}"/>
                </a:ext>
              </a:extLst>
            </p:cNvPr>
            <p:cNvSpPr>
              <a:spLocks noChangeArrowheads="1"/>
            </p:cNvSpPr>
            <p:nvPr/>
          </p:nvSpPr>
          <p:spPr bwMode="auto">
            <a:xfrm>
              <a:off x="8362081" y="4530524"/>
              <a:ext cx="826817" cy="359459"/>
            </a:xfrm>
            <a:custGeom>
              <a:avLst/>
              <a:gdLst>
                <a:gd name="T0" fmla="*/ 3176 w 3177"/>
                <a:gd name="T1" fmla="*/ 0 h 1382"/>
                <a:gd name="T2" fmla="*/ 1074 w 3177"/>
                <a:gd name="T3" fmla="*/ 0 h 1382"/>
                <a:gd name="T4" fmla="*/ 0 w 3177"/>
                <a:gd name="T5" fmla="*/ 1381 h 1382"/>
                <a:gd name="T6" fmla="*/ 0 w 3177"/>
                <a:gd name="T7" fmla="*/ 1381 h 1382"/>
                <a:gd name="T8" fmla="*/ 1055 w 3177"/>
                <a:gd name="T9" fmla="*/ 37 h 1382"/>
                <a:gd name="T10" fmla="*/ 2103 w 3177"/>
                <a:gd name="T11" fmla="*/ 1381 h 1382"/>
                <a:gd name="T12" fmla="*/ 2701 w 3177"/>
                <a:gd name="T13" fmla="*/ 604 h 1382"/>
                <a:gd name="T14" fmla="*/ 2701 w 3177"/>
                <a:gd name="T15" fmla="*/ 604 h 1382"/>
                <a:gd name="T16" fmla="*/ 3176 w 3177"/>
                <a:gd name="T17" fmla="*/ 0 h 1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77" h="1382">
                  <a:moveTo>
                    <a:pt x="3176" y="0"/>
                  </a:moveTo>
                  <a:lnTo>
                    <a:pt x="1074" y="0"/>
                  </a:lnTo>
                  <a:lnTo>
                    <a:pt x="0" y="1381"/>
                  </a:lnTo>
                  <a:lnTo>
                    <a:pt x="0" y="1381"/>
                  </a:lnTo>
                  <a:lnTo>
                    <a:pt x="1055" y="37"/>
                  </a:lnTo>
                  <a:lnTo>
                    <a:pt x="2103" y="1381"/>
                  </a:lnTo>
                  <a:lnTo>
                    <a:pt x="2701" y="604"/>
                  </a:lnTo>
                  <a:lnTo>
                    <a:pt x="2701" y="604"/>
                  </a:lnTo>
                  <a:lnTo>
                    <a:pt x="3176"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99" name="Freeform 316">
              <a:extLst>
                <a:ext uri="{FF2B5EF4-FFF2-40B4-BE49-F238E27FC236}">
                  <a16:creationId xmlns:a16="http://schemas.microsoft.com/office/drawing/2014/main" id="{949151A3-F042-4C37-9F5A-1642705F2665}"/>
                </a:ext>
              </a:extLst>
            </p:cNvPr>
            <p:cNvSpPr>
              <a:spLocks noChangeArrowheads="1"/>
            </p:cNvSpPr>
            <p:nvPr/>
          </p:nvSpPr>
          <p:spPr bwMode="auto">
            <a:xfrm>
              <a:off x="8362081" y="4894577"/>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00" name="Freeform 317">
              <a:extLst>
                <a:ext uri="{FF2B5EF4-FFF2-40B4-BE49-F238E27FC236}">
                  <a16:creationId xmlns:a16="http://schemas.microsoft.com/office/drawing/2014/main" id="{CA9AF836-A75D-42A3-A8C3-EBFF6C68155D}"/>
                </a:ext>
              </a:extLst>
            </p:cNvPr>
            <p:cNvSpPr>
              <a:spLocks noChangeArrowheads="1"/>
            </p:cNvSpPr>
            <p:nvPr/>
          </p:nvSpPr>
          <p:spPr bwMode="auto">
            <a:xfrm>
              <a:off x="8362081" y="4894577"/>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01" name="Freeform 318">
              <a:extLst>
                <a:ext uri="{FF2B5EF4-FFF2-40B4-BE49-F238E27FC236}">
                  <a16:creationId xmlns:a16="http://schemas.microsoft.com/office/drawing/2014/main" id="{529D0067-5CE5-40F0-BAD6-91F558D079B4}"/>
                </a:ext>
              </a:extLst>
            </p:cNvPr>
            <p:cNvSpPr>
              <a:spLocks noChangeArrowheads="1"/>
            </p:cNvSpPr>
            <p:nvPr/>
          </p:nvSpPr>
          <p:spPr bwMode="auto">
            <a:xfrm>
              <a:off x="8362081" y="4894577"/>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02" name="Freeform 319">
              <a:extLst>
                <a:ext uri="{FF2B5EF4-FFF2-40B4-BE49-F238E27FC236}">
                  <a16:creationId xmlns:a16="http://schemas.microsoft.com/office/drawing/2014/main" id="{B5E6A1CC-3477-4B9C-BFC6-A413DB3551B3}"/>
                </a:ext>
              </a:extLst>
            </p:cNvPr>
            <p:cNvSpPr>
              <a:spLocks noChangeArrowheads="1"/>
            </p:cNvSpPr>
            <p:nvPr/>
          </p:nvSpPr>
          <p:spPr bwMode="auto">
            <a:xfrm>
              <a:off x="8362081" y="4894577"/>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03" name="Freeform 320">
              <a:extLst>
                <a:ext uri="{FF2B5EF4-FFF2-40B4-BE49-F238E27FC236}">
                  <a16:creationId xmlns:a16="http://schemas.microsoft.com/office/drawing/2014/main" id="{5824AF3E-E092-4526-8958-09A83B09CFDC}"/>
                </a:ext>
              </a:extLst>
            </p:cNvPr>
            <p:cNvSpPr>
              <a:spLocks noChangeArrowheads="1"/>
            </p:cNvSpPr>
            <p:nvPr/>
          </p:nvSpPr>
          <p:spPr bwMode="auto">
            <a:xfrm>
              <a:off x="8358637" y="4895725"/>
              <a:ext cx="1148" cy="114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04" name="Freeform 321">
              <a:extLst>
                <a:ext uri="{FF2B5EF4-FFF2-40B4-BE49-F238E27FC236}">
                  <a16:creationId xmlns:a16="http://schemas.microsoft.com/office/drawing/2014/main" id="{2A4A901C-4455-48FC-95BA-C2F038487FBB}"/>
                </a:ext>
              </a:extLst>
            </p:cNvPr>
            <p:cNvSpPr>
              <a:spLocks noChangeArrowheads="1"/>
            </p:cNvSpPr>
            <p:nvPr/>
          </p:nvSpPr>
          <p:spPr bwMode="auto">
            <a:xfrm>
              <a:off x="8358637" y="4895725"/>
              <a:ext cx="1148" cy="114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05" name="Freeform 322">
              <a:extLst>
                <a:ext uri="{FF2B5EF4-FFF2-40B4-BE49-F238E27FC236}">
                  <a16:creationId xmlns:a16="http://schemas.microsoft.com/office/drawing/2014/main" id="{78964EBE-F305-4AD1-BE57-30C9BF138E5B}"/>
                </a:ext>
              </a:extLst>
            </p:cNvPr>
            <p:cNvSpPr>
              <a:spLocks noChangeArrowheads="1"/>
            </p:cNvSpPr>
            <p:nvPr/>
          </p:nvSpPr>
          <p:spPr bwMode="auto">
            <a:xfrm>
              <a:off x="8362081" y="4891131"/>
              <a:ext cx="47083" cy="59719"/>
            </a:xfrm>
            <a:custGeom>
              <a:avLst/>
              <a:gdLst>
                <a:gd name="T0" fmla="*/ 0 w 180"/>
                <a:gd name="T1" fmla="*/ 0 h 230"/>
                <a:gd name="T2" fmla="*/ 0 w 180"/>
                <a:gd name="T3" fmla="*/ 7 h 230"/>
                <a:gd name="T4" fmla="*/ 179 w 180"/>
                <a:gd name="T5" fmla="*/ 229 h 230"/>
                <a:gd name="T6" fmla="*/ 0 w 180"/>
                <a:gd name="T7" fmla="*/ 0 h 230"/>
              </a:gdLst>
              <a:ahLst/>
              <a:cxnLst>
                <a:cxn ang="0">
                  <a:pos x="T0" y="T1"/>
                </a:cxn>
                <a:cxn ang="0">
                  <a:pos x="T2" y="T3"/>
                </a:cxn>
                <a:cxn ang="0">
                  <a:pos x="T4" y="T5"/>
                </a:cxn>
                <a:cxn ang="0">
                  <a:pos x="T6" y="T7"/>
                </a:cxn>
              </a:cxnLst>
              <a:rect l="0" t="0" r="r" b="b"/>
              <a:pathLst>
                <a:path w="180" h="230">
                  <a:moveTo>
                    <a:pt x="0" y="0"/>
                  </a:moveTo>
                  <a:lnTo>
                    <a:pt x="0" y="7"/>
                  </a:lnTo>
                  <a:lnTo>
                    <a:pt x="179" y="229"/>
                  </a:ln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06" name="Freeform 323">
              <a:extLst>
                <a:ext uri="{FF2B5EF4-FFF2-40B4-BE49-F238E27FC236}">
                  <a16:creationId xmlns:a16="http://schemas.microsoft.com/office/drawing/2014/main" id="{6A79E780-F3CF-4485-81D7-C42B4A3AD9D4}"/>
                </a:ext>
              </a:extLst>
            </p:cNvPr>
            <p:cNvSpPr>
              <a:spLocks noChangeArrowheads="1"/>
            </p:cNvSpPr>
            <p:nvPr/>
          </p:nvSpPr>
          <p:spPr bwMode="auto">
            <a:xfrm>
              <a:off x="8362081" y="4891131"/>
              <a:ext cx="47083" cy="59719"/>
            </a:xfrm>
            <a:custGeom>
              <a:avLst/>
              <a:gdLst>
                <a:gd name="T0" fmla="*/ 0 w 180"/>
                <a:gd name="T1" fmla="*/ 0 h 230"/>
                <a:gd name="T2" fmla="*/ 0 w 180"/>
                <a:gd name="T3" fmla="*/ 7 h 230"/>
                <a:gd name="T4" fmla="*/ 179 w 180"/>
                <a:gd name="T5" fmla="*/ 229 h 230"/>
                <a:gd name="T6" fmla="*/ 0 w 180"/>
                <a:gd name="T7" fmla="*/ 0 h 230"/>
              </a:gdLst>
              <a:ahLst/>
              <a:cxnLst>
                <a:cxn ang="0">
                  <a:pos x="T0" y="T1"/>
                </a:cxn>
                <a:cxn ang="0">
                  <a:pos x="T2" y="T3"/>
                </a:cxn>
                <a:cxn ang="0">
                  <a:pos x="T4" y="T5"/>
                </a:cxn>
                <a:cxn ang="0">
                  <a:pos x="T6" y="T7"/>
                </a:cxn>
              </a:cxnLst>
              <a:rect l="0" t="0" r="r" b="b"/>
              <a:pathLst>
                <a:path w="180" h="230">
                  <a:moveTo>
                    <a:pt x="0" y="0"/>
                  </a:moveTo>
                  <a:lnTo>
                    <a:pt x="0" y="7"/>
                  </a:lnTo>
                  <a:lnTo>
                    <a:pt x="179" y="229"/>
                  </a:ln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07" name="Freeform 324">
              <a:extLst>
                <a:ext uri="{FF2B5EF4-FFF2-40B4-BE49-F238E27FC236}">
                  <a16:creationId xmlns:a16="http://schemas.microsoft.com/office/drawing/2014/main" id="{91783269-4561-4553-8078-6D4862DD02C0}"/>
                </a:ext>
              </a:extLst>
            </p:cNvPr>
            <p:cNvSpPr>
              <a:spLocks noChangeArrowheads="1"/>
            </p:cNvSpPr>
            <p:nvPr/>
          </p:nvSpPr>
          <p:spPr bwMode="auto">
            <a:xfrm>
              <a:off x="8362081" y="4540860"/>
              <a:ext cx="547767" cy="701691"/>
            </a:xfrm>
            <a:custGeom>
              <a:avLst/>
              <a:gdLst>
                <a:gd name="T0" fmla="*/ 1055 w 2104"/>
                <a:gd name="T1" fmla="*/ 0 h 2696"/>
                <a:gd name="T2" fmla="*/ 0 w 2104"/>
                <a:gd name="T3" fmla="*/ 1344 h 2696"/>
                <a:gd name="T4" fmla="*/ 179 w 2104"/>
                <a:gd name="T5" fmla="*/ 1573 h 2696"/>
                <a:gd name="T6" fmla="*/ 1055 w 2104"/>
                <a:gd name="T7" fmla="*/ 2695 h 2696"/>
                <a:gd name="T8" fmla="*/ 2090 w 2104"/>
                <a:gd name="T9" fmla="*/ 1357 h 2696"/>
                <a:gd name="T10" fmla="*/ 2103 w 2104"/>
                <a:gd name="T11" fmla="*/ 1344 h 2696"/>
                <a:gd name="T12" fmla="*/ 1055 w 2104"/>
                <a:gd name="T13" fmla="*/ 0 h 2696"/>
              </a:gdLst>
              <a:ahLst/>
              <a:cxnLst>
                <a:cxn ang="0">
                  <a:pos x="T0" y="T1"/>
                </a:cxn>
                <a:cxn ang="0">
                  <a:pos x="T2" y="T3"/>
                </a:cxn>
                <a:cxn ang="0">
                  <a:pos x="T4" y="T5"/>
                </a:cxn>
                <a:cxn ang="0">
                  <a:pos x="T6" y="T7"/>
                </a:cxn>
                <a:cxn ang="0">
                  <a:pos x="T8" y="T9"/>
                </a:cxn>
                <a:cxn ang="0">
                  <a:pos x="T10" y="T11"/>
                </a:cxn>
                <a:cxn ang="0">
                  <a:pos x="T12" y="T13"/>
                </a:cxn>
              </a:cxnLst>
              <a:rect l="0" t="0" r="r" b="b"/>
              <a:pathLst>
                <a:path w="2104" h="2696">
                  <a:moveTo>
                    <a:pt x="1055" y="0"/>
                  </a:moveTo>
                  <a:lnTo>
                    <a:pt x="0" y="1344"/>
                  </a:lnTo>
                  <a:lnTo>
                    <a:pt x="179" y="1573"/>
                  </a:lnTo>
                  <a:lnTo>
                    <a:pt x="1055" y="2695"/>
                  </a:lnTo>
                  <a:lnTo>
                    <a:pt x="2090" y="1357"/>
                  </a:lnTo>
                  <a:lnTo>
                    <a:pt x="2103" y="1344"/>
                  </a:lnTo>
                  <a:lnTo>
                    <a:pt x="1055"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08" name="Freeform 325">
              <a:extLst>
                <a:ext uri="{FF2B5EF4-FFF2-40B4-BE49-F238E27FC236}">
                  <a16:creationId xmlns:a16="http://schemas.microsoft.com/office/drawing/2014/main" id="{BAF4C5BB-8F11-46E0-9345-B847BEA7BFDF}"/>
                </a:ext>
              </a:extLst>
            </p:cNvPr>
            <p:cNvSpPr>
              <a:spLocks noChangeArrowheads="1"/>
            </p:cNvSpPr>
            <p:nvPr/>
          </p:nvSpPr>
          <p:spPr bwMode="auto">
            <a:xfrm>
              <a:off x="8362081" y="4540860"/>
              <a:ext cx="547767" cy="701691"/>
            </a:xfrm>
            <a:custGeom>
              <a:avLst/>
              <a:gdLst>
                <a:gd name="T0" fmla="*/ 1055 w 2104"/>
                <a:gd name="T1" fmla="*/ 0 h 2696"/>
                <a:gd name="T2" fmla="*/ 0 w 2104"/>
                <a:gd name="T3" fmla="*/ 1344 h 2696"/>
                <a:gd name="T4" fmla="*/ 179 w 2104"/>
                <a:gd name="T5" fmla="*/ 1573 h 2696"/>
                <a:gd name="T6" fmla="*/ 1055 w 2104"/>
                <a:gd name="T7" fmla="*/ 2695 h 2696"/>
                <a:gd name="T8" fmla="*/ 2090 w 2104"/>
                <a:gd name="T9" fmla="*/ 1357 h 2696"/>
                <a:gd name="T10" fmla="*/ 2103 w 2104"/>
                <a:gd name="T11" fmla="*/ 1344 h 2696"/>
                <a:gd name="T12" fmla="*/ 1055 w 2104"/>
                <a:gd name="T13" fmla="*/ 0 h 2696"/>
              </a:gdLst>
              <a:ahLst/>
              <a:cxnLst>
                <a:cxn ang="0">
                  <a:pos x="T0" y="T1"/>
                </a:cxn>
                <a:cxn ang="0">
                  <a:pos x="T2" y="T3"/>
                </a:cxn>
                <a:cxn ang="0">
                  <a:pos x="T4" y="T5"/>
                </a:cxn>
                <a:cxn ang="0">
                  <a:pos x="T6" y="T7"/>
                </a:cxn>
                <a:cxn ang="0">
                  <a:pos x="T8" y="T9"/>
                </a:cxn>
                <a:cxn ang="0">
                  <a:pos x="T10" y="T11"/>
                </a:cxn>
                <a:cxn ang="0">
                  <a:pos x="T12" y="T13"/>
                </a:cxn>
              </a:cxnLst>
              <a:rect l="0" t="0" r="r" b="b"/>
              <a:pathLst>
                <a:path w="2104" h="2696">
                  <a:moveTo>
                    <a:pt x="1055" y="0"/>
                  </a:moveTo>
                  <a:lnTo>
                    <a:pt x="0" y="1344"/>
                  </a:lnTo>
                  <a:lnTo>
                    <a:pt x="179" y="1573"/>
                  </a:lnTo>
                  <a:lnTo>
                    <a:pt x="1055" y="2695"/>
                  </a:lnTo>
                  <a:lnTo>
                    <a:pt x="2090" y="1357"/>
                  </a:lnTo>
                  <a:lnTo>
                    <a:pt x="2103" y="1344"/>
                  </a:lnTo>
                  <a:lnTo>
                    <a:pt x="1055"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09" name="Freeform 326">
              <a:extLst>
                <a:ext uri="{FF2B5EF4-FFF2-40B4-BE49-F238E27FC236}">
                  <a16:creationId xmlns:a16="http://schemas.microsoft.com/office/drawing/2014/main" id="{029B9DBD-D71E-400A-9A0E-FEBCF4257843}"/>
                </a:ext>
              </a:extLst>
            </p:cNvPr>
            <p:cNvSpPr>
              <a:spLocks noChangeArrowheads="1"/>
            </p:cNvSpPr>
            <p:nvPr/>
          </p:nvSpPr>
          <p:spPr bwMode="auto">
            <a:xfrm>
              <a:off x="8362081" y="4891132"/>
              <a:ext cx="1149" cy="2297"/>
            </a:xfrm>
            <a:custGeom>
              <a:avLst/>
              <a:gdLst>
                <a:gd name="T0" fmla="*/ 0 w 1"/>
                <a:gd name="T1" fmla="*/ 0 h 8"/>
                <a:gd name="T2" fmla="*/ 0 w 1"/>
                <a:gd name="T3" fmla="*/ 7 h 8"/>
                <a:gd name="T4" fmla="*/ 0 w 1"/>
                <a:gd name="T5" fmla="*/ 7 h 8"/>
                <a:gd name="T6" fmla="*/ 0 w 1"/>
                <a:gd name="T7" fmla="*/ 0 h 8"/>
              </a:gdLst>
              <a:ahLst/>
              <a:cxnLst>
                <a:cxn ang="0">
                  <a:pos x="T0" y="T1"/>
                </a:cxn>
                <a:cxn ang="0">
                  <a:pos x="T2" y="T3"/>
                </a:cxn>
                <a:cxn ang="0">
                  <a:pos x="T4" y="T5"/>
                </a:cxn>
                <a:cxn ang="0">
                  <a:pos x="T6" y="T7"/>
                </a:cxn>
              </a:cxnLst>
              <a:rect l="0" t="0" r="r" b="b"/>
              <a:pathLst>
                <a:path w="1" h="8">
                  <a:moveTo>
                    <a:pt x="0" y="0"/>
                  </a:moveTo>
                  <a:lnTo>
                    <a:pt x="0" y="7"/>
                  </a:lnTo>
                  <a:lnTo>
                    <a:pt x="0" y="7"/>
                  </a:ln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10" name="Freeform 327">
              <a:extLst>
                <a:ext uri="{FF2B5EF4-FFF2-40B4-BE49-F238E27FC236}">
                  <a16:creationId xmlns:a16="http://schemas.microsoft.com/office/drawing/2014/main" id="{4298AEED-934E-4C65-A847-D5E4B9C64E3B}"/>
                </a:ext>
              </a:extLst>
            </p:cNvPr>
            <p:cNvSpPr>
              <a:spLocks noChangeArrowheads="1"/>
            </p:cNvSpPr>
            <p:nvPr/>
          </p:nvSpPr>
          <p:spPr bwMode="auto">
            <a:xfrm>
              <a:off x="8362081" y="4891132"/>
              <a:ext cx="1149" cy="2297"/>
            </a:xfrm>
            <a:custGeom>
              <a:avLst/>
              <a:gdLst>
                <a:gd name="T0" fmla="*/ 0 w 1"/>
                <a:gd name="T1" fmla="*/ 0 h 8"/>
                <a:gd name="T2" fmla="*/ 0 w 1"/>
                <a:gd name="T3" fmla="*/ 7 h 8"/>
                <a:gd name="T4" fmla="*/ 0 w 1"/>
                <a:gd name="T5" fmla="*/ 7 h 8"/>
                <a:gd name="T6" fmla="*/ 0 w 1"/>
                <a:gd name="T7" fmla="*/ 0 h 8"/>
              </a:gdLst>
              <a:ahLst/>
              <a:cxnLst>
                <a:cxn ang="0">
                  <a:pos x="T0" y="T1"/>
                </a:cxn>
                <a:cxn ang="0">
                  <a:pos x="T2" y="T3"/>
                </a:cxn>
                <a:cxn ang="0">
                  <a:pos x="T4" y="T5"/>
                </a:cxn>
                <a:cxn ang="0">
                  <a:pos x="T6" y="T7"/>
                </a:cxn>
              </a:cxnLst>
              <a:rect l="0" t="0" r="r" b="b"/>
              <a:pathLst>
                <a:path w="1" h="8">
                  <a:moveTo>
                    <a:pt x="0" y="0"/>
                  </a:moveTo>
                  <a:lnTo>
                    <a:pt x="0" y="7"/>
                  </a:lnTo>
                  <a:lnTo>
                    <a:pt x="0" y="7"/>
                  </a:ln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11" name="Freeform 328">
              <a:extLst>
                <a:ext uri="{FF2B5EF4-FFF2-40B4-BE49-F238E27FC236}">
                  <a16:creationId xmlns:a16="http://schemas.microsoft.com/office/drawing/2014/main" id="{ADD5DFF2-CE7E-454A-99BB-77449024864C}"/>
                </a:ext>
              </a:extLst>
            </p:cNvPr>
            <p:cNvSpPr>
              <a:spLocks noChangeArrowheads="1"/>
            </p:cNvSpPr>
            <p:nvPr/>
          </p:nvSpPr>
          <p:spPr bwMode="auto">
            <a:xfrm>
              <a:off x="8795012" y="5519323"/>
              <a:ext cx="1148"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12" name="Freeform 329">
              <a:extLst>
                <a:ext uri="{FF2B5EF4-FFF2-40B4-BE49-F238E27FC236}">
                  <a16:creationId xmlns:a16="http://schemas.microsoft.com/office/drawing/2014/main" id="{A861529A-7741-4360-98EC-8D0A522822BE}"/>
                </a:ext>
              </a:extLst>
            </p:cNvPr>
            <p:cNvSpPr>
              <a:spLocks noChangeArrowheads="1"/>
            </p:cNvSpPr>
            <p:nvPr/>
          </p:nvSpPr>
          <p:spPr bwMode="auto">
            <a:xfrm>
              <a:off x="8795012" y="5519323"/>
              <a:ext cx="1148"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13" name="Freeform 336">
              <a:extLst>
                <a:ext uri="{FF2B5EF4-FFF2-40B4-BE49-F238E27FC236}">
                  <a16:creationId xmlns:a16="http://schemas.microsoft.com/office/drawing/2014/main" id="{B3D372BA-9E2A-4DB6-A88F-6B9CE73D2FC5}"/>
                </a:ext>
              </a:extLst>
            </p:cNvPr>
            <p:cNvSpPr>
              <a:spLocks noChangeArrowheads="1"/>
            </p:cNvSpPr>
            <p:nvPr/>
          </p:nvSpPr>
          <p:spPr bwMode="auto">
            <a:xfrm>
              <a:off x="8512516" y="5161013"/>
              <a:ext cx="266419" cy="336490"/>
            </a:xfrm>
            <a:custGeom>
              <a:avLst/>
              <a:gdLst>
                <a:gd name="T0" fmla="*/ 25 w 1024"/>
                <a:gd name="T1" fmla="*/ 0 h 1290"/>
                <a:gd name="T2" fmla="*/ 0 w 1024"/>
                <a:gd name="T3" fmla="*/ 0 h 1290"/>
                <a:gd name="T4" fmla="*/ 25 w 1024"/>
                <a:gd name="T5" fmla="*/ 30 h 1290"/>
                <a:gd name="T6" fmla="*/ 31 w 1024"/>
                <a:gd name="T7" fmla="*/ 18 h 1290"/>
                <a:gd name="T8" fmla="*/ 1023 w 1024"/>
                <a:gd name="T9" fmla="*/ 1289 h 1290"/>
                <a:gd name="T10" fmla="*/ 25 w 1024"/>
                <a:gd name="T11" fmla="*/ 0 h 1290"/>
              </a:gdLst>
              <a:ahLst/>
              <a:cxnLst>
                <a:cxn ang="0">
                  <a:pos x="T0" y="T1"/>
                </a:cxn>
                <a:cxn ang="0">
                  <a:pos x="T2" y="T3"/>
                </a:cxn>
                <a:cxn ang="0">
                  <a:pos x="T4" y="T5"/>
                </a:cxn>
                <a:cxn ang="0">
                  <a:pos x="T6" y="T7"/>
                </a:cxn>
                <a:cxn ang="0">
                  <a:pos x="T8" y="T9"/>
                </a:cxn>
                <a:cxn ang="0">
                  <a:pos x="T10" y="T11"/>
                </a:cxn>
              </a:cxnLst>
              <a:rect l="0" t="0" r="r" b="b"/>
              <a:pathLst>
                <a:path w="1024" h="1290">
                  <a:moveTo>
                    <a:pt x="25" y="0"/>
                  </a:moveTo>
                  <a:lnTo>
                    <a:pt x="0" y="0"/>
                  </a:lnTo>
                  <a:lnTo>
                    <a:pt x="25" y="30"/>
                  </a:lnTo>
                  <a:lnTo>
                    <a:pt x="31" y="18"/>
                  </a:lnTo>
                  <a:lnTo>
                    <a:pt x="1023" y="1289"/>
                  </a:lnTo>
                  <a:lnTo>
                    <a:pt x="25"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14" name="Freeform 345">
              <a:extLst>
                <a:ext uri="{FF2B5EF4-FFF2-40B4-BE49-F238E27FC236}">
                  <a16:creationId xmlns:a16="http://schemas.microsoft.com/office/drawing/2014/main" id="{C831A1C9-53D7-4602-98FE-4DDFD0468819}"/>
                </a:ext>
              </a:extLst>
            </p:cNvPr>
            <p:cNvSpPr>
              <a:spLocks noChangeArrowheads="1"/>
            </p:cNvSpPr>
            <p:nvPr/>
          </p:nvSpPr>
          <p:spPr bwMode="auto">
            <a:xfrm>
              <a:off x="7775272" y="4917545"/>
              <a:ext cx="737245" cy="243468"/>
            </a:xfrm>
            <a:custGeom>
              <a:avLst/>
              <a:gdLst>
                <a:gd name="T0" fmla="*/ 2110 w 2832"/>
                <a:gd name="T1" fmla="*/ 0 h 933"/>
                <a:gd name="T2" fmla="*/ 0 w 2832"/>
                <a:gd name="T3" fmla="*/ 0 h 933"/>
                <a:gd name="T4" fmla="*/ 734 w 2832"/>
                <a:gd name="T5" fmla="*/ 932 h 933"/>
                <a:gd name="T6" fmla="*/ 2831 w 2832"/>
                <a:gd name="T7" fmla="*/ 932 h 933"/>
                <a:gd name="T8" fmla="*/ 2110 w 2832"/>
                <a:gd name="T9" fmla="*/ 0 h 933"/>
              </a:gdLst>
              <a:ahLst/>
              <a:cxnLst>
                <a:cxn ang="0">
                  <a:pos x="T0" y="T1"/>
                </a:cxn>
                <a:cxn ang="0">
                  <a:pos x="T2" y="T3"/>
                </a:cxn>
                <a:cxn ang="0">
                  <a:pos x="T4" y="T5"/>
                </a:cxn>
                <a:cxn ang="0">
                  <a:pos x="T6" y="T7"/>
                </a:cxn>
                <a:cxn ang="0">
                  <a:pos x="T8" y="T9"/>
                </a:cxn>
              </a:cxnLst>
              <a:rect l="0" t="0" r="r" b="b"/>
              <a:pathLst>
                <a:path w="2832" h="933">
                  <a:moveTo>
                    <a:pt x="2110" y="0"/>
                  </a:moveTo>
                  <a:lnTo>
                    <a:pt x="0" y="0"/>
                  </a:lnTo>
                  <a:lnTo>
                    <a:pt x="734" y="932"/>
                  </a:lnTo>
                  <a:lnTo>
                    <a:pt x="2831" y="932"/>
                  </a:lnTo>
                  <a:lnTo>
                    <a:pt x="211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15" name="Freeform 347">
              <a:extLst>
                <a:ext uri="{FF2B5EF4-FFF2-40B4-BE49-F238E27FC236}">
                  <a16:creationId xmlns:a16="http://schemas.microsoft.com/office/drawing/2014/main" id="{79E13383-5F63-4DDF-B558-A073C8F75063}"/>
                </a:ext>
              </a:extLst>
            </p:cNvPr>
            <p:cNvSpPr>
              <a:spLocks noChangeArrowheads="1"/>
            </p:cNvSpPr>
            <p:nvPr/>
          </p:nvSpPr>
          <p:spPr bwMode="auto">
            <a:xfrm>
              <a:off x="7967047" y="5161012"/>
              <a:ext cx="552360" cy="358311"/>
            </a:xfrm>
            <a:custGeom>
              <a:avLst/>
              <a:gdLst>
                <a:gd name="T0" fmla="*/ 2097 w 2123"/>
                <a:gd name="T1" fmla="*/ 0 h 1376"/>
                <a:gd name="T2" fmla="*/ 0 w 2123"/>
                <a:gd name="T3" fmla="*/ 0 h 1376"/>
                <a:gd name="T4" fmla="*/ 450 w 2123"/>
                <a:gd name="T5" fmla="*/ 573 h 1376"/>
                <a:gd name="T6" fmla="*/ 450 w 2123"/>
                <a:gd name="T7" fmla="*/ 573 h 1376"/>
                <a:gd name="T8" fmla="*/ 1061 w 2123"/>
                <a:gd name="T9" fmla="*/ 1369 h 1376"/>
                <a:gd name="T10" fmla="*/ 1067 w 2123"/>
                <a:gd name="T11" fmla="*/ 1375 h 1376"/>
                <a:gd name="T12" fmla="*/ 1073 w 2123"/>
                <a:gd name="T13" fmla="*/ 1363 h 1376"/>
                <a:gd name="T14" fmla="*/ 2122 w 2123"/>
                <a:gd name="T15" fmla="*/ 30 h 1376"/>
                <a:gd name="T16" fmla="*/ 2097 w 2123"/>
                <a:gd name="T17" fmla="*/ 0 h 1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3" h="1376">
                  <a:moveTo>
                    <a:pt x="2097" y="0"/>
                  </a:moveTo>
                  <a:lnTo>
                    <a:pt x="0" y="0"/>
                  </a:lnTo>
                  <a:lnTo>
                    <a:pt x="450" y="573"/>
                  </a:lnTo>
                  <a:lnTo>
                    <a:pt x="450" y="573"/>
                  </a:lnTo>
                  <a:lnTo>
                    <a:pt x="1061" y="1369"/>
                  </a:lnTo>
                  <a:lnTo>
                    <a:pt x="1067" y="1375"/>
                  </a:lnTo>
                  <a:lnTo>
                    <a:pt x="1073" y="1363"/>
                  </a:lnTo>
                  <a:lnTo>
                    <a:pt x="2122" y="30"/>
                  </a:lnTo>
                  <a:lnTo>
                    <a:pt x="2097"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16" name="Freeform 349">
              <a:extLst>
                <a:ext uri="{FF2B5EF4-FFF2-40B4-BE49-F238E27FC236}">
                  <a16:creationId xmlns:a16="http://schemas.microsoft.com/office/drawing/2014/main" id="{BF415A27-D0A0-4C18-990D-AC967B638AD6}"/>
                </a:ext>
              </a:extLst>
            </p:cNvPr>
            <p:cNvSpPr>
              <a:spLocks noChangeArrowheads="1"/>
            </p:cNvSpPr>
            <p:nvPr/>
          </p:nvSpPr>
          <p:spPr bwMode="auto">
            <a:xfrm>
              <a:off x="7778717" y="5496355"/>
              <a:ext cx="1017443" cy="622450"/>
            </a:xfrm>
            <a:custGeom>
              <a:avLst/>
              <a:gdLst>
                <a:gd name="T0" fmla="*/ 3891 w 3905"/>
                <a:gd name="T1" fmla="*/ 86 h 2388"/>
                <a:gd name="T2" fmla="*/ 3891 w 3905"/>
                <a:gd name="T3" fmla="*/ 86 h 2388"/>
                <a:gd name="T4" fmla="*/ 3891 w 3905"/>
                <a:gd name="T5" fmla="*/ 86 h 2388"/>
                <a:gd name="T6" fmla="*/ 3891 w 3905"/>
                <a:gd name="T7" fmla="*/ 86 h 2388"/>
                <a:gd name="T8" fmla="*/ 3842 w 3905"/>
                <a:gd name="T9" fmla="*/ 0 h 2388"/>
                <a:gd name="T10" fmla="*/ 3891 w 3905"/>
                <a:gd name="T11" fmla="*/ 68 h 2388"/>
                <a:gd name="T12" fmla="*/ 3879 w 3905"/>
                <a:gd name="T13" fmla="*/ 74 h 2388"/>
                <a:gd name="T14" fmla="*/ 3891 w 3905"/>
                <a:gd name="T15" fmla="*/ 86 h 2388"/>
                <a:gd name="T16" fmla="*/ 3891 w 3905"/>
                <a:gd name="T17" fmla="*/ 86 h 2388"/>
                <a:gd name="T18" fmla="*/ 2838 w 3905"/>
                <a:gd name="T19" fmla="*/ 1443 h 2388"/>
                <a:gd name="T20" fmla="*/ 2825 w 3905"/>
                <a:gd name="T21" fmla="*/ 1425 h 2388"/>
                <a:gd name="T22" fmla="*/ 741 w 3905"/>
                <a:gd name="T23" fmla="*/ 1425 h 2388"/>
                <a:gd name="T24" fmla="*/ 0 w 3905"/>
                <a:gd name="T25" fmla="*/ 2387 h 2388"/>
                <a:gd name="T26" fmla="*/ 2110 w 3905"/>
                <a:gd name="T27" fmla="*/ 2387 h 2388"/>
                <a:gd name="T28" fmla="*/ 3904 w 3905"/>
                <a:gd name="T29" fmla="*/ 86 h 2388"/>
                <a:gd name="T30" fmla="*/ 3842 w 3905"/>
                <a:gd name="T31" fmla="*/ 0 h 2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05" h="2388">
                  <a:moveTo>
                    <a:pt x="3891" y="86"/>
                  </a:moveTo>
                  <a:lnTo>
                    <a:pt x="3891" y="86"/>
                  </a:lnTo>
                  <a:close/>
                  <a:moveTo>
                    <a:pt x="3891" y="86"/>
                  </a:moveTo>
                  <a:lnTo>
                    <a:pt x="3891" y="86"/>
                  </a:lnTo>
                  <a:close/>
                  <a:moveTo>
                    <a:pt x="3842" y="0"/>
                  </a:moveTo>
                  <a:lnTo>
                    <a:pt x="3891" y="68"/>
                  </a:lnTo>
                  <a:lnTo>
                    <a:pt x="3879" y="74"/>
                  </a:lnTo>
                  <a:lnTo>
                    <a:pt x="3891" y="86"/>
                  </a:lnTo>
                  <a:lnTo>
                    <a:pt x="3891" y="86"/>
                  </a:lnTo>
                  <a:lnTo>
                    <a:pt x="2838" y="1443"/>
                  </a:lnTo>
                  <a:lnTo>
                    <a:pt x="2825" y="1425"/>
                  </a:lnTo>
                  <a:lnTo>
                    <a:pt x="741" y="1425"/>
                  </a:lnTo>
                  <a:lnTo>
                    <a:pt x="0" y="2387"/>
                  </a:lnTo>
                  <a:lnTo>
                    <a:pt x="2110" y="2387"/>
                  </a:lnTo>
                  <a:lnTo>
                    <a:pt x="3904" y="86"/>
                  </a:lnTo>
                  <a:lnTo>
                    <a:pt x="3842"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17" name="Freeform 350">
              <a:extLst>
                <a:ext uri="{FF2B5EF4-FFF2-40B4-BE49-F238E27FC236}">
                  <a16:creationId xmlns:a16="http://schemas.microsoft.com/office/drawing/2014/main" id="{B08DDBC3-BA90-475C-A840-106B26484F65}"/>
                </a:ext>
              </a:extLst>
            </p:cNvPr>
            <p:cNvSpPr>
              <a:spLocks noChangeArrowheads="1"/>
            </p:cNvSpPr>
            <p:nvPr/>
          </p:nvSpPr>
          <p:spPr bwMode="auto">
            <a:xfrm>
              <a:off x="8791566" y="5519323"/>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18" name="Freeform 351">
              <a:extLst>
                <a:ext uri="{FF2B5EF4-FFF2-40B4-BE49-F238E27FC236}">
                  <a16:creationId xmlns:a16="http://schemas.microsoft.com/office/drawing/2014/main" id="{88AACDD0-AB11-4653-85C7-0BD8A8F544F1}"/>
                </a:ext>
              </a:extLst>
            </p:cNvPr>
            <p:cNvSpPr>
              <a:spLocks noChangeArrowheads="1"/>
            </p:cNvSpPr>
            <p:nvPr/>
          </p:nvSpPr>
          <p:spPr bwMode="auto">
            <a:xfrm>
              <a:off x="8791566" y="5519323"/>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19" name="Freeform 353">
              <a:extLst>
                <a:ext uri="{FF2B5EF4-FFF2-40B4-BE49-F238E27FC236}">
                  <a16:creationId xmlns:a16="http://schemas.microsoft.com/office/drawing/2014/main" id="{34843D5F-DC29-4199-86AB-5271DC12D057}"/>
                </a:ext>
              </a:extLst>
            </p:cNvPr>
            <p:cNvSpPr>
              <a:spLocks noChangeArrowheads="1"/>
            </p:cNvSpPr>
            <p:nvPr/>
          </p:nvSpPr>
          <p:spPr bwMode="auto">
            <a:xfrm>
              <a:off x="7971641" y="5165606"/>
              <a:ext cx="821075" cy="702840"/>
            </a:xfrm>
            <a:custGeom>
              <a:avLst/>
              <a:gdLst>
                <a:gd name="T0" fmla="*/ 1048 w 3151"/>
                <a:gd name="T1" fmla="*/ 1357 h 2697"/>
                <a:gd name="T2" fmla="*/ 444 w 3151"/>
                <a:gd name="T3" fmla="*/ 2122 h 2697"/>
                <a:gd name="T4" fmla="*/ 444 w 3151"/>
                <a:gd name="T5" fmla="*/ 2122 h 2697"/>
                <a:gd name="T6" fmla="*/ 0 w 3151"/>
                <a:gd name="T7" fmla="*/ 2696 h 2697"/>
                <a:gd name="T8" fmla="*/ 2084 w 3151"/>
                <a:gd name="T9" fmla="*/ 2696 h 2697"/>
                <a:gd name="T10" fmla="*/ 1048 w 3151"/>
                <a:gd name="T11" fmla="*/ 1357 h 2697"/>
                <a:gd name="T12" fmla="*/ 2109 w 3151"/>
                <a:gd name="T13" fmla="*/ 0 h 2697"/>
                <a:gd name="T14" fmla="*/ 2103 w 3151"/>
                <a:gd name="T15" fmla="*/ 12 h 2697"/>
                <a:gd name="T16" fmla="*/ 3138 w 3151"/>
                <a:gd name="T17" fmla="*/ 1345 h 2697"/>
                <a:gd name="T18" fmla="*/ 3150 w 3151"/>
                <a:gd name="T19" fmla="*/ 1339 h 2697"/>
                <a:gd name="T20" fmla="*/ 3101 w 3151"/>
                <a:gd name="T21" fmla="*/ 1271 h 2697"/>
                <a:gd name="T22" fmla="*/ 2109 w 3151"/>
                <a:gd name="T23" fmla="*/ 0 h 2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51" h="2697">
                  <a:moveTo>
                    <a:pt x="1048" y="1357"/>
                  </a:moveTo>
                  <a:lnTo>
                    <a:pt x="444" y="2122"/>
                  </a:lnTo>
                  <a:lnTo>
                    <a:pt x="444" y="2122"/>
                  </a:lnTo>
                  <a:lnTo>
                    <a:pt x="0" y="2696"/>
                  </a:lnTo>
                  <a:lnTo>
                    <a:pt x="2084" y="2696"/>
                  </a:lnTo>
                  <a:lnTo>
                    <a:pt x="1048" y="1357"/>
                  </a:lnTo>
                  <a:close/>
                  <a:moveTo>
                    <a:pt x="2109" y="0"/>
                  </a:moveTo>
                  <a:lnTo>
                    <a:pt x="2103" y="12"/>
                  </a:lnTo>
                  <a:lnTo>
                    <a:pt x="3138" y="1345"/>
                  </a:lnTo>
                  <a:lnTo>
                    <a:pt x="3150" y="1339"/>
                  </a:lnTo>
                  <a:lnTo>
                    <a:pt x="3101" y="1271"/>
                  </a:lnTo>
                  <a:lnTo>
                    <a:pt x="2109"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20" name="Freeform 355">
              <a:extLst>
                <a:ext uri="{FF2B5EF4-FFF2-40B4-BE49-F238E27FC236}">
                  <a16:creationId xmlns:a16="http://schemas.microsoft.com/office/drawing/2014/main" id="{2BEAA82B-B324-47BE-9893-A56B356D410A}"/>
                </a:ext>
              </a:extLst>
            </p:cNvPr>
            <p:cNvSpPr>
              <a:spLocks noChangeArrowheads="1"/>
            </p:cNvSpPr>
            <p:nvPr/>
          </p:nvSpPr>
          <p:spPr bwMode="auto">
            <a:xfrm>
              <a:off x="8519406" y="5165606"/>
              <a:ext cx="273309" cy="350271"/>
            </a:xfrm>
            <a:custGeom>
              <a:avLst/>
              <a:gdLst>
                <a:gd name="T0" fmla="*/ 6 w 1048"/>
                <a:gd name="T1" fmla="*/ 0 h 1346"/>
                <a:gd name="T2" fmla="*/ 0 w 1048"/>
                <a:gd name="T3" fmla="*/ 12 h 1346"/>
                <a:gd name="T4" fmla="*/ 1035 w 1048"/>
                <a:gd name="T5" fmla="*/ 1345 h 1346"/>
                <a:gd name="T6" fmla="*/ 1047 w 1048"/>
                <a:gd name="T7" fmla="*/ 1339 h 1346"/>
                <a:gd name="T8" fmla="*/ 998 w 1048"/>
                <a:gd name="T9" fmla="*/ 1271 h 1346"/>
                <a:gd name="T10" fmla="*/ 6 w 1048"/>
                <a:gd name="T11" fmla="*/ 0 h 1346"/>
              </a:gdLst>
              <a:ahLst/>
              <a:cxnLst>
                <a:cxn ang="0">
                  <a:pos x="T0" y="T1"/>
                </a:cxn>
                <a:cxn ang="0">
                  <a:pos x="T2" y="T3"/>
                </a:cxn>
                <a:cxn ang="0">
                  <a:pos x="T4" y="T5"/>
                </a:cxn>
                <a:cxn ang="0">
                  <a:pos x="T6" y="T7"/>
                </a:cxn>
                <a:cxn ang="0">
                  <a:pos x="T8" y="T9"/>
                </a:cxn>
                <a:cxn ang="0">
                  <a:pos x="T10" y="T11"/>
                </a:cxn>
              </a:cxnLst>
              <a:rect l="0" t="0" r="r" b="b"/>
              <a:pathLst>
                <a:path w="1048" h="1346">
                  <a:moveTo>
                    <a:pt x="6" y="0"/>
                  </a:moveTo>
                  <a:lnTo>
                    <a:pt x="0" y="12"/>
                  </a:lnTo>
                  <a:lnTo>
                    <a:pt x="1035" y="1345"/>
                  </a:lnTo>
                  <a:lnTo>
                    <a:pt x="1047" y="1339"/>
                  </a:lnTo>
                  <a:lnTo>
                    <a:pt x="998" y="1271"/>
                  </a:lnTo>
                  <a:lnTo>
                    <a:pt x="6"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21" name="Freeform 356">
              <a:extLst>
                <a:ext uri="{FF2B5EF4-FFF2-40B4-BE49-F238E27FC236}">
                  <a16:creationId xmlns:a16="http://schemas.microsoft.com/office/drawing/2014/main" id="{F212AC90-B6DD-49DF-804B-FE040EC43D5C}"/>
                </a:ext>
              </a:extLst>
            </p:cNvPr>
            <p:cNvSpPr>
              <a:spLocks noChangeArrowheads="1"/>
            </p:cNvSpPr>
            <p:nvPr/>
          </p:nvSpPr>
          <p:spPr bwMode="auto">
            <a:xfrm>
              <a:off x="8791566" y="5519323"/>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22" name="Freeform 357">
              <a:extLst>
                <a:ext uri="{FF2B5EF4-FFF2-40B4-BE49-F238E27FC236}">
                  <a16:creationId xmlns:a16="http://schemas.microsoft.com/office/drawing/2014/main" id="{324FAEA1-3EDF-4A62-A48A-F546719E48D2}"/>
                </a:ext>
              </a:extLst>
            </p:cNvPr>
            <p:cNvSpPr>
              <a:spLocks noChangeArrowheads="1"/>
            </p:cNvSpPr>
            <p:nvPr/>
          </p:nvSpPr>
          <p:spPr bwMode="auto">
            <a:xfrm>
              <a:off x="8791566" y="5519323"/>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23" name="Freeform 358">
              <a:extLst>
                <a:ext uri="{FF2B5EF4-FFF2-40B4-BE49-F238E27FC236}">
                  <a16:creationId xmlns:a16="http://schemas.microsoft.com/office/drawing/2014/main" id="{B2777A26-C1FD-4A77-A6C4-6246A8451457}"/>
                </a:ext>
              </a:extLst>
            </p:cNvPr>
            <p:cNvSpPr>
              <a:spLocks noChangeArrowheads="1"/>
            </p:cNvSpPr>
            <p:nvPr/>
          </p:nvSpPr>
          <p:spPr bwMode="auto">
            <a:xfrm>
              <a:off x="8791566" y="5519323"/>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24" name="Freeform 359">
              <a:extLst>
                <a:ext uri="{FF2B5EF4-FFF2-40B4-BE49-F238E27FC236}">
                  <a16:creationId xmlns:a16="http://schemas.microsoft.com/office/drawing/2014/main" id="{AC4A5267-3C02-4BD1-9D1C-C40BED3581DC}"/>
                </a:ext>
              </a:extLst>
            </p:cNvPr>
            <p:cNvSpPr>
              <a:spLocks noChangeArrowheads="1"/>
            </p:cNvSpPr>
            <p:nvPr/>
          </p:nvSpPr>
          <p:spPr bwMode="auto">
            <a:xfrm>
              <a:off x="8791566" y="5519323"/>
              <a:ext cx="1149"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25" name="Freeform 360">
              <a:extLst>
                <a:ext uri="{FF2B5EF4-FFF2-40B4-BE49-F238E27FC236}">
                  <a16:creationId xmlns:a16="http://schemas.microsoft.com/office/drawing/2014/main" id="{9CD7E8B1-DFA1-4CF4-86A4-EB44349222E5}"/>
                </a:ext>
              </a:extLst>
            </p:cNvPr>
            <p:cNvSpPr>
              <a:spLocks noChangeArrowheads="1"/>
            </p:cNvSpPr>
            <p:nvPr/>
          </p:nvSpPr>
          <p:spPr bwMode="auto">
            <a:xfrm>
              <a:off x="8795012" y="5517027"/>
              <a:ext cx="1148" cy="2297"/>
            </a:xfrm>
            <a:custGeom>
              <a:avLst/>
              <a:gdLst>
                <a:gd name="T0" fmla="*/ 0 w 1"/>
                <a:gd name="T1" fmla="*/ 0 h 7"/>
                <a:gd name="T2" fmla="*/ 0 w 1"/>
                <a:gd name="T3" fmla="*/ 6 h 7"/>
                <a:gd name="T4" fmla="*/ 0 w 1"/>
                <a:gd name="T5" fmla="*/ 6 h 7"/>
                <a:gd name="T6" fmla="*/ 0 w 1"/>
                <a:gd name="T7" fmla="*/ 6 h 7"/>
                <a:gd name="T8" fmla="*/ 0 w 1"/>
                <a:gd name="T9" fmla="*/ 0 h 7"/>
              </a:gdLst>
              <a:ahLst/>
              <a:cxnLst>
                <a:cxn ang="0">
                  <a:pos x="T0" y="T1"/>
                </a:cxn>
                <a:cxn ang="0">
                  <a:pos x="T2" y="T3"/>
                </a:cxn>
                <a:cxn ang="0">
                  <a:pos x="T4" y="T5"/>
                </a:cxn>
                <a:cxn ang="0">
                  <a:pos x="T6" y="T7"/>
                </a:cxn>
                <a:cxn ang="0">
                  <a:pos x="T8" y="T9"/>
                </a:cxn>
              </a:cxnLst>
              <a:rect l="0" t="0" r="r" b="b"/>
              <a:pathLst>
                <a:path w="1" h="7">
                  <a:moveTo>
                    <a:pt x="0" y="0"/>
                  </a:moveTo>
                  <a:lnTo>
                    <a:pt x="0" y="6"/>
                  </a:lnTo>
                  <a:lnTo>
                    <a:pt x="0" y="6"/>
                  </a:lnTo>
                  <a:lnTo>
                    <a:pt x="0" y="6"/>
                  </a:ln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26" name="Freeform 361">
              <a:extLst>
                <a:ext uri="{FF2B5EF4-FFF2-40B4-BE49-F238E27FC236}">
                  <a16:creationId xmlns:a16="http://schemas.microsoft.com/office/drawing/2014/main" id="{8AE43C59-7B83-4115-A410-2E0FFA134395}"/>
                </a:ext>
              </a:extLst>
            </p:cNvPr>
            <p:cNvSpPr>
              <a:spLocks noChangeArrowheads="1"/>
            </p:cNvSpPr>
            <p:nvPr/>
          </p:nvSpPr>
          <p:spPr bwMode="auto">
            <a:xfrm>
              <a:off x="8795012" y="5517027"/>
              <a:ext cx="1148" cy="2297"/>
            </a:xfrm>
            <a:custGeom>
              <a:avLst/>
              <a:gdLst>
                <a:gd name="T0" fmla="*/ 0 w 1"/>
                <a:gd name="T1" fmla="*/ 0 h 7"/>
                <a:gd name="T2" fmla="*/ 0 w 1"/>
                <a:gd name="T3" fmla="*/ 6 h 7"/>
                <a:gd name="T4" fmla="*/ 0 w 1"/>
                <a:gd name="T5" fmla="*/ 6 h 7"/>
                <a:gd name="T6" fmla="*/ 0 w 1"/>
                <a:gd name="T7" fmla="*/ 6 h 7"/>
                <a:gd name="T8" fmla="*/ 0 w 1"/>
                <a:gd name="T9" fmla="*/ 0 h 7"/>
              </a:gdLst>
              <a:ahLst/>
              <a:cxnLst>
                <a:cxn ang="0">
                  <a:pos x="T0" y="T1"/>
                </a:cxn>
                <a:cxn ang="0">
                  <a:pos x="T2" y="T3"/>
                </a:cxn>
                <a:cxn ang="0">
                  <a:pos x="T4" y="T5"/>
                </a:cxn>
                <a:cxn ang="0">
                  <a:pos x="T6" y="T7"/>
                </a:cxn>
                <a:cxn ang="0">
                  <a:pos x="T8" y="T9"/>
                </a:cxn>
              </a:cxnLst>
              <a:rect l="0" t="0" r="r" b="b"/>
              <a:pathLst>
                <a:path w="1" h="7">
                  <a:moveTo>
                    <a:pt x="0" y="0"/>
                  </a:moveTo>
                  <a:lnTo>
                    <a:pt x="0" y="6"/>
                  </a:lnTo>
                  <a:lnTo>
                    <a:pt x="0" y="6"/>
                  </a:lnTo>
                  <a:lnTo>
                    <a:pt x="0" y="6"/>
                  </a:ln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27" name="Freeform 362">
              <a:extLst>
                <a:ext uri="{FF2B5EF4-FFF2-40B4-BE49-F238E27FC236}">
                  <a16:creationId xmlns:a16="http://schemas.microsoft.com/office/drawing/2014/main" id="{7866D80B-AF69-421E-96D6-5BFD4C378157}"/>
                </a:ext>
              </a:extLst>
            </p:cNvPr>
            <p:cNvSpPr>
              <a:spLocks noChangeArrowheads="1"/>
            </p:cNvSpPr>
            <p:nvPr/>
          </p:nvSpPr>
          <p:spPr bwMode="auto">
            <a:xfrm>
              <a:off x="8795012" y="5519323"/>
              <a:ext cx="1148"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28" name="Freeform 363">
              <a:extLst>
                <a:ext uri="{FF2B5EF4-FFF2-40B4-BE49-F238E27FC236}">
                  <a16:creationId xmlns:a16="http://schemas.microsoft.com/office/drawing/2014/main" id="{A9836E32-2859-49D5-8409-3B9DBADD5086}"/>
                </a:ext>
              </a:extLst>
            </p:cNvPr>
            <p:cNvSpPr>
              <a:spLocks noChangeArrowheads="1"/>
            </p:cNvSpPr>
            <p:nvPr/>
          </p:nvSpPr>
          <p:spPr bwMode="auto">
            <a:xfrm>
              <a:off x="8795012" y="5519323"/>
              <a:ext cx="1148" cy="114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29" name="Freeform 364">
              <a:extLst>
                <a:ext uri="{FF2B5EF4-FFF2-40B4-BE49-F238E27FC236}">
                  <a16:creationId xmlns:a16="http://schemas.microsoft.com/office/drawing/2014/main" id="{84BFD9AB-A282-4AED-9B35-B3674A256664}"/>
                </a:ext>
              </a:extLst>
            </p:cNvPr>
            <p:cNvSpPr>
              <a:spLocks noChangeArrowheads="1"/>
            </p:cNvSpPr>
            <p:nvPr/>
          </p:nvSpPr>
          <p:spPr bwMode="auto">
            <a:xfrm>
              <a:off x="8514813" y="5515878"/>
              <a:ext cx="277902" cy="357163"/>
            </a:xfrm>
            <a:custGeom>
              <a:avLst/>
              <a:gdLst>
                <a:gd name="T0" fmla="*/ 1054 w 1067"/>
                <a:gd name="T1" fmla="*/ 0 h 1370"/>
                <a:gd name="T2" fmla="*/ 13 w 1067"/>
                <a:gd name="T3" fmla="*/ 1351 h 1370"/>
                <a:gd name="T4" fmla="*/ 0 w 1067"/>
                <a:gd name="T5" fmla="*/ 1351 h 1370"/>
                <a:gd name="T6" fmla="*/ 13 w 1067"/>
                <a:gd name="T7" fmla="*/ 1369 h 1370"/>
                <a:gd name="T8" fmla="*/ 1066 w 1067"/>
                <a:gd name="T9" fmla="*/ 12 h 1370"/>
                <a:gd name="T10" fmla="*/ 1066 w 1067"/>
                <a:gd name="T11" fmla="*/ 12 h 1370"/>
                <a:gd name="T12" fmla="*/ 1054 w 1067"/>
                <a:gd name="T13" fmla="*/ 0 h 1370"/>
              </a:gdLst>
              <a:ahLst/>
              <a:cxnLst>
                <a:cxn ang="0">
                  <a:pos x="T0" y="T1"/>
                </a:cxn>
                <a:cxn ang="0">
                  <a:pos x="T2" y="T3"/>
                </a:cxn>
                <a:cxn ang="0">
                  <a:pos x="T4" y="T5"/>
                </a:cxn>
                <a:cxn ang="0">
                  <a:pos x="T6" y="T7"/>
                </a:cxn>
                <a:cxn ang="0">
                  <a:pos x="T8" y="T9"/>
                </a:cxn>
                <a:cxn ang="0">
                  <a:pos x="T10" y="T11"/>
                </a:cxn>
                <a:cxn ang="0">
                  <a:pos x="T12" y="T13"/>
                </a:cxn>
              </a:cxnLst>
              <a:rect l="0" t="0" r="r" b="b"/>
              <a:pathLst>
                <a:path w="1067" h="1370">
                  <a:moveTo>
                    <a:pt x="1054" y="0"/>
                  </a:moveTo>
                  <a:lnTo>
                    <a:pt x="13" y="1351"/>
                  </a:lnTo>
                  <a:lnTo>
                    <a:pt x="0" y="1351"/>
                  </a:lnTo>
                  <a:lnTo>
                    <a:pt x="13" y="1369"/>
                  </a:lnTo>
                  <a:lnTo>
                    <a:pt x="1066" y="12"/>
                  </a:lnTo>
                  <a:lnTo>
                    <a:pt x="1066" y="12"/>
                  </a:lnTo>
                  <a:lnTo>
                    <a:pt x="1054"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30" name="Freeform 365">
              <a:extLst>
                <a:ext uri="{FF2B5EF4-FFF2-40B4-BE49-F238E27FC236}">
                  <a16:creationId xmlns:a16="http://schemas.microsoft.com/office/drawing/2014/main" id="{B5EB3193-F410-46FA-822F-DA2227B00F5D}"/>
                </a:ext>
              </a:extLst>
            </p:cNvPr>
            <p:cNvSpPr>
              <a:spLocks noChangeArrowheads="1"/>
            </p:cNvSpPr>
            <p:nvPr/>
          </p:nvSpPr>
          <p:spPr bwMode="auto">
            <a:xfrm>
              <a:off x="8514813" y="5515878"/>
              <a:ext cx="277902" cy="357163"/>
            </a:xfrm>
            <a:custGeom>
              <a:avLst/>
              <a:gdLst>
                <a:gd name="T0" fmla="*/ 1054 w 1067"/>
                <a:gd name="T1" fmla="*/ 0 h 1370"/>
                <a:gd name="T2" fmla="*/ 13 w 1067"/>
                <a:gd name="T3" fmla="*/ 1351 h 1370"/>
                <a:gd name="T4" fmla="*/ 0 w 1067"/>
                <a:gd name="T5" fmla="*/ 1351 h 1370"/>
                <a:gd name="T6" fmla="*/ 13 w 1067"/>
                <a:gd name="T7" fmla="*/ 1369 h 1370"/>
                <a:gd name="T8" fmla="*/ 1066 w 1067"/>
                <a:gd name="T9" fmla="*/ 12 h 1370"/>
                <a:gd name="T10" fmla="*/ 1066 w 1067"/>
                <a:gd name="T11" fmla="*/ 12 h 1370"/>
                <a:gd name="T12" fmla="*/ 1054 w 1067"/>
                <a:gd name="T13" fmla="*/ 0 h 1370"/>
              </a:gdLst>
              <a:ahLst/>
              <a:cxnLst>
                <a:cxn ang="0">
                  <a:pos x="T0" y="T1"/>
                </a:cxn>
                <a:cxn ang="0">
                  <a:pos x="T2" y="T3"/>
                </a:cxn>
                <a:cxn ang="0">
                  <a:pos x="T4" y="T5"/>
                </a:cxn>
                <a:cxn ang="0">
                  <a:pos x="T6" y="T7"/>
                </a:cxn>
                <a:cxn ang="0">
                  <a:pos x="T8" y="T9"/>
                </a:cxn>
                <a:cxn ang="0">
                  <a:pos x="T10" y="T11"/>
                </a:cxn>
                <a:cxn ang="0">
                  <a:pos x="T12" y="T13"/>
                </a:cxn>
              </a:cxnLst>
              <a:rect l="0" t="0" r="r" b="b"/>
              <a:pathLst>
                <a:path w="1067" h="1370">
                  <a:moveTo>
                    <a:pt x="1054" y="0"/>
                  </a:moveTo>
                  <a:lnTo>
                    <a:pt x="13" y="1351"/>
                  </a:lnTo>
                  <a:lnTo>
                    <a:pt x="0" y="1351"/>
                  </a:lnTo>
                  <a:lnTo>
                    <a:pt x="13" y="1369"/>
                  </a:lnTo>
                  <a:lnTo>
                    <a:pt x="1066" y="12"/>
                  </a:lnTo>
                  <a:lnTo>
                    <a:pt x="1066" y="12"/>
                  </a:lnTo>
                  <a:lnTo>
                    <a:pt x="1054"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31" name="Freeform 366">
              <a:extLst>
                <a:ext uri="{FF2B5EF4-FFF2-40B4-BE49-F238E27FC236}">
                  <a16:creationId xmlns:a16="http://schemas.microsoft.com/office/drawing/2014/main" id="{7F3BC1F9-1991-45E9-A300-CB32F999AB23}"/>
                </a:ext>
              </a:extLst>
            </p:cNvPr>
            <p:cNvSpPr>
              <a:spLocks noChangeArrowheads="1"/>
            </p:cNvSpPr>
            <p:nvPr/>
          </p:nvSpPr>
          <p:spPr bwMode="auto">
            <a:xfrm>
              <a:off x="8244949" y="5169051"/>
              <a:ext cx="544321" cy="699395"/>
            </a:xfrm>
            <a:custGeom>
              <a:avLst/>
              <a:gdLst>
                <a:gd name="T0" fmla="*/ 1055 w 2091"/>
                <a:gd name="T1" fmla="*/ 0 h 2685"/>
                <a:gd name="T2" fmla="*/ 6 w 2091"/>
                <a:gd name="T3" fmla="*/ 1333 h 2685"/>
                <a:gd name="T4" fmla="*/ 0 w 2091"/>
                <a:gd name="T5" fmla="*/ 1345 h 2685"/>
                <a:gd name="T6" fmla="*/ 1036 w 2091"/>
                <a:gd name="T7" fmla="*/ 2684 h 2685"/>
                <a:gd name="T8" fmla="*/ 1049 w 2091"/>
                <a:gd name="T9" fmla="*/ 2684 h 2685"/>
                <a:gd name="T10" fmla="*/ 2090 w 2091"/>
                <a:gd name="T11" fmla="*/ 1333 h 2685"/>
                <a:gd name="T12" fmla="*/ 1055 w 2091"/>
                <a:gd name="T13" fmla="*/ 0 h 2685"/>
              </a:gdLst>
              <a:ahLst/>
              <a:cxnLst>
                <a:cxn ang="0">
                  <a:pos x="T0" y="T1"/>
                </a:cxn>
                <a:cxn ang="0">
                  <a:pos x="T2" y="T3"/>
                </a:cxn>
                <a:cxn ang="0">
                  <a:pos x="T4" y="T5"/>
                </a:cxn>
                <a:cxn ang="0">
                  <a:pos x="T6" y="T7"/>
                </a:cxn>
                <a:cxn ang="0">
                  <a:pos x="T8" y="T9"/>
                </a:cxn>
                <a:cxn ang="0">
                  <a:pos x="T10" y="T11"/>
                </a:cxn>
                <a:cxn ang="0">
                  <a:pos x="T12" y="T13"/>
                </a:cxn>
              </a:cxnLst>
              <a:rect l="0" t="0" r="r" b="b"/>
              <a:pathLst>
                <a:path w="2091" h="2685">
                  <a:moveTo>
                    <a:pt x="1055" y="0"/>
                  </a:moveTo>
                  <a:lnTo>
                    <a:pt x="6" y="1333"/>
                  </a:lnTo>
                  <a:lnTo>
                    <a:pt x="0" y="1345"/>
                  </a:lnTo>
                  <a:lnTo>
                    <a:pt x="1036" y="2684"/>
                  </a:lnTo>
                  <a:lnTo>
                    <a:pt x="1049" y="2684"/>
                  </a:lnTo>
                  <a:lnTo>
                    <a:pt x="2090" y="1333"/>
                  </a:lnTo>
                  <a:lnTo>
                    <a:pt x="1055" y="0"/>
                  </a:lnTo>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32" name="TextBox 501">
              <a:extLst>
                <a:ext uri="{FF2B5EF4-FFF2-40B4-BE49-F238E27FC236}">
                  <a16:creationId xmlns:a16="http://schemas.microsoft.com/office/drawing/2014/main" id="{68961214-87D9-471C-983F-C5C40129D18F}"/>
                </a:ext>
              </a:extLst>
            </p:cNvPr>
            <p:cNvSpPr txBox="1"/>
            <p:nvPr/>
          </p:nvSpPr>
          <p:spPr>
            <a:xfrm>
              <a:off x="8348879" y="2220352"/>
              <a:ext cx="514350" cy="3670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d-ID" sz="2000"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rPr>
                <a:t>01</a:t>
              </a:r>
            </a:p>
          </p:txBody>
        </p:sp>
        <p:sp>
          <p:nvSpPr>
            <p:cNvPr id="133" name="TextBox 503">
              <a:extLst>
                <a:ext uri="{FF2B5EF4-FFF2-40B4-BE49-F238E27FC236}">
                  <a16:creationId xmlns:a16="http://schemas.microsoft.com/office/drawing/2014/main" id="{C28E19FB-D009-465D-95F3-FE0FFEB6F0EB}"/>
                </a:ext>
              </a:extLst>
            </p:cNvPr>
            <p:cNvSpPr txBox="1"/>
            <p:nvPr/>
          </p:nvSpPr>
          <p:spPr>
            <a:xfrm>
              <a:off x="8337837" y="3474896"/>
              <a:ext cx="514350" cy="3670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2000"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rPr>
                <a:t>02</a:t>
              </a:r>
              <a:endParaRPr lang="id-ID" sz="2000"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endParaRPr>
            </a:p>
          </p:txBody>
        </p:sp>
        <p:sp>
          <p:nvSpPr>
            <p:cNvPr id="134" name="TextBox 505">
              <a:extLst>
                <a:ext uri="{FF2B5EF4-FFF2-40B4-BE49-F238E27FC236}">
                  <a16:creationId xmlns:a16="http://schemas.microsoft.com/office/drawing/2014/main" id="{17C45238-3B5A-4677-9613-33219D964911}"/>
                </a:ext>
              </a:extLst>
            </p:cNvPr>
            <p:cNvSpPr txBox="1"/>
            <p:nvPr/>
          </p:nvSpPr>
          <p:spPr>
            <a:xfrm>
              <a:off x="8359313" y="4712217"/>
              <a:ext cx="514350" cy="3670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2000"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rPr>
                <a:t>03</a:t>
              </a:r>
              <a:endParaRPr lang="id-ID" sz="2000"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endParaRPr>
            </a:p>
          </p:txBody>
        </p:sp>
      </p:grpSp>
      <p:cxnSp>
        <p:nvCxnSpPr>
          <p:cNvPr id="135" name="直接箭头连接符 134">
            <a:extLst>
              <a:ext uri="{FF2B5EF4-FFF2-40B4-BE49-F238E27FC236}">
                <a16:creationId xmlns:a16="http://schemas.microsoft.com/office/drawing/2014/main" id="{5502CD96-ECE9-4F48-B980-24D3F3E18048}"/>
              </a:ext>
            </a:extLst>
          </p:cNvPr>
          <p:cNvCxnSpPr/>
          <p:nvPr/>
        </p:nvCxnSpPr>
        <p:spPr>
          <a:xfrm>
            <a:off x="3114675" y="2211447"/>
            <a:ext cx="2152650" cy="0"/>
          </a:xfrm>
          <a:prstGeom prst="straightConnector1">
            <a:avLst/>
          </a:prstGeom>
          <a:ln w="952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36" name="直接箭头连接符 135">
            <a:extLst>
              <a:ext uri="{FF2B5EF4-FFF2-40B4-BE49-F238E27FC236}">
                <a16:creationId xmlns:a16="http://schemas.microsoft.com/office/drawing/2014/main" id="{7034CD7C-A7A7-4919-8C7A-FD7412A37A6F}"/>
              </a:ext>
            </a:extLst>
          </p:cNvPr>
          <p:cNvCxnSpPr/>
          <p:nvPr/>
        </p:nvCxnSpPr>
        <p:spPr>
          <a:xfrm>
            <a:off x="3114675" y="3440267"/>
            <a:ext cx="2152650" cy="0"/>
          </a:xfrm>
          <a:prstGeom prst="straightConnector1">
            <a:avLst/>
          </a:prstGeom>
          <a:ln w="952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37" name="直接箭头连接符 136">
            <a:extLst>
              <a:ext uri="{FF2B5EF4-FFF2-40B4-BE49-F238E27FC236}">
                <a16:creationId xmlns:a16="http://schemas.microsoft.com/office/drawing/2014/main" id="{23C51C95-AB36-4BFE-B97A-6AFDFCE8D79C}"/>
              </a:ext>
            </a:extLst>
          </p:cNvPr>
          <p:cNvCxnSpPr/>
          <p:nvPr/>
        </p:nvCxnSpPr>
        <p:spPr>
          <a:xfrm>
            <a:off x="3114675" y="4669087"/>
            <a:ext cx="2152650" cy="0"/>
          </a:xfrm>
          <a:prstGeom prst="straightConnector1">
            <a:avLst/>
          </a:prstGeom>
          <a:ln w="9525">
            <a:prstDash val="dash"/>
            <a:tailEnd type="triangle"/>
          </a:ln>
        </p:spPr>
        <p:style>
          <a:lnRef idx="1">
            <a:schemeClr val="accent1"/>
          </a:lnRef>
          <a:fillRef idx="0">
            <a:schemeClr val="accent1"/>
          </a:fillRef>
          <a:effectRef idx="0">
            <a:schemeClr val="accent1"/>
          </a:effectRef>
          <a:fontRef idx="minor">
            <a:schemeClr val="tx1"/>
          </a:fontRef>
        </p:style>
      </p:cxnSp>
      <p:grpSp>
        <p:nvGrpSpPr>
          <p:cNvPr id="138" name="组合 137">
            <a:extLst>
              <a:ext uri="{FF2B5EF4-FFF2-40B4-BE49-F238E27FC236}">
                <a16:creationId xmlns:a16="http://schemas.microsoft.com/office/drawing/2014/main" id="{BEE70249-573D-4BFB-9E8B-4773DD6A5317}"/>
              </a:ext>
            </a:extLst>
          </p:cNvPr>
          <p:cNvGrpSpPr/>
          <p:nvPr/>
        </p:nvGrpSpPr>
        <p:grpSpPr>
          <a:xfrm>
            <a:off x="5881269" y="1838206"/>
            <a:ext cx="3863608" cy="940947"/>
            <a:chOff x="5892753" y="1716335"/>
            <a:chExt cx="3863608" cy="940947"/>
          </a:xfrm>
        </p:grpSpPr>
        <p:sp>
          <p:nvSpPr>
            <p:cNvPr id="139" name="TextBox 52">
              <a:extLst>
                <a:ext uri="{FF2B5EF4-FFF2-40B4-BE49-F238E27FC236}">
                  <a16:creationId xmlns:a16="http://schemas.microsoft.com/office/drawing/2014/main" id="{A86B4440-A5C6-4D9A-A202-3AD0676BAB6D}"/>
                </a:ext>
              </a:extLst>
            </p:cNvPr>
            <p:cNvSpPr txBox="1"/>
            <p:nvPr/>
          </p:nvSpPr>
          <p:spPr>
            <a:xfrm>
              <a:off x="5892753" y="2154259"/>
              <a:ext cx="3863608" cy="503023"/>
            </a:xfrm>
            <a:prstGeom prst="rect">
              <a:avLst/>
            </a:prstGeom>
            <a:noFill/>
          </p:spPr>
          <p:txBody>
            <a:bodyPr wrap="square" lIns="0" tIns="0" rIns="0" bIns="0" rtlCol="0">
              <a:spAutoFit/>
            </a:bodyPr>
            <a:lstStyle/>
            <a:p>
              <a:pP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140" name="TextBox 54">
              <a:extLst>
                <a:ext uri="{FF2B5EF4-FFF2-40B4-BE49-F238E27FC236}">
                  <a16:creationId xmlns:a16="http://schemas.microsoft.com/office/drawing/2014/main" id="{6C3BD74F-5653-46AC-BA25-5A6C91810BA2}"/>
                </a:ext>
              </a:extLst>
            </p:cNvPr>
            <p:cNvSpPr txBox="1"/>
            <p:nvPr/>
          </p:nvSpPr>
          <p:spPr>
            <a:xfrm>
              <a:off x="5892753" y="1716335"/>
              <a:ext cx="1258358" cy="307777"/>
            </a:xfrm>
            <a:prstGeom prst="rect">
              <a:avLst/>
            </a:prstGeom>
            <a:noFill/>
          </p:spPr>
          <p:txBody>
            <a:bodyPr wrap="none" lIns="0" tIns="0" rIns="0" bIns="0" rtlCol="0">
              <a:spAutoFit/>
            </a:bodyPr>
            <a:lstStyle/>
            <a:p>
              <a:pP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141" name="组合 140">
            <a:extLst>
              <a:ext uri="{FF2B5EF4-FFF2-40B4-BE49-F238E27FC236}">
                <a16:creationId xmlns:a16="http://schemas.microsoft.com/office/drawing/2014/main" id="{1E50A8AE-B4FE-40C2-A19D-B25571BC864C}"/>
              </a:ext>
            </a:extLst>
          </p:cNvPr>
          <p:cNvGrpSpPr/>
          <p:nvPr/>
        </p:nvGrpSpPr>
        <p:grpSpPr>
          <a:xfrm>
            <a:off x="5892753" y="3190415"/>
            <a:ext cx="3863608" cy="940947"/>
            <a:chOff x="5806219" y="3244459"/>
            <a:chExt cx="3863608" cy="940947"/>
          </a:xfrm>
        </p:grpSpPr>
        <p:sp>
          <p:nvSpPr>
            <p:cNvPr id="142" name="TextBox 52">
              <a:extLst>
                <a:ext uri="{FF2B5EF4-FFF2-40B4-BE49-F238E27FC236}">
                  <a16:creationId xmlns:a16="http://schemas.microsoft.com/office/drawing/2014/main" id="{BD504734-5EFA-4EAE-84B6-BFF49E4DD8D2}"/>
                </a:ext>
              </a:extLst>
            </p:cNvPr>
            <p:cNvSpPr txBox="1"/>
            <p:nvPr/>
          </p:nvSpPr>
          <p:spPr>
            <a:xfrm>
              <a:off x="5806219" y="3682383"/>
              <a:ext cx="3863608" cy="503023"/>
            </a:xfrm>
            <a:prstGeom prst="rect">
              <a:avLst/>
            </a:prstGeom>
            <a:noFill/>
          </p:spPr>
          <p:txBody>
            <a:bodyPr wrap="square" lIns="0" tIns="0" rIns="0" bIns="0" rtlCol="0">
              <a:spAutoFit/>
            </a:bodyPr>
            <a:lstStyle/>
            <a:p>
              <a:pP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143" name="TextBox 54">
              <a:extLst>
                <a:ext uri="{FF2B5EF4-FFF2-40B4-BE49-F238E27FC236}">
                  <a16:creationId xmlns:a16="http://schemas.microsoft.com/office/drawing/2014/main" id="{014D236A-993C-41A2-BB0A-CDAE8B7CFDFC}"/>
                </a:ext>
              </a:extLst>
            </p:cNvPr>
            <p:cNvSpPr txBox="1"/>
            <p:nvPr/>
          </p:nvSpPr>
          <p:spPr>
            <a:xfrm>
              <a:off x="5806219" y="3244459"/>
              <a:ext cx="1258358" cy="307777"/>
            </a:xfrm>
            <a:prstGeom prst="rect">
              <a:avLst/>
            </a:prstGeom>
            <a:noFill/>
          </p:spPr>
          <p:txBody>
            <a:bodyPr wrap="none" lIns="0" tIns="0" rIns="0" bIns="0" rtlCol="0">
              <a:spAutoFit/>
            </a:bodyPr>
            <a:lstStyle/>
            <a:p>
              <a:pP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144" name="组合 143">
            <a:extLst>
              <a:ext uri="{FF2B5EF4-FFF2-40B4-BE49-F238E27FC236}">
                <a16:creationId xmlns:a16="http://schemas.microsoft.com/office/drawing/2014/main" id="{116EBAF6-C137-4E77-84CF-691581CABA1B}"/>
              </a:ext>
            </a:extLst>
          </p:cNvPr>
          <p:cNvGrpSpPr/>
          <p:nvPr/>
        </p:nvGrpSpPr>
        <p:grpSpPr>
          <a:xfrm>
            <a:off x="5892753" y="4542624"/>
            <a:ext cx="3863608" cy="940947"/>
            <a:chOff x="5719948" y="4542624"/>
            <a:chExt cx="3863608" cy="940947"/>
          </a:xfrm>
        </p:grpSpPr>
        <p:sp>
          <p:nvSpPr>
            <p:cNvPr id="145" name="TextBox 52">
              <a:extLst>
                <a:ext uri="{FF2B5EF4-FFF2-40B4-BE49-F238E27FC236}">
                  <a16:creationId xmlns:a16="http://schemas.microsoft.com/office/drawing/2014/main" id="{403969B9-694E-4938-978E-F5B9C058DB29}"/>
                </a:ext>
              </a:extLst>
            </p:cNvPr>
            <p:cNvSpPr txBox="1"/>
            <p:nvPr/>
          </p:nvSpPr>
          <p:spPr>
            <a:xfrm>
              <a:off x="5719948" y="4980548"/>
              <a:ext cx="3863608" cy="503023"/>
            </a:xfrm>
            <a:prstGeom prst="rect">
              <a:avLst/>
            </a:prstGeom>
            <a:noFill/>
          </p:spPr>
          <p:txBody>
            <a:bodyPr wrap="square" lIns="0" tIns="0" rIns="0" bIns="0" rtlCol="0">
              <a:spAutoFit/>
            </a:bodyPr>
            <a:lstStyle/>
            <a:p>
              <a:pP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146" name="TextBox 54">
              <a:extLst>
                <a:ext uri="{FF2B5EF4-FFF2-40B4-BE49-F238E27FC236}">
                  <a16:creationId xmlns:a16="http://schemas.microsoft.com/office/drawing/2014/main" id="{9E10E4E6-6B71-42AB-B8D4-18950440C1AB}"/>
                </a:ext>
              </a:extLst>
            </p:cNvPr>
            <p:cNvSpPr txBox="1"/>
            <p:nvPr/>
          </p:nvSpPr>
          <p:spPr>
            <a:xfrm>
              <a:off x="5719948" y="4542624"/>
              <a:ext cx="1258358" cy="307777"/>
            </a:xfrm>
            <a:prstGeom prst="rect">
              <a:avLst/>
            </a:prstGeom>
            <a:noFill/>
          </p:spPr>
          <p:txBody>
            <a:bodyPr wrap="none" lIns="0" tIns="0" rIns="0" bIns="0" rtlCol="0">
              <a:spAutoFit/>
            </a:bodyPr>
            <a:lstStyle/>
            <a:p>
              <a:pP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spTree>
    <p:extLst>
      <p:ext uri="{BB962C8B-B14F-4D97-AF65-F5344CB8AC3E}">
        <p14:creationId xmlns:p14="http://schemas.microsoft.com/office/powerpoint/2010/main" val="79713119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id="{AD3CB3C8-6C1A-40BD-9342-D040F8EC53CB}"/>
              </a:ext>
            </a:extLst>
          </p:cNvPr>
          <p:cNvGrpSpPr/>
          <p:nvPr/>
        </p:nvGrpSpPr>
        <p:grpSpPr>
          <a:xfrm>
            <a:off x="399550" y="520785"/>
            <a:ext cx="3962900" cy="774615"/>
            <a:chOff x="761500" y="463635"/>
            <a:chExt cx="3962900" cy="774615"/>
          </a:xfrm>
        </p:grpSpPr>
        <p:sp>
          <p:nvSpPr>
            <p:cNvPr id="6" name="文本框 5">
              <a:extLst>
                <a:ext uri="{FF2B5EF4-FFF2-40B4-BE49-F238E27FC236}">
                  <a16:creationId xmlns:a16="http://schemas.microsoft.com/office/drawing/2014/main" id="{BEB24962-2B56-44E9-9306-18C046CE8B24}"/>
                </a:ext>
              </a:extLst>
            </p:cNvPr>
            <p:cNvSpPr txBox="1"/>
            <p:nvPr/>
          </p:nvSpPr>
          <p:spPr>
            <a:xfrm>
              <a:off x="761500" y="463635"/>
              <a:ext cx="3962900" cy="523220"/>
            </a:xfrm>
            <a:prstGeom prst="rect">
              <a:avLst/>
            </a:prstGeom>
            <a:noFill/>
          </p:spPr>
          <p:txBody>
            <a:bodyPr wrap="square" rtlCol="0" anchor="ctr">
              <a:spAutoFit/>
            </a:bodyPr>
            <a:lstStyle/>
            <a:p>
              <a:r>
                <a:rPr lang="zh-CN" altLang="en-US" sz="28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思源黑体 CN Light" panose="020B0300000000000000" pitchFamily="34" charset="-122"/>
                </a:rPr>
                <a:t>在此输入您的标题内容</a:t>
              </a:r>
            </a:p>
          </p:txBody>
        </p:sp>
        <p:sp>
          <p:nvSpPr>
            <p:cNvPr id="7" name="Shape 48261">
              <a:extLst>
                <a:ext uri="{FF2B5EF4-FFF2-40B4-BE49-F238E27FC236}">
                  <a16:creationId xmlns:a16="http://schemas.microsoft.com/office/drawing/2014/main" id="{D30D965D-FEBD-4F0C-8D72-8DACEFEF8EF0}"/>
                </a:ext>
              </a:extLst>
            </p:cNvPr>
            <p:cNvSpPr/>
            <p:nvPr/>
          </p:nvSpPr>
          <p:spPr>
            <a:xfrm>
              <a:off x="885165" y="923612"/>
              <a:ext cx="2334285" cy="31463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gn="dist" defTabSz="778914" fontAlgn="base">
                <a:spcBef>
                  <a:spcPts val="0"/>
                </a:spcBef>
                <a:spcAft>
                  <a:spcPct val="0"/>
                </a:spcAft>
                <a:defRPr/>
              </a:pPr>
              <a:r>
                <a:rPr lang="zh-CN" altLang="en-US" sz="12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在此输入您的辅助性说明文字</a:t>
              </a:r>
            </a:p>
          </p:txBody>
        </p:sp>
      </p:grpSp>
      <p:graphicFrame>
        <p:nvGraphicFramePr>
          <p:cNvPr id="13" name="图表 12">
            <a:extLst>
              <a:ext uri="{FF2B5EF4-FFF2-40B4-BE49-F238E27FC236}">
                <a16:creationId xmlns:a16="http://schemas.microsoft.com/office/drawing/2014/main" id="{75E5A170-527E-4392-9018-7616E7AD71B6}"/>
              </a:ext>
            </a:extLst>
          </p:cNvPr>
          <p:cNvGraphicFramePr/>
          <p:nvPr>
            <p:extLst>
              <p:ext uri="{D42A27DB-BD31-4B8C-83A1-F6EECF244321}">
                <p14:modId xmlns:p14="http://schemas.microsoft.com/office/powerpoint/2010/main" val="170014538"/>
              </p:ext>
            </p:extLst>
          </p:nvPr>
        </p:nvGraphicFramePr>
        <p:xfrm>
          <a:off x="927100" y="1138081"/>
          <a:ext cx="4978400" cy="5418667"/>
        </p:xfrm>
        <a:graphic>
          <a:graphicData uri="http://schemas.openxmlformats.org/drawingml/2006/chart">
            <c:chart xmlns:c="http://schemas.openxmlformats.org/drawingml/2006/chart" xmlns:r="http://schemas.openxmlformats.org/officeDocument/2006/relationships" r:id="rId3"/>
          </a:graphicData>
        </a:graphic>
      </p:graphicFrame>
      <p:grpSp>
        <p:nvGrpSpPr>
          <p:cNvPr id="15" name="组合 14">
            <a:extLst>
              <a:ext uri="{FF2B5EF4-FFF2-40B4-BE49-F238E27FC236}">
                <a16:creationId xmlns:a16="http://schemas.microsoft.com/office/drawing/2014/main" id="{1AE77FF8-9A7F-4E97-91CF-E4C286446AEA}"/>
              </a:ext>
            </a:extLst>
          </p:cNvPr>
          <p:cNvGrpSpPr/>
          <p:nvPr/>
        </p:nvGrpSpPr>
        <p:grpSpPr>
          <a:xfrm>
            <a:off x="7081419" y="3000256"/>
            <a:ext cx="3863608" cy="940947"/>
            <a:chOff x="5892753" y="1716335"/>
            <a:chExt cx="3863608" cy="940947"/>
          </a:xfrm>
        </p:grpSpPr>
        <p:sp>
          <p:nvSpPr>
            <p:cNvPr id="16" name="TextBox 52">
              <a:extLst>
                <a:ext uri="{FF2B5EF4-FFF2-40B4-BE49-F238E27FC236}">
                  <a16:creationId xmlns:a16="http://schemas.microsoft.com/office/drawing/2014/main" id="{016A98ED-904E-419F-B981-B67AE826B396}"/>
                </a:ext>
              </a:extLst>
            </p:cNvPr>
            <p:cNvSpPr txBox="1"/>
            <p:nvPr/>
          </p:nvSpPr>
          <p:spPr>
            <a:xfrm>
              <a:off x="5892753" y="2154259"/>
              <a:ext cx="3863608" cy="503023"/>
            </a:xfrm>
            <a:prstGeom prst="rect">
              <a:avLst/>
            </a:prstGeom>
            <a:noFill/>
          </p:spPr>
          <p:txBody>
            <a:bodyPr wrap="square" lIns="0" tIns="0" rIns="0" bIns="0" rtlCol="0">
              <a:spAutoFit/>
            </a:bodyPr>
            <a:lstStyle/>
            <a:p>
              <a:pP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17" name="TextBox 54">
              <a:extLst>
                <a:ext uri="{FF2B5EF4-FFF2-40B4-BE49-F238E27FC236}">
                  <a16:creationId xmlns:a16="http://schemas.microsoft.com/office/drawing/2014/main" id="{EC86BEE6-B924-4910-8476-10B9ED8FAFD5}"/>
                </a:ext>
              </a:extLst>
            </p:cNvPr>
            <p:cNvSpPr txBox="1"/>
            <p:nvPr/>
          </p:nvSpPr>
          <p:spPr>
            <a:xfrm>
              <a:off x="5892753" y="1716335"/>
              <a:ext cx="1258358" cy="307777"/>
            </a:xfrm>
            <a:prstGeom prst="rect">
              <a:avLst/>
            </a:prstGeom>
            <a:noFill/>
          </p:spPr>
          <p:txBody>
            <a:bodyPr wrap="none" lIns="0" tIns="0" rIns="0" bIns="0" rtlCol="0">
              <a:spAutoFit/>
            </a:bodyPr>
            <a:lstStyle/>
            <a:p>
              <a:pP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18" name="组合 17">
            <a:extLst>
              <a:ext uri="{FF2B5EF4-FFF2-40B4-BE49-F238E27FC236}">
                <a16:creationId xmlns:a16="http://schemas.microsoft.com/office/drawing/2014/main" id="{FBDFCBF0-F2BC-4DFB-AF3E-1233CB89B43F}"/>
              </a:ext>
            </a:extLst>
          </p:cNvPr>
          <p:cNvGrpSpPr/>
          <p:nvPr/>
        </p:nvGrpSpPr>
        <p:grpSpPr>
          <a:xfrm>
            <a:off x="7081419" y="4443740"/>
            <a:ext cx="3863608" cy="940947"/>
            <a:chOff x="5892753" y="1716335"/>
            <a:chExt cx="3863608" cy="940947"/>
          </a:xfrm>
        </p:grpSpPr>
        <p:sp>
          <p:nvSpPr>
            <p:cNvPr id="19" name="TextBox 52">
              <a:extLst>
                <a:ext uri="{FF2B5EF4-FFF2-40B4-BE49-F238E27FC236}">
                  <a16:creationId xmlns:a16="http://schemas.microsoft.com/office/drawing/2014/main" id="{7EE8AF6B-5757-4CDA-91C5-1B5217726C42}"/>
                </a:ext>
              </a:extLst>
            </p:cNvPr>
            <p:cNvSpPr txBox="1"/>
            <p:nvPr/>
          </p:nvSpPr>
          <p:spPr>
            <a:xfrm>
              <a:off x="5892753" y="2154259"/>
              <a:ext cx="3863608" cy="503023"/>
            </a:xfrm>
            <a:prstGeom prst="rect">
              <a:avLst/>
            </a:prstGeom>
            <a:noFill/>
          </p:spPr>
          <p:txBody>
            <a:bodyPr wrap="square" lIns="0" tIns="0" rIns="0" bIns="0" rtlCol="0">
              <a:spAutoFit/>
            </a:bodyPr>
            <a:lstStyle/>
            <a:p>
              <a:pP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20" name="TextBox 54">
              <a:extLst>
                <a:ext uri="{FF2B5EF4-FFF2-40B4-BE49-F238E27FC236}">
                  <a16:creationId xmlns:a16="http://schemas.microsoft.com/office/drawing/2014/main" id="{BDA93412-7B3D-4768-8D9A-54ACFEF36401}"/>
                </a:ext>
              </a:extLst>
            </p:cNvPr>
            <p:cNvSpPr txBox="1"/>
            <p:nvPr/>
          </p:nvSpPr>
          <p:spPr>
            <a:xfrm>
              <a:off x="5892753" y="1716335"/>
              <a:ext cx="1258358" cy="307777"/>
            </a:xfrm>
            <a:prstGeom prst="rect">
              <a:avLst/>
            </a:prstGeom>
            <a:noFill/>
          </p:spPr>
          <p:txBody>
            <a:bodyPr wrap="none" lIns="0" tIns="0" rIns="0" bIns="0" rtlCol="0">
              <a:spAutoFit/>
            </a:bodyPr>
            <a:lstStyle/>
            <a:p>
              <a:pP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spTree>
    <p:extLst>
      <p:ext uri="{BB962C8B-B14F-4D97-AF65-F5344CB8AC3E}">
        <p14:creationId xmlns:p14="http://schemas.microsoft.com/office/powerpoint/2010/main" val="52698770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444983D8-8035-41CC-8AEB-D50858EE6848}"/>
              </a:ext>
            </a:extLst>
          </p:cNvPr>
          <p:cNvSpPr txBox="1"/>
          <p:nvPr/>
        </p:nvSpPr>
        <p:spPr>
          <a:xfrm>
            <a:off x="399550" y="520785"/>
            <a:ext cx="3962900" cy="523220"/>
          </a:xfrm>
          <a:prstGeom prst="rect">
            <a:avLst/>
          </a:prstGeom>
          <a:noFill/>
        </p:spPr>
        <p:txBody>
          <a:bodyPr wrap="square" rtlCol="0" anchor="ctr">
            <a:spAutoFit/>
          </a:bodyPr>
          <a:lstStyle/>
          <a:p>
            <a:r>
              <a:rPr lang="zh-CN" altLang="en-US" sz="28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思源黑体 CN Light" panose="020B0300000000000000" pitchFamily="34" charset="-122"/>
              </a:rPr>
              <a:t>在此输入您的标题内容</a:t>
            </a:r>
          </a:p>
        </p:txBody>
      </p:sp>
      <p:sp>
        <p:nvSpPr>
          <p:cNvPr id="4" name="Shape 48261">
            <a:extLst>
              <a:ext uri="{FF2B5EF4-FFF2-40B4-BE49-F238E27FC236}">
                <a16:creationId xmlns:a16="http://schemas.microsoft.com/office/drawing/2014/main" id="{6772732E-27A7-44CA-8F19-822CE4105C3A}"/>
              </a:ext>
            </a:extLst>
          </p:cNvPr>
          <p:cNvSpPr/>
          <p:nvPr/>
        </p:nvSpPr>
        <p:spPr>
          <a:xfrm>
            <a:off x="523215" y="980762"/>
            <a:ext cx="2334285" cy="31463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gn="dist" defTabSz="778914" fontAlgn="base">
              <a:spcBef>
                <a:spcPts val="0"/>
              </a:spcBef>
              <a:spcAft>
                <a:spcPct val="0"/>
              </a:spcAft>
              <a:defRPr/>
            </a:pPr>
            <a:r>
              <a:rPr lang="zh-CN" altLang="en-US" sz="12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在此输入您的辅助性说明文字</a:t>
            </a:r>
          </a:p>
        </p:txBody>
      </p:sp>
      <p:sp>
        <p:nvSpPr>
          <p:cNvPr id="5" name="椭圆 4">
            <a:extLst>
              <a:ext uri="{FF2B5EF4-FFF2-40B4-BE49-F238E27FC236}">
                <a16:creationId xmlns:a16="http://schemas.microsoft.com/office/drawing/2014/main" id="{C7B89551-477F-47D3-A236-621E49F42E2E}"/>
              </a:ext>
            </a:extLst>
          </p:cNvPr>
          <p:cNvSpPr/>
          <p:nvPr/>
        </p:nvSpPr>
        <p:spPr>
          <a:xfrm>
            <a:off x="2061233" y="2669572"/>
            <a:ext cx="1287732" cy="1287732"/>
          </a:xfrm>
          <a:prstGeom prst="ellipse">
            <a:avLst/>
          </a:prstGeom>
          <a:gradFill flip="none" rotWithShape="1">
            <a:gsLst>
              <a:gs pos="14000">
                <a:srgbClr val="000000">
                  <a:alpha val="0"/>
                </a:srgbClr>
              </a:gs>
              <a:gs pos="100000">
                <a:srgbClr val="00D3FF"/>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6" name="Chart 6">
            <a:extLst>
              <a:ext uri="{FF2B5EF4-FFF2-40B4-BE49-F238E27FC236}">
                <a16:creationId xmlns:a16="http://schemas.microsoft.com/office/drawing/2014/main" id="{C00E4D7E-864A-459F-9DF1-26FBF9D66530}"/>
              </a:ext>
            </a:extLst>
          </p:cNvPr>
          <p:cNvGraphicFramePr/>
          <p:nvPr>
            <p:extLst>
              <p:ext uri="{D42A27DB-BD31-4B8C-83A1-F6EECF244321}">
                <p14:modId xmlns:p14="http://schemas.microsoft.com/office/powerpoint/2010/main" val="1236309886"/>
              </p:ext>
            </p:extLst>
          </p:nvPr>
        </p:nvGraphicFramePr>
        <p:xfrm>
          <a:off x="1589223" y="2292492"/>
          <a:ext cx="2231753" cy="2041893"/>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52">
            <a:extLst>
              <a:ext uri="{FF2B5EF4-FFF2-40B4-BE49-F238E27FC236}">
                <a16:creationId xmlns:a16="http://schemas.microsoft.com/office/drawing/2014/main" id="{30D6A94C-28EE-4DE6-AE5F-1877894A351B}"/>
              </a:ext>
            </a:extLst>
          </p:cNvPr>
          <p:cNvSpPr txBox="1"/>
          <p:nvPr/>
        </p:nvSpPr>
        <p:spPr>
          <a:xfrm>
            <a:off x="1589223" y="5115683"/>
            <a:ext cx="2231753" cy="761555"/>
          </a:xfrm>
          <a:prstGeom prst="rect">
            <a:avLst/>
          </a:prstGeom>
          <a:noFill/>
        </p:spPr>
        <p:txBody>
          <a:bodyPr wrap="square" lIns="0" tIns="0" rIns="0" bIns="0" rtlCol="0">
            <a:spAutoFit/>
          </a:bodyPr>
          <a:lstStyle/>
          <a:p>
            <a:pPr algn="ct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10" name="TextBox 54">
            <a:extLst>
              <a:ext uri="{FF2B5EF4-FFF2-40B4-BE49-F238E27FC236}">
                <a16:creationId xmlns:a16="http://schemas.microsoft.com/office/drawing/2014/main" id="{ABAD7D58-9F8C-4E09-AE1D-D13429DBD92C}"/>
              </a:ext>
            </a:extLst>
          </p:cNvPr>
          <p:cNvSpPr txBox="1"/>
          <p:nvPr/>
        </p:nvSpPr>
        <p:spPr>
          <a:xfrm>
            <a:off x="2413353" y="4601559"/>
            <a:ext cx="583493" cy="369332"/>
          </a:xfrm>
          <a:prstGeom prst="rect">
            <a:avLst/>
          </a:prstGeom>
          <a:noFill/>
        </p:spPr>
        <p:txBody>
          <a:bodyPr wrap="none" lIns="0" tIns="0" rIns="0" bIns="0" rtlCol="0">
            <a:spAutoFit/>
          </a:bodyPr>
          <a:lstStyle/>
          <a:p>
            <a:pPr algn="ctr">
              <a:defRPr sz="1915" b="0" i="0" u="none" strike="noStrike" kern="1200" spc="0" baseline="0">
                <a:solidFill>
                  <a:prstClr val="black">
                    <a:lumMod val="65000"/>
                    <a:lumOff val="35000"/>
                  </a:prstClr>
                </a:solidFill>
                <a:latin typeface="+mn-lt"/>
                <a:ea typeface="+mn-ea"/>
                <a:cs typeface="+mn-cs"/>
              </a:defRPr>
            </a:pPr>
            <a:r>
              <a:rPr lang="en-US" altLang="zh-CN" sz="2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75%</a:t>
            </a:r>
          </a:p>
        </p:txBody>
      </p:sp>
      <p:sp>
        <p:nvSpPr>
          <p:cNvPr id="31" name="椭圆 30">
            <a:extLst>
              <a:ext uri="{FF2B5EF4-FFF2-40B4-BE49-F238E27FC236}">
                <a16:creationId xmlns:a16="http://schemas.microsoft.com/office/drawing/2014/main" id="{E4627B97-C92D-4A48-9D2D-D3383164D4C5}"/>
              </a:ext>
            </a:extLst>
          </p:cNvPr>
          <p:cNvSpPr/>
          <p:nvPr/>
        </p:nvSpPr>
        <p:spPr>
          <a:xfrm>
            <a:off x="5452133" y="2669572"/>
            <a:ext cx="1287732" cy="1287732"/>
          </a:xfrm>
          <a:prstGeom prst="ellipse">
            <a:avLst/>
          </a:prstGeom>
          <a:gradFill flip="none" rotWithShape="1">
            <a:gsLst>
              <a:gs pos="14000">
                <a:srgbClr val="000000">
                  <a:alpha val="0"/>
                </a:srgbClr>
              </a:gs>
              <a:gs pos="100000">
                <a:srgbClr val="00D3FF"/>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32" name="Chart 6">
            <a:extLst>
              <a:ext uri="{FF2B5EF4-FFF2-40B4-BE49-F238E27FC236}">
                <a16:creationId xmlns:a16="http://schemas.microsoft.com/office/drawing/2014/main" id="{7DDB47E9-1881-43A3-A458-9A1D2D3E2F0D}"/>
              </a:ext>
            </a:extLst>
          </p:cNvPr>
          <p:cNvGraphicFramePr/>
          <p:nvPr>
            <p:extLst>
              <p:ext uri="{D42A27DB-BD31-4B8C-83A1-F6EECF244321}">
                <p14:modId xmlns:p14="http://schemas.microsoft.com/office/powerpoint/2010/main" val="247712053"/>
              </p:ext>
            </p:extLst>
          </p:nvPr>
        </p:nvGraphicFramePr>
        <p:xfrm>
          <a:off x="4980123" y="2292492"/>
          <a:ext cx="2231753" cy="2041893"/>
        </p:xfrm>
        <a:graphic>
          <a:graphicData uri="http://schemas.openxmlformats.org/drawingml/2006/chart">
            <c:chart xmlns:c="http://schemas.openxmlformats.org/drawingml/2006/chart" xmlns:r="http://schemas.openxmlformats.org/officeDocument/2006/relationships" r:id="rId4"/>
          </a:graphicData>
        </a:graphic>
      </p:graphicFrame>
      <p:sp>
        <p:nvSpPr>
          <p:cNvPr id="29" name="TextBox 52">
            <a:extLst>
              <a:ext uri="{FF2B5EF4-FFF2-40B4-BE49-F238E27FC236}">
                <a16:creationId xmlns:a16="http://schemas.microsoft.com/office/drawing/2014/main" id="{6F74FDA7-A822-4CE6-9AFA-9BE3E04D4D99}"/>
              </a:ext>
            </a:extLst>
          </p:cNvPr>
          <p:cNvSpPr txBox="1"/>
          <p:nvPr/>
        </p:nvSpPr>
        <p:spPr>
          <a:xfrm>
            <a:off x="4980123" y="5115683"/>
            <a:ext cx="2231753" cy="761555"/>
          </a:xfrm>
          <a:prstGeom prst="rect">
            <a:avLst/>
          </a:prstGeom>
          <a:noFill/>
        </p:spPr>
        <p:txBody>
          <a:bodyPr wrap="square" lIns="0" tIns="0" rIns="0" bIns="0" rtlCol="0">
            <a:spAutoFit/>
          </a:bodyPr>
          <a:lstStyle/>
          <a:p>
            <a:pPr algn="ct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30" name="TextBox 54">
            <a:extLst>
              <a:ext uri="{FF2B5EF4-FFF2-40B4-BE49-F238E27FC236}">
                <a16:creationId xmlns:a16="http://schemas.microsoft.com/office/drawing/2014/main" id="{A19CC28F-D36F-48B7-A84D-FE832E4820FA}"/>
              </a:ext>
            </a:extLst>
          </p:cNvPr>
          <p:cNvSpPr txBox="1"/>
          <p:nvPr/>
        </p:nvSpPr>
        <p:spPr>
          <a:xfrm>
            <a:off x="5804253" y="4601559"/>
            <a:ext cx="583493" cy="369332"/>
          </a:xfrm>
          <a:prstGeom prst="rect">
            <a:avLst/>
          </a:prstGeom>
          <a:noFill/>
        </p:spPr>
        <p:txBody>
          <a:bodyPr wrap="none" lIns="0" tIns="0" rIns="0" bIns="0" rtlCol="0">
            <a:spAutoFit/>
          </a:bodyPr>
          <a:lstStyle/>
          <a:p>
            <a:pPr algn="ctr">
              <a:defRPr sz="1915" b="0" i="0" u="none" strike="noStrike" kern="1200" spc="0" baseline="0">
                <a:solidFill>
                  <a:prstClr val="black">
                    <a:lumMod val="65000"/>
                    <a:lumOff val="35000"/>
                  </a:prstClr>
                </a:solidFill>
                <a:latin typeface="+mn-lt"/>
                <a:ea typeface="+mn-ea"/>
                <a:cs typeface="+mn-cs"/>
              </a:defRPr>
            </a:pPr>
            <a:r>
              <a:rPr lang="en-US" altLang="zh-CN" sz="2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85%</a:t>
            </a:r>
          </a:p>
        </p:txBody>
      </p:sp>
      <p:sp>
        <p:nvSpPr>
          <p:cNvPr id="38" name="椭圆 37">
            <a:extLst>
              <a:ext uri="{FF2B5EF4-FFF2-40B4-BE49-F238E27FC236}">
                <a16:creationId xmlns:a16="http://schemas.microsoft.com/office/drawing/2014/main" id="{AD2648B8-9458-40EB-9EEC-215BC8A36833}"/>
              </a:ext>
            </a:extLst>
          </p:cNvPr>
          <p:cNvSpPr/>
          <p:nvPr/>
        </p:nvSpPr>
        <p:spPr>
          <a:xfrm>
            <a:off x="8843033" y="2669572"/>
            <a:ext cx="1287732" cy="1287732"/>
          </a:xfrm>
          <a:prstGeom prst="ellipse">
            <a:avLst/>
          </a:prstGeom>
          <a:gradFill flip="none" rotWithShape="1">
            <a:gsLst>
              <a:gs pos="14000">
                <a:srgbClr val="000000">
                  <a:alpha val="0"/>
                </a:srgbClr>
              </a:gs>
              <a:gs pos="100000">
                <a:srgbClr val="00D3FF"/>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39" name="Chart 6">
            <a:extLst>
              <a:ext uri="{FF2B5EF4-FFF2-40B4-BE49-F238E27FC236}">
                <a16:creationId xmlns:a16="http://schemas.microsoft.com/office/drawing/2014/main" id="{73F8A623-E76C-4073-952A-649729E64997}"/>
              </a:ext>
            </a:extLst>
          </p:cNvPr>
          <p:cNvGraphicFramePr/>
          <p:nvPr>
            <p:extLst>
              <p:ext uri="{D42A27DB-BD31-4B8C-83A1-F6EECF244321}">
                <p14:modId xmlns:p14="http://schemas.microsoft.com/office/powerpoint/2010/main" val="1935715935"/>
              </p:ext>
            </p:extLst>
          </p:nvPr>
        </p:nvGraphicFramePr>
        <p:xfrm>
          <a:off x="8371023" y="2292492"/>
          <a:ext cx="2231753" cy="2041893"/>
        </p:xfrm>
        <a:graphic>
          <a:graphicData uri="http://schemas.openxmlformats.org/drawingml/2006/chart">
            <c:chart xmlns:c="http://schemas.openxmlformats.org/drawingml/2006/chart" xmlns:r="http://schemas.openxmlformats.org/officeDocument/2006/relationships" r:id="rId5"/>
          </a:graphicData>
        </a:graphic>
      </p:graphicFrame>
      <p:sp>
        <p:nvSpPr>
          <p:cNvPr id="36" name="TextBox 52">
            <a:extLst>
              <a:ext uri="{FF2B5EF4-FFF2-40B4-BE49-F238E27FC236}">
                <a16:creationId xmlns:a16="http://schemas.microsoft.com/office/drawing/2014/main" id="{2C35289D-9D13-4E13-88FF-3330DB136559}"/>
              </a:ext>
            </a:extLst>
          </p:cNvPr>
          <p:cNvSpPr txBox="1"/>
          <p:nvPr/>
        </p:nvSpPr>
        <p:spPr>
          <a:xfrm>
            <a:off x="8371023" y="5115683"/>
            <a:ext cx="2231753" cy="761555"/>
          </a:xfrm>
          <a:prstGeom prst="rect">
            <a:avLst/>
          </a:prstGeom>
          <a:noFill/>
        </p:spPr>
        <p:txBody>
          <a:bodyPr wrap="square" lIns="0" tIns="0" rIns="0" bIns="0" rtlCol="0">
            <a:spAutoFit/>
          </a:bodyPr>
          <a:lstStyle/>
          <a:p>
            <a:pPr algn="ct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37" name="TextBox 54">
            <a:extLst>
              <a:ext uri="{FF2B5EF4-FFF2-40B4-BE49-F238E27FC236}">
                <a16:creationId xmlns:a16="http://schemas.microsoft.com/office/drawing/2014/main" id="{EB7CD1D4-A0ED-4F61-AB7E-91D0466DB632}"/>
              </a:ext>
            </a:extLst>
          </p:cNvPr>
          <p:cNvSpPr txBox="1"/>
          <p:nvPr/>
        </p:nvSpPr>
        <p:spPr>
          <a:xfrm>
            <a:off x="9195153" y="4601559"/>
            <a:ext cx="583493" cy="369332"/>
          </a:xfrm>
          <a:prstGeom prst="rect">
            <a:avLst/>
          </a:prstGeom>
          <a:noFill/>
        </p:spPr>
        <p:txBody>
          <a:bodyPr wrap="none" lIns="0" tIns="0" rIns="0" bIns="0" rtlCol="0">
            <a:spAutoFit/>
          </a:bodyPr>
          <a:lstStyle/>
          <a:p>
            <a:pPr algn="ctr">
              <a:defRPr sz="1915" b="0" i="0" u="none" strike="noStrike" kern="1200" spc="0" baseline="0">
                <a:solidFill>
                  <a:prstClr val="black">
                    <a:lumMod val="65000"/>
                    <a:lumOff val="35000"/>
                  </a:prstClr>
                </a:solidFill>
                <a:latin typeface="+mn-lt"/>
                <a:ea typeface="+mn-ea"/>
                <a:cs typeface="+mn-cs"/>
              </a:defRPr>
            </a:pPr>
            <a:r>
              <a:rPr lang="en-US" altLang="zh-CN" sz="2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95%</a:t>
            </a:r>
          </a:p>
        </p:txBody>
      </p:sp>
    </p:spTree>
    <p:extLst>
      <p:ext uri="{BB962C8B-B14F-4D97-AF65-F5344CB8AC3E}">
        <p14:creationId xmlns:p14="http://schemas.microsoft.com/office/powerpoint/2010/main" val="288543964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6DF00BBA-72F0-41EB-8A0E-B4230D8E1C16}"/>
              </a:ext>
            </a:extLst>
          </p:cNvPr>
          <p:cNvSpPr/>
          <p:nvPr/>
        </p:nvSpPr>
        <p:spPr>
          <a:xfrm>
            <a:off x="0" y="0"/>
            <a:ext cx="12192000"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7" name="组合 6">
            <a:extLst>
              <a:ext uri="{FF2B5EF4-FFF2-40B4-BE49-F238E27FC236}">
                <a16:creationId xmlns:a16="http://schemas.microsoft.com/office/drawing/2014/main" id="{1C41961F-0279-49FD-8942-0DA845DF9467}"/>
              </a:ext>
            </a:extLst>
          </p:cNvPr>
          <p:cNvGrpSpPr/>
          <p:nvPr/>
        </p:nvGrpSpPr>
        <p:grpSpPr>
          <a:xfrm>
            <a:off x="5008649" y="2644289"/>
            <a:ext cx="4343359" cy="943868"/>
            <a:chOff x="5475115" y="2734610"/>
            <a:chExt cx="4343359" cy="943868"/>
          </a:xfrm>
        </p:grpSpPr>
        <p:sp>
          <p:nvSpPr>
            <p:cNvPr id="8" name="文本框 7">
              <a:extLst>
                <a:ext uri="{FF2B5EF4-FFF2-40B4-BE49-F238E27FC236}">
                  <a16:creationId xmlns:a16="http://schemas.microsoft.com/office/drawing/2014/main" id="{63DEC67E-2385-4898-AC4C-1D023E30F8AD}"/>
                </a:ext>
              </a:extLst>
            </p:cNvPr>
            <p:cNvSpPr txBox="1"/>
            <p:nvPr/>
          </p:nvSpPr>
          <p:spPr>
            <a:xfrm>
              <a:off x="5475115" y="2734610"/>
              <a:ext cx="4343359" cy="646331"/>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bodyPr>
            <a:lstStyle/>
            <a:p>
              <a:r>
                <a:rPr lang="zh-CN" altLang="en-US" sz="36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第四部分标题内容</a:t>
              </a:r>
            </a:p>
          </p:txBody>
        </p:sp>
        <p:sp>
          <p:nvSpPr>
            <p:cNvPr id="9" name="文本框 8">
              <a:extLst>
                <a:ext uri="{FF2B5EF4-FFF2-40B4-BE49-F238E27FC236}">
                  <a16:creationId xmlns:a16="http://schemas.microsoft.com/office/drawing/2014/main" id="{9D3BD136-E7F8-4894-BC32-4B2BB2EA935E}"/>
                </a:ext>
              </a:extLst>
            </p:cNvPr>
            <p:cNvSpPr txBox="1"/>
            <p:nvPr/>
          </p:nvSpPr>
          <p:spPr>
            <a:xfrm>
              <a:off x="5570365" y="3370701"/>
              <a:ext cx="3523337" cy="307777"/>
            </a:xfrm>
            <a:prstGeom prst="rect">
              <a:avLst/>
            </a:prstGeom>
            <a:noFill/>
          </p:spPr>
          <p:txBody>
            <a:bodyPr wrap="square" rtlCol="0">
              <a:spAutoFit/>
            </a:bodyPr>
            <a:lstStyle/>
            <a:p>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在此输入您的辅助性说明文字</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15" name="组合 14">
            <a:extLst>
              <a:ext uri="{FF2B5EF4-FFF2-40B4-BE49-F238E27FC236}">
                <a16:creationId xmlns:a16="http://schemas.microsoft.com/office/drawing/2014/main" id="{E311D425-F7DE-4ED7-9857-F80E9C24A11C}"/>
              </a:ext>
            </a:extLst>
          </p:cNvPr>
          <p:cNvGrpSpPr/>
          <p:nvPr/>
        </p:nvGrpSpPr>
        <p:grpSpPr>
          <a:xfrm>
            <a:off x="2611351" y="2200833"/>
            <a:ext cx="2011162" cy="1830780"/>
            <a:chOff x="2289002" y="1889047"/>
            <a:chExt cx="2011162" cy="1830780"/>
          </a:xfrm>
        </p:grpSpPr>
        <p:sp>
          <p:nvSpPr>
            <p:cNvPr id="13" name="文本框 12">
              <a:extLst>
                <a:ext uri="{FF2B5EF4-FFF2-40B4-BE49-F238E27FC236}">
                  <a16:creationId xmlns:a16="http://schemas.microsoft.com/office/drawing/2014/main" id="{D8D5EB6E-1342-4FF9-B4E1-3E6D24B7F3A9}"/>
                </a:ext>
              </a:extLst>
            </p:cNvPr>
            <p:cNvSpPr txBox="1"/>
            <p:nvPr/>
          </p:nvSpPr>
          <p:spPr>
            <a:xfrm>
              <a:off x="2289002" y="1889047"/>
              <a:ext cx="2011162" cy="1569660"/>
            </a:xfrm>
            <a:prstGeom prst="rect">
              <a:avLst/>
            </a:prstGeom>
            <a:noFill/>
          </p:spPr>
          <p:txBody>
            <a:bodyPr wrap="square" rtlCol="0">
              <a:spAutoFit/>
            </a:bodyPr>
            <a:lstStyle/>
            <a:p>
              <a:pPr algn="ctr"/>
              <a:r>
                <a:rPr lang="en-US" altLang="zh-CN" sz="96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04</a:t>
              </a:r>
            </a:p>
          </p:txBody>
        </p:sp>
        <p:sp>
          <p:nvSpPr>
            <p:cNvPr id="14" name="Viktoria…">
              <a:extLst>
                <a:ext uri="{FF2B5EF4-FFF2-40B4-BE49-F238E27FC236}">
                  <a16:creationId xmlns:a16="http://schemas.microsoft.com/office/drawing/2014/main" id="{DBAED777-A39C-480E-9CC2-C66E9A22FE8D}"/>
                </a:ext>
              </a:extLst>
            </p:cNvPr>
            <p:cNvSpPr/>
            <p:nvPr/>
          </p:nvSpPr>
          <p:spPr>
            <a:xfrm>
              <a:off x="2691824" y="3473606"/>
              <a:ext cx="1205518" cy="246221"/>
            </a:xfrm>
            <a:prstGeom prst="rect">
              <a:avLst/>
            </a:prstGeom>
            <a:noFill/>
            <a:ln w="12700">
              <a:miter lim="400000"/>
            </a:ln>
            <a:extLst>
              <a:ext uri="{C572A759-6A51-4108-AA02-DFA0A04FC94B}">
                <ma14:wrappingTextBoxFlag xmlns="" xmlns:ma14="http://schemas.microsoft.com/office/mac/drawingml/2011/main" val="1"/>
              </a:ext>
            </a:extLst>
          </p:spPr>
          <p:txBody>
            <a:bodyPr wrap="square" lIns="0" tIns="0" rIns="0" bIns="0" anchor="b">
              <a:spAutoFit/>
            </a:bodyPr>
            <a:lstStyle/>
            <a:p>
              <a:pPr algn="dist"/>
              <a:r>
                <a:rPr lang="en-US" altLang="zh-CN" sz="1600" dirty="0">
                  <a:solidFill>
                    <a:schemeClr val="bg1"/>
                  </a:solidFill>
                  <a:latin typeface="思源黑体 CN ExtraLight" panose="020B0200000000000000" pitchFamily="34" charset="-122"/>
                  <a:ea typeface="思源黑体 CN ExtraLight" panose="020B0200000000000000" pitchFamily="34" charset="-122"/>
                  <a:cs typeface="+mn-ea"/>
                  <a:sym typeface="思源黑体 CN Light" panose="020B0300000000000000" pitchFamily="34" charset="-122"/>
                </a:rPr>
                <a:t>FOUR</a:t>
              </a:r>
              <a:endParaRPr lang="zh-CN" altLang="en-US" sz="1600" dirty="0">
                <a:solidFill>
                  <a:schemeClr val="bg1"/>
                </a:solidFill>
                <a:latin typeface="思源黑体 CN ExtraLight" panose="020B0200000000000000" pitchFamily="34" charset="-122"/>
                <a:ea typeface="思源黑体 CN ExtraLight" panose="020B0200000000000000" pitchFamily="34" charset="-122"/>
                <a:cs typeface="+mn-ea"/>
                <a:sym typeface="思源黑体 CN Light" panose="020B0300000000000000" pitchFamily="34" charset="-122"/>
              </a:endParaRPr>
            </a:p>
          </p:txBody>
        </p:sp>
      </p:grpSp>
      <p:cxnSp>
        <p:nvCxnSpPr>
          <p:cNvPr id="16" name="直接连接符 15">
            <a:extLst>
              <a:ext uri="{FF2B5EF4-FFF2-40B4-BE49-F238E27FC236}">
                <a16:creationId xmlns:a16="http://schemas.microsoft.com/office/drawing/2014/main" id="{EB0EE415-5FB9-440C-838A-0AE21259305B}"/>
              </a:ext>
            </a:extLst>
          </p:cNvPr>
          <p:cNvCxnSpPr>
            <a:cxnSpLocks/>
          </p:cNvCxnSpPr>
          <p:nvPr/>
        </p:nvCxnSpPr>
        <p:spPr>
          <a:xfrm>
            <a:off x="5103899" y="2163723"/>
            <a:ext cx="2800350" cy="0"/>
          </a:xfrm>
          <a:prstGeom prst="line">
            <a:avLst/>
          </a:prstGeom>
          <a:ln w="57150">
            <a:gradFill flip="none" rotWithShape="1">
              <a:gsLst>
                <a:gs pos="0">
                  <a:srgbClr val="019CBC"/>
                </a:gs>
                <a:gs pos="100000">
                  <a:srgbClr val="019CBC">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id="{C8AE57CE-D982-43F4-87AD-E31F443E9FB9}"/>
              </a:ext>
            </a:extLst>
          </p:cNvPr>
          <p:cNvCxnSpPr>
            <a:cxnSpLocks/>
          </p:cNvCxnSpPr>
          <p:nvPr/>
        </p:nvCxnSpPr>
        <p:spPr>
          <a:xfrm>
            <a:off x="5103899" y="4068723"/>
            <a:ext cx="4476750" cy="0"/>
          </a:xfrm>
          <a:prstGeom prst="line">
            <a:avLst/>
          </a:prstGeom>
          <a:ln w="57150">
            <a:gradFill flip="none" rotWithShape="1">
              <a:gsLst>
                <a:gs pos="0">
                  <a:srgbClr val="019CBC"/>
                </a:gs>
                <a:gs pos="100000">
                  <a:srgbClr val="019CBC">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779061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9AB53326-945B-4E8C-B31E-C8627E6F5262}"/>
              </a:ext>
            </a:extLst>
          </p:cNvPr>
          <p:cNvSpPr txBox="1"/>
          <p:nvPr/>
        </p:nvSpPr>
        <p:spPr>
          <a:xfrm>
            <a:off x="399550" y="520785"/>
            <a:ext cx="3962900" cy="523220"/>
          </a:xfrm>
          <a:prstGeom prst="rect">
            <a:avLst/>
          </a:prstGeom>
          <a:noFill/>
        </p:spPr>
        <p:txBody>
          <a:bodyPr wrap="square" rtlCol="0" anchor="ctr">
            <a:spAutoFit/>
          </a:bodyPr>
          <a:lstStyle/>
          <a:p>
            <a:r>
              <a:rPr lang="zh-CN" altLang="en-US" sz="28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思源黑体 CN Light" panose="020B0300000000000000" pitchFamily="34" charset="-122"/>
              </a:rPr>
              <a:t>在此输入您的标题内容</a:t>
            </a:r>
          </a:p>
        </p:txBody>
      </p:sp>
      <p:sp>
        <p:nvSpPr>
          <p:cNvPr id="3" name="Shape 48261">
            <a:extLst>
              <a:ext uri="{FF2B5EF4-FFF2-40B4-BE49-F238E27FC236}">
                <a16:creationId xmlns:a16="http://schemas.microsoft.com/office/drawing/2014/main" id="{7D9D0CF6-03A4-4691-AE12-4B06A0309FE5}"/>
              </a:ext>
            </a:extLst>
          </p:cNvPr>
          <p:cNvSpPr/>
          <p:nvPr/>
        </p:nvSpPr>
        <p:spPr>
          <a:xfrm>
            <a:off x="523215" y="980762"/>
            <a:ext cx="2334285" cy="31463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gn="dist" defTabSz="778914" fontAlgn="base">
              <a:spcBef>
                <a:spcPts val="0"/>
              </a:spcBef>
              <a:spcAft>
                <a:spcPct val="0"/>
              </a:spcAft>
              <a:defRPr/>
            </a:pPr>
            <a:r>
              <a:rPr lang="zh-CN" altLang="en-US" sz="12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在此输入您的辅助性说明文字</a:t>
            </a:r>
          </a:p>
        </p:txBody>
      </p:sp>
      <p:sp>
        <p:nvSpPr>
          <p:cNvPr id="6" name="任意多边形: 形状 5">
            <a:extLst>
              <a:ext uri="{FF2B5EF4-FFF2-40B4-BE49-F238E27FC236}">
                <a16:creationId xmlns:a16="http://schemas.microsoft.com/office/drawing/2014/main" id="{FA2D412A-DD64-4BED-8D67-3A939A3AB649}"/>
              </a:ext>
            </a:extLst>
          </p:cNvPr>
          <p:cNvSpPr/>
          <p:nvPr/>
        </p:nvSpPr>
        <p:spPr>
          <a:xfrm>
            <a:off x="985224" y="1641370"/>
            <a:ext cx="4454711" cy="4454711"/>
          </a:xfrm>
          <a:custGeom>
            <a:avLst/>
            <a:gdLst>
              <a:gd name="connsiteX0" fmla="*/ 0 w 2104265"/>
              <a:gd name="connsiteY0" fmla="*/ 1052133 h 2104265"/>
              <a:gd name="connsiteX1" fmla="*/ 1052133 w 2104265"/>
              <a:gd name="connsiteY1" fmla="*/ 0 h 2104265"/>
              <a:gd name="connsiteX2" fmla="*/ 2104266 w 2104265"/>
              <a:gd name="connsiteY2" fmla="*/ 1052133 h 2104265"/>
              <a:gd name="connsiteX3" fmla="*/ 1052133 w 2104265"/>
              <a:gd name="connsiteY3" fmla="*/ 2104266 h 2104265"/>
              <a:gd name="connsiteX4" fmla="*/ 0 w 2104265"/>
              <a:gd name="connsiteY4" fmla="*/ 1052133 h 2104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4265" h="2104265">
                <a:moveTo>
                  <a:pt x="0" y="1052133"/>
                </a:moveTo>
                <a:cubicBezTo>
                  <a:pt x="0" y="471056"/>
                  <a:pt x="471056" y="0"/>
                  <a:pt x="1052133" y="0"/>
                </a:cubicBezTo>
                <a:cubicBezTo>
                  <a:pt x="1633210" y="0"/>
                  <a:pt x="2104266" y="471056"/>
                  <a:pt x="2104266" y="1052133"/>
                </a:cubicBezTo>
                <a:cubicBezTo>
                  <a:pt x="2104266" y="1633210"/>
                  <a:pt x="1633210" y="2104266"/>
                  <a:pt x="1052133" y="2104266"/>
                </a:cubicBezTo>
                <a:cubicBezTo>
                  <a:pt x="471056" y="2104266"/>
                  <a:pt x="0" y="1633210"/>
                  <a:pt x="0" y="1052133"/>
                </a:cubicBezTo>
                <a:close/>
              </a:path>
            </a:pathLst>
          </a:custGeom>
          <a:solidFill>
            <a:srgbClr val="019CBC">
              <a:alpha val="40000"/>
            </a:srgb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80569" tIns="368247" rIns="280569" bIns="789099" numCol="1" spcCol="1270" anchor="ctr" anchorCtr="0">
            <a:noAutofit/>
          </a:bodyPr>
          <a:lstStyle/>
          <a:p>
            <a:pPr marL="0" lvl="0" indent="0" algn="ctr" defTabSz="2133600">
              <a:lnSpc>
                <a:spcPct val="90000"/>
              </a:lnSpc>
              <a:spcBef>
                <a:spcPct val="0"/>
              </a:spcBef>
              <a:spcAft>
                <a:spcPct val="35000"/>
              </a:spcAft>
              <a:buNone/>
            </a:pPr>
            <a:endParaRPr lang="zh-CN" altLang="en-US" sz="4800" kern="1200">
              <a:latin typeface="思源黑体 CN Light" panose="020B0300000000000000" pitchFamily="34" charset="-122"/>
              <a:ea typeface="思源黑体 CN Bold" panose="020B0800000000000000" pitchFamily="34" charset="-122"/>
              <a:sym typeface="思源黑体 CN Light" panose="020B0300000000000000" pitchFamily="34" charset="-122"/>
            </a:endParaRPr>
          </a:p>
        </p:txBody>
      </p:sp>
      <p:grpSp>
        <p:nvGrpSpPr>
          <p:cNvPr id="7" name="组合 6">
            <a:extLst>
              <a:ext uri="{FF2B5EF4-FFF2-40B4-BE49-F238E27FC236}">
                <a16:creationId xmlns:a16="http://schemas.microsoft.com/office/drawing/2014/main" id="{3D928CBC-A002-4121-A504-58B48B7C5490}"/>
              </a:ext>
            </a:extLst>
          </p:cNvPr>
          <p:cNvGrpSpPr/>
          <p:nvPr/>
        </p:nvGrpSpPr>
        <p:grpSpPr>
          <a:xfrm>
            <a:off x="121496" y="1007634"/>
            <a:ext cx="5974504" cy="5974504"/>
            <a:chOff x="-724114" y="-415899"/>
            <a:chExt cx="7689798" cy="7689798"/>
          </a:xfrm>
        </p:grpSpPr>
        <p:sp>
          <p:nvSpPr>
            <p:cNvPr id="8" name="弧形 7">
              <a:extLst>
                <a:ext uri="{FF2B5EF4-FFF2-40B4-BE49-F238E27FC236}">
                  <a16:creationId xmlns:a16="http://schemas.microsoft.com/office/drawing/2014/main" id="{4622788E-6ACD-40C3-A2DC-DED238192F5C}"/>
                </a:ext>
              </a:extLst>
            </p:cNvPr>
            <p:cNvSpPr/>
            <p:nvPr/>
          </p:nvSpPr>
          <p:spPr>
            <a:xfrm rot="3922253">
              <a:off x="-724114" y="-415899"/>
              <a:ext cx="7689798" cy="7689798"/>
            </a:xfrm>
            <a:prstGeom prst="arc">
              <a:avLst>
                <a:gd name="adj1" fmla="val 14860025"/>
                <a:gd name="adj2" fmla="val 17114415"/>
              </a:avLst>
            </a:prstGeom>
            <a:ln w="9525">
              <a:solidFill>
                <a:srgbClr val="019CBC"/>
              </a:solidFill>
              <a:prstDash val="sysDash"/>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latin typeface="思源黑体 CN Light" panose="020B0300000000000000" pitchFamily="34" charset="-122"/>
                <a:ea typeface="思源黑体 CN Bold" panose="020B0800000000000000" pitchFamily="34" charset="-122"/>
                <a:sym typeface="思源黑体 CN Light" panose="020B0300000000000000" pitchFamily="34" charset="-122"/>
              </a:endParaRPr>
            </a:p>
          </p:txBody>
        </p:sp>
        <p:sp>
          <p:nvSpPr>
            <p:cNvPr id="9" name="弧形 8">
              <a:extLst>
                <a:ext uri="{FF2B5EF4-FFF2-40B4-BE49-F238E27FC236}">
                  <a16:creationId xmlns:a16="http://schemas.microsoft.com/office/drawing/2014/main" id="{E2389CDB-B5EE-4F7C-B0FC-6C6AEF85BD14}"/>
                </a:ext>
              </a:extLst>
            </p:cNvPr>
            <p:cNvSpPr/>
            <p:nvPr/>
          </p:nvSpPr>
          <p:spPr>
            <a:xfrm rot="6622253">
              <a:off x="-724114" y="-415899"/>
              <a:ext cx="7689798" cy="7689798"/>
            </a:xfrm>
            <a:prstGeom prst="arc">
              <a:avLst>
                <a:gd name="adj1" fmla="val 14860025"/>
                <a:gd name="adj2" fmla="val 17114415"/>
              </a:avLst>
            </a:prstGeom>
            <a:ln w="9525">
              <a:solidFill>
                <a:srgbClr val="019CBC"/>
              </a:solidFill>
              <a:prstDash val="sysDash"/>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思源黑体 CN Light" panose="020B0300000000000000" pitchFamily="34" charset="-122"/>
                <a:ea typeface="思源黑体 CN Bold" panose="020B0800000000000000" pitchFamily="34" charset="-122"/>
                <a:sym typeface="思源黑体 CN Light" panose="020B0300000000000000" pitchFamily="34" charset="-122"/>
              </a:endParaRPr>
            </a:p>
          </p:txBody>
        </p:sp>
      </p:grpSp>
      <p:grpSp>
        <p:nvGrpSpPr>
          <p:cNvPr id="10" name="组合 9">
            <a:extLst>
              <a:ext uri="{FF2B5EF4-FFF2-40B4-BE49-F238E27FC236}">
                <a16:creationId xmlns:a16="http://schemas.microsoft.com/office/drawing/2014/main" id="{05143CEE-FF39-43B7-9AF7-68D39A266204}"/>
              </a:ext>
            </a:extLst>
          </p:cNvPr>
          <p:cNvGrpSpPr/>
          <p:nvPr/>
        </p:nvGrpSpPr>
        <p:grpSpPr>
          <a:xfrm>
            <a:off x="2259845" y="2274757"/>
            <a:ext cx="1905466" cy="1905466"/>
            <a:chOff x="2537899" y="1773398"/>
            <a:chExt cx="1905466" cy="1905466"/>
          </a:xfrm>
        </p:grpSpPr>
        <p:sp>
          <p:nvSpPr>
            <p:cNvPr id="11" name="任意多边形: 形状 10">
              <a:extLst>
                <a:ext uri="{FF2B5EF4-FFF2-40B4-BE49-F238E27FC236}">
                  <a16:creationId xmlns:a16="http://schemas.microsoft.com/office/drawing/2014/main" id="{BD561B4A-8A15-4C8D-9BDB-95512802D276}"/>
                </a:ext>
              </a:extLst>
            </p:cNvPr>
            <p:cNvSpPr/>
            <p:nvPr/>
          </p:nvSpPr>
          <p:spPr>
            <a:xfrm>
              <a:off x="2537899" y="1773398"/>
              <a:ext cx="1905466" cy="1905466"/>
            </a:xfrm>
            <a:custGeom>
              <a:avLst/>
              <a:gdLst>
                <a:gd name="connsiteX0" fmla="*/ 0 w 2104265"/>
                <a:gd name="connsiteY0" fmla="*/ 1052133 h 2104265"/>
                <a:gd name="connsiteX1" fmla="*/ 1052133 w 2104265"/>
                <a:gd name="connsiteY1" fmla="*/ 0 h 2104265"/>
                <a:gd name="connsiteX2" fmla="*/ 2104266 w 2104265"/>
                <a:gd name="connsiteY2" fmla="*/ 1052133 h 2104265"/>
                <a:gd name="connsiteX3" fmla="*/ 1052133 w 2104265"/>
                <a:gd name="connsiteY3" fmla="*/ 2104266 h 2104265"/>
                <a:gd name="connsiteX4" fmla="*/ 0 w 2104265"/>
                <a:gd name="connsiteY4" fmla="*/ 1052133 h 2104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4265" h="2104265">
                  <a:moveTo>
                    <a:pt x="0" y="1052133"/>
                  </a:moveTo>
                  <a:cubicBezTo>
                    <a:pt x="0" y="471056"/>
                    <a:pt x="471056" y="0"/>
                    <a:pt x="1052133" y="0"/>
                  </a:cubicBezTo>
                  <a:cubicBezTo>
                    <a:pt x="1633210" y="0"/>
                    <a:pt x="2104266" y="471056"/>
                    <a:pt x="2104266" y="1052133"/>
                  </a:cubicBezTo>
                  <a:cubicBezTo>
                    <a:pt x="2104266" y="1633210"/>
                    <a:pt x="1633210" y="2104266"/>
                    <a:pt x="1052133" y="2104266"/>
                  </a:cubicBezTo>
                  <a:cubicBezTo>
                    <a:pt x="471056" y="2104266"/>
                    <a:pt x="0" y="1633210"/>
                    <a:pt x="0" y="1052133"/>
                  </a:cubicBezTo>
                  <a:close/>
                </a:path>
              </a:pathLst>
            </a:custGeom>
            <a:solidFill>
              <a:srgbClr val="019CBC">
                <a:alpha val="70000"/>
              </a:srgb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80569" tIns="368247" rIns="280569" bIns="789099" numCol="1" spcCol="1270" anchor="ctr" anchorCtr="0">
              <a:noAutofit/>
            </a:bodyPr>
            <a:lstStyle/>
            <a:p>
              <a:pPr marL="0" lvl="0" indent="0" algn="ctr" defTabSz="2133600">
                <a:lnSpc>
                  <a:spcPct val="90000"/>
                </a:lnSpc>
                <a:spcBef>
                  <a:spcPct val="0"/>
                </a:spcBef>
                <a:spcAft>
                  <a:spcPct val="35000"/>
                </a:spcAft>
                <a:buNone/>
              </a:pPr>
              <a:endParaRPr lang="zh-CN" altLang="en-US" sz="4800" kern="1200">
                <a:latin typeface="思源黑体 CN Light" panose="020B0300000000000000" pitchFamily="34" charset="-122"/>
                <a:ea typeface="思源黑体 CN Bold" panose="020B0800000000000000" pitchFamily="34" charset="-122"/>
                <a:sym typeface="思源黑体 CN Light" panose="020B0300000000000000" pitchFamily="34" charset="-122"/>
              </a:endParaRPr>
            </a:p>
          </p:txBody>
        </p:sp>
        <p:sp>
          <p:nvSpPr>
            <p:cNvPr id="12" name="矩形 11">
              <a:extLst>
                <a:ext uri="{FF2B5EF4-FFF2-40B4-BE49-F238E27FC236}">
                  <a16:creationId xmlns:a16="http://schemas.microsoft.com/office/drawing/2014/main" id="{319B3089-F6E5-4205-AB58-5D6264357172}"/>
                </a:ext>
              </a:extLst>
            </p:cNvPr>
            <p:cNvSpPr/>
            <p:nvPr/>
          </p:nvSpPr>
          <p:spPr>
            <a:xfrm>
              <a:off x="2764600" y="2483943"/>
              <a:ext cx="1452063" cy="400110"/>
            </a:xfrm>
            <a:prstGeom prst="rect">
              <a:avLst/>
            </a:prstGeom>
          </p:spPr>
          <p:txBody>
            <a:bodyPr wrap="square">
              <a:spAutoFit/>
            </a:bodyPr>
            <a:lstStyle/>
            <a:p>
              <a:pPr algn="ct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13" name="组合 12">
            <a:extLst>
              <a:ext uri="{FF2B5EF4-FFF2-40B4-BE49-F238E27FC236}">
                <a16:creationId xmlns:a16="http://schemas.microsoft.com/office/drawing/2014/main" id="{8DC8F2C0-948D-470C-A653-2F4198EE06DC}"/>
              </a:ext>
            </a:extLst>
          </p:cNvPr>
          <p:cNvGrpSpPr/>
          <p:nvPr/>
        </p:nvGrpSpPr>
        <p:grpSpPr>
          <a:xfrm>
            <a:off x="1519434" y="3557227"/>
            <a:ext cx="1905466" cy="1905466"/>
            <a:chOff x="1797488" y="3055868"/>
            <a:chExt cx="1905466" cy="1905466"/>
          </a:xfrm>
        </p:grpSpPr>
        <p:sp>
          <p:nvSpPr>
            <p:cNvPr id="14" name="任意多边形: 形状 13">
              <a:extLst>
                <a:ext uri="{FF2B5EF4-FFF2-40B4-BE49-F238E27FC236}">
                  <a16:creationId xmlns:a16="http://schemas.microsoft.com/office/drawing/2014/main" id="{49E42E69-0BD9-4A0D-8677-B99C4329736D}"/>
                </a:ext>
              </a:extLst>
            </p:cNvPr>
            <p:cNvSpPr/>
            <p:nvPr/>
          </p:nvSpPr>
          <p:spPr>
            <a:xfrm>
              <a:off x="1797488" y="3055868"/>
              <a:ext cx="1905466" cy="1905466"/>
            </a:xfrm>
            <a:custGeom>
              <a:avLst/>
              <a:gdLst>
                <a:gd name="connsiteX0" fmla="*/ 0 w 2104265"/>
                <a:gd name="connsiteY0" fmla="*/ 1052133 h 2104265"/>
                <a:gd name="connsiteX1" fmla="*/ 1052133 w 2104265"/>
                <a:gd name="connsiteY1" fmla="*/ 0 h 2104265"/>
                <a:gd name="connsiteX2" fmla="*/ 2104266 w 2104265"/>
                <a:gd name="connsiteY2" fmla="*/ 1052133 h 2104265"/>
                <a:gd name="connsiteX3" fmla="*/ 1052133 w 2104265"/>
                <a:gd name="connsiteY3" fmla="*/ 2104266 h 2104265"/>
                <a:gd name="connsiteX4" fmla="*/ 0 w 2104265"/>
                <a:gd name="connsiteY4" fmla="*/ 1052133 h 2104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4265" h="2104265">
                  <a:moveTo>
                    <a:pt x="0" y="1052133"/>
                  </a:moveTo>
                  <a:cubicBezTo>
                    <a:pt x="0" y="471056"/>
                    <a:pt x="471056" y="0"/>
                    <a:pt x="1052133" y="0"/>
                  </a:cubicBezTo>
                  <a:cubicBezTo>
                    <a:pt x="1633210" y="0"/>
                    <a:pt x="2104266" y="471056"/>
                    <a:pt x="2104266" y="1052133"/>
                  </a:cubicBezTo>
                  <a:cubicBezTo>
                    <a:pt x="2104266" y="1633210"/>
                    <a:pt x="1633210" y="2104266"/>
                    <a:pt x="1052133" y="2104266"/>
                  </a:cubicBezTo>
                  <a:cubicBezTo>
                    <a:pt x="471056" y="2104266"/>
                    <a:pt x="0" y="1633210"/>
                    <a:pt x="0" y="1052133"/>
                  </a:cubicBezTo>
                  <a:close/>
                </a:path>
              </a:pathLst>
            </a:custGeom>
            <a:solidFill>
              <a:srgbClr val="019CBC">
                <a:alpha val="70000"/>
              </a:srgb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198152" tIns="543602" rIns="643554" bIns="403318" numCol="1" spcCol="1270" anchor="ctr" anchorCtr="0">
              <a:noAutofit/>
            </a:bodyPr>
            <a:lstStyle/>
            <a:p>
              <a:pPr marL="0" lvl="0" indent="0" algn="ctr" defTabSz="1911350">
                <a:lnSpc>
                  <a:spcPct val="90000"/>
                </a:lnSpc>
                <a:spcBef>
                  <a:spcPct val="0"/>
                </a:spcBef>
                <a:spcAft>
                  <a:spcPct val="35000"/>
                </a:spcAft>
                <a:buNone/>
              </a:pPr>
              <a:endParaRPr lang="zh-CN" altLang="en-US" sz="4300" kern="1200">
                <a:latin typeface="思源黑体 CN Light" panose="020B0300000000000000" pitchFamily="34" charset="-122"/>
                <a:ea typeface="思源黑体 CN Bold" panose="020B0800000000000000" pitchFamily="34" charset="-122"/>
                <a:sym typeface="思源黑体 CN Light" panose="020B0300000000000000" pitchFamily="34" charset="-122"/>
              </a:endParaRPr>
            </a:p>
          </p:txBody>
        </p:sp>
        <p:sp>
          <p:nvSpPr>
            <p:cNvPr id="15" name="矩形 14">
              <a:extLst>
                <a:ext uri="{FF2B5EF4-FFF2-40B4-BE49-F238E27FC236}">
                  <a16:creationId xmlns:a16="http://schemas.microsoft.com/office/drawing/2014/main" id="{6F9372D6-4497-402D-A560-332A25A29979}"/>
                </a:ext>
              </a:extLst>
            </p:cNvPr>
            <p:cNvSpPr/>
            <p:nvPr/>
          </p:nvSpPr>
          <p:spPr>
            <a:xfrm>
              <a:off x="2009577" y="3838403"/>
              <a:ext cx="1452063" cy="400110"/>
            </a:xfrm>
            <a:prstGeom prst="rect">
              <a:avLst/>
            </a:prstGeom>
          </p:spPr>
          <p:txBody>
            <a:bodyPr wrap="square">
              <a:spAutoFit/>
            </a:bodyPr>
            <a:lstStyle/>
            <a:p>
              <a:pPr algn="ct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16" name="组合 15">
            <a:extLst>
              <a:ext uri="{FF2B5EF4-FFF2-40B4-BE49-F238E27FC236}">
                <a16:creationId xmlns:a16="http://schemas.microsoft.com/office/drawing/2014/main" id="{A849DE53-44B8-4DDC-932D-5808242E5DAF}"/>
              </a:ext>
            </a:extLst>
          </p:cNvPr>
          <p:cNvGrpSpPr/>
          <p:nvPr/>
        </p:nvGrpSpPr>
        <p:grpSpPr>
          <a:xfrm>
            <a:off x="3000258" y="3557227"/>
            <a:ext cx="1905466" cy="1905466"/>
            <a:chOff x="3278312" y="3055868"/>
            <a:chExt cx="1905466" cy="1905466"/>
          </a:xfrm>
        </p:grpSpPr>
        <p:sp>
          <p:nvSpPr>
            <p:cNvPr id="17" name="任意多边形: 形状 16">
              <a:extLst>
                <a:ext uri="{FF2B5EF4-FFF2-40B4-BE49-F238E27FC236}">
                  <a16:creationId xmlns:a16="http://schemas.microsoft.com/office/drawing/2014/main" id="{3D8F2381-7EE1-441F-8CE9-07280C38F5F8}"/>
                </a:ext>
              </a:extLst>
            </p:cNvPr>
            <p:cNvSpPr/>
            <p:nvPr/>
          </p:nvSpPr>
          <p:spPr>
            <a:xfrm>
              <a:off x="3278312" y="3055868"/>
              <a:ext cx="1905466" cy="1905466"/>
            </a:xfrm>
            <a:custGeom>
              <a:avLst/>
              <a:gdLst>
                <a:gd name="connsiteX0" fmla="*/ 0 w 2104265"/>
                <a:gd name="connsiteY0" fmla="*/ 1052133 h 2104265"/>
                <a:gd name="connsiteX1" fmla="*/ 1052133 w 2104265"/>
                <a:gd name="connsiteY1" fmla="*/ 0 h 2104265"/>
                <a:gd name="connsiteX2" fmla="*/ 2104266 w 2104265"/>
                <a:gd name="connsiteY2" fmla="*/ 1052133 h 2104265"/>
                <a:gd name="connsiteX3" fmla="*/ 1052133 w 2104265"/>
                <a:gd name="connsiteY3" fmla="*/ 2104266 h 2104265"/>
                <a:gd name="connsiteX4" fmla="*/ 0 w 2104265"/>
                <a:gd name="connsiteY4" fmla="*/ 1052133 h 2104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4265" h="2104265">
                  <a:moveTo>
                    <a:pt x="0" y="1052133"/>
                  </a:moveTo>
                  <a:cubicBezTo>
                    <a:pt x="0" y="471056"/>
                    <a:pt x="471056" y="0"/>
                    <a:pt x="1052133" y="0"/>
                  </a:cubicBezTo>
                  <a:cubicBezTo>
                    <a:pt x="1633210" y="0"/>
                    <a:pt x="2104266" y="471056"/>
                    <a:pt x="2104266" y="1052133"/>
                  </a:cubicBezTo>
                  <a:cubicBezTo>
                    <a:pt x="2104266" y="1633210"/>
                    <a:pt x="1633210" y="2104266"/>
                    <a:pt x="1052133" y="2104266"/>
                  </a:cubicBezTo>
                  <a:cubicBezTo>
                    <a:pt x="471056" y="2104266"/>
                    <a:pt x="0" y="1633210"/>
                    <a:pt x="0" y="1052133"/>
                  </a:cubicBezTo>
                  <a:close/>
                </a:path>
              </a:pathLst>
            </a:custGeom>
            <a:solidFill>
              <a:srgbClr val="019CBC">
                <a:alpha val="70000"/>
              </a:srgbClr>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643555" tIns="543602" rIns="198151" bIns="403318" numCol="1" spcCol="1270" anchor="ctr" anchorCtr="0">
              <a:noAutofit/>
            </a:bodyPr>
            <a:lstStyle/>
            <a:p>
              <a:pPr marL="0" lvl="0" indent="0" algn="ctr" defTabSz="1911350">
                <a:lnSpc>
                  <a:spcPct val="90000"/>
                </a:lnSpc>
                <a:spcBef>
                  <a:spcPct val="0"/>
                </a:spcBef>
                <a:spcAft>
                  <a:spcPct val="35000"/>
                </a:spcAft>
                <a:buNone/>
              </a:pPr>
              <a:endParaRPr lang="zh-CN" altLang="en-US" sz="4300" kern="1200">
                <a:latin typeface="思源黑体 CN Light" panose="020B0300000000000000" pitchFamily="34" charset="-122"/>
                <a:ea typeface="思源黑体 CN Bold" panose="020B0800000000000000" pitchFamily="34" charset="-122"/>
                <a:sym typeface="思源黑体 CN Light" panose="020B0300000000000000" pitchFamily="34" charset="-122"/>
              </a:endParaRPr>
            </a:p>
          </p:txBody>
        </p:sp>
        <p:sp>
          <p:nvSpPr>
            <p:cNvPr id="18" name="矩形 17">
              <a:extLst>
                <a:ext uri="{FF2B5EF4-FFF2-40B4-BE49-F238E27FC236}">
                  <a16:creationId xmlns:a16="http://schemas.microsoft.com/office/drawing/2014/main" id="{EB78CB5C-F178-4AFC-8D64-26334642CEA7}"/>
                </a:ext>
              </a:extLst>
            </p:cNvPr>
            <p:cNvSpPr/>
            <p:nvPr/>
          </p:nvSpPr>
          <p:spPr>
            <a:xfrm>
              <a:off x="3611696" y="3819820"/>
              <a:ext cx="1452063" cy="400110"/>
            </a:xfrm>
            <a:prstGeom prst="rect">
              <a:avLst/>
            </a:prstGeom>
          </p:spPr>
          <p:txBody>
            <a:bodyPr wrap="square">
              <a:spAutoFit/>
            </a:bodyPr>
            <a:lstStyle/>
            <a:p>
              <a:pPr algn="ct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19" name="组合 18">
            <a:extLst>
              <a:ext uri="{FF2B5EF4-FFF2-40B4-BE49-F238E27FC236}">
                <a16:creationId xmlns:a16="http://schemas.microsoft.com/office/drawing/2014/main" id="{8B2B7FA0-9D84-4547-9FA9-ECDF26D0903E}"/>
              </a:ext>
            </a:extLst>
          </p:cNvPr>
          <p:cNvGrpSpPr/>
          <p:nvPr/>
        </p:nvGrpSpPr>
        <p:grpSpPr>
          <a:xfrm>
            <a:off x="7219205" y="1739600"/>
            <a:ext cx="3863608" cy="940947"/>
            <a:chOff x="5892753" y="1716335"/>
            <a:chExt cx="3863608" cy="940947"/>
          </a:xfrm>
        </p:grpSpPr>
        <p:sp>
          <p:nvSpPr>
            <p:cNvPr id="20" name="TextBox 52">
              <a:extLst>
                <a:ext uri="{FF2B5EF4-FFF2-40B4-BE49-F238E27FC236}">
                  <a16:creationId xmlns:a16="http://schemas.microsoft.com/office/drawing/2014/main" id="{A397A2C6-F754-4620-AFB1-68AB7C50CDE8}"/>
                </a:ext>
              </a:extLst>
            </p:cNvPr>
            <p:cNvSpPr txBox="1"/>
            <p:nvPr/>
          </p:nvSpPr>
          <p:spPr>
            <a:xfrm>
              <a:off x="5892753" y="2154259"/>
              <a:ext cx="3863608" cy="503023"/>
            </a:xfrm>
            <a:prstGeom prst="rect">
              <a:avLst/>
            </a:prstGeom>
            <a:noFill/>
          </p:spPr>
          <p:txBody>
            <a:bodyPr wrap="square" lIns="0" tIns="0" rIns="0" bIns="0" rtlCol="0">
              <a:spAutoFit/>
            </a:bodyPr>
            <a:lstStyle/>
            <a:p>
              <a:pP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21" name="TextBox 54">
              <a:extLst>
                <a:ext uri="{FF2B5EF4-FFF2-40B4-BE49-F238E27FC236}">
                  <a16:creationId xmlns:a16="http://schemas.microsoft.com/office/drawing/2014/main" id="{463D492A-D33B-40F5-B8FA-E39CDCD8BE54}"/>
                </a:ext>
              </a:extLst>
            </p:cNvPr>
            <p:cNvSpPr txBox="1"/>
            <p:nvPr/>
          </p:nvSpPr>
          <p:spPr>
            <a:xfrm>
              <a:off x="5892753" y="1716335"/>
              <a:ext cx="1258358" cy="307777"/>
            </a:xfrm>
            <a:prstGeom prst="rect">
              <a:avLst/>
            </a:prstGeom>
            <a:noFill/>
          </p:spPr>
          <p:txBody>
            <a:bodyPr wrap="none" lIns="0" tIns="0" rIns="0" bIns="0" rtlCol="0">
              <a:spAutoFit/>
            </a:bodyPr>
            <a:lstStyle/>
            <a:p>
              <a:pP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22" name="组合 21">
            <a:extLst>
              <a:ext uri="{FF2B5EF4-FFF2-40B4-BE49-F238E27FC236}">
                <a16:creationId xmlns:a16="http://schemas.microsoft.com/office/drawing/2014/main" id="{BFADCB00-2599-4476-95EE-22E6E6D309E0}"/>
              </a:ext>
            </a:extLst>
          </p:cNvPr>
          <p:cNvGrpSpPr/>
          <p:nvPr/>
        </p:nvGrpSpPr>
        <p:grpSpPr>
          <a:xfrm>
            <a:off x="7219205" y="3239736"/>
            <a:ext cx="3863608" cy="940947"/>
            <a:chOff x="5892753" y="1716335"/>
            <a:chExt cx="3863608" cy="940947"/>
          </a:xfrm>
        </p:grpSpPr>
        <p:sp>
          <p:nvSpPr>
            <p:cNvPr id="23" name="TextBox 52">
              <a:extLst>
                <a:ext uri="{FF2B5EF4-FFF2-40B4-BE49-F238E27FC236}">
                  <a16:creationId xmlns:a16="http://schemas.microsoft.com/office/drawing/2014/main" id="{C7B28C3F-623D-42D5-A018-1638F563CDD5}"/>
                </a:ext>
              </a:extLst>
            </p:cNvPr>
            <p:cNvSpPr txBox="1"/>
            <p:nvPr/>
          </p:nvSpPr>
          <p:spPr>
            <a:xfrm>
              <a:off x="5892753" y="2154259"/>
              <a:ext cx="3863608" cy="503023"/>
            </a:xfrm>
            <a:prstGeom prst="rect">
              <a:avLst/>
            </a:prstGeom>
            <a:noFill/>
          </p:spPr>
          <p:txBody>
            <a:bodyPr wrap="square" lIns="0" tIns="0" rIns="0" bIns="0" rtlCol="0">
              <a:spAutoFit/>
            </a:bodyPr>
            <a:lstStyle/>
            <a:p>
              <a:pP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24" name="TextBox 54">
              <a:extLst>
                <a:ext uri="{FF2B5EF4-FFF2-40B4-BE49-F238E27FC236}">
                  <a16:creationId xmlns:a16="http://schemas.microsoft.com/office/drawing/2014/main" id="{7BE9C264-7CFB-4687-BB78-0C0A3C105BD7}"/>
                </a:ext>
              </a:extLst>
            </p:cNvPr>
            <p:cNvSpPr txBox="1"/>
            <p:nvPr/>
          </p:nvSpPr>
          <p:spPr>
            <a:xfrm>
              <a:off x="5892753" y="1716335"/>
              <a:ext cx="1258358" cy="307777"/>
            </a:xfrm>
            <a:prstGeom prst="rect">
              <a:avLst/>
            </a:prstGeom>
            <a:noFill/>
          </p:spPr>
          <p:txBody>
            <a:bodyPr wrap="none" lIns="0" tIns="0" rIns="0" bIns="0" rtlCol="0">
              <a:spAutoFit/>
            </a:bodyPr>
            <a:lstStyle/>
            <a:p>
              <a:pP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25" name="组合 24">
            <a:extLst>
              <a:ext uri="{FF2B5EF4-FFF2-40B4-BE49-F238E27FC236}">
                <a16:creationId xmlns:a16="http://schemas.microsoft.com/office/drawing/2014/main" id="{092696D9-C3CB-4E32-B144-133712273DCD}"/>
              </a:ext>
            </a:extLst>
          </p:cNvPr>
          <p:cNvGrpSpPr/>
          <p:nvPr/>
        </p:nvGrpSpPr>
        <p:grpSpPr>
          <a:xfrm>
            <a:off x="7219205" y="4739872"/>
            <a:ext cx="3863608" cy="940947"/>
            <a:chOff x="5892753" y="1716335"/>
            <a:chExt cx="3863608" cy="940947"/>
          </a:xfrm>
        </p:grpSpPr>
        <p:sp>
          <p:nvSpPr>
            <p:cNvPr id="26" name="TextBox 52">
              <a:extLst>
                <a:ext uri="{FF2B5EF4-FFF2-40B4-BE49-F238E27FC236}">
                  <a16:creationId xmlns:a16="http://schemas.microsoft.com/office/drawing/2014/main" id="{8078AD25-27DE-4CBA-B0E1-C2DA0D8101B6}"/>
                </a:ext>
              </a:extLst>
            </p:cNvPr>
            <p:cNvSpPr txBox="1"/>
            <p:nvPr/>
          </p:nvSpPr>
          <p:spPr>
            <a:xfrm>
              <a:off x="5892753" y="2154259"/>
              <a:ext cx="3863608" cy="503023"/>
            </a:xfrm>
            <a:prstGeom prst="rect">
              <a:avLst/>
            </a:prstGeom>
            <a:noFill/>
          </p:spPr>
          <p:txBody>
            <a:bodyPr wrap="square" lIns="0" tIns="0" rIns="0" bIns="0" rtlCol="0">
              <a:spAutoFit/>
            </a:bodyPr>
            <a:lstStyle/>
            <a:p>
              <a:pP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27" name="TextBox 54">
              <a:extLst>
                <a:ext uri="{FF2B5EF4-FFF2-40B4-BE49-F238E27FC236}">
                  <a16:creationId xmlns:a16="http://schemas.microsoft.com/office/drawing/2014/main" id="{AB51CFBB-A1B3-4EF7-BB30-417CD4324B3B}"/>
                </a:ext>
              </a:extLst>
            </p:cNvPr>
            <p:cNvSpPr txBox="1"/>
            <p:nvPr/>
          </p:nvSpPr>
          <p:spPr>
            <a:xfrm>
              <a:off x="5892753" y="1716335"/>
              <a:ext cx="1258358" cy="307777"/>
            </a:xfrm>
            <a:prstGeom prst="rect">
              <a:avLst/>
            </a:prstGeom>
            <a:noFill/>
          </p:spPr>
          <p:txBody>
            <a:bodyPr wrap="none" lIns="0" tIns="0" rIns="0" bIns="0" rtlCol="0">
              <a:spAutoFit/>
            </a:bodyPr>
            <a:lstStyle/>
            <a:p>
              <a:pP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spTree>
    <p:extLst>
      <p:ext uri="{BB962C8B-B14F-4D97-AF65-F5344CB8AC3E}">
        <p14:creationId xmlns:p14="http://schemas.microsoft.com/office/powerpoint/2010/main" val="14164814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1BBB69DC-B0F0-41AF-83A3-A005039A3513}"/>
              </a:ext>
            </a:extLst>
          </p:cNvPr>
          <p:cNvGrpSpPr/>
          <p:nvPr/>
        </p:nvGrpSpPr>
        <p:grpSpPr>
          <a:xfrm>
            <a:off x="399550" y="520785"/>
            <a:ext cx="3962900" cy="774615"/>
            <a:chOff x="761500" y="463635"/>
            <a:chExt cx="3962900" cy="774615"/>
          </a:xfrm>
        </p:grpSpPr>
        <p:sp>
          <p:nvSpPr>
            <p:cNvPr id="3" name="文本框 2">
              <a:extLst>
                <a:ext uri="{FF2B5EF4-FFF2-40B4-BE49-F238E27FC236}">
                  <a16:creationId xmlns:a16="http://schemas.microsoft.com/office/drawing/2014/main" id="{172CF1FF-CCCC-4B47-B199-37D748D3E91D}"/>
                </a:ext>
              </a:extLst>
            </p:cNvPr>
            <p:cNvSpPr txBox="1"/>
            <p:nvPr/>
          </p:nvSpPr>
          <p:spPr>
            <a:xfrm>
              <a:off x="761500" y="463635"/>
              <a:ext cx="3962900" cy="523220"/>
            </a:xfrm>
            <a:prstGeom prst="rect">
              <a:avLst/>
            </a:prstGeom>
            <a:noFill/>
          </p:spPr>
          <p:txBody>
            <a:bodyPr wrap="square" rtlCol="0" anchor="ctr">
              <a:spAutoFit/>
            </a:bodyPr>
            <a:lstStyle/>
            <a:p>
              <a:r>
                <a:rPr lang="zh-CN" altLang="en-US" sz="28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思源黑体 CN Light" panose="020B0300000000000000" pitchFamily="34" charset="-122"/>
                </a:rPr>
                <a:t>在此输入您的标题内容</a:t>
              </a:r>
            </a:p>
          </p:txBody>
        </p:sp>
        <p:sp>
          <p:nvSpPr>
            <p:cNvPr id="4" name="Shape 48261">
              <a:extLst>
                <a:ext uri="{FF2B5EF4-FFF2-40B4-BE49-F238E27FC236}">
                  <a16:creationId xmlns:a16="http://schemas.microsoft.com/office/drawing/2014/main" id="{E9D8C7F8-F234-4397-A077-F9172DF8CF8E}"/>
                </a:ext>
              </a:extLst>
            </p:cNvPr>
            <p:cNvSpPr/>
            <p:nvPr/>
          </p:nvSpPr>
          <p:spPr>
            <a:xfrm>
              <a:off x="885165" y="923612"/>
              <a:ext cx="2334285" cy="31463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gn="dist" defTabSz="778914" fontAlgn="base">
                <a:spcBef>
                  <a:spcPts val="0"/>
                </a:spcBef>
                <a:spcAft>
                  <a:spcPct val="0"/>
                </a:spcAft>
                <a:defRPr/>
              </a:pPr>
              <a:r>
                <a:rPr lang="zh-CN" altLang="en-US" sz="12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在此输入您的辅助性说明文字</a:t>
              </a:r>
            </a:p>
          </p:txBody>
        </p:sp>
      </p:grpSp>
      <p:sp>
        <p:nvSpPr>
          <p:cNvPr id="5" name="Rectangle 1">
            <a:extLst>
              <a:ext uri="{FF2B5EF4-FFF2-40B4-BE49-F238E27FC236}">
                <a16:creationId xmlns:a16="http://schemas.microsoft.com/office/drawing/2014/main" id="{3D6993B4-B45F-41A4-8C44-3D878998DB04}"/>
              </a:ext>
            </a:extLst>
          </p:cNvPr>
          <p:cNvSpPr/>
          <p:nvPr/>
        </p:nvSpPr>
        <p:spPr bwMode="auto">
          <a:xfrm>
            <a:off x="1193630" y="3834024"/>
            <a:ext cx="2257705" cy="1361795"/>
          </a:xfrm>
          <a:prstGeom prst="rect">
            <a:avLst/>
          </a:prstGeom>
          <a:gradFill flip="none" rotWithShape="1">
            <a:gsLst>
              <a:gs pos="100000">
                <a:srgbClr val="000000">
                  <a:alpha val="0"/>
                </a:srgbClr>
              </a:gs>
              <a:gs pos="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6" name="Freeform 2">
            <a:extLst>
              <a:ext uri="{FF2B5EF4-FFF2-40B4-BE49-F238E27FC236}">
                <a16:creationId xmlns:a16="http://schemas.microsoft.com/office/drawing/2014/main" id="{340C39B8-41CA-4335-8A48-2003BD953988}"/>
              </a:ext>
            </a:extLst>
          </p:cNvPr>
          <p:cNvSpPr/>
          <p:nvPr/>
        </p:nvSpPr>
        <p:spPr bwMode="auto">
          <a:xfrm>
            <a:off x="2837106" y="4570279"/>
            <a:ext cx="619762" cy="625540"/>
          </a:xfrm>
          <a:custGeom>
            <a:avLst/>
            <a:gdLst>
              <a:gd name="T0" fmla="*/ 0 w 21600"/>
              <a:gd name="T1" fmla="*/ 0 h 21600"/>
              <a:gd name="T2" fmla="*/ 1422400 w 21600"/>
              <a:gd name="T3" fmla="*/ 0 h 21600"/>
              <a:gd name="T4" fmla="*/ 1422400 w 21600"/>
              <a:gd name="T5" fmla="*/ 143510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21600" y="0"/>
                </a:lnTo>
                <a:lnTo>
                  <a:pt x="21600" y="21600"/>
                </a:lnTo>
                <a:lnTo>
                  <a:pt x="0" y="0"/>
                </a:lnTo>
                <a:close/>
                <a:moveTo>
                  <a:pt x="0" y="0"/>
                </a:moveTo>
              </a:path>
            </a:pathLst>
          </a:custGeom>
          <a:solidFill>
            <a:schemeClr val="accent1">
              <a:lumMod val="50000"/>
              <a:alpha val="38000"/>
            </a:schemeClr>
          </a:solidFill>
          <a:ln>
            <a:noFill/>
          </a:ln>
        </p:spPr>
        <p:txBody>
          <a:bodyPr lIns="0" tIns="0" rIns="0" bIns="0"/>
          <a:lstStyle/>
          <a:p>
            <a:pPr defTabSz="1219200" fontAlgn="auto">
              <a:spcBef>
                <a:spcPts val="0"/>
              </a:spcBef>
              <a:spcAft>
                <a:spcPts val="0"/>
              </a:spcAft>
              <a:defRPr/>
            </a:pPr>
            <a:endParaRPr lang="en-US">
              <a:latin typeface="+mn-lt"/>
              <a:ea typeface="+mn-ea"/>
              <a:cs typeface="+mn-cs"/>
            </a:endParaRPr>
          </a:p>
        </p:txBody>
      </p:sp>
      <p:sp>
        <p:nvSpPr>
          <p:cNvPr id="7" name="Rectangle 4">
            <a:extLst>
              <a:ext uri="{FF2B5EF4-FFF2-40B4-BE49-F238E27FC236}">
                <a16:creationId xmlns:a16="http://schemas.microsoft.com/office/drawing/2014/main" id="{7E2CF2B5-5B26-43E7-A2F6-65E071136E93}"/>
              </a:ext>
            </a:extLst>
          </p:cNvPr>
          <p:cNvSpPr/>
          <p:nvPr/>
        </p:nvSpPr>
        <p:spPr bwMode="auto">
          <a:xfrm>
            <a:off x="2837106" y="3208484"/>
            <a:ext cx="2257705" cy="1361795"/>
          </a:xfrm>
          <a:prstGeom prst="rect">
            <a:avLst/>
          </a:prstGeom>
          <a:gradFill flip="none" rotWithShape="1">
            <a:gsLst>
              <a:gs pos="100000">
                <a:srgbClr val="000000">
                  <a:alpha val="0"/>
                </a:srgbClr>
              </a:gs>
              <a:gs pos="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8" name="Freeform 5">
            <a:extLst>
              <a:ext uri="{FF2B5EF4-FFF2-40B4-BE49-F238E27FC236}">
                <a16:creationId xmlns:a16="http://schemas.microsoft.com/office/drawing/2014/main" id="{6F36360E-CA5C-4394-BC09-6173B2367B46}"/>
              </a:ext>
            </a:extLst>
          </p:cNvPr>
          <p:cNvSpPr/>
          <p:nvPr/>
        </p:nvSpPr>
        <p:spPr bwMode="auto">
          <a:xfrm>
            <a:off x="4480582" y="3944739"/>
            <a:ext cx="619762" cy="625540"/>
          </a:xfrm>
          <a:custGeom>
            <a:avLst/>
            <a:gdLst>
              <a:gd name="T0" fmla="*/ 0 w 21600"/>
              <a:gd name="T1" fmla="*/ 0 h 21600"/>
              <a:gd name="T2" fmla="*/ 93667674 w 21600"/>
              <a:gd name="T3" fmla="*/ 0 h 21600"/>
              <a:gd name="T4" fmla="*/ 93667674 w 21600"/>
              <a:gd name="T5" fmla="*/ 95347778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21600" y="0"/>
                </a:lnTo>
                <a:lnTo>
                  <a:pt x="21600" y="21600"/>
                </a:lnTo>
                <a:lnTo>
                  <a:pt x="0" y="0"/>
                </a:lnTo>
                <a:close/>
                <a:moveTo>
                  <a:pt x="0" y="0"/>
                </a:moveTo>
              </a:path>
            </a:pathLst>
          </a:custGeom>
          <a:solidFill>
            <a:srgbClr val="1F2E41">
              <a:alpha val="38000"/>
            </a:srgbClr>
          </a:solidFill>
          <a:ln>
            <a:noFill/>
          </a:ln>
        </p:spPr>
        <p:txBody>
          <a:bodyPr lIns="0" tIns="0" rIns="0" bIns="0"/>
          <a:lstStyle/>
          <a:p>
            <a:endParaRPr lang="en-US"/>
          </a:p>
        </p:txBody>
      </p:sp>
      <p:sp>
        <p:nvSpPr>
          <p:cNvPr id="9" name="Rectangle 9">
            <a:extLst>
              <a:ext uri="{FF2B5EF4-FFF2-40B4-BE49-F238E27FC236}">
                <a16:creationId xmlns:a16="http://schemas.microsoft.com/office/drawing/2014/main" id="{37F37346-9D66-4092-AAD3-519852F27DAE}"/>
              </a:ext>
            </a:extLst>
          </p:cNvPr>
          <p:cNvSpPr/>
          <p:nvPr/>
        </p:nvSpPr>
        <p:spPr bwMode="auto">
          <a:xfrm>
            <a:off x="4486115" y="2582944"/>
            <a:ext cx="2257705" cy="1361795"/>
          </a:xfrm>
          <a:prstGeom prst="rect">
            <a:avLst/>
          </a:prstGeom>
          <a:gradFill flip="none" rotWithShape="1">
            <a:gsLst>
              <a:gs pos="100000">
                <a:srgbClr val="000000">
                  <a:alpha val="0"/>
                </a:srgbClr>
              </a:gs>
              <a:gs pos="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0" name="Freeform 10">
            <a:extLst>
              <a:ext uri="{FF2B5EF4-FFF2-40B4-BE49-F238E27FC236}">
                <a16:creationId xmlns:a16="http://schemas.microsoft.com/office/drawing/2014/main" id="{F8C8652C-ABC2-450A-8046-2A69B02C88DA}"/>
              </a:ext>
            </a:extLst>
          </p:cNvPr>
          <p:cNvSpPr/>
          <p:nvPr/>
        </p:nvSpPr>
        <p:spPr bwMode="auto">
          <a:xfrm>
            <a:off x="6118524" y="3319199"/>
            <a:ext cx="619762" cy="625540"/>
          </a:xfrm>
          <a:custGeom>
            <a:avLst/>
            <a:gdLst>
              <a:gd name="T0" fmla="*/ 0 w 21600"/>
              <a:gd name="T1" fmla="*/ 0 h 21600"/>
              <a:gd name="T2" fmla="*/ 1422400 w 21600"/>
              <a:gd name="T3" fmla="*/ 0 h 21600"/>
              <a:gd name="T4" fmla="*/ 1422400 w 21600"/>
              <a:gd name="T5" fmla="*/ 143510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21600" y="0"/>
                </a:lnTo>
                <a:lnTo>
                  <a:pt x="21600" y="21600"/>
                </a:lnTo>
                <a:lnTo>
                  <a:pt x="0" y="0"/>
                </a:lnTo>
                <a:close/>
                <a:moveTo>
                  <a:pt x="0" y="0"/>
                </a:moveTo>
              </a:path>
            </a:pathLst>
          </a:custGeom>
          <a:solidFill>
            <a:schemeClr val="accent3">
              <a:lumMod val="50000"/>
              <a:alpha val="38000"/>
            </a:schemeClr>
          </a:solidFill>
          <a:ln>
            <a:noFill/>
          </a:ln>
        </p:spPr>
        <p:txBody>
          <a:bodyPr lIns="0" tIns="0" rIns="0" bIns="0"/>
          <a:lstStyle/>
          <a:p>
            <a:pPr defTabSz="1219200" fontAlgn="auto">
              <a:spcBef>
                <a:spcPts val="0"/>
              </a:spcBef>
              <a:spcAft>
                <a:spcPts val="0"/>
              </a:spcAft>
              <a:defRPr/>
            </a:pPr>
            <a:endParaRPr lang="en-US">
              <a:latin typeface="+mn-lt"/>
              <a:ea typeface="+mn-ea"/>
              <a:cs typeface="+mn-cs"/>
            </a:endParaRPr>
          </a:p>
        </p:txBody>
      </p:sp>
      <p:sp>
        <p:nvSpPr>
          <p:cNvPr id="11" name="Rectangle 11">
            <a:extLst>
              <a:ext uri="{FF2B5EF4-FFF2-40B4-BE49-F238E27FC236}">
                <a16:creationId xmlns:a16="http://schemas.microsoft.com/office/drawing/2014/main" id="{1E39820A-D804-41BF-B799-A0EBFDDF0EAF}"/>
              </a:ext>
            </a:extLst>
          </p:cNvPr>
          <p:cNvSpPr/>
          <p:nvPr/>
        </p:nvSpPr>
        <p:spPr bwMode="auto">
          <a:xfrm>
            <a:off x="6118524" y="1962940"/>
            <a:ext cx="2257705" cy="1361795"/>
          </a:xfrm>
          <a:prstGeom prst="rect">
            <a:avLst/>
          </a:prstGeom>
          <a:gradFill flip="none" rotWithShape="1">
            <a:gsLst>
              <a:gs pos="100000">
                <a:srgbClr val="000000">
                  <a:alpha val="0"/>
                </a:srgbClr>
              </a:gs>
              <a:gs pos="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2" name="Freeform 12">
            <a:extLst>
              <a:ext uri="{FF2B5EF4-FFF2-40B4-BE49-F238E27FC236}">
                <a16:creationId xmlns:a16="http://schemas.microsoft.com/office/drawing/2014/main" id="{D141A2A2-2FC1-45E2-B2DF-9B6065EF906E}"/>
              </a:ext>
            </a:extLst>
          </p:cNvPr>
          <p:cNvSpPr/>
          <p:nvPr/>
        </p:nvSpPr>
        <p:spPr bwMode="auto">
          <a:xfrm>
            <a:off x="7756467" y="2688123"/>
            <a:ext cx="619762" cy="625540"/>
          </a:xfrm>
          <a:custGeom>
            <a:avLst/>
            <a:gdLst>
              <a:gd name="T0" fmla="*/ 0 w 21600"/>
              <a:gd name="T1" fmla="*/ 0 h 21600"/>
              <a:gd name="T2" fmla="*/ 1422400 w 21600"/>
              <a:gd name="T3" fmla="*/ 0 h 21600"/>
              <a:gd name="T4" fmla="*/ 1422400 w 21600"/>
              <a:gd name="T5" fmla="*/ 143510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21600" y="0"/>
                </a:lnTo>
                <a:lnTo>
                  <a:pt x="21600" y="21600"/>
                </a:lnTo>
                <a:lnTo>
                  <a:pt x="0" y="0"/>
                </a:lnTo>
                <a:close/>
                <a:moveTo>
                  <a:pt x="0" y="0"/>
                </a:moveTo>
              </a:path>
            </a:pathLst>
          </a:custGeom>
          <a:solidFill>
            <a:schemeClr val="accent4">
              <a:lumMod val="50000"/>
              <a:alpha val="38000"/>
            </a:schemeClr>
          </a:solidFill>
          <a:ln>
            <a:noFill/>
          </a:ln>
        </p:spPr>
        <p:txBody>
          <a:bodyPr lIns="0" tIns="0" rIns="0" bIns="0"/>
          <a:lstStyle/>
          <a:p>
            <a:pPr defTabSz="1219200" fontAlgn="auto">
              <a:spcBef>
                <a:spcPts val="0"/>
              </a:spcBef>
              <a:spcAft>
                <a:spcPts val="0"/>
              </a:spcAft>
              <a:defRPr/>
            </a:pPr>
            <a:endParaRPr lang="en-US">
              <a:latin typeface="+mn-lt"/>
              <a:ea typeface="+mn-ea"/>
              <a:cs typeface="+mn-cs"/>
            </a:endParaRPr>
          </a:p>
        </p:txBody>
      </p:sp>
      <p:sp>
        <p:nvSpPr>
          <p:cNvPr id="13" name="AutoShape 13">
            <a:extLst>
              <a:ext uri="{FF2B5EF4-FFF2-40B4-BE49-F238E27FC236}">
                <a16:creationId xmlns:a16="http://schemas.microsoft.com/office/drawing/2014/main" id="{4528EE42-4C60-4839-9FDF-88322E2A036B}"/>
              </a:ext>
            </a:extLst>
          </p:cNvPr>
          <p:cNvSpPr/>
          <p:nvPr/>
        </p:nvSpPr>
        <p:spPr bwMode="auto">
          <a:xfrm>
            <a:off x="7756467" y="1044005"/>
            <a:ext cx="2788929" cy="1943049"/>
          </a:xfrm>
          <a:prstGeom prst="rightArrow">
            <a:avLst>
              <a:gd name="adj1" fmla="val 69463"/>
              <a:gd name="adj2" fmla="val 28319"/>
            </a:avLst>
          </a:prstGeom>
          <a:gradFill flip="none" rotWithShape="1">
            <a:gsLst>
              <a:gs pos="100000">
                <a:srgbClr val="000000">
                  <a:alpha val="0"/>
                </a:srgbClr>
              </a:gs>
              <a:gs pos="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4" name="Rectangle 16">
            <a:extLst>
              <a:ext uri="{FF2B5EF4-FFF2-40B4-BE49-F238E27FC236}">
                <a16:creationId xmlns:a16="http://schemas.microsoft.com/office/drawing/2014/main" id="{26AE96F6-6E8C-4BEF-AB25-26529855D5F8}"/>
              </a:ext>
            </a:extLst>
          </p:cNvPr>
          <p:cNvSpPr/>
          <p:nvPr/>
        </p:nvSpPr>
        <p:spPr bwMode="auto">
          <a:xfrm>
            <a:off x="8735134" y="1912427"/>
            <a:ext cx="1193748" cy="365705"/>
          </a:xfrm>
          <a:prstGeom prst="rect">
            <a:avLst/>
          </a:prstGeom>
          <a:noFill/>
          <a:ln>
            <a:noFill/>
          </a:ln>
          <a:effectLst>
            <a:outerShdw blurRad="12700" dist="63499" dir="5400000" algn="ctr" rotWithShape="0">
              <a:schemeClr val="bg2">
                <a:alpha val="12999"/>
              </a:schemeClr>
            </a:outerShdw>
          </a:effectLst>
        </p:spPr>
        <p:txBody>
          <a:bodyPr lIns="0" tIns="0" rIns="0" bIns="0" anchor="ctr"/>
          <a:lstStyle/>
          <a:p>
            <a:pPr algn="ctr" defTabSz="1219200" fontAlgn="auto">
              <a:spcBef>
                <a:spcPts val="0"/>
              </a:spcBef>
              <a:spcAft>
                <a:spcPts val="0"/>
              </a:spcAft>
              <a:defRPr/>
            </a:pPr>
            <a:r>
              <a:rPr lang="en-US" sz="2000" dirty="0">
                <a:solidFill>
                  <a:srgbClr val="FFFFFF"/>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Source Sans Pro Semibold Italic" charset="0"/>
              </a:rPr>
              <a:t>Step Five</a:t>
            </a:r>
          </a:p>
        </p:txBody>
      </p:sp>
      <p:sp>
        <p:nvSpPr>
          <p:cNvPr id="16" name="Rectangle 3">
            <a:extLst>
              <a:ext uri="{FF2B5EF4-FFF2-40B4-BE49-F238E27FC236}">
                <a16:creationId xmlns:a16="http://schemas.microsoft.com/office/drawing/2014/main" id="{0D7B7004-25CA-4988-A956-448568DEC7E6}"/>
              </a:ext>
            </a:extLst>
          </p:cNvPr>
          <p:cNvSpPr/>
          <p:nvPr/>
        </p:nvSpPr>
        <p:spPr bwMode="auto">
          <a:xfrm>
            <a:off x="1893542" y="4398671"/>
            <a:ext cx="1193748" cy="365705"/>
          </a:xfrm>
          <a:prstGeom prst="rect">
            <a:avLst/>
          </a:prstGeom>
          <a:noFill/>
          <a:ln>
            <a:noFill/>
          </a:ln>
          <a:effectLst>
            <a:outerShdw blurRad="12700" dist="63499" dir="5400000" algn="ctr" rotWithShape="0">
              <a:schemeClr val="bg2">
                <a:alpha val="12999"/>
              </a:schemeClr>
            </a:outerShdw>
          </a:effectLst>
        </p:spPr>
        <p:txBody>
          <a:bodyPr lIns="0" tIns="0" rIns="0" bIns="0" anchor="ctr"/>
          <a:lstStyle/>
          <a:p>
            <a:pPr algn="ctr" defTabSz="1219200" fontAlgn="auto">
              <a:spcBef>
                <a:spcPts val="0"/>
              </a:spcBef>
              <a:spcAft>
                <a:spcPts val="0"/>
              </a:spcAft>
              <a:defRPr/>
            </a:pPr>
            <a:r>
              <a:rPr lang="en-US" sz="2000" dirty="0">
                <a:solidFill>
                  <a:srgbClr val="FFFFFF"/>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Source Sans Pro Semibold Italic" charset="0"/>
              </a:rPr>
              <a:t>Step One</a:t>
            </a:r>
          </a:p>
        </p:txBody>
      </p:sp>
      <p:sp>
        <p:nvSpPr>
          <p:cNvPr id="18" name="Rectangle 17">
            <a:extLst>
              <a:ext uri="{FF2B5EF4-FFF2-40B4-BE49-F238E27FC236}">
                <a16:creationId xmlns:a16="http://schemas.microsoft.com/office/drawing/2014/main" id="{FA1850CC-CAC3-43B4-ACD8-565C8ED189C9}"/>
              </a:ext>
            </a:extLst>
          </p:cNvPr>
          <p:cNvSpPr/>
          <p:nvPr/>
        </p:nvSpPr>
        <p:spPr bwMode="auto">
          <a:xfrm>
            <a:off x="3561919" y="3773131"/>
            <a:ext cx="1193748" cy="365705"/>
          </a:xfrm>
          <a:prstGeom prst="rect">
            <a:avLst/>
          </a:prstGeom>
          <a:noFill/>
          <a:ln>
            <a:noFill/>
          </a:ln>
          <a:effectLst>
            <a:outerShdw blurRad="12700" dist="63499" dir="5400000" algn="ctr" rotWithShape="0">
              <a:schemeClr val="bg2">
                <a:alpha val="12999"/>
              </a:schemeClr>
            </a:outerShdw>
          </a:effectLst>
        </p:spPr>
        <p:txBody>
          <a:bodyPr lIns="0" tIns="0" rIns="0" bIns="0" anchor="ctr"/>
          <a:lstStyle/>
          <a:p>
            <a:pPr algn="ctr" defTabSz="1219200" fontAlgn="auto">
              <a:spcBef>
                <a:spcPts val="0"/>
              </a:spcBef>
              <a:spcAft>
                <a:spcPts val="0"/>
              </a:spcAft>
              <a:defRPr/>
            </a:pPr>
            <a:r>
              <a:rPr lang="en-US" sz="2000" dirty="0">
                <a:solidFill>
                  <a:srgbClr val="FFFFFF"/>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Source Sans Pro Semibold Italic" charset="0"/>
              </a:rPr>
              <a:t>Step Two</a:t>
            </a:r>
          </a:p>
        </p:txBody>
      </p:sp>
      <p:sp>
        <p:nvSpPr>
          <p:cNvPr id="20" name="Rectangle 14">
            <a:extLst>
              <a:ext uri="{FF2B5EF4-FFF2-40B4-BE49-F238E27FC236}">
                <a16:creationId xmlns:a16="http://schemas.microsoft.com/office/drawing/2014/main" id="{78AD42B6-AF84-4DD5-B326-819D5B10F64B}"/>
              </a:ext>
            </a:extLst>
          </p:cNvPr>
          <p:cNvSpPr/>
          <p:nvPr/>
        </p:nvSpPr>
        <p:spPr bwMode="auto">
          <a:xfrm>
            <a:off x="5232371" y="3166967"/>
            <a:ext cx="1516981" cy="262033"/>
          </a:xfrm>
          <a:prstGeom prst="rect">
            <a:avLst/>
          </a:prstGeom>
          <a:noFill/>
          <a:ln>
            <a:noFill/>
          </a:ln>
          <a:effectLst>
            <a:outerShdw blurRad="12700" dist="63499" dir="5400000" algn="ctr" rotWithShape="0">
              <a:schemeClr val="bg2">
                <a:alpha val="12999"/>
              </a:schemeClr>
            </a:outerShdw>
          </a:effectLst>
        </p:spPr>
        <p:txBody>
          <a:bodyPr lIns="0" tIns="0" rIns="0" bIns="0" anchor="ctr"/>
          <a:lstStyle/>
          <a:p>
            <a:pPr algn="ctr" defTabSz="1219200" fontAlgn="auto">
              <a:spcBef>
                <a:spcPts val="0"/>
              </a:spcBef>
              <a:spcAft>
                <a:spcPts val="0"/>
              </a:spcAft>
              <a:defRPr/>
            </a:pPr>
            <a:r>
              <a:rPr lang="en-US" sz="2000" dirty="0">
                <a:solidFill>
                  <a:srgbClr val="FFFFFF"/>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Source Sans Pro Semibold Italic" charset="0"/>
              </a:rPr>
              <a:t>Step Three</a:t>
            </a:r>
          </a:p>
        </p:txBody>
      </p:sp>
      <p:sp>
        <p:nvSpPr>
          <p:cNvPr id="22" name="Rectangle 15">
            <a:extLst>
              <a:ext uri="{FF2B5EF4-FFF2-40B4-BE49-F238E27FC236}">
                <a16:creationId xmlns:a16="http://schemas.microsoft.com/office/drawing/2014/main" id="{F4BD57F5-BF10-480B-96A9-D6FF15CAE8F3}"/>
              </a:ext>
            </a:extLst>
          </p:cNvPr>
          <p:cNvSpPr/>
          <p:nvPr/>
        </p:nvSpPr>
        <p:spPr bwMode="auto">
          <a:xfrm>
            <a:off x="6832962" y="2522052"/>
            <a:ext cx="1193748" cy="365705"/>
          </a:xfrm>
          <a:prstGeom prst="rect">
            <a:avLst/>
          </a:prstGeom>
          <a:noFill/>
          <a:ln>
            <a:noFill/>
          </a:ln>
          <a:effectLst>
            <a:outerShdw blurRad="12700" dist="63499" dir="5400000" algn="ctr" rotWithShape="0">
              <a:schemeClr val="bg2">
                <a:alpha val="12999"/>
              </a:schemeClr>
            </a:outerShdw>
          </a:effectLst>
        </p:spPr>
        <p:txBody>
          <a:bodyPr lIns="0" tIns="0" rIns="0" bIns="0" anchor="ctr"/>
          <a:lstStyle/>
          <a:p>
            <a:pPr algn="ctr" defTabSz="1219200" fontAlgn="auto">
              <a:spcBef>
                <a:spcPts val="0"/>
              </a:spcBef>
              <a:spcAft>
                <a:spcPts val="0"/>
              </a:spcAft>
              <a:defRPr/>
            </a:pPr>
            <a:r>
              <a:rPr lang="en-US" sz="2000" dirty="0">
                <a:solidFill>
                  <a:srgbClr val="FFFFFF"/>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Source Sans Pro Semibold Italic" charset="0"/>
              </a:rPr>
              <a:t>Step Four</a:t>
            </a:r>
          </a:p>
        </p:txBody>
      </p:sp>
      <p:grpSp>
        <p:nvGrpSpPr>
          <p:cNvPr id="27" name="组合 26">
            <a:extLst>
              <a:ext uri="{FF2B5EF4-FFF2-40B4-BE49-F238E27FC236}">
                <a16:creationId xmlns:a16="http://schemas.microsoft.com/office/drawing/2014/main" id="{8A118C04-F96C-4ABB-A164-95D9185AB27A}"/>
              </a:ext>
            </a:extLst>
          </p:cNvPr>
          <p:cNvGrpSpPr/>
          <p:nvPr/>
        </p:nvGrpSpPr>
        <p:grpSpPr>
          <a:xfrm>
            <a:off x="1361563" y="5429164"/>
            <a:ext cx="2257705" cy="908051"/>
            <a:chOff x="1617915" y="5473464"/>
            <a:chExt cx="2257705" cy="908051"/>
          </a:xfrm>
        </p:grpSpPr>
        <p:sp>
          <p:nvSpPr>
            <p:cNvPr id="25" name="Rectangle 30">
              <a:extLst>
                <a:ext uri="{FF2B5EF4-FFF2-40B4-BE49-F238E27FC236}">
                  <a16:creationId xmlns:a16="http://schemas.microsoft.com/office/drawing/2014/main" id="{22E45BB1-02A2-4F93-B28D-F1F18EC815E5}"/>
                </a:ext>
              </a:extLst>
            </p:cNvPr>
            <p:cNvSpPr/>
            <p:nvPr/>
          </p:nvSpPr>
          <p:spPr>
            <a:xfrm>
              <a:off x="1617915" y="5473464"/>
              <a:ext cx="1193596" cy="287002"/>
            </a:xfrm>
            <a:prstGeom prst="rect">
              <a:avLst/>
            </a:prstGeom>
          </p:spPr>
          <p:txBody>
            <a:bodyPr wrap="square" lIns="0" tIns="0" rIns="0" bIns="0">
              <a:spAutoFit/>
            </a:bodyPr>
            <a:lstStyle/>
            <a:p>
              <a:pPr algn="ctr"/>
              <a:r>
                <a:rPr lang="zh-CN" altLang="en-US" sz="1865"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ExtraLight" panose="020B0200000000000000" pitchFamily="34" charset="-122"/>
                </a:rPr>
                <a:t>关键词</a:t>
              </a:r>
            </a:p>
          </p:txBody>
        </p:sp>
        <p:sp>
          <p:nvSpPr>
            <p:cNvPr id="26" name="TextBox 52">
              <a:extLst>
                <a:ext uri="{FF2B5EF4-FFF2-40B4-BE49-F238E27FC236}">
                  <a16:creationId xmlns:a16="http://schemas.microsoft.com/office/drawing/2014/main" id="{EF17E855-3D22-411F-AA20-1E4ECB333306}"/>
                </a:ext>
              </a:extLst>
            </p:cNvPr>
            <p:cNvSpPr txBox="1"/>
            <p:nvPr/>
          </p:nvSpPr>
          <p:spPr>
            <a:xfrm>
              <a:off x="1617915" y="5878492"/>
              <a:ext cx="2257705" cy="503023"/>
            </a:xfrm>
            <a:prstGeom prst="rect">
              <a:avLst/>
            </a:prstGeom>
            <a:noFill/>
          </p:spPr>
          <p:txBody>
            <a:bodyPr wrap="square" lIns="0" tIns="0" rIns="0" bIns="0" rtlCol="0">
              <a:spAutoFit/>
            </a:bodyPr>
            <a:lstStyle/>
            <a:p>
              <a:pPr algn="ct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a:p>
              <a:pPr algn="ct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40" name="组合 39">
            <a:extLst>
              <a:ext uri="{FF2B5EF4-FFF2-40B4-BE49-F238E27FC236}">
                <a16:creationId xmlns:a16="http://schemas.microsoft.com/office/drawing/2014/main" id="{871A6157-1A8C-46B4-9C65-89C83EF4C44F}"/>
              </a:ext>
            </a:extLst>
          </p:cNvPr>
          <p:cNvGrpSpPr/>
          <p:nvPr/>
        </p:nvGrpSpPr>
        <p:grpSpPr>
          <a:xfrm>
            <a:off x="3489456" y="4852508"/>
            <a:ext cx="2257705" cy="908051"/>
            <a:chOff x="1617915" y="5473464"/>
            <a:chExt cx="2257705" cy="908051"/>
          </a:xfrm>
        </p:grpSpPr>
        <p:sp>
          <p:nvSpPr>
            <p:cNvPr id="41" name="Rectangle 30">
              <a:extLst>
                <a:ext uri="{FF2B5EF4-FFF2-40B4-BE49-F238E27FC236}">
                  <a16:creationId xmlns:a16="http://schemas.microsoft.com/office/drawing/2014/main" id="{3966AA36-5CC5-4704-ADA5-29EE765F221A}"/>
                </a:ext>
              </a:extLst>
            </p:cNvPr>
            <p:cNvSpPr/>
            <p:nvPr/>
          </p:nvSpPr>
          <p:spPr>
            <a:xfrm>
              <a:off x="1617915" y="5473464"/>
              <a:ext cx="1193596" cy="287002"/>
            </a:xfrm>
            <a:prstGeom prst="rect">
              <a:avLst/>
            </a:prstGeom>
          </p:spPr>
          <p:txBody>
            <a:bodyPr wrap="square" lIns="0" tIns="0" rIns="0" bIns="0">
              <a:spAutoFit/>
            </a:bodyPr>
            <a:lstStyle/>
            <a:p>
              <a:pPr algn="ctr"/>
              <a:r>
                <a:rPr lang="zh-CN" altLang="en-US" sz="1865"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ExtraLight" panose="020B0200000000000000" pitchFamily="34" charset="-122"/>
                </a:rPr>
                <a:t>关键词</a:t>
              </a:r>
            </a:p>
          </p:txBody>
        </p:sp>
        <p:sp>
          <p:nvSpPr>
            <p:cNvPr id="42" name="TextBox 52">
              <a:extLst>
                <a:ext uri="{FF2B5EF4-FFF2-40B4-BE49-F238E27FC236}">
                  <a16:creationId xmlns:a16="http://schemas.microsoft.com/office/drawing/2014/main" id="{41299E3B-A2EA-4D7F-8CB2-D320D7422923}"/>
                </a:ext>
              </a:extLst>
            </p:cNvPr>
            <p:cNvSpPr txBox="1"/>
            <p:nvPr/>
          </p:nvSpPr>
          <p:spPr>
            <a:xfrm>
              <a:off x="1617915" y="5878492"/>
              <a:ext cx="2257705" cy="503023"/>
            </a:xfrm>
            <a:prstGeom prst="rect">
              <a:avLst/>
            </a:prstGeom>
            <a:noFill/>
          </p:spPr>
          <p:txBody>
            <a:bodyPr wrap="square" lIns="0" tIns="0" rIns="0" bIns="0" rtlCol="0">
              <a:spAutoFit/>
            </a:bodyPr>
            <a:lstStyle/>
            <a:p>
              <a:pPr algn="ct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a:p>
              <a:pPr algn="ct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43" name="组合 42">
            <a:extLst>
              <a:ext uri="{FF2B5EF4-FFF2-40B4-BE49-F238E27FC236}">
                <a16:creationId xmlns:a16="http://schemas.microsoft.com/office/drawing/2014/main" id="{2CECAB4D-A23C-446D-941A-4C42D9F1B0AE}"/>
              </a:ext>
            </a:extLst>
          </p:cNvPr>
          <p:cNvGrpSpPr/>
          <p:nvPr/>
        </p:nvGrpSpPr>
        <p:grpSpPr>
          <a:xfrm>
            <a:off x="5232371" y="4200554"/>
            <a:ext cx="2257705" cy="908051"/>
            <a:chOff x="1617915" y="5473464"/>
            <a:chExt cx="2257705" cy="908051"/>
          </a:xfrm>
        </p:grpSpPr>
        <p:sp>
          <p:nvSpPr>
            <p:cNvPr id="44" name="Rectangle 30">
              <a:extLst>
                <a:ext uri="{FF2B5EF4-FFF2-40B4-BE49-F238E27FC236}">
                  <a16:creationId xmlns:a16="http://schemas.microsoft.com/office/drawing/2014/main" id="{4C897672-EFE0-4CCA-8A9A-10FF5F2A9823}"/>
                </a:ext>
              </a:extLst>
            </p:cNvPr>
            <p:cNvSpPr/>
            <p:nvPr/>
          </p:nvSpPr>
          <p:spPr>
            <a:xfrm>
              <a:off x="1617915" y="5473464"/>
              <a:ext cx="1193596" cy="287002"/>
            </a:xfrm>
            <a:prstGeom prst="rect">
              <a:avLst/>
            </a:prstGeom>
          </p:spPr>
          <p:txBody>
            <a:bodyPr wrap="square" lIns="0" tIns="0" rIns="0" bIns="0">
              <a:spAutoFit/>
            </a:bodyPr>
            <a:lstStyle/>
            <a:p>
              <a:pPr algn="ctr"/>
              <a:r>
                <a:rPr lang="zh-CN" altLang="en-US" sz="1865"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ExtraLight" panose="020B0200000000000000" pitchFamily="34" charset="-122"/>
                </a:rPr>
                <a:t>关键词</a:t>
              </a:r>
            </a:p>
          </p:txBody>
        </p:sp>
        <p:sp>
          <p:nvSpPr>
            <p:cNvPr id="45" name="TextBox 52">
              <a:extLst>
                <a:ext uri="{FF2B5EF4-FFF2-40B4-BE49-F238E27FC236}">
                  <a16:creationId xmlns:a16="http://schemas.microsoft.com/office/drawing/2014/main" id="{ABD436F9-013F-4134-8A0E-F8CDEC3EB527}"/>
                </a:ext>
              </a:extLst>
            </p:cNvPr>
            <p:cNvSpPr txBox="1"/>
            <p:nvPr/>
          </p:nvSpPr>
          <p:spPr>
            <a:xfrm>
              <a:off x="1617915" y="5878492"/>
              <a:ext cx="2257705" cy="503023"/>
            </a:xfrm>
            <a:prstGeom prst="rect">
              <a:avLst/>
            </a:prstGeom>
            <a:noFill/>
          </p:spPr>
          <p:txBody>
            <a:bodyPr wrap="square" lIns="0" tIns="0" rIns="0" bIns="0" rtlCol="0">
              <a:spAutoFit/>
            </a:bodyPr>
            <a:lstStyle/>
            <a:p>
              <a:pPr algn="ct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a:p>
              <a:pPr algn="ct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46" name="组合 45">
            <a:extLst>
              <a:ext uri="{FF2B5EF4-FFF2-40B4-BE49-F238E27FC236}">
                <a16:creationId xmlns:a16="http://schemas.microsoft.com/office/drawing/2014/main" id="{6B30DF08-C48D-4076-9AB5-13D3F0D9B6DC}"/>
              </a:ext>
            </a:extLst>
          </p:cNvPr>
          <p:cNvGrpSpPr/>
          <p:nvPr/>
        </p:nvGrpSpPr>
        <p:grpSpPr>
          <a:xfrm>
            <a:off x="6897857" y="3584820"/>
            <a:ext cx="2257705" cy="908051"/>
            <a:chOff x="1617915" y="5473464"/>
            <a:chExt cx="2257705" cy="908051"/>
          </a:xfrm>
        </p:grpSpPr>
        <p:sp>
          <p:nvSpPr>
            <p:cNvPr id="47" name="Rectangle 30">
              <a:extLst>
                <a:ext uri="{FF2B5EF4-FFF2-40B4-BE49-F238E27FC236}">
                  <a16:creationId xmlns:a16="http://schemas.microsoft.com/office/drawing/2014/main" id="{047DD9F7-EC30-41EE-8BA8-20823FB11B94}"/>
                </a:ext>
              </a:extLst>
            </p:cNvPr>
            <p:cNvSpPr/>
            <p:nvPr/>
          </p:nvSpPr>
          <p:spPr>
            <a:xfrm>
              <a:off x="1617915" y="5473464"/>
              <a:ext cx="1193596" cy="287002"/>
            </a:xfrm>
            <a:prstGeom prst="rect">
              <a:avLst/>
            </a:prstGeom>
          </p:spPr>
          <p:txBody>
            <a:bodyPr wrap="square" lIns="0" tIns="0" rIns="0" bIns="0">
              <a:spAutoFit/>
            </a:bodyPr>
            <a:lstStyle/>
            <a:p>
              <a:pPr algn="ctr"/>
              <a:r>
                <a:rPr lang="zh-CN" altLang="en-US" sz="1865"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ExtraLight" panose="020B0200000000000000" pitchFamily="34" charset="-122"/>
                </a:rPr>
                <a:t>关键词</a:t>
              </a:r>
            </a:p>
          </p:txBody>
        </p:sp>
        <p:sp>
          <p:nvSpPr>
            <p:cNvPr id="48" name="TextBox 52">
              <a:extLst>
                <a:ext uri="{FF2B5EF4-FFF2-40B4-BE49-F238E27FC236}">
                  <a16:creationId xmlns:a16="http://schemas.microsoft.com/office/drawing/2014/main" id="{61877FDD-BB48-40D4-A7AD-2CEB29368C0E}"/>
                </a:ext>
              </a:extLst>
            </p:cNvPr>
            <p:cNvSpPr txBox="1"/>
            <p:nvPr/>
          </p:nvSpPr>
          <p:spPr>
            <a:xfrm>
              <a:off x="1617915" y="5878492"/>
              <a:ext cx="2257705" cy="503023"/>
            </a:xfrm>
            <a:prstGeom prst="rect">
              <a:avLst/>
            </a:prstGeom>
            <a:noFill/>
          </p:spPr>
          <p:txBody>
            <a:bodyPr wrap="square" lIns="0" tIns="0" rIns="0" bIns="0" rtlCol="0">
              <a:spAutoFit/>
            </a:bodyPr>
            <a:lstStyle/>
            <a:p>
              <a:pPr algn="ct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a:p>
              <a:pPr algn="ct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49" name="组合 48">
            <a:extLst>
              <a:ext uri="{FF2B5EF4-FFF2-40B4-BE49-F238E27FC236}">
                <a16:creationId xmlns:a16="http://schemas.microsoft.com/office/drawing/2014/main" id="{27B39F11-E55B-414A-A22E-E11E99146EAF}"/>
              </a:ext>
            </a:extLst>
          </p:cNvPr>
          <p:cNvGrpSpPr/>
          <p:nvPr/>
        </p:nvGrpSpPr>
        <p:grpSpPr>
          <a:xfrm>
            <a:off x="8735134" y="2954317"/>
            <a:ext cx="2257705" cy="908051"/>
            <a:chOff x="1617915" y="5473464"/>
            <a:chExt cx="2257705" cy="908051"/>
          </a:xfrm>
        </p:grpSpPr>
        <p:sp>
          <p:nvSpPr>
            <p:cNvPr id="50" name="Rectangle 30">
              <a:extLst>
                <a:ext uri="{FF2B5EF4-FFF2-40B4-BE49-F238E27FC236}">
                  <a16:creationId xmlns:a16="http://schemas.microsoft.com/office/drawing/2014/main" id="{974E1CE9-C1B5-44BF-87E0-4789F44D6F68}"/>
                </a:ext>
              </a:extLst>
            </p:cNvPr>
            <p:cNvSpPr/>
            <p:nvPr/>
          </p:nvSpPr>
          <p:spPr>
            <a:xfrm>
              <a:off x="1617915" y="5473464"/>
              <a:ext cx="1193596" cy="287002"/>
            </a:xfrm>
            <a:prstGeom prst="rect">
              <a:avLst/>
            </a:prstGeom>
          </p:spPr>
          <p:txBody>
            <a:bodyPr wrap="square" lIns="0" tIns="0" rIns="0" bIns="0">
              <a:spAutoFit/>
            </a:bodyPr>
            <a:lstStyle/>
            <a:p>
              <a:pPr algn="ctr"/>
              <a:r>
                <a:rPr lang="zh-CN" altLang="en-US" sz="1865"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ExtraLight" panose="020B0200000000000000" pitchFamily="34" charset="-122"/>
                </a:rPr>
                <a:t>关键词</a:t>
              </a:r>
            </a:p>
          </p:txBody>
        </p:sp>
        <p:sp>
          <p:nvSpPr>
            <p:cNvPr id="51" name="TextBox 52">
              <a:extLst>
                <a:ext uri="{FF2B5EF4-FFF2-40B4-BE49-F238E27FC236}">
                  <a16:creationId xmlns:a16="http://schemas.microsoft.com/office/drawing/2014/main" id="{62E4BCE9-09DD-4CED-B681-61E07E011766}"/>
                </a:ext>
              </a:extLst>
            </p:cNvPr>
            <p:cNvSpPr txBox="1"/>
            <p:nvPr/>
          </p:nvSpPr>
          <p:spPr>
            <a:xfrm>
              <a:off x="1617915" y="5878492"/>
              <a:ext cx="2257705" cy="503023"/>
            </a:xfrm>
            <a:prstGeom prst="rect">
              <a:avLst/>
            </a:prstGeom>
            <a:noFill/>
          </p:spPr>
          <p:txBody>
            <a:bodyPr wrap="square" lIns="0" tIns="0" rIns="0" bIns="0" rtlCol="0">
              <a:spAutoFit/>
            </a:bodyPr>
            <a:lstStyle/>
            <a:p>
              <a:pPr algn="ct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a:p>
              <a:pPr algn="ct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spTree>
    <p:extLst>
      <p:ext uri="{BB962C8B-B14F-4D97-AF65-F5344CB8AC3E}">
        <p14:creationId xmlns:p14="http://schemas.microsoft.com/office/powerpoint/2010/main" val="222631010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矩形 15">
            <a:extLst>
              <a:ext uri="{FF2B5EF4-FFF2-40B4-BE49-F238E27FC236}">
                <a16:creationId xmlns:a16="http://schemas.microsoft.com/office/drawing/2014/main" id="{091CE84F-1381-4910-B7B1-D5E9C5D79E64}"/>
              </a:ext>
            </a:extLst>
          </p:cNvPr>
          <p:cNvSpPr/>
          <p:nvPr/>
        </p:nvSpPr>
        <p:spPr>
          <a:xfrm>
            <a:off x="0" y="0"/>
            <a:ext cx="12192000"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 27" descr="图片包含 气泡, 玻璃&#10;&#10;描述已自动生成">
            <a:extLst>
              <a:ext uri="{FF2B5EF4-FFF2-40B4-BE49-F238E27FC236}">
                <a16:creationId xmlns:a16="http://schemas.microsoft.com/office/drawing/2014/main" id="{E5D8B921-F21B-4B2C-A511-3817129958E8}"/>
              </a:ext>
            </a:extLst>
          </p:cNvPr>
          <p:cNvPicPr>
            <a:picLocks noChangeAspect="1"/>
          </p:cNvPicPr>
          <p:nvPr/>
        </p:nvPicPr>
        <p:blipFill>
          <a:blip r:embed="rId3">
            <a:alphaModFix amt="40000"/>
            <a:extLst>
              <a:ext uri="{28A0092B-C50C-407E-A947-70E740481C1C}">
                <a14:useLocalDpi xmlns:a14="http://schemas.microsoft.com/office/drawing/2010/main"/>
              </a:ext>
            </a:extLst>
          </a:blip>
          <a:stretch>
            <a:fillRect/>
          </a:stretch>
        </p:blipFill>
        <p:spPr>
          <a:xfrm>
            <a:off x="1976130" y="0"/>
            <a:ext cx="8239741" cy="6858000"/>
          </a:xfrm>
          <a:prstGeom prst="rect">
            <a:avLst/>
          </a:prstGeom>
        </p:spPr>
      </p:pic>
      <p:sp>
        <p:nvSpPr>
          <p:cNvPr id="17" name="矩形 16">
            <a:extLst>
              <a:ext uri="{FF2B5EF4-FFF2-40B4-BE49-F238E27FC236}">
                <a16:creationId xmlns:a16="http://schemas.microsoft.com/office/drawing/2014/main" id="{7A4DCA89-8365-4982-8577-3C341529C259}"/>
              </a:ext>
            </a:extLst>
          </p:cNvPr>
          <p:cNvSpPr/>
          <p:nvPr/>
        </p:nvSpPr>
        <p:spPr>
          <a:xfrm>
            <a:off x="1066800" y="1385347"/>
            <a:ext cx="6667500" cy="3352800"/>
          </a:xfrm>
          <a:prstGeom prst="rect">
            <a:avLst/>
          </a:prstGeom>
          <a:noFill/>
          <a:ln w="76200">
            <a:solidFill>
              <a:srgbClr val="019CB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a:extLst>
              <a:ext uri="{FF2B5EF4-FFF2-40B4-BE49-F238E27FC236}">
                <a16:creationId xmlns:a16="http://schemas.microsoft.com/office/drawing/2014/main" id="{C71FBB1B-488F-42F9-93F2-42931583E72A}"/>
              </a:ext>
            </a:extLst>
          </p:cNvPr>
          <p:cNvGrpSpPr/>
          <p:nvPr/>
        </p:nvGrpSpPr>
        <p:grpSpPr>
          <a:xfrm>
            <a:off x="1438275" y="2167500"/>
            <a:ext cx="5381625" cy="1788495"/>
            <a:chOff x="1438275" y="2380864"/>
            <a:chExt cx="5381625" cy="1788495"/>
          </a:xfrm>
        </p:grpSpPr>
        <p:sp>
          <p:nvSpPr>
            <p:cNvPr id="18" name="Viktoria…">
              <a:extLst>
                <a:ext uri="{FF2B5EF4-FFF2-40B4-BE49-F238E27FC236}">
                  <a16:creationId xmlns:a16="http://schemas.microsoft.com/office/drawing/2014/main" id="{D0B86AD6-7612-44D4-98B9-E7434BFDA351}"/>
                </a:ext>
              </a:extLst>
            </p:cNvPr>
            <p:cNvSpPr/>
            <p:nvPr/>
          </p:nvSpPr>
          <p:spPr>
            <a:xfrm>
              <a:off x="1438275" y="3059668"/>
              <a:ext cx="5381625"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dist"/>
              <a:r>
                <a:rPr lang="zh-CN" altLang="en-US" sz="48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感谢您的耐心聆听</a:t>
              </a:r>
            </a:p>
          </p:txBody>
        </p:sp>
        <p:sp>
          <p:nvSpPr>
            <p:cNvPr id="19" name="Viktoria…">
              <a:extLst>
                <a:ext uri="{FF2B5EF4-FFF2-40B4-BE49-F238E27FC236}">
                  <a16:creationId xmlns:a16="http://schemas.microsoft.com/office/drawing/2014/main" id="{E941102A-A449-4573-8442-444117D28E60}"/>
                </a:ext>
              </a:extLst>
            </p:cNvPr>
            <p:cNvSpPr/>
            <p:nvPr/>
          </p:nvSpPr>
          <p:spPr>
            <a:xfrm>
              <a:off x="1495425" y="2380864"/>
              <a:ext cx="2085976" cy="49244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dist"/>
              <a:r>
                <a:rPr lang="zh-CN" altLang="en-US" sz="32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工业</a:t>
              </a:r>
              <a:r>
                <a:rPr lang="en-US" altLang="zh-CN" sz="32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a:t>
              </a:r>
              <a:r>
                <a:rPr lang="zh-CN" altLang="en-US" sz="32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制造</a:t>
              </a:r>
            </a:p>
          </p:txBody>
        </p:sp>
        <p:sp>
          <p:nvSpPr>
            <p:cNvPr id="20" name="Viktoria…">
              <a:extLst>
                <a:ext uri="{FF2B5EF4-FFF2-40B4-BE49-F238E27FC236}">
                  <a16:creationId xmlns:a16="http://schemas.microsoft.com/office/drawing/2014/main" id="{50CC41F8-0B6F-48B8-896C-66A2C51B40AA}"/>
                </a:ext>
              </a:extLst>
            </p:cNvPr>
            <p:cNvSpPr/>
            <p:nvPr/>
          </p:nvSpPr>
          <p:spPr>
            <a:xfrm>
              <a:off x="1495425" y="3984693"/>
              <a:ext cx="5324475" cy="184666"/>
            </a:xfrm>
            <a:prstGeom prst="rect">
              <a:avLst/>
            </a:prstGeom>
            <a:noFill/>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dist"/>
              <a:r>
                <a:rPr lang="en-US" altLang="zh-CN" sz="12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Thank you for listening</a:t>
              </a:r>
              <a:endParaRPr lang="zh-CN" altLang="en-US" sz="12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sp>
        <p:nvSpPr>
          <p:cNvPr id="22" name="Viktoria…">
            <a:extLst>
              <a:ext uri="{FF2B5EF4-FFF2-40B4-BE49-F238E27FC236}">
                <a16:creationId xmlns:a16="http://schemas.microsoft.com/office/drawing/2014/main" id="{A77F4FE0-9922-4B39-BB60-0B2A7A16D28A}"/>
              </a:ext>
            </a:extLst>
          </p:cNvPr>
          <p:cNvSpPr/>
          <p:nvPr/>
        </p:nvSpPr>
        <p:spPr>
          <a:xfrm>
            <a:off x="1319213" y="5226432"/>
            <a:ext cx="1557337" cy="246221"/>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dist"/>
            <a:r>
              <a:rPr lang="zh-CN" altLang="en-US" sz="16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汇报部门：</a:t>
            </a:r>
            <a:r>
              <a:rPr lang="en-US" altLang="zh-CN" sz="16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XXX</a:t>
            </a:r>
            <a:endParaRPr lang="zh-CN" altLang="en-US" sz="16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23" name="Viktoria…">
            <a:extLst>
              <a:ext uri="{FF2B5EF4-FFF2-40B4-BE49-F238E27FC236}">
                <a16:creationId xmlns:a16="http://schemas.microsoft.com/office/drawing/2014/main" id="{498D8748-A865-442C-8982-6F7E21B5E13B}"/>
              </a:ext>
            </a:extLst>
          </p:cNvPr>
          <p:cNvSpPr/>
          <p:nvPr/>
        </p:nvSpPr>
        <p:spPr>
          <a:xfrm>
            <a:off x="3167063" y="5226432"/>
            <a:ext cx="1557337" cy="246221"/>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dist"/>
            <a:r>
              <a:rPr lang="zh-CN" altLang="en-US" sz="16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汇报人：</a:t>
            </a:r>
            <a:r>
              <a:rPr lang="en-US" altLang="zh-CN" sz="16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XXX</a:t>
            </a:r>
            <a:endParaRPr lang="zh-CN" altLang="en-US" sz="16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Tree>
    <p:extLst>
      <p:ext uri="{BB962C8B-B14F-4D97-AF65-F5344CB8AC3E}">
        <p14:creationId xmlns:p14="http://schemas.microsoft.com/office/powerpoint/2010/main" val="392974602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4">
            <a:extLst>
              <a:ext uri="{FF2B5EF4-FFF2-40B4-BE49-F238E27FC236}">
                <a16:creationId xmlns:a16="http://schemas.microsoft.com/office/drawing/2014/main" id="{D5AB0343-BE14-40AD-A462-DEA1A4C20108}"/>
              </a:ext>
            </a:extLst>
          </p:cNvPr>
          <p:cNvSpPr txBox="1"/>
          <p:nvPr/>
        </p:nvSpPr>
        <p:spPr>
          <a:xfrm>
            <a:off x="3352969" y="3391552"/>
            <a:ext cx="5767695" cy="772456"/>
          </a:xfrm>
          <a:prstGeom prst="rect">
            <a:avLst/>
          </a:prstGeom>
          <a:noFill/>
        </p:spPr>
        <p:txBody>
          <a:bodyPr wrap="square" lIns="0" tIns="0" rIns="0" bIns="0" rtlCol="0">
            <a:spAutoFit/>
          </a:bodyPr>
          <a:lstStyle/>
          <a:p>
            <a:pPr marL="342900" indent="-342900">
              <a:lnSpc>
                <a:spcPct val="130000"/>
              </a:lnSpc>
              <a:buFont typeface="Arial" panose="020B0604020202020204" pitchFamily="34" charset="0"/>
              <a:buChar char="•"/>
              <a:defRPr sz="1915" b="0" i="0" u="none" strike="noStrike" kern="1200" spc="0" baseline="0">
                <a:solidFill>
                  <a:prstClr val="black">
                    <a:lumMod val="65000"/>
                    <a:lumOff val="35000"/>
                  </a:prstClr>
                </a:solidFill>
                <a:latin typeface="+mn-lt"/>
                <a:ea typeface="+mn-ea"/>
                <a:cs typeface="+mn-cs"/>
              </a:defRPr>
            </a:pPr>
            <a:r>
              <a:rPr lang="zh-CN" altLang="en-US" sz="2000"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拥有</a:t>
            </a:r>
            <a:r>
              <a:rPr lang="en-US" altLang="zh-CN" sz="2000"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5</a:t>
            </a:r>
            <a:r>
              <a:rPr lang="zh-CN" altLang="en-US" sz="2000"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年多</a:t>
            </a:r>
            <a:r>
              <a:rPr lang="en-US" altLang="zh-CN" sz="2000"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PPT</a:t>
            </a:r>
            <a:r>
              <a:rPr lang="zh-CN" altLang="en-US" sz="2000"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定制设计经验，曾为不少国企和外资企业等单位提供</a:t>
            </a:r>
            <a:r>
              <a:rPr lang="en-US" altLang="zh-CN" sz="2000"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PPT</a:t>
            </a:r>
            <a:r>
              <a:rPr lang="zh-CN" altLang="en-US" sz="2000"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设计服务</a:t>
            </a:r>
            <a:endParaRPr lang="en-US" altLang="zh-CN" sz="2000"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nvGrpSpPr>
          <p:cNvPr id="9" name="组合 8">
            <a:extLst>
              <a:ext uri="{FF2B5EF4-FFF2-40B4-BE49-F238E27FC236}">
                <a16:creationId xmlns:a16="http://schemas.microsoft.com/office/drawing/2014/main" id="{4486B636-AC0E-45C5-83EE-6B2AF697B9D4}"/>
              </a:ext>
            </a:extLst>
          </p:cNvPr>
          <p:cNvGrpSpPr/>
          <p:nvPr/>
        </p:nvGrpSpPr>
        <p:grpSpPr>
          <a:xfrm>
            <a:off x="3071336" y="1088103"/>
            <a:ext cx="4908616" cy="1924050"/>
            <a:chOff x="3048000" y="1858119"/>
            <a:chExt cx="4908616" cy="1924050"/>
          </a:xfrm>
        </p:grpSpPr>
        <p:sp>
          <p:nvSpPr>
            <p:cNvPr id="4" name="椭圆 3">
              <a:extLst>
                <a:ext uri="{FF2B5EF4-FFF2-40B4-BE49-F238E27FC236}">
                  <a16:creationId xmlns:a16="http://schemas.microsoft.com/office/drawing/2014/main" id="{8CDD4816-5CCC-439A-B45F-147FD3217761}"/>
                </a:ext>
              </a:extLst>
            </p:cNvPr>
            <p:cNvSpPr/>
            <p:nvPr/>
          </p:nvSpPr>
          <p:spPr>
            <a:xfrm>
              <a:off x="3048000" y="1858119"/>
              <a:ext cx="1924050" cy="1924050"/>
            </a:xfrm>
            <a:prstGeom prst="ellipse">
              <a:avLst/>
            </a:pr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a:extLst>
                <a:ext uri="{FF2B5EF4-FFF2-40B4-BE49-F238E27FC236}">
                  <a16:creationId xmlns:a16="http://schemas.microsoft.com/office/drawing/2014/main" id="{C58DB509-398E-40EA-9433-4E9341F2397E}"/>
                </a:ext>
              </a:extLst>
            </p:cNvPr>
            <p:cNvGrpSpPr/>
            <p:nvPr/>
          </p:nvGrpSpPr>
          <p:grpSpPr>
            <a:xfrm>
              <a:off x="5432386" y="2401789"/>
              <a:ext cx="2524230" cy="822536"/>
              <a:chOff x="4727536" y="2650689"/>
              <a:chExt cx="2524230" cy="822536"/>
            </a:xfrm>
          </p:grpSpPr>
          <p:sp>
            <p:nvSpPr>
              <p:cNvPr id="5" name="TextBox 54">
                <a:extLst>
                  <a:ext uri="{FF2B5EF4-FFF2-40B4-BE49-F238E27FC236}">
                    <a16:creationId xmlns:a16="http://schemas.microsoft.com/office/drawing/2014/main" id="{7A368976-4342-4BDA-84C4-27F01A6E40E9}"/>
                  </a:ext>
                </a:extLst>
              </p:cNvPr>
              <p:cNvSpPr txBox="1"/>
              <p:nvPr/>
            </p:nvSpPr>
            <p:spPr>
              <a:xfrm>
                <a:off x="4727536" y="2650689"/>
                <a:ext cx="1211871" cy="369332"/>
              </a:xfrm>
              <a:prstGeom prst="rect">
                <a:avLst/>
              </a:prstGeom>
              <a:noFill/>
            </p:spPr>
            <p:txBody>
              <a:bodyPr wrap="none" lIns="0" tIns="0" rIns="0" bIns="0" rtlCol="0">
                <a:spAutoFit/>
              </a:bodyPr>
              <a:lstStyle/>
              <a:p>
                <a:pPr algn="ctr">
                  <a:defRPr sz="1915" b="0" i="0" u="none" strike="noStrike" kern="1200" spc="0" baseline="0">
                    <a:solidFill>
                      <a:prstClr val="black">
                        <a:lumMod val="65000"/>
                        <a:lumOff val="35000"/>
                      </a:prstClr>
                    </a:solidFill>
                    <a:latin typeface="+mn-lt"/>
                    <a:ea typeface="+mn-ea"/>
                    <a:cs typeface="+mn-cs"/>
                  </a:defRPr>
                </a:pPr>
                <a:r>
                  <a:rPr lang="zh-CN" altLang="en-US" sz="2400"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清风有亮</a:t>
                </a:r>
                <a:endParaRPr lang="en-US" altLang="zh-CN" sz="2400"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7" name="TextBox 54">
                <a:extLst>
                  <a:ext uri="{FF2B5EF4-FFF2-40B4-BE49-F238E27FC236}">
                    <a16:creationId xmlns:a16="http://schemas.microsoft.com/office/drawing/2014/main" id="{DBA738E0-1D8F-4349-B27E-81593F80172E}"/>
                  </a:ext>
                </a:extLst>
              </p:cNvPr>
              <p:cNvSpPr txBox="1"/>
              <p:nvPr/>
            </p:nvSpPr>
            <p:spPr>
              <a:xfrm>
                <a:off x="4735051" y="3165448"/>
                <a:ext cx="2516715" cy="307777"/>
              </a:xfrm>
              <a:prstGeom prst="rect">
                <a:avLst/>
              </a:prstGeom>
              <a:noFill/>
            </p:spPr>
            <p:txBody>
              <a:bodyPr wrap="none" lIns="0" tIns="0" rIns="0" bIns="0" rtlCol="0">
                <a:spAutoFit/>
              </a:bodyPr>
              <a:lstStyle/>
              <a:p>
                <a:pPr algn="ctr">
                  <a:defRPr sz="1915" b="0" i="0" u="none" strike="noStrike" kern="1200" spc="0" baseline="0">
                    <a:solidFill>
                      <a:prstClr val="black">
                        <a:lumMod val="65000"/>
                        <a:lumOff val="35000"/>
                      </a:prstClr>
                    </a:solidFill>
                    <a:latin typeface="+mn-lt"/>
                    <a:ea typeface="+mn-ea"/>
                    <a:cs typeface="+mn-cs"/>
                  </a:defRPr>
                </a:pPr>
                <a:r>
                  <a:rPr lang="zh-CN" altLang="en-US" sz="2000"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精彩演示，奇妙人生。</a:t>
                </a:r>
                <a:endParaRPr lang="en-US" altLang="zh-CN" sz="2000"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sp>
        <p:nvSpPr>
          <p:cNvPr id="10" name="TextBox 54">
            <a:extLst>
              <a:ext uri="{FF2B5EF4-FFF2-40B4-BE49-F238E27FC236}">
                <a16:creationId xmlns:a16="http://schemas.microsoft.com/office/drawing/2014/main" id="{11BF1176-6124-4F4B-99B0-13A94A2F9848}"/>
              </a:ext>
            </a:extLst>
          </p:cNvPr>
          <p:cNvSpPr txBox="1"/>
          <p:nvPr/>
        </p:nvSpPr>
        <p:spPr>
          <a:xfrm>
            <a:off x="3352969" y="4391528"/>
            <a:ext cx="6438731" cy="307777"/>
          </a:xfrm>
          <a:prstGeom prst="rect">
            <a:avLst/>
          </a:prstGeom>
          <a:noFill/>
        </p:spPr>
        <p:txBody>
          <a:bodyPr wrap="square" lIns="0" tIns="0" rIns="0" bIns="0" rtlCol="0">
            <a:spAutoFit/>
          </a:bodyPr>
          <a:lstStyle/>
          <a:p>
            <a:pPr marL="342900" indent="-342900">
              <a:buFont typeface="Arial" panose="020B0604020202020204" pitchFamily="34" charset="0"/>
              <a:buChar char="•"/>
              <a:defRPr sz="1915" b="0" i="0" u="none" strike="noStrike" kern="1200" spc="0" baseline="0">
                <a:solidFill>
                  <a:prstClr val="black">
                    <a:lumMod val="65000"/>
                    <a:lumOff val="35000"/>
                  </a:prstClr>
                </a:solidFill>
                <a:latin typeface="+mn-lt"/>
                <a:ea typeface="+mn-ea"/>
                <a:cs typeface="+mn-cs"/>
              </a:defRPr>
            </a:pPr>
            <a:r>
              <a:rPr lang="zh-CN" altLang="en-US" sz="2000"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每天发布高品质原创文档，欢迎下载和收藏列表页</a:t>
            </a:r>
            <a:endParaRPr lang="en-US" altLang="zh-CN" sz="2000"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11" name="TextBox 54">
            <a:extLst>
              <a:ext uri="{FF2B5EF4-FFF2-40B4-BE49-F238E27FC236}">
                <a16:creationId xmlns:a16="http://schemas.microsoft.com/office/drawing/2014/main" id="{151219B0-8D1E-4EEA-8D8E-C5C87AF427DA}"/>
              </a:ext>
            </a:extLst>
          </p:cNvPr>
          <p:cNvSpPr txBox="1"/>
          <p:nvPr/>
        </p:nvSpPr>
        <p:spPr>
          <a:xfrm>
            <a:off x="3352969" y="5462121"/>
            <a:ext cx="5767695" cy="307777"/>
          </a:xfrm>
          <a:prstGeom prst="rect">
            <a:avLst/>
          </a:prstGeom>
          <a:noFill/>
        </p:spPr>
        <p:txBody>
          <a:bodyPr wrap="square" lIns="0" tIns="0" rIns="0" bIns="0" rtlCol="0">
            <a:spAutoFit/>
          </a:bodyPr>
          <a:lstStyle/>
          <a:p>
            <a:pPr marL="342900" indent="-342900">
              <a:buFont typeface="Arial" panose="020B0604020202020204" pitchFamily="34" charset="0"/>
              <a:buChar char="•"/>
              <a:defRPr sz="1915" b="0" i="0" u="none" strike="noStrike" kern="1200" spc="0" baseline="0">
                <a:solidFill>
                  <a:prstClr val="black">
                    <a:lumMod val="65000"/>
                    <a:lumOff val="35000"/>
                  </a:prstClr>
                </a:solidFill>
                <a:latin typeface="+mn-lt"/>
                <a:ea typeface="+mn-ea"/>
                <a:cs typeface="+mn-cs"/>
              </a:defRPr>
            </a:pPr>
            <a:r>
              <a:rPr lang="zh-CN" altLang="en-US" sz="2000" dirty="0">
                <a:latin typeface="阿里巴巴普惠体" panose="00020600040101010101" pitchFamily="18" charset="-122"/>
                <a:ea typeface="阿里巴巴普惠体" panose="00020600040101010101" pitchFamily="18" charset="-122"/>
                <a:cs typeface="阿里巴巴普惠体" panose="00020600040101010101" pitchFamily="18" charset="-122"/>
                <a:sym typeface="思源黑体 CN Light" panose="020B0300000000000000" pitchFamily="34" charset="-122"/>
              </a:rPr>
              <a:t>以一敌百，用精彩的演示让您在职场上春风得意！</a:t>
            </a:r>
            <a:endParaRPr lang="en-US" altLang="zh-CN" sz="2000" dirty="0">
              <a:latin typeface="阿里巴巴普惠体" panose="00020600040101010101" pitchFamily="18" charset="-122"/>
              <a:ea typeface="阿里巴巴普惠体" panose="00020600040101010101" pitchFamily="18" charset="-122"/>
              <a:cs typeface="阿里巴巴普惠体" panose="00020600040101010101" pitchFamily="18" charset="-122"/>
              <a:sym typeface="思源黑体 CN Light" panose="020B0300000000000000" pitchFamily="34" charset="-122"/>
            </a:endParaRPr>
          </a:p>
        </p:txBody>
      </p:sp>
      <p:sp>
        <p:nvSpPr>
          <p:cNvPr id="12" name="TextBox 54">
            <a:extLst>
              <a:ext uri="{FF2B5EF4-FFF2-40B4-BE49-F238E27FC236}">
                <a16:creationId xmlns:a16="http://schemas.microsoft.com/office/drawing/2014/main" id="{CA77E8D9-403C-4318-8698-9B34779C8E69}"/>
              </a:ext>
            </a:extLst>
          </p:cNvPr>
          <p:cNvSpPr txBox="1"/>
          <p:nvPr/>
        </p:nvSpPr>
        <p:spPr>
          <a:xfrm>
            <a:off x="3352969" y="4926825"/>
            <a:ext cx="5767695" cy="307777"/>
          </a:xfrm>
          <a:prstGeom prst="rect">
            <a:avLst/>
          </a:prstGeom>
          <a:noFill/>
        </p:spPr>
        <p:txBody>
          <a:bodyPr wrap="square" lIns="0" tIns="0" rIns="0" bIns="0" rtlCol="0">
            <a:spAutoFit/>
          </a:bodyPr>
          <a:lstStyle/>
          <a:p>
            <a:pPr>
              <a:defRPr sz="1915" b="0" i="0" u="none" strike="noStrike" kern="1200" spc="0" baseline="0">
                <a:solidFill>
                  <a:prstClr val="black">
                    <a:lumMod val="65000"/>
                    <a:lumOff val="35000"/>
                  </a:prstClr>
                </a:solidFill>
                <a:latin typeface="+mn-lt"/>
                <a:ea typeface="+mn-ea"/>
                <a:cs typeface="+mn-cs"/>
              </a:defRPr>
            </a:pPr>
            <a:r>
              <a:rPr lang="en-US" altLang="zh-CN" sz="2000"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hlinkClick r:id="rId3"/>
              </a:rPr>
              <a:t>https://chn.docer.com/works?userid=315472082</a:t>
            </a:r>
            <a:endParaRPr lang="en-US" altLang="zh-CN" sz="2000" dirty="0">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14" name="矩形 13">
            <a:extLst>
              <a:ext uri="{FF2B5EF4-FFF2-40B4-BE49-F238E27FC236}">
                <a16:creationId xmlns:a16="http://schemas.microsoft.com/office/drawing/2014/main" id="{E6E061BC-8AFF-4289-A3A9-BC922D22A617}"/>
              </a:ext>
            </a:extLst>
          </p:cNvPr>
          <p:cNvSpPr/>
          <p:nvPr/>
        </p:nvSpPr>
        <p:spPr>
          <a:xfrm>
            <a:off x="1657350" y="710176"/>
            <a:ext cx="8877300" cy="5437649"/>
          </a:xfrm>
          <a:prstGeom prst="rect">
            <a:avLst/>
          </a:prstGeom>
          <a:noFill/>
          <a:ln>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6351925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矩形 15">
            <a:extLst>
              <a:ext uri="{FF2B5EF4-FFF2-40B4-BE49-F238E27FC236}">
                <a16:creationId xmlns:a16="http://schemas.microsoft.com/office/drawing/2014/main" id="{091CE84F-1381-4910-B7B1-D5E9C5D79E64}"/>
              </a:ext>
            </a:extLst>
          </p:cNvPr>
          <p:cNvSpPr/>
          <p:nvPr/>
        </p:nvSpPr>
        <p:spPr>
          <a:xfrm>
            <a:off x="0" y="0"/>
            <a:ext cx="12192000"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文本框 10">
            <a:extLst>
              <a:ext uri="{FF2B5EF4-FFF2-40B4-BE49-F238E27FC236}">
                <a16:creationId xmlns:a16="http://schemas.microsoft.com/office/drawing/2014/main" id="{6C42D0E9-59E3-4356-B3EE-42DECA1FE5D3}"/>
              </a:ext>
            </a:extLst>
          </p:cNvPr>
          <p:cNvSpPr txBox="1"/>
          <p:nvPr/>
        </p:nvSpPr>
        <p:spPr>
          <a:xfrm>
            <a:off x="5149688" y="804652"/>
            <a:ext cx="1746412" cy="769441"/>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bodyPr>
          <a:lstStyle/>
          <a:p>
            <a:pPr algn="dist"/>
            <a:r>
              <a:rPr lang="zh-CN" altLang="en-US" sz="4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目录</a:t>
            </a:r>
          </a:p>
        </p:txBody>
      </p:sp>
      <p:cxnSp>
        <p:nvCxnSpPr>
          <p:cNvPr id="3" name="直接连接符 2">
            <a:extLst>
              <a:ext uri="{FF2B5EF4-FFF2-40B4-BE49-F238E27FC236}">
                <a16:creationId xmlns:a16="http://schemas.microsoft.com/office/drawing/2014/main" id="{27AE8E75-96ED-48F1-AFAA-3529FE2120D7}"/>
              </a:ext>
            </a:extLst>
          </p:cNvPr>
          <p:cNvCxnSpPr/>
          <p:nvPr/>
        </p:nvCxnSpPr>
        <p:spPr>
          <a:xfrm>
            <a:off x="5222794" y="1574093"/>
            <a:ext cx="1600200" cy="0"/>
          </a:xfrm>
          <a:prstGeom prst="line">
            <a:avLst/>
          </a:prstGeom>
          <a:ln>
            <a:gradFill flip="none" rotWithShape="1">
              <a:gsLst>
                <a:gs pos="0">
                  <a:srgbClr val="019CBC"/>
                </a:gs>
                <a:gs pos="100000">
                  <a:schemeClr val="bg1">
                    <a:alpha val="0"/>
                  </a:schemeClr>
                </a:gs>
              </a:gsLst>
              <a:path path="circl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sp>
        <p:nvSpPr>
          <p:cNvPr id="14" name="Viktoria…">
            <a:extLst>
              <a:ext uri="{FF2B5EF4-FFF2-40B4-BE49-F238E27FC236}">
                <a16:creationId xmlns:a16="http://schemas.microsoft.com/office/drawing/2014/main" id="{50A52C3D-8E8F-4F4C-81C3-CDBE54B302C4}"/>
              </a:ext>
            </a:extLst>
          </p:cNvPr>
          <p:cNvSpPr/>
          <p:nvPr/>
        </p:nvSpPr>
        <p:spPr>
          <a:xfrm>
            <a:off x="4881563" y="1767673"/>
            <a:ext cx="2428875" cy="307777"/>
          </a:xfrm>
          <a:prstGeom prst="rect">
            <a:avLst/>
          </a:prstGeom>
          <a:noFill/>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dist"/>
            <a:r>
              <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contents</a:t>
            </a:r>
            <a:endPar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15" name="矩形 14">
            <a:extLst>
              <a:ext uri="{FF2B5EF4-FFF2-40B4-BE49-F238E27FC236}">
                <a16:creationId xmlns:a16="http://schemas.microsoft.com/office/drawing/2014/main" id="{EE4608BC-36D2-4CA7-9976-5985CB7F3EF9}"/>
              </a:ext>
            </a:extLst>
          </p:cNvPr>
          <p:cNvSpPr/>
          <p:nvPr/>
        </p:nvSpPr>
        <p:spPr>
          <a:xfrm>
            <a:off x="976572" y="3067200"/>
            <a:ext cx="1760604" cy="1760604"/>
          </a:xfrm>
          <a:prstGeom prst="rect">
            <a:avLst/>
          </a:prstGeom>
          <a:noFill/>
          <a:ln w="28575">
            <a:solidFill>
              <a:srgbClr val="019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id="{90BC6E85-2824-47C3-BF5F-F9EC09EFF3AD}"/>
              </a:ext>
            </a:extLst>
          </p:cNvPr>
          <p:cNvSpPr/>
          <p:nvPr/>
        </p:nvSpPr>
        <p:spPr>
          <a:xfrm>
            <a:off x="1136627" y="2951201"/>
            <a:ext cx="1760604" cy="1760604"/>
          </a:xfrm>
          <a:prstGeom prst="rect">
            <a:avLst/>
          </a:prstGeom>
          <a:solidFill>
            <a:srgbClr val="019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a:extLst>
              <a:ext uri="{FF2B5EF4-FFF2-40B4-BE49-F238E27FC236}">
                <a16:creationId xmlns:a16="http://schemas.microsoft.com/office/drawing/2014/main" id="{E84EB4BB-0C2B-4B2D-8407-04E24F4A01BB}"/>
              </a:ext>
            </a:extLst>
          </p:cNvPr>
          <p:cNvGrpSpPr/>
          <p:nvPr/>
        </p:nvGrpSpPr>
        <p:grpSpPr>
          <a:xfrm>
            <a:off x="1311346" y="3252874"/>
            <a:ext cx="1411167" cy="1157258"/>
            <a:chOff x="1332999" y="3591704"/>
            <a:chExt cx="1411167" cy="1157258"/>
          </a:xfrm>
        </p:grpSpPr>
        <p:sp>
          <p:nvSpPr>
            <p:cNvPr id="26" name="Viktoria…">
              <a:extLst>
                <a:ext uri="{FF2B5EF4-FFF2-40B4-BE49-F238E27FC236}">
                  <a16:creationId xmlns:a16="http://schemas.microsoft.com/office/drawing/2014/main" id="{8AB50F60-1944-4F5A-AF00-4A3985B92862}"/>
                </a:ext>
              </a:extLst>
            </p:cNvPr>
            <p:cNvSpPr/>
            <p:nvPr/>
          </p:nvSpPr>
          <p:spPr>
            <a:xfrm>
              <a:off x="1428732" y="4010298"/>
              <a:ext cx="1219701" cy="73866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dist"/>
              <a:r>
                <a:rPr lang="zh-CN" altLang="en-US" sz="2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第一部分</a:t>
              </a:r>
              <a:endParaRPr lang="en-US" altLang="zh-CN" sz="2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a:p>
              <a:pPr algn="dist"/>
              <a:r>
                <a:rPr lang="zh-CN" altLang="en-US" sz="2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标题内容</a:t>
              </a:r>
            </a:p>
          </p:txBody>
        </p:sp>
        <p:sp>
          <p:nvSpPr>
            <p:cNvPr id="27" name="Viktoria…">
              <a:extLst>
                <a:ext uri="{FF2B5EF4-FFF2-40B4-BE49-F238E27FC236}">
                  <a16:creationId xmlns:a16="http://schemas.microsoft.com/office/drawing/2014/main" id="{1D23B4A6-3B1B-47FF-839C-AA92010CC8B0}"/>
                </a:ext>
              </a:extLst>
            </p:cNvPr>
            <p:cNvSpPr/>
            <p:nvPr/>
          </p:nvSpPr>
          <p:spPr>
            <a:xfrm>
              <a:off x="1332999" y="3591704"/>
              <a:ext cx="1411167" cy="276999"/>
            </a:xfrm>
            <a:prstGeom prst="rect">
              <a:avLst/>
            </a:prstGeom>
            <a:noFill/>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dist"/>
              <a:r>
                <a:rPr lang="en-US" altLang="zh-CN"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PART ONE</a:t>
              </a:r>
              <a:endParaRPr lang="zh-CN" altLang="en-US"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sp>
        <p:nvSpPr>
          <p:cNvPr id="30" name="矩形 29">
            <a:extLst>
              <a:ext uri="{FF2B5EF4-FFF2-40B4-BE49-F238E27FC236}">
                <a16:creationId xmlns:a16="http://schemas.microsoft.com/office/drawing/2014/main" id="{573321CC-C25D-42CC-914E-257427CD6F91}"/>
              </a:ext>
            </a:extLst>
          </p:cNvPr>
          <p:cNvSpPr/>
          <p:nvPr/>
        </p:nvSpPr>
        <p:spPr>
          <a:xfrm>
            <a:off x="3777111" y="3067200"/>
            <a:ext cx="1760604" cy="1760604"/>
          </a:xfrm>
          <a:prstGeom prst="rect">
            <a:avLst/>
          </a:prstGeom>
          <a:noFill/>
          <a:ln w="28575">
            <a:solidFill>
              <a:srgbClr val="019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a:extLst>
              <a:ext uri="{FF2B5EF4-FFF2-40B4-BE49-F238E27FC236}">
                <a16:creationId xmlns:a16="http://schemas.microsoft.com/office/drawing/2014/main" id="{FAFCA347-1A82-4E5F-93B9-D0CF66004AC6}"/>
              </a:ext>
            </a:extLst>
          </p:cNvPr>
          <p:cNvSpPr/>
          <p:nvPr/>
        </p:nvSpPr>
        <p:spPr>
          <a:xfrm>
            <a:off x="3937166" y="2951201"/>
            <a:ext cx="1760604" cy="1760604"/>
          </a:xfrm>
          <a:prstGeom prst="rect">
            <a:avLst/>
          </a:prstGeom>
          <a:solidFill>
            <a:srgbClr val="019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a:extLst>
              <a:ext uri="{FF2B5EF4-FFF2-40B4-BE49-F238E27FC236}">
                <a16:creationId xmlns:a16="http://schemas.microsoft.com/office/drawing/2014/main" id="{2718E3B0-EDE5-4C3E-9708-7FCEF1CB46CA}"/>
              </a:ext>
            </a:extLst>
          </p:cNvPr>
          <p:cNvGrpSpPr/>
          <p:nvPr/>
        </p:nvGrpSpPr>
        <p:grpSpPr>
          <a:xfrm>
            <a:off x="4111885" y="3252874"/>
            <a:ext cx="1411167" cy="1157258"/>
            <a:chOff x="1332999" y="3591704"/>
            <a:chExt cx="1411167" cy="1157258"/>
          </a:xfrm>
        </p:grpSpPr>
        <p:sp>
          <p:nvSpPr>
            <p:cNvPr id="33" name="Viktoria…">
              <a:extLst>
                <a:ext uri="{FF2B5EF4-FFF2-40B4-BE49-F238E27FC236}">
                  <a16:creationId xmlns:a16="http://schemas.microsoft.com/office/drawing/2014/main" id="{38A8058B-ED41-458F-9343-B93750E9C04F}"/>
                </a:ext>
              </a:extLst>
            </p:cNvPr>
            <p:cNvSpPr/>
            <p:nvPr/>
          </p:nvSpPr>
          <p:spPr>
            <a:xfrm>
              <a:off x="1428732" y="4010298"/>
              <a:ext cx="1219701" cy="73866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dist"/>
              <a:r>
                <a:rPr lang="zh-CN" altLang="en-US" sz="2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第二部分</a:t>
              </a:r>
              <a:endParaRPr lang="en-US" altLang="zh-CN" sz="2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a:p>
              <a:pPr algn="dist"/>
              <a:r>
                <a:rPr lang="zh-CN" altLang="en-US" sz="2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标题内容</a:t>
              </a:r>
            </a:p>
          </p:txBody>
        </p:sp>
        <p:sp>
          <p:nvSpPr>
            <p:cNvPr id="34" name="Viktoria…">
              <a:extLst>
                <a:ext uri="{FF2B5EF4-FFF2-40B4-BE49-F238E27FC236}">
                  <a16:creationId xmlns:a16="http://schemas.microsoft.com/office/drawing/2014/main" id="{23412309-D7D1-4594-BF3E-DFCEC334183A}"/>
                </a:ext>
              </a:extLst>
            </p:cNvPr>
            <p:cNvSpPr/>
            <p:nvPr/>
          </p:nvSpPr>
          <p:spPr>
            <a:xfrm>
              <a:off x="1332999" y="3591704"/>
              <a:ext cx="1411167" cy="276999"/>
            </a:xfrm>
            <a:prstGeom prst="rect">
              <a:avLst/>
            </a:prstGeom>
            <a:noFill/>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dist"/>
              <a:r>
                <a:rPr lang="en-US" altLang="zh-CN"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PART TWO</a:t>
              </a:r>
              <a:endParaRPr lang="zh-CN" altLang="en-US"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sp>
        <p:nvSpPr>
          <p:cNvPr id="36" name="矩形 35">
            <a:extLst>
              <a:ext uri="{FF2B5EF4-FFF2-40B4-BE49-F238E27FC236}">
                <a16:creationId xmlns:a16="http://schemas.microsoft.com/office/drawing/2014/main" id="{F05C24F0-84DA-4A40-AF59-0D7C2A6B11C9}"/>
              </a:ext>
            </a:extLst>
          </p:cNvPr>
          <p:cNvSpPr/>
          <p:nvPr/>
        </p:nvSpPr>
        <p:spPr>
          <a:xfrm>
            <a:off x="6535940" y="3067200"/>
            <a:ext cx="1760604" cy="1760604"/>
          </a:xfrm>
          <a:prstGeom prst="rect">
            <a:avLst/>
          </a:prstGeom>
          <a:noFill/>
          <a:ln w="28575">
            <a:solidFill>
              <a:srgbClr val="019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a:extLst>
              <a:ext uri="{FF2B5EF4-FFF2-40B4-BE49-F238E27FC236}">
                <a16:creationId xmlns:a16="http://schemas.microsoft.com/office/drawing/2014/main" id="{E80C74CF-3181-42D4-BC6C-7F624CF347E3}"/>
              </a:ext>
            </a:extLst>
          </p:cNvPr>
          <p:cNvSpPr/>
          <p:nvPr/>
        </p:nvSpPr>
        <p:spPr>
          <a:xfrm>
            <a:off x="6695995" y="2951201"/>
            <a:ext cx="1760604" cy="1760604"/>
          </a:xfrm>
          <a:prstGeom prst="rect">
            <a:avLst/>
          </a:prstGeom>
          <a:solidFill>
            <a:srgbClr val="019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 name="组合 37">
            <a:extLst>
              <a:ext uri="{FF2B5EF4-FFF2-40B4-BE49-F238E27FC236}">
                <a16:creationId xmlns:a16="http://schemas.microsoft.com/office/drawing/2014/main" id="{196CE8F7-820E-49F9-B59A-D5E96C276C5F}"/>
              </a:ext>
            </a:extLst>
          </p:cNvPr>
          <p:cNvGrpSpPr/>
          <p:nvPr/>
        </p:nvGrpSpPr>
        <p:grpSpPr>
          <a:xfrm>
            <a:off x="6870714" y="3252874"/>
            <a:ext cx="1411167" cy="1157258"/>
            <a:chOff x="1332999" y="3591704"/>
            <a:chExt cx="1411167" cy="1157258"/>
          </a:xfrm>
        </p:grpSpPr>
        <p:sp>
          <p:nvSpPr>
            <p:cNvPr id="39" name="Viktoria…">
              <a:extLst>
                <a:ext uri="{FF2B5EF4-FFF2-40B4-BE49-F238E27FC236}">
                  <a16:creationId xmlns:a16="http://schemas.microsoft.com/office/drawing/2014/main" id="{74D81EA2-A1CB-4297-BE1F-50FD8269E107}"/>
                </a:ext>
              </a:extLst>
            </p:cNvPr>
            <p:cNvSpPr/>
            <p:nvPr/>
          </p:nvSpPr>
          <p:spPr>
            <a:xfrm>
              <a:off x="1428732" y="4010298"/>
              <a:ext cx="1219701" cy="73866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dist"/>
              <a:r>
                <a:rPr lang="zh-CN" altLang="en-US" sz="2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第三部分</a:t>
              </a:r>
              <a:endParaRPr lang="en-US" altLang="zh-CN" sz="2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a:p>
              <a:pPr algn="dist"/>
              <a:r>
                <a:rPr lang="zh-CN" altLang="en-US" sz="2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标题内容</a:t>
              </a:r>
            </a:p>
          </p:txBody>
        </p:sp>
        <p:sp>
          <p:nvSpPr>
            <p:cNvPr id="40" name="Viktoria…">
              <a:extLst>
                <a:ext uri="{FF2B5EF4-FFF2-40B4-BE49-F238E27FC236}">
                  <a16:creationId xmlns:a16="http://schemas.microsoft.com/office/drawing/2014/main" id="{0489D942-9592-4153-BED3-18F35F48A456}"/>
                </a:ext>
              </a:extLst>
            </p:cNvPr>
            <p:cNvSpPr/>
            <p:nvPr/>
          </p:nvSpPr>
          <p:spPr>
            <a:xfrm>
              <a:off x="1332999" y="3591704"/>
              <a:ext cx="1411167" cy="276999"/>
            </a:xfrm>
            <a:prstGeom prst="rect">
              <a:avLst/>
            </a:prstGeom>
            <a:noFill/>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dist"/>
              <a:r>
                <a:rPr lang="en-US" altLang="zh-CN"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PART THTEE</a:t>
              </a:r>
              <a:endParaRPr lang="zh-CN" altLang="en-US"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sp>
        <p:nvSpPr>
          <p:cNvPr id="42" name="矩形 41">
            <a:extLst>
              <a:ext uri="{FF2B5EF4-FFF2-40B4-BE49-F238E27FC236}">
                <a16:creationId xmlns:a16="http://schemas.microsoft.com/office/drawing/2014/main" id="{7479EF2A-9F66-4CA7-99DC-D827F5C90597}"/>
              </a:ext>
            </a:extLst>
          </p:cNvPr>
          <p:cNvSpPr/>
          <p:nvPr/>
        </p:nvSpPr>
        <p:spPr>
          <a:xfrm>
            <a:off x="9294769" y="3067200"/>
            <a:ext cx="1760604" cy="1760604"/>
          </a:xfrm>
          <a:prstGeom prst="rect">
            <a:avLst/>
          </a:prstGeom>
          <a:noFill/>
          <a:ln w="28575">
            <a:solidFill>
              <a:srgbClr val="019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a:extLst>
              <a:ext uri="{FF2B5EF4-FFF2-40B4-BE49-F238E27FC236}">
                <a16:creationId xmlns:a16="http://schemas.microsoft.com/office/drawing/2014/main" id="{486FE1FA-3168-4BD5-9706-2755EF860B67}"/>
              </a:ext>
            </a:extLst>
          </p:cNvPr>
          <p:cNvSpPr/>
          <p:nvPr/>
        </p:nvSpPr>
        <p:spPr>
          <a:xfrm>
            <a:off x="9454824" y="2951201"/>
            <a:ext cx="1760604" cy="1760604"/>
          </a:xfrm>
          <a:prstGeom prst="rect">
            <a:avLst/>
          </a:prstGeom>
          <a:solidFill>
            <a:srgbClr val="019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a:extLst>
              <a:ext uri="{FF2B5EF4-FFF2-40B4-BE49-F238E27FC236}">
                <a16:creationId xmlns:a16="http://schemas.microsoft.com/office/drawing/2014/main" id="{E0864A47-54D9-45C7-86C8-318653B56119}"/>
              </a:ext>
            </a:extLst>
          </p:cNvPr>
          <p:cNvGrpSpPr/>
          <p:nvPr/>
        </p:nvGrpSpPr>
        <p:grpSpPr>
          <a:xfrm>
            <a:off x="9629543" y="3252874"/>
            <a:ext cx="1411167" cy="1157258"/>
            <a:chOff x="1332999" y="3591704"/>
            <a:chExt cx="1411167" cy="1157258"/>
          </a:xfrm>
        </p:grpSpPr>
        <p:sp>
          <p:nvSpPr>
            <p:cNvPr id="45" name="Viktoria…">
              <a:extLst>
                <a:ext uri="{FF2B5EF4-FFF2-40B4-BE49-F238E27FC236}">
                  <a16:creationId xmlns:a16="http://schemas.microsoft.com/office/drawing/2014/main" id="{41373368-1239-4D02-9F47-A00442991517}"/>
                </a:ext>
              </a:extLst>
            </p:cNvPr>
            <p:cNvSpPr/>
            <p:nvPr/>
          </p:nvSpPr>
          <p:spPr>
            <a:xfrm>
              <a:off x="1428732" y="4010298"/>
              <a:ext cx="1219701" cy="73866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dist"/>
              <a:r>
                <a:rPr lang="zh-CN" altLang="en-US" sz="2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第四部分</a:t>
              </a:r>
              <a:endParaRPr lang="en-US" altLang="zh-CN" sz="2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a:p>
              <a:pPr algn="dist"/>
              <a:r>
                <a:rPr lang="zh-CN" altLang="en-US" sz="2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标题内容</a:t>
              </a:r>
            </a:p>
          </p:txBody>
        </p:sp>
        <p:sp>
          <p:nvSpPr>
            <p:cNvPr id="46" name="Viktoria…">
              <a:extLst>
                <a:ext uri="{FF2B5EF4-FFF2-40B4-BE49-F238E27FC236}">
                  <a16:creationId xmlns:a16="http://schemas.microsoft.com/office/drawing/2014/main" id="{5726FC4E-204A-4A64-AD03-7AF0166156D1}"/>
                </a:ext>
              </a:extLst>
            </p:cNvPr>
            <p:cNvSpPr/>
            <p:nvPr/>
          </p:nvSpPr>
          <p:spPr>
            <a:xfrm>
              <a:off x="1332999" y="3591704"/>
              <a:ext cx="1411167" cy="276999"/>
            </a:xfrm>
            <a:prstGeom prst="rect">
              <a:avLst/>
            </a:prstGeom>
            <a:noFill/>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dist"/>
              <a:r>
                <a:rPr lang="en-US" altLang="zh-CN"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PART FOUR</a:t>
              </a:r>
              <a:endParaRPr lang="zh-CN" altLang="en-US"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spTree>
    <p:extLst>
      <p:ext uri="{BB962C8B-B14F-4D97-AF65-F5344CB8AC3E}">
        <p14:creationId xmlns:p14="http://schemas.microsoft.com/office/powerpoint/2010/main" val="181960137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6DF00BBA-72F0-41EB-8A0E-B4230D8E1C16}"/>
              </a:ext>
            </a:extLst>
          </p:cNvPr>
          <p:cNvSpPr/>
          <p:nvPr/>
        </p:nvSpPr>
        <p:spPr>
          <a:xfrm>
            <a:off x="0" y="0"/>
            <a:ext cx="12192000"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5" name="直接连接符 4">
            <a:extLst>
              <a:ext uri="{FF2B5EF4-FFF2-40B4-BE49-F238E27FC236}">
                <a16:creationId xmlns:a16="http://schemas.microsoft.com/office/drawing/2014/main" id="{39CDD0B5-12D9-4D17-85DD-FDC565195C91}"/>
              </a:ext>
            </a:extLst>
          </p:cNvPr>
          <p:cNvCxnSpPr>
            <a:cxnSpLocks/>
          </p:cNvCxnSpPr>
          <p:nvPr/>
        </p:nvCxnSpPr>
        <p:spPr>
          <a:xfrm>
            <a:off x="5103899" y="2163723"/>
            <a:ext cx="2800350" cy="0"/>
          </a:xfrm>
          <a:prstGeom prst="line">
            <a:avLst/>
          </a:prstGeom>
          <a:ln w="57150">
            <a:gradFill flip="none" rotWithShape="1">
              <a:gsLst>
                <a:gs pos="0">
                  <a:srgbClr val="019CBC"/>
                </a:gs>
                <a:gs pos="100000">
                  <a:srgbClr val="019CBC">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7" name="组合 6">
            <a:extLst>
              <a:ext uri="{FF2B5EF4-FFF2-40B4-BE49-F238E27FC236}">
                <a16:creationId xmlns:a16="http://schemas.microsoft.com/office/drawing/2014/main" id="{1C41961F-0279-49FD-8942-0DA845DF9467}"/>
              </a:ext>
            </a:extLst>
          </p:cNvPr>
          <p:cNvGrpSpPr/>
          <p:nvPr/>
        </p:nvGrpSpPr>
        <p:grpSpPr>
          <a:xfrm>
            <a:off x="5008649" y="2644289"/>
            <a:ext cx="4343359" cy="943868"/>
            <a:chOff x="5475115" y="2734610"/>
            <a:chExt cx="4343359" cy="943868"/>
          </a:xfrm>
        </p:grpSpPr>
        <p:sp>
          <p:nvSpPr>
            <p:cNvPr id="8" name="文本框 7">
              <a:extLst>
                <a:ext uri="{FF2B5EF4-FFF2-40B4-BE49-F238E27FC236}">
                  <a16:creationId xmlns:a16="http://schemas.microsoft.com/office/drawing/2014/main" id="{63DEC67E-2385-4898-AC4C-1D023E30F8AD}"/>
                </a:ext>
              </a:extLst>
            </p:cNvPr>
            <p:cNvSpPr txBox="1"/>
            <p:nvPr/>
          </p:nvSpPr>
          <p:spPr>
            <a:xfrm>
              <a:off x="5475115" y="2734610"/>
              <a:ext cx="4343359" cy="646331"/>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bodyPr>
            <a:lstStyle/>
            <a:p>
              <a:r>
                <a:rPr lang="zh-CN" altLang="en-US" sz="36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第一部分标题内容</a:t>
              </a:r>
            </a:p>
          </p:txBody>
        </p:sp>
        <p:sp>
          <p:nvSpPr>
            <p:cNvPr id="9" name="文本框 8">
              <a:extLst>
                <a:ext uri="{FF2B5EF4-FFF2-40B4-BE49-F238E27FC236}">
                  <a16:creationId xmlns:a16="http://schemas.microsoft.com/office/drawing/2014/main" id="{9D3BD136-E7F8-4894-BC32-4B2BB2EA935E}"/>
                </a:ext>
              </a:extLst>
            </p:cNvPr>
            <p:cNvSpPr txBox="1"/>
            <p:nvPr/>
          </p:nvSpPr>
          <p:spPr>
            <a:xfrm>
              <a:off x="5570365" y="3370701"/>
              <a:ext cx="3523337" cy="307777"/>
            </a:xfrm>
            <a:prstGeom prst="rect">
              <a:avLst/>
            </a:prstGeom>
            <a:noFill/>
          </p:spPr>
          <p:txBody>
            <a:bodyPr wrap="square" rtlCol="0">
              <a:spAutoFit/>
            </a:bodyPr>
            <a:lstStyle/>
            <a:p>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在此输入您的辅助性说明文字</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cxnSp>
        <p:nvCxnSpPr>
          <p:cNvPr id="10" name="直接连接符 9">
            <a:extLst>
              <a:ext uri="{FF2B5EF4-FFF2-40B4-BE49-F238E27FC236}">
                <a16:creationId xmlns:a16="http://schemas.microsoft.com/office/drawing/2014/main" id="{B3A4664B-FDC9-4156-A3E4-7DFE8B98938F}"/>
              </a:ext>
            </a:extLst>
          </p:cNvPr>
          <p:cNvCxnSpPr>
            <a:cxnSpLocks/>
          </p:cNvCxnSpPr>
          <p:nvPr/>
        </p:nvCxnSpPr>
        <p:spPr>
          <a:xfrm>
            <a:off x="5103899" y="4068723"/>
            <a:ext cx="4476750" cy="0"/>
          </a:xfrm>
          <a:prstGeom prst="line">
            <a:avLst/>
          </a:prstGeom>
          <a:ln w="57150">
            <a:gradFill flip="none" rotWithShape="1">
              <a:gsLst>
                <a:gs pos="0">
                  <a:srgbClr val="019CBC"/>
                </a:gs>
                <a:gs pos="100000">
                  <a:srgbClr val="019CBC">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15" name="组合 14">
            <a:extLst>
              <a:ext uri="{FF2B5EF4-FFF2-40B4-BE49-F238E27FC236}">
                <a16:creationId xmlns:a16="http://schemas.microsoft.com/office/drawing/2014/main" id="{E311D425-F7DE-4ED7-9857-F80E9C24A11C}"/>
              </a:ext>
            </a:extLst>
          </p:cNvPr>
          <p:cNvGrpSpPr/>
          <p:nvPr/>
        </p:nvGrpSpPr>
        <p:grpSpPr>
          <a:xfrm>
            <a:off x="2611351" y="2200833"/>
            <a:ext cx="2011162" cy="1830780"/>
            <a:chOff x="2289002" y="1889047"/>
            <a:chExt cx="2011162" cy="1830780"/>
          </a:xfrm>
        </p:grpSpPr>
        <p:sp>
          <p:nvSpPr>
            <p:cNvPr id="13" name="文本框 12">
              <a:extLst>
                <a:ext uri="{FF2B5EF4-FFF2-40B4-BE49-F238E27FC236}">
                  <a16:creationId xmlns:a16="http://schemas.microsoft.com/office/drawing/2014/main" id="{D8D5EB6E-1342-4FF9-B4E1-3E6D24B7F3A9}"/>
                </a:ext>
              </a:extLst>
            </p:cNvPr>
            <p:cNvSpPr txBox="1"/>
            <p:nvPr/>
          </p:nvSpPr>
          <p:spPr>
            <a:xfrm>
              <a:off x="2289002" y="1889047"/>
              <a:ext cx="2011162" cy="1569660"/>
            </a:xfrm>
            <a:prstGeom prst="rect">
              <a:avLst/>
            </a:prstGeom>
            <a:noFill/>
          </p:spPr>
          <p:txBody>
            <a:bodyPr wrap="square" rtlCol="0">
              <a:spAutoFit/>
            </a:bodyPr>
            <a:lstStyle/>
            <a:p>
              <a:pPr algn="ctr"/>
              <a:r>
                <a:rPr lang="en-US" altLang="zh-CN" sz="96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01</a:t>
              </a:r>
            </a:p>
          </p:txBody>
        </p:sp>
        <p:sp>
          <p:nvSpPr>
            <p:cNvPr id="14" name="Viktoria…">
              <a:extLst>
                <a:ext uri="{FF2B5EF4-FFF2-40B4-BE49-F238E27FC236}">
                  <a16:creationId xmlns:a16="http://schemas.microsoft.com/office/drawing/2014/main" id="{DBAED777-A39C-480E-9CC2-C66E9A22FE8D}"/>
                </a:ext>
              </a:extLst>
            </p:cNvPr>
            <p:cNvSpPr/>
            <p:nvPr/>
          </p:nvSpPr>
          <p:spPr>
            <a:xfrm>
              <a:off x="2691824" y="3473606"/>
              <a:ext cx="1205518" cy="246221"/>
            </a:xfrm>
            <a:prstGeom prst="rect">
              <a:avLst/>
            </a:prstGeom>
            <a:noFill/>
            <a:ln w="12700">
              <a:miter lim="400000"/>
            </a:ln>
            <a:extLst>
              <a:ext uri="{C572A759-6A51-4108-AA02-DFA0A04FC94B}">
                <ma14:wrappingTextBoxFlag xmlns="" xmlns:ma14="http://schemas.microsoft.com/office/mac/drawingml/2011/main" val="1"/>
              </a:ext>
            </a:extLst>
          </p:spPr>
          <p:txBody>
            <a:bodyPr wrap="square" lIns="0" tIns="0" rIns="0" bIns="0" anchor="b">
              <a:spAutoFit/>
            </a:bodyPr>
            <a:lstStyle/>
            <a:p>
              <a:pPr algn="dist"/>
              <a:r>
                <a:rPr lang="en-US" altLang="zh-CN" sz="1600" dirty="0">
                  <a:solidFill>
                    <a:schemeClr val="bg1"/>
                  </a:solidFill>
                  <a:latin typeface="思源黑体 CN ExtraLight" panose="020B0200000000000000" pitchFamily="34" charset="-122"/>
                  <a:ea typeface="思源黑体 CN ExtraLight" panose="020B0200000000000000" pitchFamily="34" charset="-122"/>
                  <a:cs typeface="+mn-ea"/>
                  <a:sym typeface="思源黑体 CN Light" panose="020B0300000000000000" pitchFamily="34" charset="-122"/>
                </a:rPr>
                <a:t>ONE</a:t>
              </a:r>
              <a:endParaRPr lang="zh-CN" altLang="en-US" sz="1600" dirty="0">
                <a:solidFill>
                  <a:schemeClr val="bg1"/>
                </a:solidFill>
                <a:latin typeface="思源黑体 CN ExtraLight" panose="020B0200000000000000" pitchFamily="34" charset="-122"/>
                <a:ea typeface="思源黑体 CN ExtraLight" panose="020B0200000000000000" pitchFamily="34" charset="-122"/>
                <a:cs typeface="+mn-ea"/>
                <a:sym typeface="思源黑体 CN Light" panose="020B0300000000000000" pitchFamily="34" charset="-122"/>
              </a:endParaRPr>
            </a:p>
          </p:txBody>
        </p:sp>
      </p:grpSp>
    </p:spTree>
    <p:extLst>
      <p:ext uri="{BB962C8B-B14F-4D97-AF65-F5344CB8AC3E}">
        <p14:creationId xmlns:p14="http://schemas.microsoft.com/office/powerpoint/2010/main" val="236682901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C81A4D65-5871-4479-B104-F3B21E1CC612}"/>
              </a:ext>
            </a:extLst>
          </p:cNvPr>
          <p:cNvGrpSpPr/>
          <p:nvPr/>
        </p:nvGrpSpPr>
        <p:grpSpPr>
          <a:xfrm>
            <a:off x="399550" y="520785"/>
            <a:ext cx="3962900" cy="774615"/>
            <a:chOff x="761500" y="463635"/>
            <a:chExt cx="3962900" cy="774615"/>
          </a:xfrm>
        </p:grpSpPr>
        <p:sp>
          <p:nvSpPr>
            <p:cNvPr id="3" name="文本框 2">
              <a:extLst>
                <a:ext uri="{FF2B5EF4-FFF2-40B4-BE49-F238E27FC236}">
                  <a16:creationId xmlns:a16="http://schemas.microsoft.com/office/drawing/2014/main" id="{B2170D28-8415-4583-97ED-E06726BF7B78}"/>
                </a:ext>
              </a:extLst>
            </p:cNvPr>
            <p:cNvSpPr txBox="1"/>
            <p:nvPr/>
          </p:nvSpPr>
          <p:spPr>
            <a:xfrm>
              <a:off x="761500" y="463635"/>
              <a:ext cx="3962900" cy="523220"/>
            </a:xfrm>
            <a:prstGeom prst="rect">
              <a:avLst/>
            </a:prstGeom>
            <a:noFill/>
          </p:spPr>
          <p:txBody>
            <a:bodyPr wrap="square" rtlCol="0" anchor="ctr">
              <a:spAutoFit/>
            </a:bodyPr>
            <a:lstStyle/>
            <a:p>
              <a:r>
                <a:rPr lang="zh-CN" altLang="en-US" sz="28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思源黑体 CN Light" panose="020B0300000000000000" pitchFamily="34" charset="-122"/>
                </a:rPr>
                <a:t>在此输入您的标题内容</a:t>
              </a:r>
            </a:p>
          </p:txBody>
        </p:sp>
        <p:sp>
          <p:nvSpPr>
            <p:cNvPr id="4" name="Shape 48261">
              <a:extLst>
                <a:ext uri="{FF2B5EF4-FFF2-40B4-BE49-F238E27FC236}">
                  <a16:creationId xmlns:a16="http://schemas.microsoft.com/office/drawing/2014/main" id="{6D2F6994-3BF9-43B6-B3B4-EEA234DE26EA}"/>
                </a:ext>
              </a:extLst>
            </p:cNvPr>
            <p:cNvSpPr/>
            <p:nvPr/>
          </p:nvSpPr>
          <p:spPr>
            <a:xfrm>
              <a:off x="885165" y="923612"/>
              <a:ext cx="2334285" cy="31463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gn="dist" defTabSz="778914" fontAlgn="base">
                <a:spcBef>
                  <a:spcPts val="0"/>
                </a:spcBef>
                <a:spcAft>
                  <a:spcPct val="0"/>
                </a:spcAft>
                <a:defRPr/>
              </a:pPr>
              <a:r>
                <a:rPr lang="zh-CN" altLang="en-US" sz="12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在此输入您的辅助性说明文字</a:t>
              </a:r>
            </a:p>
          </p:txBody>
        </p:sp>
      </p:grpSp>
      <p:sp>
        <p:nvSpPr>
          <p:cNvPr id="6" name="Shape 48261">
            <a:extLst>
              <a:ext uri="{FF2B5EF4-FFF2-40B4-BE49-F238E27FC236}">
                <a16:creationId xmlns:a16="http://schemas.microsoft.com/office/drawing/2014/main" id="{C7A29987-30E2-4A75-9E2E-549F93A2DB02}"/>
              </a:ext>
            </a:extLst>
          </p:cNvPr>
          <p:cNvSpPr/>
          <p:nvPr/>
        </p:nvSpPr>
        <p:spPr>
          <a:xfrm>
            <a:off x="738675" y="3374987"/>
            <a:ext cx="4237649" cy="74325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defTabSz="778914" fontAlgn="base">
              <a:lnSpc>
                <a:spcPct val="130000"/>
              </a:lnSpc>
              <a:spcBef>
                <a:spcPts val="0"/>
              </a:spcBef>
              <a:spcAft>
                <a:spcPct val="0"/>
              </a:spcAft>
              <a:defRPr/>
            </a:pPr>
            <a:r>
              <a:rPr lang="zh-CN" altLang="en-US"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a:t>
            </a:r>
          </a:p>
          <a:p>
            <a:pPr defTabSz="778914" fontAlgn="base">
              <a:lnSpc>
                <a:spcPct val="130000"/>
              </a:lnSpc>
              <a:spcBef>
                <a:spcPts val="0"/>
              </a:spcBef>
              <a:spcAft>
                <a:spcPct val="0"/>
              </a:spcAft>
              <a:defRPr/>
            </a:pPr>
            <a:r>
              <a:rPr lang="zh-CN" altLang="en-US"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a:t>
            </a:r>
          </a:p>
        </p:txBody>
      </p:sp>
      <p:sp>
        <p:nvSpPr>
          <p:cNvPr id="7" name="Shape 48261">
            <a:extLst>
              <a:ext uri="{FF2B5EF4-FFF2-40B4-BE49-F238E27FC236}">
                <a16:creationId xmlns:a16="http://schemas.microsoft.com/office/drawing/2014/main" id="{78546577-F804-4F8B-903F-24D6DB60DF26}"/>
              </a:ext>
            </a:extLst>
          </p:cNvPr>
          <p:cNvSpPr/>
          <p:nvPr/>
        </p:nvSpPr>
        <p:spPr>
          <a:xfrm>
            <a:off x="738675" y="4171422"/>
            <a:ext cx="4237649" cy="74325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defTabSz="778914" fontAlgn="base">
              <a:lnSpc>
                <a:spcPct val="130000"/>
              </a:lnSpc>
              <a:spcBef>
                <a:spcPts val="0"/>
              </a:spcBef>
              <a:spcAft>
                <a:spcPct val="0"/>
              </a:spcAft>
              <a:defRPr/>
            </a:pPr>
            <a:r>
              <a:rPr lang="zh-CN" altLang="en-US"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a:t>
            </a:r>
          </a:p>
          <a:p>
            <a:pPr defTabSz="778914" fontAlgn="base">
              <a:lnSpc>
                <a:spcPct val="130000"/>
              </a:lnSpc>
              <a:spcBef>
                <a:spcPts val="0"/>
              </a:spcBef>
              <a:spcAft>
                <a:spcPct val="0"/>
              </a:spcAft>
              <a:defRPr/>
            </a:pPr>
            <a:r>
              <a:rPr lang="zh-CN" altLang="en-US"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a:t>
            </a:r>
          </a:p>
        </p:txBody>
      </p:sp>
      <p:sp>
        <p:nvSpPr>
          <p:cNvPr id="8" name="TextBox 54">
            <a:extLst>
              <a:ext uri="{FF2B5EF4-FFF2-40B4-BE49-F238E27FC236}">
                <a16:creationId xmlns:a16="http://schemas.microsoft.com/office/drawing/2014/main" id="{8DDAE82B-A5E0-4129-B5B8-1BC4606FB862}"/>
              </a:ext>
            </a:extLst>
          </p:cNvPr>
          <p:cNvSpPr txBox="1"/>
          <p:nvPr/>
        </p:nvSpPr>
        <p:spPr>
          <a:xfrm>
            <a:off x="738675" y="2686578"/>
            <a:ext cx="2120773" cy="369332"/>
          </a:xfrm>
          <a:prstGeom prst="rect">
            <a:avLst/>
          </a:prstGeom>
          <a:noFill/>
        </p:spPr>
        <p:txBody>
          <a:bodyPr wrap="none" lIns="0" tIns="0" rIns="0" bIns="0" rtlCol="0">
            <a:spAutoFit/>
          </a:bodyPr>
          <a:lstStyle/>
          <a:p>
            <a:pPr algn="ctr">
              <a:defRPr sz="1915" b="0" i="0" u="none" strike="noStrike" kern="1200" spc="0" baseline="0">
                <a:solidFill>
                  <a:prstClr val="black">
                    <a:lumMod val="65000"/>
                    <a:lumOff val="35000"/>
                  </a:prstClr>
                </a:solidFill>
                <a:latin typeface="+mn-lt"/>
                <a:ea typeface="+mn-ea"/>
                <a:cs typeface="+mn-cs"/>
              </a:defRPr>
            </a:pPr>
            <a:r>
              <a:rPr lang="zh-CN" altLang="en-US" sz="2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在此输入关键词</a:t>
            </a:r>
            <a:endParaRPr lang="en-US" altLang="zh-CN" sz="2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10" name="矩形 9">
            <a:extLst>
              <a:ext uri="{FF2B5EF4-FFF2-40B4-BE49-F238E27FC236}">
                <a16:creationId xmlns:a16="http://schemas.microsoft.com/office/drawing/2014/main" id="{F73E72DA-FDBD-46CB-8C57-33C7077B5DC0}"/>
              </a:ext>
            </a:extLst>
          </p:cNvPr>
          <p:cNvSpPr/>
          <p:nvPr/>
        </p:nvSpPr>
        <p:spPr>
          <a:xfrm>
            <a:off x="5943600" y="0"/>
            <a:ext cx="6248400" cy="6858000"/>
          </a:xfrm>
          <a:prstGeom prst="rect">
            <a:avLst/>
          </a:prstGeom>
          <a:blipFill>
            <a:blip r:embed="rId3" cstate="screen">
              <a:duotone>
                <a:prstClr val="black"/>
                <a:schemeClr val="accent5">
                  <a:tint val="45000"/>
                  <a:satMod val="400000"/>
                </a:schemeClr>
              </a:duotone>
              <a:extLst>
                <a:ext uri="{28A0092B-C50C-407E-A947-70E740481C1C}">
                  <a14:useLocalDpi xmlns:a14="http://schemas.microsoft.com/office/drawing/2010/main"/>
                </a:ext>
              </a:extLst>
            </a:blip>
            <a:srcRect/>
            <a:stretch>
              <a:fillRect l="-3354" r="-6128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15082387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电子产品, 电路&#10;&#10;描述已自动生成">
            <a:extLst>
              <a:ext uri="{FF2B5EF4-FFF2-40B4-BE49-F238E27FC236}">
                <a16:creationId xmlns:a16="http://schemas.microsoft.com/office/drawing/2014/main" id="{4F4F16AD-69D1-4BD1-B2C8-F81391B04BB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7817" b="7816"/>
          <a:stretch/>
        </p:blipFill>
        <p:spPr>
          <a:xfrm>
            <a:off x="0" y="0"/>
            <a:ext cx="12192000" cy="6858000"/>
          </a:xfrm>
          <a:prstGeom prst="rect">
            <a:avLst/>
          </a:prstGeom>
        </p:spPr>
      </p:pic>
      <p:sp>
        <p:nvSpPr>
          <p:cNvPr id="4" name="矩形 3">
            <a:extLst>
              <a:ext uri="{FF2B5EF4-FFF2-40B4-BE49-F238E27FC236}">
                <a16:creationId xmlns:a16="http://schemas.microsoft.com/office/drawing/2014/main" id="{9079FAF0-C295-47DD-90EA-7AEA6E7648DC}"/>
              </a:ext>
            </a:extLst>
          </p:cNvPr>
          <p:cNvSpPr/>
          <p:nvPr/>
        </p:nvSpPr>
        <p:spPr>
          <a:xfrm>
            <a:off x="0" y="0"/>
            <a:ext cx="12192000" cy="68580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5" name="组合 4">
            <a:extLst>
              <a:ext uri="{FF2B5EF4-FFF2-40B4-BE49-F238E27FC236}">
                <a16:creationId xmlns:a16="http://schemas.microsoft.com/office/drawing/2014/main" id="{0CBEE6F4-9E5A-4E75-B87B-C8E55BF431E2}"/>
              </a:ext>
            </a:extLst>
          </p:cNvPr>
          <p:cNvGrpSpPr/>
          <p:nvPr/>
        </p:nvGrpSpPr>
        <p:grpSpPr>
          <a:xfrm>
            <a:off x="399550" y="520785"/>
            <a:ext cx="3962900" cy="774615"/>
            <a:chOff x="761500" y="463635"/>
            <a:chExt cx="3962900" cy="774615"/>
          </a:xfrm>
        </p:grpSpPr>
        <p:sp>
          <p:nvSpPr>
            <p:cNvPr id="6" name="文本框 5">
              <a:extLst>
                <a:ext uri="{FF2B5EF4-FFF2-40B4-BE49-F238E27FC236}">
                  <a16:creationId xmlns:a16="http://schemas.microsoft.com/office/drawing/2014/main" id="{06539D3D-48ED-4437-86A9-7B1D20DAE5E2}"/>
                </a:ext>
              </a:extLst>
            </p:cNvPr>
            <p:cNvSpPr txBox="1"/>
            <p:nvPr/>
          </p:nvSpPr>
          <p:spPr>
            <a:xfrm>
              <a:off x="761500" y="463635"/>
              <a:ext cx="3962900" cy="523220"/>
            </a:xfrm>
            <a:prstGeom prst="rect">
              <a:avLst/>
            </a:prstGeom>
            <a:noFill/>
          </p:spPr>
          <p:txBody>
            <a:bodyPr wrap="square" rtlCol="0" anchor="ctr">
              <a:spAutoFit/>
            </a:bodyPr>
            <a:lstStyle/>
            <a:p>
              <a:r>
                <a:rPr lang="zh-CN" altLang="en-US" sz="28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思源黑体 CN Light" panose="020B0300000000000000" pitchFamily="34" charset="-122"/>
                </a:rPr>
                <a:t>在此输入您的标题内容</a:t>
              </a:r>
            </a:p>
          </p:txBody>
        </p:sp>
        <p:sp>
          <p:nvSpPr>
            <p:cNvPr id="7" name="Shape 48261">
              <a:extLst>
                <a:ext uri="{FF2B5EF4-FFF2-40B4-BE49-F238E27FC236}">
                  <a16:creationId xmlns:a16="http://schemas.microsoft.com/office/drawing/2014/main" id="{B1C49CE7-667D-43D9-90B4-7ECED48C2093}"/>
                </a:ext>
              </a:extLst>
            </p:cNvPr>
            <p:cNvSpPr/>
            <p:nvPr/>
          </p:nvSpPr>
          <p:spPr>
            <a:xfrm>
              <a:off x="885165" y="923612"/>
              <a:ext cx="2334285" cy="31463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gn="dist" defTabSz="778914" fontAlgn="base">
                <a:spcBef>
                  <a:spcPts val="0"/>
                </a:spcBef>
                <a:spcAft>
                  <a:spcPct val="0"/>
                </a:spcAft>
                <a:defRPr/>
              </a:pPr>
              <a:r>
                <a:rPr lang="zh-CN" altLang="en-US" sz="12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在此输入您的辅助性说明文字</a:t>
              </a:r>
            </a:p>
          </p:txBody>
        </p:sp>
      </p:grpSp>
      <p:grpSp>
        <p:nvGrpSpPr>
          <p:cNvPr id="9" name="组合 8">
            <a:extLst>
              <a:ext uri="{FF2B5EF4-FFF2-40B4-BE49-F238E27FC236}">
                <a16:creationId xmlns:a16="http://schemas.microsoft.com/office/drawing/2014/main" id="{AC5D9886-1BE8-4FC5-930E-57C85ACE1F6F}"/>
              </a:ext>
            </a:extLst>
          </p:cNvPr>
          <p:cNvGrpSpPr/>
          <p:nvPr/>
        </p:nvGrpSpPr>
        <p:grpSpPr>
          <a:xfrm>
            <a:off x="1260953" y="4066933"/>
            <a:ext cx="2429921" cy="523220"/>
            <a:chOff x="6091782" y="2695332"/>
            <a:chExt cx="2429921" cy="715473"/>
          </a:xfrm>
        </p:grpSpPr>
        <p:sp>
          <p:nvSpPr>
            <p:cNvPr id="10" name="Freeform 52">
              <a:extLst>
                <a:ext uri="{FF2B5EF4-FFF2-40B4-BE49-F238E27FC236}">
                  <a16:creationId xmlns:a16="http://schemas.microsoft.com/office/drawing/2014/main" id="{9AF5233D-DA3B-4DB0-A908-2B152900DB17}"/>
                </a:ext>
              </a:extLst>
            </p:cNvPr>
            <p:cNvSpPr>
              <a:spLocks noChangeArrowheads="1"/>
            </p:cNvSpPr>
            <p:nvPr/>
          </p:nvSpPr>
          <p:spPr bwMode="auto">
            <a:xfrm>
              <a:off x="7258511" y="2701075"/>
              <a:ext cx="1263192" cy="708582"/>
            </a:xfrm>
            <a:custGeom>
              <a:avLst/>
              <a:gdLst>
                <a:gd name="T0" fmla="*/ 1055 w 4849"/>
                <a:gd name="T1" fmla="*/ 1370 h 2722"/>
                <a:gd name="T2" fmla="*/ 1055 w 4849"/>
                <a:gd name="T3" fmla="*/ 1370 h 2722"/>
                <a:gd name="T4" fmla="*/ 1055 w 4849"/>
                <a:gd name="T5" fmla="*/ 1370 h 2722"/>
                <a:gd name="T6" fmla="*/ 1055 w 4849"/>
                <a:gd name="T7" fmla="*/ 1370 h 2722"/>
                <a:gd name="T8" fmla="*/ 1055 w 4849"/>
                <a:gd name="T9" fmla="*/ 1370 h 2722"/>
                <a:gd name="T10" fmla="*/ 1055 w 4849"/>
                <a:gd name="T11" fmla="*/ 1370 h 2722"/>
                <a:gd name="T12" fmla="*/ 1067 w 4849"/>
                <a:gd name="T13" fmla="*/ 1370 h 2722"/>
                <a:gd name="T14" fmla="*/ 1067 w 4849"/>
                <a:gd name="T15" fmla="*/ 1370 h 2722"/>
                <a:gd name="T16" fmla="*/ 2739 w 4849"/>
                <a:gd name="T17" fmla="*/ 0 h 2722"/>
                <a:gd name="T18" fmla="*/ 6 w 4849"/>
                <a:gd name="T19" fmla="*/ 0 h 2722"/>
                <a:gd name="T20" fmla="*/ 1055 w 4849"/>
                <a:gd name="T21" fmla="*/ 1357 h 2722"/>
                <a:gd name="T22" fmla="*/ 0 w 4849"/>
                <a:gd name="T23" fmla="*/ 2721 h 2722"/>
                <a:gd name="T24" fmla="*/ 2732 w 4849"/>
                <a:gd name="T25" fmla="*/ 2721 h 2722"/>
                <a:gd name="T26" fmla="*/ 3183 w 4849"/>
                <a:gd name="T27" fmla="*/ 2141 h 2722"/>
                <a:gd name="T28" fmla="*/ 3183 w 4849"/>
                <a:gd name="T29" fmla="*/ 2141 h 2722"/>
                <a:gd name="T30" fmla="*/ 3793 w 4849"/>
                <a:gd name="T31" fmla="*/ 1370 h 2722"/>
                <a:gd name="T32" fmla="*/ 3781 w 4849"/>
                <a:gd name="T33" fmla="*/ 1351 h 2722"/>
                <a:gd name="T34" fmla="*/ 3170 w 4849"/>
                <a:gd name="T35" fmla="*/ 550 h 2722"/>
                <a:gd name="T36" fmla="*/ 3170 w 4849"/>
                <a:gd name="T37" fmla="*/ 550 h 2722"/>
                <a:gd name="T38" fmla="*/ 2739 w 4849"/>
                <a:gd name="T39" fmla="*/ 0 h 2722"/>
                <a:gd name="T40" fmla="*/ 4842 w 4849"/>
                <a:gd name="T41" fmla="*/ 0 h 2722"/>
                <a:gd name="T42" fmla="*/ 4836 w 4849"/>
                <a:gd name="T43" fmla="*/ 0 h 2722"/>
                <a:gd name="T44" fmla="*/ 4848 w 4849"/>
                <a:gd name="T45" fmla="*/ 13 h 2722"/>
                <a:gd name="T46" fmla="*/ 4848 w 4849"/>
                <a:gd name="T47" fmla="*/ 13 h 2722"/>
                <a:gd name="T48" fmla="*/ 4842 w 4849"/>
                <a:gd name="T49" fmla="*/ 0 h 2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49" h="2722">
                  <a:moveTo>
                    <a:pt x="1055" y="1370"/>
                  </a:moveTo>
                  <a:lnTo>
                    <a:pt x="1055" y="1370"/>
                  </a:lnTo>
                  <a:close/>
                  <a:moveTo>
                    <a:pt x="1055" y="1370"/>
                  </a:moveTo>
                  <a:lnTo>
                    <a:pt x="1055" y="1370"/>
                  </a:lnTo>
                  <a:close/>
                  <a:moveTo>
                    <a:pt x="1055" y="1370"/>
                  </a:moveTo>
                  <a:lnTo>
                    <a:pt x="1055" y="1370"/>
                  </a:lnTo>
                  <a:close/>
                  <a:moveTo>
                    <a:pt x="1067" y="1370"/>
                  </a:moveTo>
                  <a:lnTo>
                    <a:pt x="1067" y="1370"/>
                  </a:lnTo>
                  <a:close/>
                  <a:moveTo>
                    <a:pt x="2739" y="0"/>
                  </a:moveTo>
                  <a:lnTo>
                    <a:pt x="6" y="0"/>
                  </a:lnTo>
                  <a:lnTo>
                    <a:pt x="1055" y="1357"/>
                  </a:lnTo>
                  <a:lnTo>
                    <a:pt x="0" y="2721"/>
                  </a:lnTo>
                  <a:lnTo>
                    <a:pt x="2732" y="2721"/>
                  </a:lnTo>
                  <a:lnTo>
                    <a:pt x="3183" y="2141"/>
                  </a:lnTo>
                  <a:lnTo>
                    <a:pt x="3183" y="2141"/>
                  </a:lnTo>
                  <a:lnTo>
                    <a:pt x="3793" y="1370"/>
                  </a:lnTo>
                  <a:lnTo>
                    <a:pt x="3781" y="1351"/>
                  </a:lnTo>
                  <a:lnTo>
                    <a:pt x="3170" y="550"/>
                  </a:lnTo>
                  <a:lnTo>
                    <a:pt x="3170" y="550"/>
                  </a:lnTo>
                  <a:lnTo>
                    <a:pt x="2739" y="0"/>
                  </a:lnTo>
                  <a:close/>
                  <a:moveTo>
                    <a:pt x="4842" y="0"/>
                  </a:moveTo>
                  <a:lnTo>
                    <a:pt x="4836" y="0"/>
                  </a:lnTo>
                  <a:lnTo>
                    <a:pt x="4848" y="13"/>
                  </a:lnTo>
                  <a:lnTo>
                    <a:pt x="4848" y="13"/>
                  </a:lnTo>
                  <a:lnTo>
                    <a:pt x="4842"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1" name="Freeform 246">
              <a:extLst>
                <a:ext uri="{FF2B5EF4-FFF2-40B4-BE49-F238E27FC236}">
                  <a16:creationId xmlns:a16="http://schemas.microsoft.com/office/drawing/2014/main" id="{EE34E23A-C4A4-4C07-B99C-A14D175E79B9}"/>
                </a:ext>
              </a:extLst>
            </p:cNvPr>
            <p:cNvSpPr>
              <a:spLocks noChangeArrowheads="1"/>
            </p:cNvSpPr>
            <p:nvPr/>
          </p:nvSpPr>
          <p:spPr bwMode="auto">
            <a:xfrm>
              <a:off x="6778498" y="2695332"/>
              <a:ext cx="623557" cy="715473"/>
            </a:xfrm>
            <a:custGeom>
              <a:avLst/>
              <a:gdLst>
                <a:gd name="T0" fmla="*/ 1054 w 2394"/>
                <a:gd name="T1" fmla="*/ 1381 h 2746"/>
                <a:gd name="T2" fmla="*/ 1054 w 2394"/>
                <a:gd name="T3" fmla="*/ 1381 h 2746"/>
                <a:gd name="T4" fmla="*/ 1054 w 2394"/>
                <a:gd name="T5" fmla="*/ 1381 h 2746"/>
                <a:gd name="T6" fmla="*/ 1054 w 2394"/>
                <a:gd name="T7" fmla="*/ 1381 h 2746"/>
                <a:gd name="T8" fmla="*/ 1054 w 2394"/>
                <a:gd name="T9" fmla="*/ 1381 h 2746"/>
                <a:gd name="T10" fmla="*/ 1054 w 2394"/>
                <a:gd name="T11" fmla="*/ 1381 h 2746"/>
                <a:gd name="T12" fmla="*/ 1067 w 2394"/>
                <a:gd name="T13" fmla="*/ 1375 h 2746"/>
                <a:gd name="T14" fmla="*/ 1067 w 2394"/>
                <a:gd name="T15" fmla="*/ 1375 h 2746"/>
                <a:gd name="T16" fmla="*/ 1350 w 2394"/>
                <a:gd name="T17" fmla="*/ 0 h 2746"/>
                <a:gd name="T18" fmla="*/ 6 w 2394"/>
                <a:gd name="T19" fmla="*/ 0 h 2746"/>
                <a:gd name="T20" fmla="*/ 1054 w 2394"/>
                <a:gd name="T21" fmla="*/ 1369 h 2746"/>
                <a:gd name="T22" fmla="*/ 0 w 2394"/>
                <a:gd name="T23" fmla="*/ 2745 h 2746"/>
                <a:gd name="T24" fmla="*/ 1344 w 2394"/>
                <a:gd name="T25" fmla="*/ 2745 h 2746"/>
                <a:gd name="T26" fmla="*/ 2393 w 2394"/>
                <a:gd name="T27" fmla="*/ 1369 h 2746"/>
                <a:gd name="T28" fmla="*/ 1350 w 2394"/>
                <a:gd name="T29"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94" h="2746">
                  <a:moveTo>
                    <a:pt x="1054" y="1381"/>
                  </a:moveTo>
                  <a:lnTo>
                    <a:pt x="1054" y="1381"/>
                  </a:lnTo>
                  <a:close/>
                  <a:moveTo>
                    <a:pt x="1054" y="1381"/>
                  </a:moveTo>
                  <a:lnTo>
                    <a:pt x="1054" y="1381"/>
                  </a:lnTo>
                  <a:close/>
                  <a:moveTo>
                    <a:pt x="1054" y="1381"/>
                  </a:moveTo>
                  <a:lnTo>
                    <a:pt x="1054" y="1381"/>
                  </a:lnTo>
                  <a:close/>
                  <a:moveTo>
                    <a:pt x="1067" y="1375"/>
                  </a:moveTo>
                  <a:lnTo>
                    <a:pt x="1067" y="1375"/>
                  </a:lnTo>
                  <a:close/>
                  <a:moveTo>
                    <a:pt x="1350" y="0"/>
                  </a:moveTo>
                  <a:lnTo>
                    <a:pt x="6" y="0"/>
                  </a:lnTo>
                  <a:lnTo>
                    <a:pt x="1054" y="1369"/>
                  </a:lnTo>
                  <a:lnTo>
                    <a:pt x="0" y="2745"/>
                  </a:lnTo>
                  <a:lnTo>
                    <a:pt x="1344" y="2745"/>
                  </a:lnTo>
                  <a:lnTo>
                    <a:pt x="2393" y="1369"/>
                  </a:lnTo>
                  <a:lnTo>
                    <a:pt x="1350"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2" name="Freeform 266">
              <a:extLst>
                <a:ext uri="{FF2B5EF4-FFF2-40B4-BE49-F238E27FC236}">
                  <a16:creationId xmlns:a16="http://schemas.microsoft.com/office/drawing/2014/main" id="{86D57B13-FFF9-4496-B045-D218D933E8F7}"/>
                </a:ext>
              </a:extLst>
            </p:cNvPr>
            <p:cNvSpPr>
              <a:spLocks noChangeArrowheads="1"/>
            </p:cNvSpPr>
            <p:nvPr/>
          </p:nvSpPr>
          <p:spPr bwMode="auto">
            <a:xfrm>
              <a:off x="6428250" y="2695332"/>
              <a:ext cx="474271" cy="715473"/>
            </a:xfrm>
            <a:custGeom>
              <a:avLst/>
              <a:gdLst>
                <a:gd name="T0" fmla="*/ 1055 w 1821"/>
                <a:gd name="T1" fmla="*/ 1381 h 2746"/>
                <a:gd name="T2" fmla="*/ 1055 w 1821"/>
                <a:gd name="T3" fmla="*/ 1381 h 2746"/>
                <a:gd name="T4" fmla="*/ 1055 w 1821"/>
                <a:gd name="T5" fmla="*/ 1381 h 2746"/>
                <a:gd name="T6" fmla="*/ 1055 w 1821"/>
                <a:gd name="T7" fmla="*/ 1381 h 2746"/>
                <a:gd name="T8" fmla="*/ 1055 w 1821"/>
                <a:gd name="T9" fmla="*/ 1381 h 2746"/>
                <a:gd name="T10" fmla="*/ 1055 w 1821"/>
                <a:gd name="T11" fmla="*/ 1381 h 2746"/>
                <a:gd name="T12" fmla="*/ 1067 w 1821"/>
                <a:gd name="T13" fmla="*/ 1375 h 2746"/>
                <a:gd name="T14" fmla="*/ 1067 w 1821"/>
                <a:gd name="T15" fmla="*/ 1375 h 2746"/>
                <a:gd name="T16" fmla="*/ 771 w 1821"/>
                <a:gd name="T17" fmla="*/ 0 h 2746"/>
                <a:gd name="T18" fmla="*/ 6 w 1821"/>
                <a:gd name="T19" fmla="*/ 0 h 2746"/>
                <a:gd name="T20" fmla="*/ 1055 w 1821"/>
                <a:gd name="T21" fmla="*/ 1369 h 2746"/>
                <a:gd name="T22" fmla="*/ 0 w 1821"/>
                <a:gd name="T23" fmla="*/ 2745 h 2746"/>
                <a:gd name="T24" fmla="*/ 765 w 1821"/>
                <a:gd name="T25" fmla="*/ 2745 h 2746"/>
                <a:gd name="T26" fmla="*/ 1820 w 1821"/>
                <a:gd name="T27" fmla="*/ 1369 h 2746"/>
                <a:gd name="T28" fmla="*/ 771 w 1821"/>
                <a:gd name="T29"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21" h="2746">
                  <a:moveTo>
                    <a:pt x="1055" y="1381"/>
                  </a:moveTo>
                  <a:lnTo>
                    <a:pt x="1055" y="1381"/>
                  </a:lnTo>
                  <a:close/>
                  <a:moveTo>
                    <a:pt x="1055" y="1381"/>
                  </a:moveTo>
                  <a:lnTo>
                    <a:pt x="1055" y="1381"/>
                  </a:lnTo>
                  <a:close/>
                  <a:moveTo>
                    <a:pt x="1055" y="1381"/>
                  </a:moveTo>
                  <a:lnTo>
                    <a:pt x="1055" y="1381"/>
                  </a:lnTo>
                  <a:close/>
                  <a:moveTo>
                    <a:pt x="1067" y="1375"/>
                  </a:moveTo>
                  <a:lnTo>
                    <a:pt x="1067" y="1375"/>
                  </a:lnTo>
                  <a:close/>
                  <a:moveTo>
                    <a:pt x="771" y="0"/>
                  </a:moveTo>
                  <a:lnTo>
                    <a:pt x="6" y="0"/>
                  </a:lnTo>
                  <a:lnTo>
                    <a:pt x="1055" y="1369"/>
                  </a:lnTo>
                  <a:lnTo>
                    <a:pt x="0" y="2745"/>
                  </a:lnTo>
                  <a:lnTo>
                    <a:pt x="765" y="2745"/>
                  </a:lnTo>
                  <a:lnTo>
                    <a:pt x="1820" y="1369"/>
                  </a:lnTo>
                  <a:lnTo>
                    <a:pt x="771"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3" name="Freeform 286">
              <a:extLst>
                <a:ext uri="{FF2B5EF4-FFF2-40B4-BE49-F238E27FC236}">
                  <a16:creationId xmlns:a16="http://schemas.microsoft.com/office/drawing/2014/main" id="{EDE1DF17-150E-479D-903D-307965E51B98}"/>
                </a:ext>
              </a:extLst>
            </p:cNvPr>
            <p:cNvSpPr>
              <a:spLocks noChangeArrowheads="1"/>
            </p:cNvSpPr>
            <p:nvPr/>
          </p:nvSpPr>
          <p:spPr bwMode="auto">
            <a:xfrm>
              <a:off x="6091782" y="2695332"/>
              <a:ext cx="474271" cy="715473"/>
            </a:xfrm>
            <a:custGeom>
              <a:avLst/>
              <a:gdLst>
                <a:gd name="T0" fmla="*/ 1055 w 1820"/>
                <a:gd name="T1" fmla="*/ 1381 h 2746"/>
                <a:gd name="T2" fmla="*/ 1055 w 1820"/>
                <a:gd name="T3" fmla="*/ 1381 h 2746"/>
                <a:gd name="T4" fmla="*/ 1055 w 1820"/>
                <a:gd name="T5" fmla="*/ 1381 h 2746"/>
                <a:gd name="T6" fmla="*/ 1055 w 1820"/>
                <a:gd name="T7" fmla="*/ 1381 h 2746"/>
                <a:gd name="T8" fmla="*/ 1055 w 1820"/>
                <a:gd name="T9" fmla="*/ 1381 h 2746"/>
                <a:gd name="T10" fmla="*/ 1055 w 1820"/>
                <a:gd name="T11" fmla="*/ 1381 h 2746"/>
                <a:gd name="T12" fmla="*/ 1067 w 1820"/>
                <a:gd name="T13" fmla="*/ 1375 h 2746"/>
                <a:gd name="T14" fmla="*/ 1067 w 1820"/>
                <a:gd name="T15" fmla="*/ 1375 h 2746"/>
                <a:gd name="T16" fmla="*/ 771 w 1820"/>
                <a:gd name="T17" fmla="*/ 0 h 2746"/>
                <a:gd name="T18" fmla="*/ 6 w 1820"/>
                <a:gd name="T19" fmla="*/ 0 h 2746"/>
                <a:gd name="T20" fmla="*/ 1055 w 1820"/>
                <a:gd name="T21" fmla="*/ 1369 h 2746"/>
                <a:gd name="T22" fmla="*/ 0 w 1820"/>
                <a:gd name="T23" fmla="*/ 2745 h 2746"/>
                <a:gd name="T24" fmla="*/ 765 w 1820"/>
                <a:gd name="T25" fmla="*/ 2745 h 2746"/>
                <a:gd name="T26" fmla="*/ 1819 w 1820"/>
                <a:gd name="T27" fmla="*/ 1369 h 2746"/>
                <a:gd name="T28" fmla="*/ 771 w 1820"/>
                <a:gd name="T29"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20" h="2746">
                  <a:moveTo>
                    <a:pt x="1055" y="1381"/>
                  </a:moveTo>
                  <a:lnTo>
                    <a:pt x="1055" y="1381"/>
                  </a:lnTo>
                  <a:close/>
                  <a:moveTo>
                    <a:pt x="1055" y="1381"/>
                  </a:moveTo>
                  <a:lnTo>
                    <a:pt x="1055" y="1381"/>
                  </a:lnTo>
                  <a:close/>
                  <a:moveTo>
                    <a:pt x="1055" y="1381"/>
                  </a:moveTo>
                  <a:lnTo>
                    <a:pt x="1055" y="1381"/>
                  </a:lnTo>
                  <a:close/>
                  <a:moveTo>
                    <a:pt x="1067" y="1375"/>
                  </a:moveTo>
                  <a:lnTo>
                    <a:pt x="1067" y="1375"/>
                  </a:lnTo>
                  <a:close/>
                  <a:moveTo>
                    <a:pt x="771" y="0"/>
                  </a:moveTo>
                  <a:lnTo>
                    <a:pt x="6" y="0"/>
                  </a:lnTo>
                  <a:lnTo>
                    <a:pt x="1055" y="1369"/>
                  </a:lnTo>
                  <a:lnTo>
                    <a:pt x="0" y="2745"/>
                  </a:lnTo>
                  <a:lnTo>
                    <a:pt x="765" y="2745"/>
                  </a:lnTo>
                  <a:lnTo>
                    <a:pt x="1819" y="1369"/>
                  </a:lnTo>
                  <a:lnTo>
                    <a:pt x="771"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15" name="组合 14">
            <a:extLst>
              <a:ext uri="{FF2B5EF4-FFF2-40B4-BE49-F238E27FC236}">
                <a16:creationId xmlns:a16="http://schemas.microsoft.com/office/drawing/2014/main" id="{842723A4-2F20-47E8-9108-E0D617E2F772}"/>
              </a:ext>
            </a:extLst>
          </p:cNvPr>
          <p:cNvGrpSpPr/>
          <p:nvPr/>
        </p:nvGrpSpPr>
        <p:grpSpPr>
          <a:xfrm>
            <a:off x="1024736" y="5030165"/>
            <a:ext cx="2902355" cy="1084254"/>
            <a:chOff x="1308156" y="4561666"/>
            <a:chExt cx="2902355" cy="1084254"/>
          </a:xfrm>
        </p:grpSpPr>
        <p:sp>
          <p:nvSpPr>
            <p:cNvPr id="17" name="TextBox 52">
              <a:extLst>
                <a:ext uri="{FF2B5EF4-FFF2-40B4-BE49-F238E27FC236}">
                  <a16:creationId xmlns:a16="http://schemas.microsoft.com/office/drawing/2014/main" id="{DF26A4F4-3CC7-48A2-96F6-48291D06BD41}"/>
                </a:ext>
              </a:extLst>
            </p:cNvPr>
            <p:cNvSpPr txBox="1"/>
            <p:nvPr/>
          </p:nvSpPr>
          <p:spPr>
            <a:xfrm>
              <a:off x="1308156" y="4999589"/>
              <a:ext cx="2902355" cy="646331"/>
            </a:xfrm>
            <a:prstGeom prst="rect">
              <a:avLst/>
            </a:prstGeom>
            <a:noFill/>
          </p:spPr>
          <p:txBody>
            <a:bodyPr wrap="square" lIns="0" tIns="0" rIns="0" bIns="0" rtlCol="0">
              <a:spAutoFit/>
            </a:bodyPr>
            <a:lstStyle/>
            <a:p>
              <a:pPr algn="ctr">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18" name="TextBox 54">
              <a:extLst>
                <a:ext uri="{FF2B5EF4-FFF2-40B4-BE49-F238E27FC236}">
                  <a16:creationId xmlns:a16="http://schemas.microsoft.com/office/drawing/2014/main" id="{8A19264B-6164-4861-873C-F8872F89EB7E}"/>
                </a:ext>
              </a:extLst>
            </p:cNvPr>
            <p:cNvSpPr txBox="1"/>
            <p:nvPr/>
          </p:nvSpPr>
          <p:spPr>
            <a:xfrm>
              <a:off x="2130154" y="4561666"/>
              <a:ext cx="1258358" cy="307777"/>
            </a:xfrm>
            <a:prstGeom prst="rect">
              <a:avLst/>
            </a:prstGeom>
            <a:noFill/>
          </p:spPr>
          <p:txBody>
            <a:bodyPr wrap="none" lIns="0" tIns="0" rIns="0" bIns="0" rtlCol="0">
              <a:spAutoFit/>
            </a:bodyPr>
            <a:lstStyle/>
            <a:p>
              <a:pPr algn="ct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sp>
        <p:nvSpPr>
          <p:cNvPr id="16" name="文本框 15">
            <a:extLst>
              <a:ext uri="{FF2B5EF4-FFF2-40B4-BE49-F238E27FC236}">
                <a16:creationId xmlns:a16="http://schemas.microsoft.com/office/drawing/2014/main" id="{670FA653-6F5A-449C-898D-E1E3F1487CF5}"/>
              </a:ext>
            </a:extLst>
          </p:cNvPr>
          <p:cNvSpPr txBox="1"/>
          <p:nvPr/>
        </p:nvSpPr>
        <p:spPr>
          <a:xfrm>
            <a:off x="2105664" y="3273011"/>
            <a:ext cx="740498" cy="523220"/>
          </a:xfrm>
          <a:prstGeom prst="rect">
            <a:avLst/>
          </a:prstGeom>
          <a:noFill/>
        </p:spPr>
        <p:txBody>
          <a:bodyPr wrap="square" rtlCol="0">
            <a:spAutoFit/>
          </a:bodyPr>
          <a:lstStyle/>
          <a:p>
            <a:pPr algn="ctr"/>
            <a:r>
              <a:rPr lang="en-US" altLang="zh-CN" sz="28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rPr>
              <a:t>01</a:t>
            </a:r>
            <a:endParaRPr lang="zh-CN" altLang="en-US" sz="28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endParaRPr>
          </a:p>
        </p:txBody>
      </p:sp>
      <p:grpSp>
        <p:nvGrpSpPr>
          <p:cNvPr id="21" name="组合 20">
            <a:extLst>
              <a:ext uri="{FF2B5EF4-FFF2-40B4-BE49-F238E27FC236}">
                <a16:creationId xmlns:a16="http://schemas.microsoft.com/office/drawing/2014/main" id="{BA3FBFA6-ADEA-40F2-AC39-7DA317B4697A}"/>
              </a:ext>
            </a:extLst>
          </p:cNvPr>
          <p:cNvGrpSpPr/>
          <p:nvPr/>
        </p:nvGrpSpPr>
        <p:grpSpPr>
          <a:xfrm>
            <a:off x="4644823" y="2496534"/>
            <a:ext cx="2902355" cy="2841408"/>
            <a:chOff x="693605" y="3273011"/>
            <a:chExt cx="2902355" cy="2841408"/>
          </a:xfrm>
        </p:grpSpPr>
        <p:grpSp>
          <p:nvGrpSpPr>
            <p:cNvPr id="22" name="组合 21">
              <a:extLst>
                <a:ext uri="{FF2B5EF4-FFF2-40B4-BE49-F238E27FC236}">
                  <a16:creationId xmlns:a16="http://schemas.microsoft.com/office/drawing/2014/main" id="{57BA5A14-837D-4FCC-84B0-B4CC8807D251}"/>
                </a:ext>
              </a:extLst>
            </p:cNvPr>
            <p:cNvGrpSpPr/>
            <p:nvPr/>
          </p:nvGrpSpPr>
          <p:grpSpPr>
            <a:xfrm>
              <a:off x="929822" y="4066933"/>
              <a:ext cx="2429921" cy="523220"/>
              <a:chOff x="6091782" y="2695332"/>
              <a:chExt cx="2429921" cy="715473"/>
            </a:xfrm>
          </p:grpSpPr>
          <p:sp>
            <p:nvSpPr>
              <p:cNvPr id="27" name="Freeform 52">
                <a:extLst>
                  <a:ext uri="{FF2B5EF4-FFF2-40B4-BE49-F238E27FC236}">
                    <a16:creationId xmlns:a16="http://schemas.microsoft.com/office/drawing/2014/main" id="{909D57FC-2E29-489E-B336-A67C1CE1C740}"/>
                  </a:ext>
                </a:extLst>
              </p:cNvPr>
              <p:cNvSpPr>
                <a:spLocks noChangeArrowheads="1"/>
              </p:cNvSpPr>
              <p:nvPr/>
            </p:nvSpPr>
            <p:spPr bwMode="auto">
              <a:xfrm>
                <a:off x="7258511" y="2701075"/>
                <a:ext cx="1263192" cy="708582"/>
              </a:xfrm>
              <a:custGeom>
                <a:avLst/>
                <a:gdLst>
                  <a:gd name="T0" fmla="*/ 1055 w 4849"/>
                  <a:gd name="T1" fmla="*/ 1370 h 2722"/>
                  <a:gd name="T2" fmla="*/ 1055 w 4849"/>
                  <a:gd name="T3" fmla="*/ 1370 h 2722"/>
                  <a:gd name="T4" fmla="*/ 1055 w 4849"/>
                  <a:gd name="T5" fmla="*/ 1370 h 2722"/>
                  <a:gd name="T6" fmla="*/ 1055 w 4849"/>
                  <a:gd name="T7" fmla="*/ 1370 h 2722"/>
                  <a:gd name="T8" fmla="*/ 1055 w 4849"/>
                  <a:gd name="T9" fmla="*/ 1370 h 2722"/>
                  <a:gd name="T10" fmla="*/ 1055 w 4849"/>
                  <a:gd name="T11" fmla="*/ 1370 h 2722"/>
                  <a:gd name="T12" fmla="*/ 1067 w 4849"/>
                  <a:gd name="T13" fmla="*/ 1370 h 2722"/>
                  <a:gd name="T14" fmla="*/ 1067 w 4849"/>
                  <a:gd name="T15" fmla="*/ 1370 h 2722"/>
                  <a:gd name="T16" fmla="*/ 2739 w 4849"/>
                  <a:gd name="T17" fmla="*/ 0 h 2722"/>
                  <a:gd name="T18" fmla="*/ 6 w 4849"/>
                  <a:gd name="T19" fmla="*/ 0 h 2722"/>
                  <a:gd name="T20" fmla="*/ 1055 w 4849"/>
                  <a:gd name="T21" fmla="*/ 1357 h 2722"/>
                  <a:gd name="T22" fmla="*/ 0 w 4849"/>
                  <a:gd name="T23" fmla="*/ 2721 h 2722"/>
                  <a:gd name="T24" fmla="*/ 2732 w 4849"/>
                  <a:gd name="T25" fmla="*/ 2721 h 2722"/>
                  <a:gd name="T26" fmla="*/ 3183 w 4849"/>
                  <a:gd name="T27" fmla="*/ 2141 h 2722"/>
                  <a:gd name="T28" fmla="*/ 3183 w 4849"/>
                  <a:gd name="T29" fmla="*/ 2141 h 2722"/>
                  <a:gd name="T30" fmla="*/ 3793 w 4849"/>
                  <a:gd name="T31" fmla="*/ 1370 h 2722"/>
                  <a:gd name="T32" fmla="*/ 3781 w 4849"/>
                  <a:gd name="T33" fmla="*/ 1351 h 2722"/>
                  <a:gd name="T34" fmla="*/ 3170 w 4849"/>
                  <a:gd name="T35" fmla="*/ 550 h 2722"/>
                  <a:gd name="T36" fmla="*/ 3170 w 4849"/>
                  <a:gd name="T37" fmla="*/ 550 h 2722"/>
                  <a:gd name="T38" fmla="*/ 2739 w 4849"/>
                  <a:gd name="T39" fmla="*/ 0 h 2722"/>
                  <a:gd name="T40" fmla="*/ 4842 w 4849"/>
                  <a:gd name="T41" fmla="*/ 0 h 2722"/>
                  <a:gd name="T42" fmla="*/ 4836 w 4849"/>
                  <a:gd name="T43" fmla="*/ 0 h 2722"/>
                  <a:gd name="T44" fmla="*/ 4848 w 4849"/>
                  <a:gd name="T45" fmla="*/ 13 h 2722"/>
                  <a:gd name="T46" fmla="*/ 4848 w 4849"/>
                  <a:gd name="T47" fmla="*/ 13 h 2722"/>
                  <a:gd name="T48" fmla="*/ 4842 w 4849"/>
                  <a:gd name="T49" fmla="*/ 0 h 2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49" h="2722">
                    <a:moveTo>
                      <a:pt x="1055" y="1370"/>
                    </a:moveTo>
                    <a:lnTo>
                      <a:pt x="1055" y="1370"/>
                    </a:lnTo>
                    <a:close/>
                    <a:moveTo>
                      <a:pt x="1055" y="1370"/>
                    </a:moveTo>
                    <a:lnTo>
                      <a:pt x="1055" y="1370"/>
                    </a:lnTo>
                    <a:close/>
                    <a:moveTo>
                      <a:pt x="1055" y="1370"/>
                    </a:moveTo>
                    <a:lnTo>
                      <a:pt x="1055" y="1370"/>
                    </a:lnTo>
                    <a:close/>
                    <a:moveTo>
                      <a:pt x="1067" y="1370"/>
                    </a:moveTo>
                    <a:lnTo>
                      <a:pt x="1067" y="1370"/>
                    </a:lnTo>
                    <a:close/>
                    <a:moveTo>
                      <a:pt x="2739" y="0"/>
                    </a:moveTo>
                    <a:lnTo>
                      <a:pt x="6" y="0"/>
                    </a:lnTo>
                    <a:lnTo>
                      <a:pt x="1055" y="1357"/>
                    </a:lnTo>
                    <a:lnTo>
                      <a:pt x="0" y="2721"/>
                    </a:lnTo>
                    <a:lnTo>
                      <a:pt x="2732" y="2721"/>
                    </a:lnTo>
                    <a:lnTo>
                      <a:pt x="3183" y="2141"/>
                    </a:lnTo>
                    <a:lnTo>
                      <a:pt x="3183" y="2141"/>
                    </a:lnTo>
                    <a:lnTo>
                      <a:pt x="3793" y="1370"/>
                    </a:lnTo>
                    <a:lnTo>
                      <a:pt x="3781" y="1351"/>
                    </a:lnTo>
                    <a:lnTo>
                      <a:pt x="3170" y="550"/>
                    </a:lnTo>
                    <a:lnTo>
                      <a:pt x="3170" y="550"/>
                    </a:lnTo>
                    <a:lnTo>
                      <a:pt x="2739" y="0"/>
                    </a:lnTo>
                    <a:close/>
                    <a:moveTo>
                      <a:pt x="4842" y="0"/>
                    </a:moveTo>
                    <a:lnTo>
                      <a:pt x="4836" y="0"/>
                    </a:lnTo>
                    <a:lnTo>
                      <a:pt x="4848" y="13"/>
                    </a:lnTo>
                    <a:lnTo>
                      <a:pt x="4848" y="13"/>
                    </a:lnTo>
                    <a:lnTo>
                      <a:pt x="4842"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8" name="Freeform 246">
                <a:extLst>
                  <a:ext uri="{FF2B5EF4-FFF2-40B4-BE49-F238E27FC236}">
                    <a16:creationId xmlns:a16="http://schemas.microsoft.com/office/drawing/2014/main" id="{A17037C6-79E6-40C5-A10E-3FE606BC7085}"/>
                  </a:ext>
                </a:extLst>
              </p:cNvPr>
              <p:cNvSpPr>
                <a:spLocks noChangeArrowheads="1"/>
              </p:cNvSpPr>
              <p:nvPr/>
            </p:nvSpPr>
            <p:spPr bwMode="auto">
              <a:xfrm>
                <a:off x="6778498" y="2695332"/>
                <a:ext cx="623557" cy="715473"/>
              </a:xfrm>
              <a:custGeom>
                <a:avLst/>
                <a:gdLst>
                  <a:gd name="T0" fmla="*/ 1054 w 2394"/>
                  <a:gd name="T1" fmla="*/ 1381 h 2746"/>
                  <a:gd name="T2" fmla="*/ 1054 w 2394"/>
                  <a:gd name="T3" fmla="*/ 1381 h 2746"/>
                  <a:gd name="T4" fmla="*/ 1054 w 2394"/>
                  <a:gd name="T5" fmla="*/ 1381 h 2746"/>
                  <a:gd name="T6" fmla="*/ 1054 w 2394"/>
                  <a:gd name="T7" fmla="*/ 1381 h 2746"/>
                  <a:gd name="T8" fmla="*/ 1054 w 2394"/>
                  <a:gd name="T9" fmla="*/ 1381 h 2746"/>
                  <a:gd name="T10" fmla="*/ 1054 w 2394"/>
                  <a:gd name="T11" fmla="*/ 1381 h 2746"/>
                  <a:gd name="T12" fmla="*/ 1067 w 2394"/>
                  <a:gd name="T13" fmla="*/ 1375 h 2746"/>
                  <a:gd name="T14" fmla="*/ 1067 w 2394"/>
                  <a:gd name="T15" fmla="*/ 1375 h 2746"/>
                  <a:gd name="T16" fmla="*/ 1350 w 2394"/>
                  <a:gd name="T17" fmla="*/ 0 h 2746"/>
                  <a:gd name="T18" fmla="*/ 6 w 2394"/>
                  <a:gd name="T19" fmla="*/ 0 h 2746"/>
                  <a:gd name="T20" fmla="*/ 1054 w 2394"/>
                  <a:gd name="T21" fmla="*/ 1369 h 2746"/>
                  <a:gd name="T22" fmla="*/ 0 w 2394"/>
                  <a:gd name="T23" fmla="*/ 2745 h 2746"/>
                  <a:gd name="T24" fmla="*/ 1344 w 2394"/>
                  <a:gd name="T25" fmla="*/ 2745 h 2746"/>
                  <a:gd name="T26" fmla="*/ 2393 w 2394"/>
                  <a:gd name="T27" fmla="*/ 1369 h 2746"/>
                  <a:gd name="T28" fmla="*/ 1350 w 2394"/>
                  <a:gd name="T29"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94" h="2746">
                    <a:moveTo>
                      <a:pt x="1054" y="1381"/>
                    </a:moveTo>
                    <a:lnTo>
                      <a:pt x="1054" y="1381"/>
                    </a:lnTo>
                    <a:close/>
                    <a:moveTo>
                      <a:pt x="1054" y="1381"/>
                    </a:moveTo>
                    <a:lnTo>
                      <a:pt x="1054" y="1381"/>
                    </a:lnTo>
                    <a:close/>
                    <a:moveTo>
                      <a:pt x="1054" y="1381"/>
                    </a:moveTo>
                    <a:lnTo>
                      <a:pt x="1054" y="1381"/>
                    </a:lnTo>
                    <a:close/>
                    <a:moveTo>
                      <a:pt x="1067" y="1375"/>
                    </a:moveTo>
                    <a:lnTo>
                      <a:pt x="1067" y="1375"/>
                    </a:lnTo>
                    <a:close/>
                    <a:moveTo>
                      <a:pt x="1350" y="0"/>
                    </a:moveTo>
                    <a:lnTo>
                      <a:pt x="6" y="0"/>
                    </a:lnTo>
                    <a:lnTo>
                      <a:pt x="1054" y="1369"/>
                    </a:lnTo>
                    <a:lnTo>
                      <a:pt x="0" y="2745"/>
                    </a:lnTo>
                    <a:lnTo>
                      <a:pt x="1344" y="2745"/>
                    </a:lnTo>
                    <a:lnTo>
                      <a:pt x="2393" y="1369"/>
                    </a:lnTo>
                    <a:lnTo>
                      <a:pt x="1350"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9" name="Freeform 266">
                <a:extLst>
                  <a:ext uri="{FF2B5EF4-FFF2-40B4-BE49-F238E27FC236}">
                    <a16:creationId xmlns:a16="http://schemas.microsoft.com/office/drawing/2014/main" id="{1351EFFE-9CB3-4559-8900-1CF7ED228A98}"/>
                  </a:ext>
                </a:extLst>
              </p:cNvPr>
              <p:cNvSpPr>
                <a:spLocks noChangeArrowheads="1"/>
              </p:cNvSpPr>
              <p:nvPr/>
            </p:nvSpPr>
            <p:spPr bwMode="auto">
              <a:xfrm>
                <a:off x="6428250" y="2695332"/>
                <a:ext cx="474271" cy="715473"/>
              </a:xfrm>
              <a:custGeom>
                <a:avLst/>
                <a:gdLst>
                  <a:gd name="T0" fmla="*/ 1055 w 1821"/>
                  <a:gd name="T1" fmla="*/ 1381 h 2746"/>
                  <a:gd name="T2" fmla="*/ 1055 w 1821"/>
                  <a:gd name="T3" fmla="*/ 1381 h 2746"/>
                  <a:gd name="T4" fmla="*/ 1055 w 1821"/>
                  <a:gd name="T5" fmla="*/ 1381 h 2746"/>
                  <a:gd name="T6" fmla="*/ 1055 w 1821"/>
                  <a:gd name="T7" fmla="*/ 1381 h 2746"/>
                  <a:gd name="T8" fmla="*/ 1055 w 1821"/>
                  <a:gd name="T9" fmla="*/ 1381 h 2746"/>
                  <a:gd name="T10" fmla="*/ 1055 w 1821"/>
                  <a:gd name="T11" fmla="*/ 1381 h 2746"/>
                  <a:gd name="T12" fmla="*/ 1067 w 1821"/>
                  <a:gd name="T13" fmla="*/ 1375 h 2746"/>
                  <a:gd name="T14" fmla="*/ 1067 w 1821"/>
                  <a:gd name="T15" fmla="*/ 1375 h 2746"/>
                  <a:gd name="T16" fmla="*/ 771 w 1821"/>
                  <a:gd name="T17" fmla="*/ 0 h 2746"/>
                  <a:gd name="T18" fmla="*/ 6 w 1821"/>
                  <a:gd name="T19" fmla="*/ 0 h 2746"/>
                  <a:gd name="T20" fmla="*/ 1055 w 1821"/>
                  <a:gd name="T21" fmla="*/ 1369 h 2746"/>
                  <a:gd name="T22" fmla="*/ 0 w 1821"/>
                  <a:gd name="T23" fmla="*/ 2745 h 2746"/>
                  <a:gd name="T24" fmla="*/ 765 w 1821"/>
                  <a:gd name="T25" fmla="*/ 2745 h 2746"/>
                  <a:gd name="T26" fmla="*/ 1820 w 1821"/>
                  <a:gd name="T27" fmla="*/ 1369 h 2746"/>
                  <a:gd name="T28" fmla="*/ 771 w 1821"/>
                  <a:gd name="T29"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21" h="2746">
                    <a:moveTo>
                      <a:pt x="1055" y="1381"/>
                    </a:moveTo>
                    <a:lnTo>
                      <a:pt x="1055" y="1381"/>
                    </a:lnTo>
                    <a:close/>
                    <a:moveTo>
                      <a:pt x="1055" y="1381"/>
                    </a:moveTo>
                    <a:lnTo>
                      <a:pt x="1055" y="1381"/>
                    </a:lnTo>
                    <a:close/>
                    <a:moveTo>
                      <a:pt x="1055" y="1381"/>
                    </a:moveTo>
                    <a:lnTo>
                      <a:pt x="1055" y="1381"/>
                    </a:lnTo>
                    <a:close/>
                    <a:moveTo>
                      <a:pt x="1067" y="1375"/>
                    </a:moveTo>
                    <a:lnTo>
                      <a:pt x="1067" y="1375"/>
                    </a:lnTo>
                    <a:close/>
                    <a:moveTo>
                      <a:pt x="771" y="0"/>
                    </a:moveTo>
                    <a:lnTo>
                      <a:pt x="6" y="0"/>
                    </a:lnTo>
                    <a:lnTo>
                      <a:pt x="1055" y="1369"/>
                    </a:lnTo>
                    <a:lnTo>
                      <a:pt x="0" y="2745"/>
                    </a:lnTo>
                    <a:lnTo>
                      <a:pt x="765" y="2745"/>
                    </a:lnTo>
                    <a:lnTo>
                      <a:pt x="1820" y="1369"/>
                    </a:lnTo>
                    <a:lnTo>
                      <a:pt x="771"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0" name="Freeform 286">
                <a:extLst>
                  <a:ext uri="{FF2B5EF4-FFF2-40B4-BE49-F238E27FC236}">
                    <a16:creationId xmlns:a16="http://schemas.microsoft.com/office/drawing/2014/main" id="{5156915A-7F4C-4232-AE35-30D4B439A87F}"/>
                  </a:ext>
                </a:extLst>
              </p:cNvPr>
              <p:cNvSpPr>
                <a:spLocks noChangeArrowheads="1"/>
              </p:cNvSpPr>
              <p:nvPr/>
            </p:nvSpPr>
            <p:spPr bwMode="auto">
              <a:xfrm>
                <a:off x="6091782" y="2695332"/>
                <a:ext cx="474271" cy="715473"/>
              </a:xfrm>
              <a:custGeom>
                <a:avLst/>
                <a:gdLst>
                  <a:gd name="T0" fmla="*/ 1055 w 1820"/>
                  <a:gd name="T1" fmla="*/ 1381 h 2746"/>
                  <a:gd name="T2" fmla="*/ 1055 w 1820"/>
                  <a:gd name="T3" fmla="*/ 1381 h 2746"/>
                  <a:gd name="T4" fmla="*/ 1055 w 1820"/>
                  <a:gd name="T5" fmla="*/ 1381 h 2746"/>
                  <a:gd name="T6" fmla="*/ 1055 w 1820"/>
                  <a:gd name="T7" fmla="*/ 1381 h 2746"/>
                  <a:gd name="T8" fmla="*/ 1055 w 1820"/>
                  <a:gd name="T9" fmla="*/ 1381 h 2746"/>
                  <a:gd name="T10" fmla="*/ 1055 w 1820"/>
                  <a:gd name="T11" fmla="*/ 1381 h 2746"/>
                  <a:gd name="T12" fmla="*/ 1067 w 1820"/>
                  <a:gd name="T13" fmla="*/ 1375 h 2746"/>
                  <a:gd name="T14" fmla="*/ 1067 w 1820"/>
                  <a:gd name="T15" fmla="*/ 1375 h 2746"/>
                  <a:gd name="T16" fmla="*/ 771 w 1820"/>
                  <a:gd name="T17" fmla="*/ 0 h 2746"/>
                  <a:gd name="T18" fmla="*/ 6 w 1820"/>
                  <a:gd name="T19" fmla="*/ 0 h 2746"/>
                  <a:gd name="T20" fmla="*/ 1055 w 1820"/>
                  <a:gd name="T21" fmla="*/ 1369 h 2746"/>
                  <a:gd name="T22" fmla="*/ 0 w 1820"/>
                  <a:gd name="T23" fmla="*/ 2745 h 2746"/>
                  <a:gd name="T24" fmla="*/ 765 w 1820"/>
                  <a:gd name="T25" fmla="*/ 2745 h 2746"/>
                  <a:gd name="T26" fmla="*/ 1819 w 1820"/>
                  <a:gd name="T27" fmla="*/ 1369 h 2746"/>
                  <a:gd name="T28" fmla="*/ 771 w 1820"/>
                  <a:gd name="T29"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20" h="2746">
                    <a:moveTo>
                      <a:pt x="1055" y="1381"/>
                    </a:moveTo>
                    <a:lnTo>
                      <a:pt x="1055" y="1381"/>
                    </a:lnTo>
                    <a:close/>
                    <a:moveTo>
                      <a:pt x="1055" y="1381"/>
                    </a:moveTo>
                    <a:lnTo>
                      <a:pt x="1055" y="1381"/>
                    </a:lnTo>
                    <a:close/>
                    <a:moveTo>
                      <a:pt x="1055" y="1381"/>
                    </a:moveTo>
                    <a:lnTo>
                      <a:pt x="1055" y="1381"/>
                    </a:lnTo>
                    <a:close/>
                    <a:moveTo>
                      <a:pt x="1067" y="1375"/>
                    </a:moveTo>
                    <a:lnTo>
                      <a:pt x="1067" y="1375"/>
                    </a:lnTo>
                    <a:close/>
                    <a:moveTo>
                      <a:pt x="771" y="0"/>
                    </a:moveTo>
                    <a:lnTo>
                      <a:pt x="6" y="0"/>
                    </a:lnTo>
                    <a:lnTo>
                      <a:pt x="1055" y="1369"/>
                    </a:lnTo>
                    <a:lnTo>
                      <a:pt x="0" y="2745"/>
                    </a:lnTo>
                    <a:lnTo>
                      <a:pt x="765" y="2745"/>
                    </a:lnTo>
                    <a:lnTo>
                      <a:pt x="1819" y="1369"/>
                    </a:lnTo>
                    <a:lnTo>
                      <a:pt x="771"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3" name="组合 22">
              <a:extLst>
                <a:ext uri="{FF2B5EF4-FFF2-40B4-BE49-F238E27FC236}">
                  <a16:creationId xmlns:a16="http://schemas.microsoft.com/office/drawing/2014/main" id="{8B5AD7E9-4E1A-4182-8D7E-4F2815AFB927}"/>
                </a:ext>
              </a:extLst>
            </p:cNvPr>
            <p:cNvGrpSpPr/>
            <p:nvPr/>
          </p:nvGrpSpPr>
          <p:grpSpPr>
            <a:xfrm>
              <a:off x="693605" y="5030165"/>
              <a:ext cx="2902355" cy="1084254"/>
              <a:chOff x="1308156" y="4561666"/>
              <a:chExt cx="2902355" cy="1084254"/>
            </a:xfrm>
          </p:grpSpPr>
          <p:sp>
            <p:nvSpPr>
              <p:cNvPr id="25" name="TextBox 52">
                <a:extLst>
                  <a:ext uri="{FF2B5EF4-FFF2-40B4-BE49-F238E27FC236}">
                    <a16:creationId xmlns:a16="http://schemas.microsoft.com/office/drawing/2014/main" id="{45FF4635-67E1-4819-A766-BD35705D7A53}"/>
                  </a:ext>
                </a:extLst>
              </p:cNvPr>
              <p:cNvSpPr txBox="1"/>
              <p:nvPr/>
            </p:nvSpPr>
            <p:spPr>
              <a:xfrm>
                <a:off x="1308156" y="4999589"/>
                <a:ext cx="2902355" cy="646331"/>
              </a:xfrm>
              <a:prstGeom prst="rect">
                <a:avLst/>
              </a:prstGeom>
              <a:noFill/>
            </p:spPr>
            <p:txBody>
              <a:bodyPr wrap="square" lIns="0" tIns="0" rIns="0" bIns="0" rtlCol="0">
                <a:spAutoFit/>
              </a:bodyPr>
              <a:lstStyle/>
              <a:p>
                <a:pPr algn="ctr">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26" name="TextBox 54">
                <a:extLst>
                  <a:ext uri="{FF2B5EF4-FFF2-40B4-BE49-F238E27FC236}">
                    <a16:creationId xmlns:a16="http://schemas.microsoft.com/office/drawing/2014/main" id="{BE0C4857-529C-4DDB-9E1C-8FFC244ADCFA}"/>
                  </a:ext>
                </a:extLst>
              </p:cNvPr>
              <p:cNvSpPr txBox="1"/>
              <p:nvPr/>
            </p:nvSpPr>
            <p:spPr>
              <a:xfrm>
                <a:off x="2130154" y="4561666"/>
                <a:ext cx="1258358" cy="307777"/>
              </a:xfrm>
              <a:prstGeom prst="rect">
                <a:avLst/>
              </a:prstGeom>
              <a:noFill/>
            </p:spPr>
            <p:txBody>
              <a:bodyPr wrap="none" lIns="0" tIns="0" rIns="0" bIns="0" rtlCol="0">
                <a:spAutoFit/>
              </a:bodyPr>
              <a:lstStyle/>
              <a:p>
                <a:pPr algn="ct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sp>
          <p:nvSpPr>
            <p:cNvPr id="24" name="文本框 23">
              <a:extLst>
                <a:ext uri="{FF2B5EF4-FFF2-40B4-BE49-F238E27FC236}">
                  <a16:creationId xmlns:a16="http://schemas.microsoft.com/office/drawing/2014/main" id="{6E80265E-9DDE-4220-A855-A80BA29828D5}"/>
                </a:ext>
              </a:extLst>
            </p:cNvPr>
            <p:cNvSpPr txBox="1"/>
            <p:nvPr/>
          </p:nvSpPr>
          <p:spPr>
            <a:xfrm>
              <a:off x="1774533" y="3273011"/>
              <a:ext cx="740498" cy="523220"/>
            </a:xfrm>
            <a:prstGeom prst="rect">
              <a:avLst/>
            </a:prstGeom>
            <a:noFill/>
          </p:spPr>
          <p:txBody>
            <a:bodyPr wrap="square" rtlCol="0">
              <a:spAutoFit/>
            </a:bodyPr>
            <a:lstStyle/>
            <a:p>
              <a:pPr algn="ctr"/>
              <a:r>
                <a:rPr lang="en-US" altLang="zh-CN" sz="28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rPr>
                <a:t>02</a:t>
              </a:r>
              <a:endParaRPr lang="zh-CN" altLang="en-US" sz="28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endParaRPr>
            </a:p>
          </p:txBody>
        </p:sp>
      </p:grpSp>
      <p:grpSp>
        <p:nvGrpSpPr>
          <p:cNvPr id="31" name="组合 30">
            <a:extLst>
              <a:ext uri="{FF2B5EF4-FFF2-40B4-BE49-F238E27FC236}">
                <a16:creationId xmlns:a16="http://schemas.microsoft.com/office/drawing/2014/main" id="{5669D501-D2A6-4765-B3BA-35B7958DC317}"/>
              </a:ext>
            </a:extLst>
          </p:cNvPr>
          <p:cNvGrpSpPr/>
          <p:nvPr/>
        </p:nvGrpSpPr>
        <p:grpSpPr>
          <a:xfrm>
            <a:off x="8264910" y="1720057"/>
            <a:ext cx="2902355" cy="2841408"/>
            <a:chOff x="693605" y="3273011"/>
            <a:chExt cx="2902355" cy="2841408"/>
          </a:xfrm>
        </p:grpSpPr>
        <p:grpSp>
          <p:nvGrpSpPr>
            <p:cNvPr id="32" name="组合 31">
              <a:extLst>
                <a:ext uri="{FF2B5EF4-FFF2-40B4-BE49-F238E27FC236}">
                  <a16:creationId xmlns:a16="http://schemas.microsoft.com/office/drawing/2014/main" id="{C0312CFF-5D56-41C1-AF7B-16A785319196}"/>
                </a:ext>
              </a:extLst>
            </p:cNvPr>
            <p:cNvGrpSpPr/>
            <p:nvPr/>
          </p:nvGrpSpPr>
          <p:grpSpPr>
            <a:xfrm>
              <a:off x="929822" y="4066933"/>
              <a:ext cx="2429921" cy="523220"/>
              <a:chOff x="6091782" y="2695332"/>
              <a:chExt cx="2429921" cy="715473"/>
            </a:xfrm>
          </p:grpSpPr>
          <p:sp>
            <p:nvSpPr>
              <p:cNvPr id="37" name="Freeform 52">
                <a:extLst>
                  <a:ext uri="{FF2B5EF4-FFF2-40B4-BE49-F238E27FC236}">
                    <a16:creationId xmlns:a16="http://schemas.microsoft.com/office/drawing/2014/main" id="{2159F747-D0E6-4C9B-8E9D-497C238F4BF0}"/>
                  </a:ext>
                </a:extLst>
              </p:cNvPr>
              <p:cNvSpPr>
                <a:spLocks noChangeArrowheads="1"/>
              </p:cNvSpPr>
              <p:nvPr/>
            </p:nvSpPr>
            <p:spPr bwMode="auto">
              <a:xfrm>
                <a:off x="7258511" y="2701075"/>
                <a:ext cx="1263192" cy="708582"/>
              </a:xfrm>
              <a:custGeom>
                <a:avLst/>
                <a:gdLst>
                  <a:gd name="T0" fmla="*/ 1055 w 4849"/>
                  <a:gd name="T1" fmla="*/ 1370 h 2722"/>
                  <a:gd name="T2" fmla="*/ 1055 w 4849"/>
                  <a:gd name="T3" fmla="*/ 1370 h 2722"/>
                  <a:gd name="T4" fmla="*/ 1055 w 4849"/>
                  <a:gd name="T5" fmla="*/ 1370 h 2722"/>
                  <a:gd name="T6" fmla="*/ 1055 w 4849"/>
                  <a:gd name="T7" fmla="*/ 1370 h 2722"/>
                  <a:gd name="T8" fmla="*/ 1055 w 4849"/>
                  <a:gd name="T9" fmla="*/ 1370 h 2722"/>
                  <a:gd name="T10" fmla="*/ 1055 w 4849"/>
                  <a:gd name="T11" fmla="*/ 1370 h 2722"/>
                  <a:gd name="T12" fmla="*/ 1067 w 4849"/>
                  <a:gd name="T13" fmla="*/ 1370 h 2722"/>
                  <a:gd name="T14" fmla="*/ 1067 w 4849"/>
                  <a:gd name="T15" fmla="*/ 1370 h 2722"/>
                  <a:gd name="T16" fmla="*/ 2739 w 4849"/>
                  <a:gd name="T17" fmla="*/ 0 h 2722"/>
                  <a:gd name="T18" fmla="*/ 6 w 4849"/>
                  <a:gd name="T19" fmla="*/ 0 h 2722"/>
                  <a:gd name="T20" fmla="*/ 1055 w 4849"/>
                  <a:gd name="T21" fmla="*/ 1357 h 2722"/>
                  <a:gd name="T22" fmla="*/ 0 w 4849"/>
                  <a:gd name="T23" fmla="*/ 2721 h 2722"/>
                  <a:gd name="T24" fmla="*/ 2732 w 4849"/>
                  <a:gd name="T25" fmla="*/ 2721 h 2722"/>
                  <a:gd name="T26" fmla="*/ 3183 w 4849"/>
                  <a:gd name="T27" fmla="*/ 2141 h 2722"/>
                  <a:gd name="T28" fmla="*/ 3183 w 4849"/>
                  <a:gd name="T29" fmla="*/ 2141 h 2722"/>
                  <a:gd name="T30" fmla="*/ 3793 w 4849"/>
                  <a:gd name="T31" fmla="*/ 1370 h 2722"/>
                  <a:gd name="T32" fmla="*/ 3781 w 4849"/>
                  <a:gd name="T33" fmla="*/ 1351 h 2722"/>
                  <a:gd name="T34" fmla="*/ 3170 w 4849"/>
                  <a:gd name="T35" fmla="*/ 550 h 2722"/>
                  <a:gd name="T36" fmla="*/ 3170 w 4849"/>
                  <a:gd name="T37" fmla="*/ 550 h 2722"/>
                  <a:gd name="T38" fmla="*/ 2739 w 4849"/>
                  <a:gd name="T39" fmla="*/ 0 h 2722"/>
                  <a:gd name="T40" fmla="*/ 4842 w 4849"/>
                  <a:gd name="T41" fmla="*/ 0 h 2722"/>
                  <a:gd name="T42" fmla="*/ 4836 w 4849"/>
                  <a:gd name="T43" fmla="*/ 0 h 2722"/>
                  <a:gd name="T44" fmla="*/ 4848 w 4849"/>
                  <a:gd name="T45" fmla="*/ 13 h 2722"/>
                  <a:gd name="T46" fmla="*/ 4848 w 4849"/>
                  <a:gd name="T47" fmla="*/ 13 h 2722"/>
                  <a:gd name="T48" fmla="*/ 4842 w 4849"/>
                  <a:gd name="T49" fmla="*/ 0 h 2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49" h="2722">
                    <a:moveTo>
                      <a:pt x="1055" y="1370"/>
                    </a:moveTo>
                    <a:lnTo>
                      <a:pt x="1055" y="1370"/>
                    </a:lnTo>
                    <a:close/>
                    <a:moveTo>
                      <a:pt x="1055" y="1370"/>
                    </a:moveTo>
                    <a:lnTo>
                      <a:pt x="1055" y="1370"/>
                    </a:lnTo>
                    <a:close/>
                    <a:moveTo>
                      <a:pt x="1055" y="1370"/>
                    </a:moveTo>
                    <a:lnTo>
                      <a:pt x="1055" y="1370"/>
                    </a:lnTo>
                    <a:close/>
                    <a:moveTo>
                      <a:pt x="1067" y="1370"/>
                    </a:moveTo>
                    <a:lnTo>
                      <a:pt x="1067" y="1370"/>
                    </a:lnTo>
                    <a:close/>
                    <a:moveTo>
                      <a:pt x="2739" y="0"/>
                    </a:moveTo>
                    <a:lnTo>
                      <a:pt x="6" y="0"/>
                    </a:lnTo>
                    <a:lnTo>
                      <a:pt x="1055" y="1357"/>
                    </a:lnTo>
                    <a:lnTo>
                      <a:pt x="0" y="2721"/>
                    </a:lnTo>
                    <a:lnTo>
                      <a:pt x="2732" y="2721"/>
                    </a:lnTo>
                    <a:lnTo>
                      <a:pt x="3183" y="2141"/>
                    </a:lnTo>
                    <a:lnTo>
                      <a:pt x="3183" y="2141"/>
                    </a:lnTo>
                    <a:lnTo>
                      <a:pt x="3793" y="1370"/>
                    </a:lnTo>
                    <a:lnTo>
                      <a:pt x="3781" y="1351"/>
                    </a:lnTo>
                    <a:lnTo>
                      <a:pt x="3170" y="550"/>
                    </a:lnTo>
                    <a:lnTo>
                      <a:pt x="3170" y="550"/>
                    </a:lnTo>
                    <a:lnTo>
                      <a:pt x="2739" y="0"/>
                    </a:lnTo>
                    <a:close/>
                    <a:moveTo>
                      <a:pt x="4842" y="0"/>
                    </a:moveTo>
                    <a:lnTo>
                      <a:pt x="4836" y="0"/>
                    </a:lnTo>
                    <a:lnTo>
                      <a:pt x="4848" y="13"/>
                    </a:lnTo>
                    <a:lnTo>
                      <a:pt x="4848" y="13"/>
                    </a:lnTo>
                    <a:lnTo>
                      <a:pt x="4842"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8" name="Freeform 246">
                <a:extLst>
                  <a:ext uri="{FF2B5EF4-FFF2-40B4-BE49-F238E27FC236}">
                    <a16:creationId xmlns:a16="http://schemas.microsoft.com/office/drawing/2014/main" id="{6B27A1E9-F145-4BC0-A63E-6ADB9E198C20}"/>
                  </a:ext>
                </a:extLst>
              </p:cNvPr>
              <p:cNvSpPr>
                <a:spLocks noChangeArrowheads="1"/>
              </p:cNvSpPr>
              <p:nvPr/>
            </p:nvSpPr>
            <p:spPr bwMode="auto">
              <a:xfrm>
                <a:off x="6778498" y="2695332"/>
                <a:ext cx="623557" cy="715473"/>
              </a:xfrm>
              <a:custGeom>
                <a:avLst/>
                <a:gdLst>
                  <a:gd name="T0" fmla="*/ 1054 w 2394"/>
                  <a:gd name="T1" fmla="*/ 1381 h 2746"/>
                  <a:gd name="T2" fmla="*/ 1054 w 2394"/>
                  <a:gd name="T3" fmla="*/ 1381 h 2746"/>
                  <a:gd name="T4" fmla="*/ 1054 w 2394"/>
                  <a:gd name="T5" fmla="*/ 1381 h 2746"/>
                  <a:gd name="T6" fmla="*/ 1054 w 2394"/>
                  <a:gd name="T7" fmla="*/ 1381 h 2746"/>
                  <a:gd name="T8" fmla="*/ 1054 w 2394"/>
                  <a:gd name="T9" fmla="*/ 1381 h 2746"/>
                  <a:gd name="T10" fmla="*/ 1054 w 2394"/>
                  <a:gd name="T11" fmla="*/ 1381 h 2746"/>
                  <a:gd name="T12" fmla="*/ 1067 w 2394"/>
                  <a:gd name="T13" fmla="*/ 1375 h 2746"/>
                  <a:gd name="T14" fmla="*/ 1067 w 2394"/>
                  <a:gd name="T15" fmla="*/ 1375 h 2746"/>
                  <a:gd name="T16" fmla="*/ 1350 w 2394"/>
                  <a:gd name="T17" fmla="*/ 0 h 2746"/>
                  <a:gd name="T18" fmla="*/ 6 w 2394"/>
                  <a:gd name="T19" fmla="*/ 0 h 2746"/>
                  <a:gd name="T20" fmla="*/ 1054 w 2394"/>
                  <a:gd name="T21" fmla="*/ 1369 h 2746"/>
                  <a:gd name="T22" fmla="*/ 0 w 2394"/>
                  <a:gd name="T23" fmla="*/ 2745 h 2746"/>
                  <a:gd name="T24" fmla="*/ 1344 w 2394"/>
                  <a:gd name="T25" fmla="*/ 2745 h 2746"/>
                  <a:gd name="T26" fmla="*/ 2393 w 2394"/>
                  <a:gd name="T27" fmla="*/ 1369 h 2746"/>
                  <a:gd name="T28" fmla="*/ 1350 w 2394"/>
                  <a:gd name="T29"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94" h="2746">
                    <a:moveTo>
                      <a:pt x="1054" y="1381"/>
                    </a:moveTo>
                    <a:lnTo>
                      <a:pt x="1054" y="1381"/>
                    </a:lnTo>
                    <a:close/>
                    <a:moveTo>
                      <a:pt x="1054" y="1381"/>
                    </a:moveTo>
                    <a:lnTo>
                      <a:pt x="1054" y="1381"/>
                    </a:lnTo>
                    <a:close/>
                    <a:moveTo>
                      <a:pt x="1054" y="1381"/>
                    </a:moveTo>
                    <a:lnTo>
                      <a:pt x="1054" y="1381"/>
                    </a:lnTo>
                    <a:close/>
                    <a:moveTo>
                      <a:pt x="1067" y="1375"/>
                    </a:moveTo>
                    <a:lnTo>
                      <a:pt x="1067" y="1375"/>
                    </a:lnTo>
                    <a:close/>
                    <a:moveTo>
                      <a:pt x="1350" y="0"/>
                    </a:moveTo>
                    <a:lnTo>
                      <a:pt x="6" y="0"/>
                    </a:lnTo>
                    <a:lnTo>
                      <a:pt x="1054" y="1369"/>
                    </a:lnTo>
                    <a:lnTo>
                      <a:pt x="0" y="2745"/>
                    </a:lnTo>
                    <a:lnTo>
                      <a:pt x="1344" y="2745"/>
                    </a:lnTo>
                    <a:lnTo>
                      <a:pt x="2393" y="1369"/>
                    </a:lnTo>
                    <a:lnTo>
                      <a:pt x="1350"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9" name="Freeform 266">
                <a:extLst>
                  <a:ext uri="{FF2B5EF4-FFF2-40B4-BE49-F238E27FC236}">
                    <a16:creationId xmlns:a16="http://schemas.microsoft.com/office/drawing/2014/main" id="{A1E4DFD8-0A43-43A0-98F4-88775D521B28}"/>
                  </a:ext>
                </a:extLst>
              </p:cNvPr>
              <p:cNvSpPr>
                <a:spLocks noChangeArrowheads="1"/>
              </p:cNvSpPr>
              <p:nvPr/>
            </p:nvSpPr>
            <p:spPr bwMode="auto">
              <a:xfrm>
                <a:off x="6428250" y="2695332"/>
                <a:ext cx="474271" cy="715473"/>
              </a:xfrm>
              <a:custGeom>
                <a:avLst/>
                <a:gdLst>
                  <a:gd name="T0" fmla="*/ 1055 w 1821"/>
                  <a:gd name="T1" fmla="*/ 1381 h 2746"/>
                  <a:gd name="T2" fmla="*/ 1055 w 1821"/>
                  <a:gd name="T3" fmla="*/ 1381 h 2746"/>
                  <a:gd name="T4" fmla="*/ 1055 w 1821"/>
                  <a:gd name="T5" fmla="*/ 1381 h 2746"/>
                  <a:gd name="T6" fmla="*/ 1055 w 1821"/>
                  <a:gd name="T7" fmla="*/ 1381 h 2746"/>
                  <a:gd name="T8" fmla="*/ 1055 w 1821"/>
                  <a:gd name="T9" fmla="*/ 1381 h 2746"/>
                  <a:gd name="T10" fmla="*/ 1055 w 1821"/>
                  <a:gd name="T11" fmla="*/ 1381 h 2746"/>
                  <a:gd name="T12" fmla="*/ 1067 w 1821"/>
                  <a:gd name="T13" fmla="*/ 1375 h 2746"/>
                  <a:gd name="T14" fmla="*/ 1067 w 1821"/>
                  <a:gd name="T15" fmla="*/ 1375 h 2746"/>
                  <a:gd name="T16" fmla="*/ 771 w 1821"/>
                  <a:gd name="T17" fmla="*/ 0 h 2746"/>
                  <a:gd name="T18" fmla="*/ 6 w 1821"/>
                  <a:gd name="T19" fmla="*/ 0 h 2746"/>
                  <a:gd name="T20" fmla="*/ 1055 w 1821"/>
                  <a:gd name="T21" fmla="*/ 1369 h 2746"/>
                  <a:gd name="T22" fmla="*/ 0 w 1821"/>
                  <a:gd name="T23" fmla="*/ 2745 h 2746"/>
                  <a:gd name="T24" fmla="*/ 765 w 1821"/>
                  <a:gd name="T25" fmla="*/ 2745 h 2746"/>
                  <a:gd name="T26" fmla="*/ 1820 w 1821"/>
                  <a:gd name="T27" fmla="*/ 1369 h 2746"/>
                  <a:gd name="T28" fmla="*/ 771 w 1821"/>
                  <a:gd name="T29"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21" h="2746">
                    <a:moveTo>
                      <a:pt x="1055" y="1381"/>
                    </a:moveTo>
                    <a:lnTo>
                      <a:pt x="1055" y="1381"/>
                    </a:lnTo>
                    <a:close/>
                    <a:moveTo>
                      <a:pt x="1055" y="1381"/>
                    </a:moveTo>
                    <a:lnTo>
                      <a:pt x="1055" y="1381"/>
                    </a:lnTo>
                    <a:close/>
                    <a:moveTo>
                      <a:pt x="1055" y="1381"/>
                    </a:moveTo>
                    <a:lnTo>
                      <a:pt x="1055" y="1381"/>
                    </a:lnTo>
                    <a:close/>
                    <a:moveTo>
                      <a:pt x="1067" y="1375"/>
                    </a:moveTo>
                    <a:lnTo>
                      <a:pt x="1067" y="1375"/>
                    </a:lnTo>
                    <a:close/>
                    <a:moveTo>
                      <a:pt x="771" y="0"/>
                    </a:moveTo>
                    <a:lnTo>
                      <a:pt x="6" y="0"/>
                    </a:lnTo>
                    <a:lnTo>
                      <a:pt x="1055" y="1369"/>
                    </a:lnTo>
                    <a:lnTo>
                      <a:pt x="0" y="2745"/>
                    </a:lnTo>
                    <a:lnTo>
                      <a:pt x="765" y="2745"/>
                    </a:lnTo>
                    <a:lnTo>
                      <a:pt x="1820" y="1369"/>
                    </a:lnTo>
                    <a:lnTo>
                      <a:pt x="771"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40" name="Freeform 286">
                <a:extLst>
                  <a:ext uri="{FF2B5EF4-FFF2-40B4-BE49-F238E27FC236}">
                    <a16:creationId xmlns:a16="http://schemas.microsoft.com/office/drawing/2014/main" id="{A2589B7F-2070-4FCA-9682-CAECD8945677}"/>
                  </a:ext>
                </a:extLst>
              </p:cNvPr>
              <p:cNvSpPr>
                <a:spLocks noChangeArrowheads="1"/>
              </p:cNvSpPr>
              <p:nvPr/>
            </p:nvSpPr>
            <p:spPr bwMode="auto">
              <a:xfrm>
                <a:off x="6091782" y="2695332"/>
                <a:ext cx="474271" cy="715473"/>
              </a:xfrm>
              <a:custGeom>
                <a:avLst/>
                <a:gdLst>
                  <a:gd name="T0" fmla="*/ 1055 w 1820"/>
                  <a:gd name="T1" fmla="*/ 1381 h 2746"/>
                  <a:gd name="T2" fmla="*/ 1055 w 1820"/>
                  <a:gd name="T3" fmla="*/ 1381 h 2746"/>
                  <a:gd name="T4" fmla="*/ 1055 w 1820"/>
                  <a:gd name="T5" fmla="*/ 1381 h 2746"/>
                  <a:gd name="T6" fmla="*/ 1055 w 1820"/>
                  <a:gd name="T7" fmla="*/ 1381 h 2746"/>
                  <a:gd name="T8" fmla="*/ 1055 w 1820"/>
                  <a:gd name="T9" fmla="*/ 1381 h 2746"/>
                  <a:gd name="T10" fmla="*/ 1055 w 1820"/>
                  <a:gd name="T11" fmla="*/ 1381 h 2746"/>
                  <a:gd name="T12" fmla="*/ 1067 w 1820"/>
                  <a:gd name="T13" fmla="*/ 1375 h 2746"/>
                  <a:gd name="T14" fmla="*/ 1067 w 1820"/>
                  <a:gd name="T15" fmla="*/ 1375 h 2746"/>
                  <a:gd name="T16" fmla="*/ 771 w 1820"/>
                  <a:gd name="T17" fmla="*/ 0 h 2746"/>
                  <a:gd name="T18" fmla="*/ 6 w 1820"/>
                  <a:gd name="T19" fmla="*/ 0 h 2746"/>
                  <a:gd name="T20" fmla="*/ 1055 w 1820"/>
                  <a:gd name="T21" fmla="*/ 1369 h 2746"/>
                  <a:gd name="T22" fmla="*/ 0 w 1820"/>
                  <a:gd name="T23" fmla="*/ 2745 h 2746"/>
                  <a:gd name="T24" fmla="*/ 765 w 1820"/>
                  <a:gd name="T25" fmla="*/ 2745 h 2746"/>
                  <a:gd name="T26" fmla="*/ 1819 w 1820"/>
                  <a:gd name="T27" fmla="*/ 1369 h 2746"/>
                  <a:gd name="T28" fmla="*/ 771 w 1820"/>
                  <a:gd name="T29"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20" h="2746">
                    <a:moveTo>
                      <a:pt x="1055" y="1381"/>
                    </a:moveTo>
                    <a:lnTo>
                      <a:pt x="1055" y="1381"/>
                    </a:lnTo>
                    <a:close/>
                    <a:moveTo>
                      <a:pt x="1055" y="1381"/>
                    </a:moveTo>
                    <a:lnTo>
                      <a:pt x="1055" y="1381"/>
                    </a:lnTo>
                    <a:close/>
                    <a:moveTo>
                      <a:pt x="1055" y="1381"/>
                    </a:moveTo>
                    <a:lnTo>
                      <a:pt x="1055" y="1381"/>
                    </a:lnTo>
                    <a:close/>
                    <a:moveTo>
                      <a:pt x="1067" y="1375"/>
                    </a:moveTo>
                    <a:lnTo>
                      <a:pt x="1067" y="1375"/>
                    </a:lnTo>
                    <a:close/>
                    <a:moveTo>
                      <a:pt x="771" y="0"/>
                    </a:moveTo>
                    <a:lnTo>
                      <a:pt x="6" y="0"/>
                    </a:lnTo>
                    <a:lnTo>
                      <a:pt x="1055" y="1369"/>
                    </a:lnTo>
                    <a:lnTo>
                      <a:pt x="0" y="2745"/>
                    </a:lnTo>
                    <a:lnTo>
                      <a:pt x="765" y="2745"/>
                    </a:lnTo>
                    <a:lnTo>
                      <a:pt x="1819" y="1369"/>
                    </a:lnTo>
                    <a:lnTo>
                      <a:pt x="771"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33" name="组合 32">
              <a:extLst>
                <a:ext uri="{FF2B5EF4-FFF2-40B4-BE49-F238E27FC236}">
                  <a16:creationId xmlns:a16="http://schemas.microsoft.com/office/drawing/2014/main" id="{2058860A-2ED7-416F-BAE0-36104F6EBC28}"/>
                </a:ext>
              </a:extLst>
            </p:cNvPr>
            <p:cNvGrpSpPr/>
            <p:nvPr/>
          </p:nvGrpSpPr>
          <p:grpSpPr>
            <a:xfrm>
              <a:off x="693605" y="5030165"/>
              <a:ext cx="2902355" cy="1084254"/>
              <a:chOff x="1308156" y="4561666"/>
              <a:chExt cx="2902355" cy="1084254"/>
            </a:xfrm>
          </p:grpSpPr>
          <p:sp>
            <p:nvSpPr>
              <p:cNvPr id="35" name="TextBox 52">
                <a:extLst>
                  <a:ext uri="{FF2B5EF4-FFF2-40B4-BE49-F238E27FC236}">
                    <a16:creationId xmlns:a16="http://schemas.microsoft.com/office/drawing/2014/main" id="{1BE47327-2F92-45A4-8DF2-991D049884A2}"/>
                  </a:ext>
                </a:extLst>
              </p:cNvPr>
              <p:cNvSpPr txBox="1"/>
              <p:nvPr/>
            </p:nvSpPr>
            <p:spPr>
              <a:xfrm>
                <a:off x="1308156" y="4999589"/>
                <a:ext cx="2902355" cy="646331"/>
              </a:xfrm>
              <a:prstGeom prst="rect">
                <a:avLst/>
              </a:prstGeom>
              <a:noFill/>
            </p:spPr>
            <p:txBody>
              <a:bodyPr wrap="square" lIns="0" tIns="0" rIns="0" bIns="0" rtlCol="0">
                <a:spAutoFit/>
              </a:bodyPr>
              <a:lstStyle/>
              <a:p>
                <a:pPr algn="ctr">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36" name="TextBox 54">
                <a:extLst>
                  <a:ext uri="{FF2B5EF4-FFF2-40B4-BE49-F238E27FC236}">
                    <a16:creationId xmlns:a16="http://schemas.microsoft.com/office/drawing/2014/main" id="{470C5845-0A89-409A-BF62-46D1031F92B8}"/>
                  </a:ext>
                </a:extLst>
              </p:cNvPr>
              <p:cNvSpPr txBox="1"/>
              <p:nvPr/>
            </p:nvSpPr>
            <p:spPr>
              <a:xfrm>
                <a:off x="2130154" y="4561666"/>
                <a:ext cx="1258358" cy="307777"/>
              </a:xfrm>
              <a:prstGeom prst="rect">
                <a:avLst/>
              </a:prstGeom>
              <a:noFill/>
            </p:spPr>
            <p:txBody>
              <a:bodyPr wrap="none" lIns="0" tIns="0" rIns="0" bIns="0" rtlCol="0">
                <a:spAutoFit/>
              </a:bodyPr>
              <a:lstStyle/>
              <a:p>
                <a:pPr algn="ct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sp>
          <p:nvSpPr>
            <p:cNvPr id="34" name="文本框 33">
              <a:extLst>
                <a:ext uri="{FF2B5EF4-FFF2-40B4-BE49-F238E27FC236}">
                  <a16:creationId xmlns:a16="http://schemas.microsoft.com/office/drawing/2014/main" id="{6684C69E-380E-438C-A6D1-44424BEE1DFA}"/>
                </a:ext>
              </a:extLst>
            </p:cNvPr>
            <p:cNvSpPr txBox="1"/>
            <p:nvPr/>
          </p:nvSpPr>
          <p:spPr>
            <a:xfrm>
              <a:off x="1774533" y="3273011"/>
              <a:ext cx="740498" cy="523220"/>
            </a:xfrm>
            <a:prstGeom prst="rect">
              <a:avLst/>
            </a:prstGeom>
            <a:noFill/>
          </p:spPr>
          <p:txBody>
            <a:bodyPr wrap="square" rtlCol="0">
              <a:spAutoFit/>
            </a:bodyPr>
            <a:lstStyle/>
            <a:p>
              <a:pPr algn="ctr"/>
              <a:r>
                <a:rPr lang="en-US" altLang="zh-CN" sz="28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rPr>
                <a:t>03</a:t>
              </a:r>
              <a:endParaRPr lang="zh-CN" altLang="en-US" sz="28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endParaRPr>
            </a:p>
          </p:txBody>
        </p:sp>
      </p:grpSp>
    </p:spTree>
    <p:extLst>
      <p:ext uri="{BB962C8B-B14F-4D97-AF65-F5344CB8AC3E}">
        <p14:creationId xmlns:p14="http://schemas.microsoft.com/office/powerpoint/2010/main" val="150364029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id="{D071A2C2-0FF9-4AF4-9E33-E1E5F3510D1D}"/>
              </a:ext>
            </a:extLst>
          </p:cNvPr>
          <p:cNvGrpSpPr/>
          <p:nvPr/>
        </p:nvGrpSpPr>
        <p:grpSpPr>
          <a:xfrm>
            <a:off x="399550" y="520785"/>
            <a:ext cx="3962900" cy="774615"/>
            <a:chOff x="761500" y="463635"/>
            <a:chExt cx="3962900" cy="774615"/>
          </a:xfrm>
        </p:grpSpPr>
        <p:sp>
          <p:nvSpPr>
            <p:cNvPr id="4" name="文本框 3">
              <a:extLst>
                <a:ext uri="{FF2B5EF4-FFF2-40B4-BE49-F238E27FC236}">
                  <a16:creationId xmlns:a16="http://schemas.microsoft.com/office/drawing/2014/main" id="{66AA1D1E-FA4D-4252-9ABE-72D301B75916}"/>
                </a:ext>
              </a:extLst>
            </p:cNvPr>
            <p:cNvSpPr txBox="1"/>
            <p:nvPr/>
          </p:nvSpPr>
          <p:spPr>
            <a:xfrm>
              <a:off x="761500" y="463635"/>
              <a:ext cx="3962900" cy="523220"/>
            </a:xfrm>
            <a:prstGeom prst="rect">
              <a:avLst/>
            </a:prstGeom>
            <a:noFill/>
          </p:spPr>
          <p:txBody>
            <a:bodyPr wrap="square" rtlCol="0" anchor="ctr">
              <a:spAutoFit/>
            </a:bodyPr>
            <a:lstStyle/>
            <a:p>
              <a:r>
                <a:rPr lang="zh-CN" altLang="en-US" sz="28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思源黑体 CN Light" panose="020B0300000000000000" pitchFamily="34" charset="-122"/>
                </a:rPr>
                <a:t>在此输入您的标题内容</a:t>
              </a:r>
            </a:p>
          </p:txBody>
        </p:sp>
        <p:sp>
          <p:nvSpPr>
            <p:cNvPr id="5" name="Shape 48261">
              <a:extLst>
                <a:ext uri="{FF2B5EF4-FFF2-40B4-BE49-F238E27FC236}">
                  <a16:creationId xmlns:a16="http://schemas.microsoft.com/office/drawing/2014/main" id="{2D8D4FCF-8F4D-48AA-84A2-A99D2E95C00A}"/>
                </a:ext>
              </a:extLst>
            </p:cNvPr>
            <p:cNvSpPr/>
            <p:nvPr/>
          </p:nvSpPr>
          <p:spPr>
            <a:xfrm>
              <a:off x="885165" y="923612"/>
              <a:ext cx="2334285" cy="31463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gn="dist" defTabSz="778914" fontAlgn="base">
                <a:spcBef>
                  <a:spcPts val="0"/>
                </a:spcBef>
                <a:spcAft>
                  <a:spcPct val="0"/>
                </a:spcAft>
                <a:defRPr/>
              </a:pPr>
              <a:r>
                <a:rPr lang="zh-CN" altLang="en-US" sz="12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在此输入您的辅助性说明文字</a:t>
              </a:r>
            </a:p>
          </p:txBody>
        </p:sp>
      </p:grpSp>
      <p:grpSp>
        <p:nvGrpSpPr>
          <p:cNvPr id="13" name="组合 12">
            <a:extLst>
              <a:ext uri="{FF2B5EF4-FFF2-40B4-BE49-F238E27FC236}">
                <a16:creationId xmlns:a16="http://schemas.microsoft.com/office/drawing/2014/main" id="{AC4E8C43-3A29-4ABF-9AD7-806E6610DC15}"/>
              </a:ext>
            </a:extLst>
          </p:cNvPr>
          <p:cNvGrpSpPr/>
          <p:nvPr/>
        </p:nvGrpSpPr>
        <p:grpSpPr>
          <a:xfrm>
            <a:off x="4113270" y="2063351"/>
            <a:ext cx="3965461" cy="3594186"/>
            <a:chOff x="4715387" y="2177651"/>
            <a:chExt cx="2761226" cy="2502700"/>
          </a:xfrm>
        </p:grpSpPr>
        <p:sp>
          <p:nvSpPr>
            <p:cNvPr id="7" name="六边形 6">
              <a:extLst>
                <a:ext uri="{FF2B5EF4-FFF2-40B4-BE49-F238E27FC236}">
                  <a16:creationId xmlns:a16="http://schemas.microsoft.com/office/drawing/2014/main" id="{AF11819B-9760-4D22-955E-B5FCDD19D1D3}"/>
                </a:ext>
              </a:extLst>
            </p:cNvPr>
            <p:cNvSpPr>
              <a:spLocks noChangeArrowheads="1"/>
            </p:cNvSpPr>
            <p:nvPr/>
          </p:nvSpPr>
          <p:spPr bwMode="auto">
            <a:xfrm rot="-5400000">
              <a:off x="4648749" y="3013222"/>
              <a:ext cx="964834" cy="831558"/>
            </a:xfrm>
            <a:prstGeom prst="hexagon">
              <a:avLst>
                <a:gd name="adj" fmla="val 28044"/>
                <a:gd name="vf" fmla="val 115470"/>
              </a:avLst>
            </a:prstGeom>
            <a:noFill/>
            <a:ln w="25400" algn="ctr">
              <a:solidFill>
                <a:srgbClr val="019CBC"/>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latin typeface="微软雅黑"/>
                <a:ea typeface="微软雅黑"/>
                <a:sym typeface="+mn-lt"/>
              </a:endParaRPr>
            </a:p>
          </p:txBody>
        </p:sp>
        <p:sp>
          <p:nvSpPr>
            <p:cNvPr id="8" name="六边形 7">
              <a:extLst>
                <a:ext uri="{FF2B5EF4-FFF2-40B4-BE49-F238E27FC236}">
                  <a16:creationId xmlns:a16="http://schemas.microsoft.com/office/drawing/2014/main" id="{18259AE9-1A24-43FE-840D-557A21EDF553}"/>
                </a:ext>
              </a:extLst>
            </p:cNvPr>
            <p:cNvSpPr>
              <a:spLocks noChangeArrowheads="1"/>
            </p:cNvSpPr>
            <p:nvPr/>
          </p:nvSpPr>
          <p:spPr bwMode="auto">
            <a:xfrm rot="-1800000">
              <a:off x="5131166" y="2177651"/>
              <a:ext cx="964834" cy="831558"/>
            </a:xfrm>
            <a:prstGeom prst="hexagon">
              <a:avLst>
                <a:gd name="adj" fmla="val 28044"/>
                <a:gd name="vf" fmla="val 115470"/>
              </a:avLst>
            </a:prstGeom>
            <a:noFill/>
            <a:ln w="25400" algn="ctr">
              <a:solidFill>
                <a:srgbClr val="019CBC"/>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latin typeface="微软雅黑"/>
                <a:ea typeface="微软雅黑"/>
                <a:sym typeface="+mn-lt"/>
              </a:endParaRPr>
            </a:p>
          </p:txBody>
        </p:sp>
        <p:sp>
          <p:nvSpPr>
            <p:cNvPr id="9" name="六边形 8">
              <a:extLst>
                <a:ext uri="{FF2B5EF4-FFF2-40B4-BE49-F238E27FC236}">
                  <a16:creationId xmlns:a16="http://schemas.microsoft.com/office/drawing/2014/main" id="{262AD592-FE9D-404C-B51A-885FC7C10F3F}"/>
                </a:ext>
              </a:extLst>
            </p:cNvPr>
            <p:cNvSpPr>
              <a:spLocks noChangeArrowheads="1"/>
            </p:cNvSpPr>
            <p:nvPr/>
          </p:nvSpPr>
          <p:spPr bwMode="auto">
            <a:xfrm rot="1800000">
              <a:off x="6096000" y="2177651"/>
              <a:ext cx="964834" cy="831558"/>
            </a:xfrm>
            <a:prstGeom prst="hexagon">
              <a:avLst>
                <a:gd name="adj" fmla="val 28044"/>
                <a:gd name="vf" fmla="val 115470"/>
              </a:avLst>
            </a:prstGeom>
            <a:noFill/>
            <a:ln w="25400" algn="ctr">
              <a:solidFill>
                <a:srgbClr val="019CBC"/>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latin typeface="微软雅黑"/>
                <a:ea typeface="微软雅黑"/>
                <a:sym typeface="+mn-lt"/>
              </a:endParaRPr>
            </a:p>
          </p:txBody>
        </p:sp>
        <p:sp>
          <p:nvSpPr>
            <p:cNvPr id="10" name="六边形 9">
              <a:extLst>
                <a:ext uri="{FF2B5EF4-FFF2-40B4-BE49-F238E27FC236}">
                  <a16:creationId xmlns:a16="http://schemas.microsoft.com/office/drawing/2014/main" id="{8FE1C3E5-DA91-4974-ACC0-F0B9076C57F1}"/>
                </a:ext>
              </a:extLst>
            </p:cNvPr>
            <p:cNvSpPr>
              <a:spLocks noChangeArrowheads="1"/>
            </p:cNvSpPr>
            <p:nvPr/>
          </p:nvSpPr>
          <p:spPr bwMode="auto">
            <a:xfrm rot="5400000">
              <a:off x="6578417" y="3013222"/>
              <a:ext cx="964834" cy="831558"/>
            </a:xfrm>
            <a:prstGeom prst="hexagon">
              <a:avLst>
                <a:gd name="adj" fmla="val 28044"/>
                <a:gd name="vf" fmla="val 115470"/>
              </a:avLst>
            </a:prstGeom>
            <a:noFill/>
            <a:ln w="25400" algn="ctr">
              <a:solidFill>
                <a:srgbClr val="019CBC"/>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latin typeface="微软雅黑"/>
                <a:ea typeface="微软雅黑"/>
                <a:sym typeface="+mn-lt"/>
              </a:endParaRPr>
            </a:p>
          </p:txBody>
        </p:sp>
        <p:sp>
          <p:nvSpPr>
            <p:cNvPr id="11" name="六边形 10">
              <a:extLst>
                <a:ext uri="{FF2B5EF4-FFF2-40B4-BE49-F238E27FC236}">
                  <a16:creationId xmlns:a16="http://schemas.microsoft.com/office/drawing/2014/main" id="{F9CE14AD-2DEB-4B50-ACD5-DE244457E8D3}"/>
                </a:ext>
              </a:extLst>
            </p:cNvPr>
            <p:cNvSpPr>
              <a:spLocks noChangeArrowheads="1"/>
            </p:cNvSpPr>
            <p:nvPr/>
          </p:nvSpPr>
          <p:spPr bwMode="auto">
            <a:xfrm rot="9000000">
              <a:off x="6096000" y="3848793"/>
              <a:ext cx="964834" cy="831558"/>
            </a:xfrm>
            <a:prstGeom prst="hexagon">
              <a:avLst>
                <a:gd name="adj" fmla="val 28044"/>
                <a:gd name="vf" fmla="val 115470"/>
              </a:avLst>
            </a:prstGeom>
            <a:noFill/>
            <a:ln w="25400" algn="ctr">
              <a:solidFill>
                <a:srgbClr val="019CBC"/>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latin typeface="微软雅黑"/>
                <a:ea typeface="微软雅黑"/>
                <a:sym typeface="+mn-lt"/>
              </a:endParaRPr>
            </a:p>
          </p:txBody>
        </p:sp>
        <p:sp>
          <p:nvSpPr>
            <p:cNvPr id="12" name="六边形 11">
              <a:extLst>
                <a:ext uri="{FF2B5EF4-FFF2-40B4-BE49-F238E27FC236}">
                  <a16:creationId xmlns:a16="http://schemas.microsoft.com/office/drawing/2014/main" id="{EC352A52-A481-4817-8602-C17A1F4706E0}"/>
                </a:ext>
              </a:extLst>
            </p:cNvPr>
            <p:cNvSpPr>
              <a:spLocks noChangeArrowheads="1"/>
            </p:cNvSpPr>
            <p:nvPr/>
          </p:nvSpPr>
          <p:spPr bwMode="auto">
            <a:xfrm rot="12600000">
              <a:off x="5131166" y="3848793"/>
              <a:ext cx="964834" cy="831558"/>
            </a:xfrm>
            <a:prstGeom prst="hexagon">
              <a:avLst>
                <a:gd name="adj" fmla="val 28044"/>
                <a:gd name="vf" fmla="val 115470"/>
              </a:avLst>
            </a:prstGeom>
            <a:noFill/>
            <a:ln w="25400" algn="ctr">
              <a:solidFill>
                <a:srgbClr val="019CBC"/>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latin typeface="微软雅黑"/>
                <a:ea typeface="微软雅黑"/>
                <a:sym typeface="+mn-lt"/>
              </a:endParaRPr>
            </a:p>
          </p:txBody>
        </p:sp>
      </p:grpSp>
      <p:grpSp>
        <p:nvGrpSpPr>
          <p:cNvPr id="16" name="组合 15">
            <a:extLst>
              <a:ext uri="{FF2B5EF4-FFF2-40B4-BE49-F238E27FC236}">
                <a16:creationId xmlns:a16="http://schemas.microsoft.com/office/drawing/2014/main" id="{7C1C7B66-81FC-4722-BBB9-1B22E2813406}"/>
              </a:ext>
            </a:extLst>
          </p:cNvPr>
          <p:cNvGrpSpPr/>
          <p:nvPr/>
        </p:nvGrpSpPr>
        <p:grpSpPr>
          <a:xfrm>
            <a:off x="8282680" y="2213372"/>
            <a:ext cx="1795363" cy="653367"/>
            <a:chOff x="8548736" y="2694727"/>
            <a:chExt cx="1795363" cy="653367"/>
          </a:xfrm>
        </p:grpSpPr>
        <p:sp>
          <p:nvSpPr>
            <p:cNvPr id="14" name="TextBox 52">
              <a:extLst>
                <a:ext uri="{FF2B5EF4-FFF2-40B4-BE49-F238E27FC236}">
                  <a16:creationId xmlns:a16="http://schemas.microsoft.com/office/drawing/2014/main" id="{085CB5C6-FDC4-4599-9D5C-ECC389FCC393}"/>
                </a:ext>
              </a:extLst>
            </p:cNvPr>
            <p:cNvSpPr txBox="1"/>
            <p:nvPr/>
          </p:nvSpPr>
          <p:spPr>
            <a:xfrm>
              <a:off x="8548736" y="3132650"/>
              <a:ext cx="1795363" cy="215444"/>
            </a:xfrm>
            <a:prstGeom prst="rect">
              <a:avLst/>
            </a:prstGeom>
            <a:noFill/>
          </p:spPr>
          <p:txBody>
            <a:bodyPr wrap="none" lIns="0" tIns="0" rIns="0" bIns="0" rtlCol="0">
              <a:spAutoFit/>
            </a:bodyPr>
            <a:lstStyle/>
            <a:p>
              <a:pPr algn="ctr">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15" name="TextBox 54">
              <a:extLst>
                <a:ext uri="{FF2B5EF4-FFF2-40B4-BE49-F238E27FC236}">
                  <a16:creationId xmlns:a16="http://schemas.microsoft.com/office/drawing/2014/main" id="{75813AD5-C22B-4725-92E2-2ECDF44D4D55}"/>
                </a:ext>
              </a:extLst>
            </p:cNvPr>
            <p:cNvSpPr txBox="1"/>
            <p:nvPr/>
          </p:nvSpPr>
          <p:spPr>
            <a:xfrm>
              <a:off x="8548736" y="2694727"/>
              <a:ext cx="1258358" cy="307777"/>
            </a:xfrm>
            <a:prstGeom prst="rect">
              <a:avLst/>
            </a:prstGeom>
            <a:noFill/>
          </p:spPr>
          <p:txBody>
            <a:bodyPr wrap="none" lIns="0" tIns="0" rIns="0" bIns="0" rtlCol="0">
              <a:spAutoFit/>
            </a:bodyPr>
            <a:lstStyle/>
            <a:p>
              <a:pPr algn="ct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17" name="组合 16">
            <a:extLst>
              <a:ext uri="{FF2B5EF4-FFF2-40B4-BE49-F238E27FC236}">
                <a16:creationId xmlns:a16="http://schemas.microsoft.com/office/drawing/2014/main" id="{C1649AC4-42C8-4741-95A7-B0F1D797DCE5}"/>
              </a:ext>
            </a:extLst>
          </p:cNvPr>
          <p:cNvGrpSpPr/>
          <p:nvPr/>
        </p:nvGrpSpPr>
        <p:grpSpPr>
          <a:xfrm>
            <a:off x="8712811" y="3781566"/>
            <a:ext cx="1795363" cy="653367"/>
            <a:chOff x="8548736" y="2694727"/>
            <a:chExt cx="1795363" cy="653367"/>
          </a:xfrm>
        </p:grpSpPr>
        <p:sp>
          <p:nvSpPr>
            <p:cNvPr id="18" name="TextBox 52">
              <a:extLst>
                <a:ext uri="{FF2B5EF4-FFF2-40B4-BE49-F238E27FC236}">
                  <a16:creationId xmlns:a16="http://schemas.microsoft.com/office/drawing/2014/main" id="{C7015B5F-B125-420E-8216-42A037D920A0}"/>
                </a:ext>
              </a:extLst>
            </p:cNvPr>
            <p:cNvSpPr txBox="1"/>
            <p:nvPr/>
          </p:nvSpPr>
          <p:spPr>
            <a:xfrm>
              <a:off x="8548736" y="3132650"/>
              <a:ext cx="1795363" cy="215444"/>
            </a:xfrm>
            <a:prstGeom prst="rect">
              <a:avLst/>
            </a:prstGeom>
            <a:noFill/>
          </p:spPr>
          <p:txBody>
            <a:bodyPr wrap="none" lIns="0" tIns="0" rIns="0" bIns="0" rtlCol="0">
              <a:spAutoFit/>
            </a:bodyPr>
            <a:lstStyle/>
            <a:p>
              <a:pPr algn="ctr">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19" name="TextBox 54">
              <a:extLst>
                <a:ext uri="{FF2B5EF4-FFF2-40B4-BE49-F238E27FC236}">
                  <a16:creationId xmlns:a16="http://schemas.microsoft.com/office/drawing/2014/main" id="{4CF95524-1FE1-4D4B-8C05-024B0995F05F}"/>
                </a:ext>
              </a:extLst>
            </p:cNvPr>
            <p:cNvSpPr txBox="1"/>
            <p:nvPr/>
          </p:nvSpPr>
          <p:spPr>
            <a:xfrm>
              <a:off x="8548736" y="2694727"/>
              <a:ext cx="1258358" cy="307777"/>
            </a:xfrm>
            <a:prstGeom prst="rect">
              <a:avLst/>
            </a:prstGeom>
            <a:noFill/>
          </p:spPr>
          <p:txBody>
            <a:bodyPr wrap="none" lIns="0" tIns="0" rIns="0" bIns="0" rtlCol="0">
              <a:spAutoFit/>
            </a:bodyPr>
            <a:lstStyle/>
            <a:p>
              <a:pPr algn="ct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20" name="组合 19">
            <a:extLst>
              <a:ext uri="{FF2B5EF4-FFF2-40B4-BE49-F238E27FC236}">
                <a16:creationId xmlns:a16="http://schemas.microsoft.com/office/drawing/2014/main" id="{0A323F71-F62C-4392-B48B-4EF82B339613}"/>
              </a:ext>
            </a:extLst>
          </p:cNvPr>
          <p:cNvGrpSpPr/>
          <p:nvPr/>
        </p:nvGrpSpPr>
        <p:grpSpPr>
          <a:xfrm>
            <a:off x="8282680" y="5349759"/>
            <a:ext cx="1795363" cy="653367"/>
            <a:chOff x="8548736" y="2694727"/>
            <a:chExt cx="1795363" cy="653367"/>
          </a:xfrm>
        </p:grpSpPr>
        <p:sp>
          <p:nvSpPr>
            <p:cNvPr id="21" name="TextBox 52">
              <a:extLst>
                <a:ext uri="{FF2B5EF4-FFF2-40B4-BE49-F238E27FC236}">
                  <a16:creationId xmlns:a16="http://schemas.microsoft.com/office/drawing/2014/main" id="{FF33141C-D620-463E-B040-AE166BD35438}"/>
                </a:ext>
              </a:extLst>
            </p:cNvPr>
            <p:cNvSpPr txBox="1"/>
            <p:nvPr/>
          </p:nvSpPr>
          <p:spPr>
            <a:xfrm>
              <a:off x="8548736" y="3132650"/>
              <a:ext cx="1795363" cy="215444"/>
            </a:xfrm>
            <a:prstGeom prst="rect">
              <a:avLst/>
            </a:prstGeom>
            <a:noFill/>
          </p:spPr>
          <p:txBody>
            <a:bodyPr wrap="none" lIns="0" tIns="0" rIns="0" bIns="0" rtlCol="0">
              <a:spAutoFit/>
            </a:bodyPr>
            <a:lstStyle/>
            <a:p>
              <a:pPr algn="ctr">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22" name="TextBox 54">
              <a:extLst>
                <a:ext uri="{FF2B5EF4-FFF2-40B4-BE49-F238E27FC236}">
                  <a16:creationId xmlns:a16="http://schemas.microsoft.com/office/drawing/2014/main" id="{0CAD0BBB-12B9-4EB8-A131-F9915A2E0180}"/>
                </a:ext>
              </a:extLst>
            </p:cNvPr>
            <p:cNvSpPr txBox="1"/>
            <p:nvPr/>
          </p:nvSpPr>
          <p:spPr>
            <a:xfrm>
              <a:off x="8548736" y="2694727"/>
              <a:ext cx="1258358" cy="307777"/>
            </a:xfrm>
            <a:prstGeom prst="rect">
              <a:avLst/>
            </a:prstGeom>
            <a:noFill/>
          </p:spPr>
          <p:txBody>
            <a:bodyPr wrap="none" lIns="0" tIns="0" rIns="0" bIns="0" rtlCol="0">
              <a:spAutoFit/>
            </a:bodyPr>
            <a:lstStyle/>
            <a:p>
              <a:pPr algn="ct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34" name="组合 33">
            <a:extLst>
              <a:ext uri="{FF2B5EF4-FFF2-40B4-BE49-F238E27FC236}">
                <a16:creationId xmlns:a16="http://schemas.microsoft.com/office/drawing/2014/main" id="{EB46AA84-6A18-4700-8711-05C616CCC113}"/>
              </a:ext>
            </a:extLst>
          </p:cNvPr>
          <p:cNvGrpSpPr/>
          <p:nvPr/>
        </p:nvGrpSpPr>
        <p:grpSpPr>
          <a:xfrm>
            <a:off x="2044943" y="2213372"/>
            <a:ext cx="1795363" cy="653367"/>
            <a:chOff x="2044943" y="1794272"/>
            <a:chExt cx="1795363" cy="653367"/>
          </a:xfrm>
        </p:grpSpPr>
        <p:sp>
          <p:nvSpPr>
            <p:cNvPr id="32" name="TextBox 52">
              <a:extLst>
                <a:ext uri="{FF2B5EF4-FFF2-40B4-BE49-F238E27FC236}">
                  <a16:creationId xmlns:a16="http://schemas.microsoft.com/office/drawing/2014/main" id="{D32DF9FD-F38C-4C9C-9018-B057E6867DEC}"/>
                </a:ext>
              </a:extLst>
            </p:cNvPr>
            <p:cNvSpPr txBox="1"/>
            <p:nvPr/>
          </p:nvSpPr>
          <p:spPr>
            <a:xfrm>
              <a:off x="2044943" y="2232195"/>
              <a:ext cx="1795363" cy="215444"/>
            </a:xfrm>
            <a:prstGeom prst="rect">
              <a:avLst/>
            </a:prstGeom>
            <a:noFill/>
          </p:spPr>
          <p:txBody>
            <a:bodyPr wrap="none" lIns="0" tIns="0" rIns="0" bIns="0" rtlCol="0">
              <a:spAutoFit/>
            </a:bodyPr>
            <a:lstStyle/>
            <a:p>
              <a:pPr algn="r">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33" name="TextBox 54">
              <a:extLst>
                <a:ext uri="{FF2B5EF4-FFF2-40B4-BE49-F238E27FC236}">
                  <a16:creationId xmlns:a16="http://schemas.microsoft.com/office/drawing/2014/main" id="{D76270DC-B033-42C4-8EB5-1224868D1E90}"/>
                </a:ext>
              </a:extLst>
            </p:cNvPr>
            <p:cNvSpPr txBox="1"/>
            <p:nvPr/>
          </p:nvSpPr>
          <p:spPr>
            <a:xfrm>
              <a:off x="2581948" y="1794272"/>
              <a:ext cx="1258358" cy="307777"/>
            </a:xfrm>
            <a:prstGeom prst="rect">
              <a:avLst/>
            </a:prstGeom>
            <a:noFill/>
          </p:spPr>
          <p:txBody>
            <a:bodyPr wrap="none" lIns="0" tIns="0" rIns="0" bIns="0" rtlCol="0">
              <a:spAutoFit/>
            </a:bodyPr>
            <a:lstStyle/>
            <a:p>
              <a:pPr algn="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27" name="组合 26">
            <a:extLst>
              <a:ext uri="{FF2B5EF4-FFF2-40B4-BE49-F238E27FC236}">
                <a16:creationId xmlns:a16="http://schemas.microsoft.com/office/drawing/2014/main" id="{2CDD29D7-C9AC-4584-A953-6CC831E98EE3}"/>
              </a:ext>
            </a:extLst>
          </p:cNvPr>
          <p:cNvGrpSpPr/>
          <p:nvPr/>
        </p:nvGrpSpPr>
        <p:grpSpPr>
          <a:xfrm>
            <a:off x="2044943" y="5349759"/>
            <a:ext cx="1795363" cy="653367"/>
            <a:chOff x="8548736" y="2694727"/>
            <a:chExt cx="1795363" cy="653367"/>
          </a:xfrm>
        </p:grpSpPr>
        <p:sp>
          <p:nvSpPr>
            <p:cNvPr id="28" name="TextBox 52">
              <a:extLst>
                <a:ext uri="{FF2B5EF4-FFF2-40B4-BE49-F238E27FC236}">
                  <a16:creationId xmlns:a16="http://schemas.microsoft.com/office/drawing/2014/main" id="{525EFA13-DC23-4198-B413-73559D06E5EF}"/>
                </a:ext>
              </a:extLst>
            </p:cNvPr>
            <p:cNvSpPr txBox="1"/>
            <p:nvPr/>
          </p:nvSpPr>
          <p:spPr>
            <a:xfrm>
              <a:off x="8548736" y="3132650"/>
              <a:ext cx="1795363" cy="215444"/>
            </a:xfrm>
            <a:prstGeom prst="rect">
              <a:avLst/>
            </a:prstGeom>
            <a:noFill/>
          </p:spPr>
          <p:txBody>
            <a:bodyPr wrap="none" lIns="0" tIns="0" rIns="0" bIns="0" rtlCol="0">
              <a:spAutoFit/>
            </a:bodyPr>
            <a:lstStyle/>
            <a:p>
              <a:pPr algn="r">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29" name="TextBox 54">
              <a:extLst>
                <a:ext uri="{FF2B5EF4-FFF2-40B4-BE49-F238E27FC236}">
                  <a16:creationId xmlns:a16="http://schemas.microsoft.com/office/drawing/2014/main" id="{86308E6D-14F5-4230-98E1-49F870B9571F}"/>
                </a:ext>
              </a:extLst>
            </p:cNvPr>
            <p:cNvSpPr txBox="1"/>
            <p:nvPr/>
          </p:nvSpPr>
          <p:spPr>
            <a:xfrm>
              <a:off x="9085741" y="2694727"/>
              <a:ext cx="1258358" cy="307777"/>
            </a:xfrm>
            <a:prstGeom prst="rect">
              <a:avLst/>
            </a:prstGeom>
            <a:noFill/>
          </p:spPr>
          <p:txBody>
            <a:bodyPr wrap="none" lIns="0" tIns="0" rIns="0" bIns="0" rtlCol="0">
              <a:spAutoFit/>
            </a:bodyPr>
            <a:lstStyle/>
            <a:p>
              <a:pPr algn="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35" name="组合 34">
            <a:extLst>
              <a:ext uri="{FF2B5EF4-FFF2-40B4-BE49-F238E27FC236}">
                <a16:creationId xmlns:a16="http://schemas.microsoft.com/office/drawing/2014/main" id="{D8D8BEB5-B845-4F32-AAF4-EB801263B28D}"/>
              </a:ext>
            </a:extLst>
          </p:cNvPr>
          <p:cNvGrpSpPr/>
          <p:nvPr/>
        </p:nvGrpSpPr>
        <p:grpSpPr>
          <a:xfrm>
            <a:off x="1683826" y="3781565"/>
            <a:ext cx="1795363" cy="653367"/>
            <a:chOff x="2044943" y="1794272"/>
            <a:chExt cx="1795363" cy="653367"/>
          </a:xfrm>
        </p:grpSpPr>
        <p:sp>
          <p:nvSpPr>
            <p:cNvPr id="36" name="TextBox 52">
              <a:extLst>
                <a:ext uri="{FF2B5EF4-FFF2-40B4-BE49-F238E27FC236}">
                  <a16:creationId xmlns:a16="http://schemas.microsoft.com/office/drawing/2014/main" id="{64F34D10-AB2A-44BD-9A41-8E606A49A40D}"/>
                </a:ext>
              </a:extLst>
            </p:cNvPr>
            <p:cNvSpPr txBox="1"/>
            <p:nvPr/>
          </p:nvSpPr>
          <p:spPr>
            <a:xfrm>
              <a:off x="2044943" y="2232195"/>
              <a:ext cx="1795363" cy="215444"/>
            </a:xfrm>
            <a:prstGeom prst="rect">
              <a:avLst/>
            </a:prstGeom>
            <a:noFill/>
          </p:spPr>
          <p:txBody>
            <a:bodyPr wrap="none" lIns="0" tIns="0" rIns="0" bIns="0" rtlCol="0">
              <a:spAutoFit/>
            </a:bodyPr>
            <a:lstStyle/>
            <a:p>
              <a:pPr algn="r">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37" name="TextBox 54">
              <a:extLst>
                <a:ext uri="{FF2B5EF4-FFF2-40B4-BE49-F238E27FC236}">
                  <a16:creationId xmlns:a16="http://schemas.microsoft.com/office/drawing/2014/main" id="{6F1C642D-20A1-491C-8C35-FB4FB71BBDA8}"/>
                </a:ext>
              </a:extLst>
            </p:cNvPr>
            <p:cNvSpPr txBox="1"/>
            <p:nvPr/>
          </p:nvSpPr>
          <p:spPr>
            <a:xfrm>
              <a:off x="2581948" y="1794272"/>
              <a:ext cx="1258358" cy="307777"/>
            </a:xfrm>
            <a:prstGeom prst="rect">
              <a:avLst/>
            </a:prstGeom>
            <a:noFill/>
          </p:spPr>
          <p:txBody>
            <a:bodyPr wrap="none" lIns="0" tIns="0" rIns="0" bIns="0" rtlCol="0">
              <a:spAutoFit/>
            </a:bodyPr>
            <a:lstStyle/>
            <a:p>
              <a:pPr algn="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spTree>
    <p:extLst>
      <p:ext uri="{BB962C8B-B14F-4D97-AF65-F5344CB8AC3E}">
        <p14:creationId xmlns:p14="http://schemas.microsoft.com/office/powerpoint/2010/main" val="20450577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6DF00BBA-72F0-41EB-8A0E-B4230D8E1C16}"/>
              </a:ext>
            </a:extLst>
          </p:cNvPr>
          <p:cNvSpPr/>
          <p:nvPr/>
        </p:nvSpPr>
        <p:spPr>
          <a:xfrm>
            <a:off x="0" y="0"/>
            <a:ext cx="12192000"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7" name="组合 6">
            <a:extLst>
              <a:ext uri="{FF2B5EF4-FFF2-40B4-BE49-F238E27FC236}">
                <a16:creationId xmlns:a16="http://schemas.microsoft.com/office/drawing/2014/main" id="{1C41961F-0279-49FD-8942-0DA845DF9467}"/>
              </a:ext>
            </a:extLst>
          </p:cNvPr>
          <p:cNvGrpSpPr/>
          <p:nvPr/>
        </p:nvGrpSpPr>
        <p:grpSpPr>
          <a:xfrm>
            <a:off x="5008649" y="2644289"/>
            <a:ext cx="4343359" cy="943868"/>
            <a:chOff x="5475115" y="2734610"/>
            <a:chExt cx="4343359" cy="943868"/>
          </a:xfrm>
        </p:grpSpPr>
        <p:sp>
          <p:nvSpPr>
            <p:cNvPr id="8" name="文本框 7">
              <a:extLst>
                <a:ext uri="{FF2B5EF4-FFF2-40B4-BE49-F238E27FC236}">
                  <a16:creationId xmlns:a16="http://schemas.microsoft.com/office/drawing/2014/main" id="{63DEC67E-2385-4898-AC4C-1D023E30F8AD}"/>
                </a:ext>
              </a:extLst>
            </p:cNvPr>
            <p:cNvSpPr txBox="1"/>
            <p:nvPr/>
          </p:nvSpPr>
          <p:spPr>
            <a:xfrm>
              <a:off x="5475115" y="2734610"/>
              <a:ext cx="4343359" cy="646331"/>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bodyPr>
            <a:lstStyle/>
            <a:p>
              <a:r>
                <a:rPr lang="zh-CN" altLang="en-US" sz="36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第二部分标题内容</a:t>
              </a:r>
            </a:p>
          </p:txBody>
        </p:sp>
        <p:sp>
          <p:nvSpPr>
            <p:cNvPr id="9" name="文本框 8">
              <a:extLst>
                <a:ext uri="{FF2B5EF4-FFF2-40B4-BE49-F238E27FC236}">
                  <a16:creationId xmlns:a16="http://schemas.microsoft.com/office/drawing/2014/main" id="{9D3BD136-E7F8-4894-BC32-4B2BB2EA935E}"/>
                </a:ext>
              </a:extLst>
            </p:cNvPr>
            <p:cNvSpPr txBox="1"/>
            <p:nvPr/>
          </p:nvSpPr>
          <p:spPr>
            <a:xfrm>
              <a:off x="5570365" y="3370701"/>
              <a:ext cx="3523337" cy="307777"/>
            </a:xfrm>
            <a:prstGeom prst="rect">
              <a:avLst/>
            </a:prstGeom>
            <a:noFill/>
          </p:spPr>
          <p:txBody>
            <a:bodyPr wrap="square" rtlCol="0">
              <a:spAutoFit/>
            </a:bodyPr>
            <a:lstStyle/>
            <a:p>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在此输入您的辅助性说明文字</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15" name="组合 14">
            <a:extLst>
              <a:ext uri="{FF2B5EF4-FFF2-40B4-BE49-F238E27FC236}">
                <a16:creationId xmlns:a16="http://schemas.microsoft.com/office/drawing/2014/main" id="{E311D425-F7DE-4ED7-9857-F80E9C24A11C}"/>
              </a:ext>
            </a:extLst>
          </p:cNvPr>
          <p:cNvGrpSpPr/>
          <p:nvPr/>
        </p:nvGrpSpPr>
        <p:grpSpPr>
          <a:xfrm>
            <a:off x="2611351" y="2200833"/>
            <a:ext cx="2011162" cy="1830780"/>
            <a:chOff x="2289002" y="1889047"/>
            <a:chExt cx="2011162" cy="1830780"/>
          </a:xfrm>
        </p:grpSpPr>
        <p:sp>
          <p:nvSpPr>
            <p:cNvPr id="13" name="文本框 12">
              <a:extLst>
                <a:ext uri="{FF2B5EF4-FFF2-40B4-BE49-F238E27FC236}">
                  <a16:creationId xmlns:a16="http://schemas.microsoft.com/office/drawing/2014/main" id="{D8D5EB6E-1342-4FF9-B4E1-3E6D24B7F3A9}"/>
                </a:ext>
              </a:extLst>
            </p:cNvPr>
            <p:cNvSpPr txBox="1"/>
            <p:nvPr/>
          </p:nvSpPr>
          <p:spPr>
            <a:xfrm>
              <a:off x="2289002" y="1889047"/>
              <a:ext cx="2011162" cy="1569660"/>
            </a:xfrm>
            <a:prstGeom prst="rect">
              <a:avLst/>
            </a:prstGeom>
            <a:noFill/>
          </p:spPr>
          <p:txBody>
            <a:bodyPr wrap="square" rtlCol="0">
              <a:spAutoFit/>
            </a:bodyPr>
            <a:lstStyle/>
            <a:p>
              <a:pPr algn="ctr"/>
              <a:r>
                <a:rPr lang="en-US" altLang="zh-CN" sz="96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02</a:t>
              </a:r>
            </a:p>
          </p:txBody>
        </p:sp>
        <p:sp>
          <p:nvSpPr>
            <p:cNvPr id="14" name="Viktoria…">
              <a:extLst>
                <a:ext uri="{FF2B5EF4-FFF2-40B4-BE49-F238E27FC236}">
                  <a16:creationId xmlns:a16="http://schemas.microsoft.com/office/drawing/2014/main" id="{DBAED777-A39C-480E-9CC2-C66E9A22FE8D}"/>
                </a:ext>
              </a:extLst>
            </p:cNvPr>
            <p:cNvSpPr/>
            <p:nvPr/>
          </p:nvSpPr>
          <p:spPr>
            <a:xfrm>
              <a:off x="2691824" y="3473606"/>
              <a:ext cx="1205518" cy="246221"/>
            </a:xfrm>
            <a:prstGeom prst="rect">
              <a:avLst/>
            </a:prstGeom>
            <a:noFill/>
            <a:ln w="12700">
              <a:miter lim="400000"/>
            </a:ln>
            <a:extLst>
              <a:ext uri="{C572A759-6A51-4108-AA02-DFA0A04FC94B}">
                <ma14:wrappingTextBoxFlag xmlns="" xmlns:ma14="http://schemas.microsoft.com/office/mac/drawingml/2011/main" val="1"/>
              </a:ext>
            </a:extLst>
          </p:spPr>
          <p:txBody>
            <a:bodyPr wrap="square" lIns="0" tIns="0" rIns="0" bIns="0" anchor="b">
              <a:spAutoFit/>
            </a:bodyPr>
            <a:lstStyle/>
            <a:p>
              <a:pPr algn="dist"/>
              <a:r>
                <a:rPr lang="en-US" altLang="zh-CN" sz="1600" dirty="0">
                  <a:solidFill>
                    <a:schemeClr val="bg1"/>
                  </a:solidFill>
                  <a:latin typeface="思源黑体 CN ExtraLight" panose="020B0200000000000000" pitchFamily="34" charset="-122"/>
                  <a:ea typeface="思源黑体 CN ExtraLight" panose="020B0200000000000000" pitchFamily="34" charset="-122"/>
                  <a:cs typeface="+mn-ea"/>
                  <a:sym typeface="思源黑体 CN Light" panose="020B0300000000000000" pitchFamily="34" charset="-122"/>
                </a:rPr>
                <a:t>TWO</a:t>
              </a:r>
              <a:endParaRPr lang="zh-CN" altLang="en-US" sz="1600" dirty="0">
                <a:solidFill>
                  <a:schemeClr val="bg1"/>
                </a:solidFill>
                <a:latin typeface="思源黑体 CN ExtraLight" panose="020B0200000000000000" pitchFamily="34" charset="-122"/>
                <a:ea typeface="思源黑体 CN ExtraLight" panose="020B0200000000000000" pitchFamily="34" charset="-122"/>
                <a:cs typeface="+mn-ea"/>
                <a:sym typeface="思源黑体 CN Light" panose="020B0300000000000000" pitchFamily="34" charset="-122"/>
              </a:endParaRPr>
            </a:p>
          </p:txBody>
        </p:sp>
      </p:grpSp>
      <p:cxnSp>
        <p:nvCxnSpPr>
          <p:cNvPr id="16" name="直接连接符 15">
            <a:extLst>
              <a:ext uri="{FF2B5EF4-FFF2-40B4-BE49-F238E27FC236}">
                <a16:creationId xmlns:a16="http://schemas.microsoft.com/office/drawing/2014/main" id="{115D8511-077D-4C39-B98F-5C942F7E8538}"/>
              </a:ext>
            </a:extLst>
          </p:cNvPr>
          <p:cNvCxnSpPr>
            <a:cxnSpLocks/>
          </p:cNvCxnSpPr>
          <p:nvPr/>
        </p:nvCxnSpPr>
        <p:spPr>
          <a:xfrm>
            <a:off x="5103899" y="2163723"/>
            <a:ext cx="2800350" cy="0"/>
          </a:xfrm>
          <a:prstGeom prst="line">
            <a:avLst/>
          </a:prstGeom>
          <a:ln w="57150">
            <a:gradFill flip="none" rotWithShape="1">
              <a:gsLst>
                <a:gs pos="0">
                  <a:srgbClr val="019CBC"/>
                </a:gs>
                <a:gs pos="100000">
                  <a:srgbClr val="019CBC">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id="{27EB8F0E-7828-485E-8935-0D8533A0E0C1}"/>
              </a:ext>
            </a:extLst>
          </p:cNvPr>
          <p:cNvCxnSpPr>
            <a:cxnSpLocks/>
          </p:cNvCxnSpPr>
          <p:nvPr/>
        </p:nvCxnSpPr>
        <p:spPr>
          <a:xfrm>
            <a:off x="5103899" y="4068723"/>
            <a:ext cx="4476750" cy="0"/>
          </a:xfrm>
          <a:prstGeom prst="line">
            <a:avLst/>
          </a:prstGeom>
          <a:ln w="57150">
            <a:gradFill flip="none" rotWithShape="1">
              <a:gsLst>
                <a:gs pos="0">
                  <a:srgbClr val="019CBC"/>
                </a:gs>
                <a:gs pos="100000">
                  <a:srgbClr val="019CBC">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353697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A46D38FC-5686-4125-BF56-5CEBAD6E4966}"/>
              </a:ext>
            </a:extLst>
          </p:cNvPr>
          <p:cNvGrpSpPr/>
          <p:nvPr/>
        </p:nvGrpSpPr>
        <p:grpSpPr>
          <a:xfrm>
            <a:off x="399550" y="520785"/>
            <a:ext cx="3962900" cy="774615"/>
            <a:chOff x="761500" y="463635"/>
            <a:chExt cx="3962900" cy="774615"/>
          </a:xfrm>
        </p:grpSpPr>
        <p:sp>
          <p:nvSpPr>
            <p:cNvPr id="3" name="文本框 2">
              <a:extLst>
                <a:ext uri="{FF2B5EF4-FFF2-40B4-BE49-F238E27FC236}">
                  <a16:creationId xmlns:a16="http://schemas.microsoft.com/office/drawing/2014/main" id="{DB0D0B4D-4577-492E-896F-83B66B9FA786}"/>
                </a:ext>
              </a:extLst>
            </p:cNvPr>
            <p:cNvSpPr txBox="1"/>
            <p:nvPr/>
          </p:nvSpPr>
          <p:spPr>
            <a:xfrm>
              <a:off x="761500" y="463635"/>
              <a:ext cx="3962900" cy="523220"/>
            </a:xfrm>
            <a:prstGeom prst="rect">
              <a:avLst/>
            </a:prstGeom>
            <a:noFill/>
          </p:spPr>
          <p:txBody>
            <a:bodyPr wrap="square" rtlCol="0" anchor="ctr">
              <a:spAutoFit/>
            </a:bodyPr>
            <a:lstStyle/>
            <a:p>
              <a:r>
                <a:rPr lang="zh-CN" altLang="en-US" sz="28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思源黑体 CN Light" panose="020B0300000000000000" pitchFamily="34" charset="-122"/>
                </a:rPr>
                <a:t>在此输入您的标题内容</a:t>
              </a:r>
            </a:p>
          </p:txBody>
        </p:sp>
        <p:sp>
          <p:nvSpPr>
            <p:cNvPr id="4" name="Shape 48261">
              <a:extLst>
                <a:ext uri="{FF2B5EF4-FFF2-40B4-BE49-F238E27FC236}">
                  <a16:creationId xmlns:a16="http://schemas.microsoft.com/office/drawing/2014/main" id="{7847B8B9-C3AD-4CFC-B889-C7D70BBAE2A7}"/>
                </a:ext>
              </a:extLst>
            </p:cNvPr>
            <p:cNvSpPr/>
            <p:nvPr/>
          </p:nvSpPr>
          <p:spPr>
            <a:xfrm>
              <a:off x="885165" y="923612"/>
              <a:ext cx="2334285" cy="31463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gn="dist" defTabSz="778914" fontAlgn="base">
                <a:spcBef>
                  <a:spcPts val="0"/>
                </a:spcBef>
                <a:spcAft>
                  <a:spcPct val="0"/>
                </a:spcAft>
                <a:defRPr/>
              </a:pPr>
              <a:r>
                <a:rPr lang="zh-CN" altLang="en-US" sz="12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在此输入您的辅助性说明文字</a:t>
              </a:r>
            </a:p>
          </p:txBody>
        </p:sp>
      </p:grpSp>
      <p:sp>
        <p:nvSpPr>
          <p:cNvPr id="165" name="矩形 164">
            <a:extLst>
              <a:ext uri="{FF2B5EF4-FFF2-40B4-BE49-F238E27FC236}">
                <a16:creationId xmlns:a16="http://schemas.microsoft.com/office/drawing/2014/main" id="{346BB811-A4BC-4F75-AA12-A43EF9857C63}"/>
              </a:ext>
            </a:extLst>
          </p:cNvPr>
          <p:cNvSpPr/>
          <p:nvPr/>
        </p:nvSpPr>
        <p:spPr>
          <a:xfrm>
            <a:off x="0" y="3981450"/>
            <a:ext cx="12192000" cy="2876550"/>
          </a:xfrm>
          <a:prstGeom prst="rect">
            <a:avLst/>
          </a:prstGeom>
          <a:blipFill>
            <a:blip r:embed="rId3" cstate="screen">
              <a:duotone>
                <a:prstClr val="black"/>
                <a:schemeClr val="accent5">
                  <a:tint val="45000"/>
                  <a:satMod val="400000"/>
                </a:schemeClr>
              </a:duotone>
              <a:extLst>
                <a:ext uri="{28A0092B-C50C-407E-A947-70E740481C1C}">
                  <a14:useLocalDpi xmlns:a14="http://schemas.microsoft.com/office/drawing/2010/main"/>
                </a:ext>
              </a:extLst>
            </a:blip>
            <a:srcRect/>
            <a:stretch>
              <a:fillRect t="-170419" b="-1214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TextBox 54">
            <a:extLst>
              <a:ext uri="{FF2B5EF4-FFF2-40B4-BE49-F238E27FC236}">
                <a16:creationId xmlns:a16="http://schemas.microsoft.com/office/drawing/2014/main" id="{4A165254-C7FB-4D71-BCEC-371AA2566939}"/>
              </a:ext>
            </a:extLst>
          </p:cNvPr>
          <p:cNvSpPr txBox="1"/>
          <p:nvPr/>
        </p:nvSpPr>
        <p:spPr>
          <a:xfrm>
            <a:off x="2123485" y="1792974"/>
            <a:ext cx="1761700" cy="307777"/>
          </a:xfrm>
          <a:prstGeom prst="rect">
            <a:avLst/>
          </a:prstGeom>
          <a:noFill/>
        </p:spPr>
        <p:txBody>
          <a:bodyPr wrap="none" lIns="0" tIns="0" rIns="0" bIns="0" rtlCol="0">
            <a:spAutoFit/>
          </a:bodyPr>
          <a:lstStyle/>
          <a:p>
            <a:pPr algn="ct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思源黑体 CN Light" panose="020B0300000000000000" pitchFamily="34" charset="-122"/>
              </a:rPr>
              <a:t>在此输入关键词</a:t>
            </a:r>
            <a:endParaRPr lang="en-US" altLang="zh-CN" sz="20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思源黑体 CN Light" panose="020B0300000000000000" pitchFamily="34" charset="-122"/>
            </a:endParaRPr>
          </a:p>
        </p:txBody>
      </p:sp>
      <p:sp>
        <p:nvSpPr>
          <p:cNvPr id="167" name="TextBox 52">
            <a:extLst>
              <a:ext uri="{FF2B5EF4-FFF2-40B4-BE49-F238E27FC236}">
                <a16:creationId xmlns:a16="http://schemas.microsoft.com/office/drawing/2014/main" id="{0B01AAD0-577A-4AD3-B754-4FD22A0D7663}"/>
              </a:ext>
            </a:extLst>
          </p:cNvPr>
          <p:cNvSpPr txBox="1"/>
          <p:nvPr/>
        </p:nvSpPr>
        <p:spPr>
          <a:xfrm>
            <a:off x="2123484" y="2403351"/>
            <a:ext cx="3258733" cy="503023"/>
          </a:xfrm>
          <a:prstGeom prst="rect">
            <a:avLst/>
          </a:prstGeom>
          <a:noFill/>
        </p:spPr>
        <p:txBody>
          <a:bodyPr wrap="square" lIns="0" tIns="0" rIns="0" bIns="0" rtlCol="0">
            <a:spAutoFit/>
          </a:bodyPr>
          <a:lstStyle/>
          <a:p>
            <a:pP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168" name="TextBox 52">
            <a:extLst>
              <a:ext uri="{FF2B5EF4-FFF2-40B4-BE49-F238E27FC236}">
                <a16:creationId xmlns:a16="http://schemas.microsoft.com/office/drawing/2014/main" id="{815B0307-0540-4432-8868-97F54FE48CC6}"/>
              </a:ext>
            </a:extLst>
          </p:cNvPr>
          <p:cNvSpPr txBox="1"/>
          <p:nvPr/>
        </p:nvSpPr>
        <p:spPr>
          <a:xfrm>
            <a:off x="2123484" y="3021939"/>
            <a:ext cx="3258733" cy="503023"/>
          </a:xfrm>
          <a:prstGeom prst="rect">
            <a:avLst/>
          </a:prstGeom>
          <a:noFill/>
        </p:spPr>
        <p:txBody>
          <a:bodyPr wrap="square" lIns="0" tIns="0" rIns="0" bIns="0" rtlCol="0">
            <a:spAutoFit/>
          </a:bodyPr>
          <a:lstStyle/>
          <a:p>
            <a:pP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171" name="TextBox 54">
            <a:extLst>
              <a:ext uri="{FF2B5EF4-FFF2-40B4-BE49-F238E27FC236}">
                <a16:creationId xmlns:a16="http://schemas.microsoft.com/office/drawing/2014/main" id="{46F38E97-8C2F-4FA3-907E-912B21D60D21}"/>
              </a:ext>
            </a:extLst>
          </p:cNvPr>
          <p:cNvSpPr txBox="1"/>
          <p:nvPr/>
        </p:nvSpPr>
        <p:spPr>
          <a:xfrm>
            <a:off x="6809785" y="1792974"/>
            <a:ext cx="1761700" cy="307777"/>
          </a:xfrm>
          <a:prstGeom prst="rect">
            <a:avLst/>
          </a:prstGeom>
          <a:noFill/>
        </p:spPr>
        <p:txBody>
          <a:bodyPr wrap="none" lIns="0" tIns="0" rIns="0" bIns="0" rtlCol="0">
            <a:spAutoFit/>
          </a:bodyPr>
          <a:lstStyle/>
          <a:p>
            <a:pPr algn="ct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思源黑体 CN Light" panose="020B0300000000000000" pitchFamily="34" charset="-122"/>
              </a:rPr>
              <a:t>在此输入关键词</a:t>
            </a:r>
            <a:endParaRPr lang="en-US" altLang="zh-CN" sz="20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思源黑体 CN Light" panose="020B0300000000000000" pitchFamily="34" charset="-122"/>
            </a:endParaRPr>
          </a:p>
        </p:txBody>
      </p:sp>
      <p:sp>
        <p:nvSpPr>
          <p:cNvPr id="172" name="TextBox 52">
            <a:extLst>
              <a:ext uri="{FF2B5EF4-FFF2-40B4-BE49-F238E27FC236}">
                <a16:creationId xmlns:a16="http://schemas.microsoft.com/office/drawing/2014/main" id="{AB3F6ED8-AA96-4858-8B69-A04A96AC5732}"/>
              </a:ext>
            </a:extLst>
          </p:cNvPr>
          <p:cNvSpPr txBox="1"/>
          <p:nvPr/>
        </p:nvSpPr>
        <p:spPr>
          <a:xfrm>
            <a:off x="6809784" y="2403351"/>
            <a:ext cx="3258733" cy="503023"/>
          </a:xfrm>
          <a:prstGeom prst="rect">
            <a:avLst/>
          </a:prstGeom>
          <a:noFill/>
        </p:spPr>
        <p:txBody>
          <a:bodyPr wrap="square" lIns="0" tIns="0" rIns="0" bIns="0" rtlCol="0">
            <a:spAutoFit/>
          </a:bodyPr>
          <a:lstStyle/>
          <a:p>
            <a:pP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173" name="TextBox 52">
            <a:extLst>
              <a:ext uri="{FF2B5EF4-FFF2-40B4-BE49-F238E27FC236}">
                <a16:creationId xmlns:a16="http://schemas.microsoft.com/office/drawing/2014/main" id="{D77D392E-D091-4052-884B-7CCF31AAFF10}"/>
              </a:ext>
            </a:extLst>
          </p:cNvPr>
          <p:cNvSpPr txBox="1"/>
          <p:nvPr/>
        </p:nvSpPr>
        <p:spPr>
          <a:xfrm>
            <a:off x="6809784" y="3021939"/>
            <a:ext cx="3258733" cy="503023"/>
          </a:xfrm>
          <a:prstGeom prst="rect">
            <a:avLst/>
          </a:prstGeom>
          <a:noFill/>
        </p:spPr>
        <p:txBody>
          <a:bodyPr wrap="square" lIns="0" tIns="0" rIns="0" bIns="0" rtlCol="0">
            <a:spAutoFit/>
          </a:bodyPr>
          <a:lstStyle/>
          <a:p>
            <a:pPr>
              <a:lnSpc>
                <a:spcPct val="120000"/>
              </a:lnSpc>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Tree>
    <p:extLst>
      <p:ext uri="{BB962C8B-B14F-4D97-AF65-F5344CB8AC3E}">
        <p14:creationId xmlns:p14="http://schemas.microsoft.com/office/powerpoint/2010/main" val="10653973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319DC389-1D59-46E2-B6CB-07756DB098C5}"/>
              </a:ext>
            </a:extLst>
          </p:cNvPr>
          <p:cNvGrpSpPr/>
          <p:nvPr/>
        </p:nvGrpSpPr>
        <p:grpSpPr>
          <a:xfrm>
            <a:off x="399550" y="520785"/>
            <a:ext cx="3962900" cy="774615"/>
            <a:chOff x="761500" y="463635"/>
            <a:chExt cx="3962900" cy="774615"/>
          </a:xfrm>
        </p:grpSpPr>
        <p:sp>
          <p:nvSpPr>
            <p:cNvPr id="3" name="文本框 2">
              <a:extLst>
                <a:ext uri="{FF2B5EF4-FFF2-40B4-BE49-F238E27FC236}">
                  <a16:creationId xmlns:a16="http://schemas.microsoft.com/office/drawing/2014/main" id="{534B7D17-BAEA-4FC2-8903-BB32C943322B}"/>
                </a:ext>
              </a:extLst>
            </p:cNvPr>
            <p:cNvSpPr txBox="1"/>
            <p:nvPr/>
          </p:nvSpPr>
          <p:spPr>
            <a:xfrm>
              <a:off x="761500" y="463635"/>
              <a:ext cx="3962900" cy="523220"/>
            </a:xfrm>
            <a:prstGeom prst="rect">
              <a:avLst/>
            </a:prstGeom>
            <a:noFill/>
          </p:spPr>
          <p:txBody>
            <a:bodyPr wrap="square" rtlCol="0" anchor="ctr">
              <a:spAutoFit/>
            </a:bodyPr>
            <a:lstStyle/>
            <a:p>
              <a:r>
                <a:rPr lang="zh-CN" altLang="en-US" sz="28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思源黑体 CN Light" panose="020B0300000000000000" pitchFamily="34" charset="-122"/>
                </a:rPr>
                <a:t>在此输入您的标题内容</a:t>
              </a:r>
            </a:p>
          </p:txBody>
        </p:sp>
        <p:sp>
          <p:nvSpPr>
            <p:cNvPr id="4" name="Shape 48261">
              <a:extLst>
                <a:ext uri="{FF2B5EF4-FFF2-40B4-BE49-F238E27FC236}">
                  <a16:creationId xmlns:a16="http://schemas.microsoft.com/office/drawing/2014/main" id="{9AEFF226-760C-4FB1-9214-098BA07E57CD}"/>
                </a:ext>
              </a:extLst>
            </p:cNvPr>
            <p:cNvSpPr/>
            <p:nvPr/>
          </p:nvSpPr>
          <p:spPr>
            <a:xfrm>
              <a:off x="885165" y="923612"/>
              <a:ext cx="2334285" cy="31463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584200">
                <a:lnSpc>
                  <a:spcPct val="120000"/>
                </a:lnSpc>
                <a:spcBef>
                  <a:spcPts val="1000"/>
                </a:spcBef>
                <a:defRPr sz="1600">
                  <a:solidFill>
                    <a:srgbClr val="4D4D4D"/>
                  </a:solidFill>
                  <a:latin typeface="Helvetica Neue Light"/>
                  <a:ea typeface="Helvetica Neue Light"/>
                  <a:cs typeface="Helvetica Neue Light"/>
                  <a:sym typeface="Helvetica Neue Light"/>
                </a:defRPr>
              </a:lvl1pPr>
            </a:lstStyle>
            <a:p>
              <a:pPr algn="dist" defTabSz="778914" fontAlgn="base">
                <a:spcBef>
                  <a:spcPts val="0"/>
                </a:spcBef>
                <a:spcAft>
                  <a:spcPct val="0"/>
                </a:spcAft>
                <a:defRPr/>
              </a:pPr>
              <a:r>
                <a:rPr lang="zh-CN" altLang="en-US" sz="12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在此输入您的辅助性说明文字</a:t>
              </a:r>
            </a:p>
          </p:txBody>
        </p:sp>
      </p:grpSp>
      <p:grpSp>
        <p:nvGrpSpPr>
          <p:cNvPr id="25" name="组合 24">
            <a:extLst>
              <a:ext uri="{FF2B5EF4-FFF2-40B4-BE49-F238E27FC236}">
                <a16:creationId xmlns:a16="http://schemas.microsoft.com/office/drawing/2014/main" id="{DB25B7CC-349B-4D91-98B7-E2725AEAAFF3}"/>
              </a:ext>
            </a:extLst>
          </p:cNvPr>
          <p:cNvGrpSpPr/>
          <p:nvPr/>
        </p:nvGrpSpPr>
        <p:grpSpPr>
          <a:xfrm>
            <a:off x="3784646" y="1851797"/>
            <a:ext cx="4622707" cy="3882534"/>
            <a:chOff x="3678267" y="2376745"/>
            <a:chExt cx="4622707" cy="3882534"/>
          </a:xfrm>
        </p:grpSpPr>
        <p:grpSp>
          <p:nvGrpSpPr>
            <p:cNvPr id="5" name="组合 4">
              <a:extLst>
                <a:ext uri="{FF2B5EF4-FFF2-40B4-BE49-F238E27FC236}">
                  <a16:creationId xmlns:a16="http://schemas.microsoft.com/office/drawing/2014/main" id="{6C95617A-D132-4106-BB21-CB554F706158}"/>
                </a:ext>
              </a:extLst>
            </p:cNvPr>
            <p:cNvGrpSpPr/>
            <p:nvPr/>
          </p:nvGrpSpPr>
          <p:grpSpPr>
            <a:xfrm>
              <a:off x="5871053" y="2376745"/>
              <a:ext cx="2429921" cy="523220"/>
              <a:chOff x="6091782" y="2695332"/>
              <a:chExt cx="2429921" cy="715473"/>
            </a:xfrm>
          </p:grpSpPr>
          <p:sp>
            <p:nvSpPr>
              <p:cNvPr id="6" name="Freeform 52">
                <a:extLst>
                  <a:ext uri="{FF2B5EF4-FFF2-40B4-BE49-F238E27FC236}">
                    <a16:creationId xmlns:a16="http://schemas.microsoft.com/office/drawing/2014/main" id="{CB97D55A-449F-4EFA-AC2B-7BB46CC7DA8C}"/>
                  </a:ext>
                </a:extLst>
              </p:cNvPr>
              <p:cNvSpPr>
                <a:spLocks noChangeArrowheads="1"/>
              </p:cNvSpPr>
              <p:nvPr/>
            </p:nvSpPr>
            <p:spPr bwMode="auto">
              <a:xfrm>
                <a:off x="7258511" y="2701075"/>
                <a:ext cx="1263192" cy="708582"/>
              </a:xfrm>
              <a:custGeom>
                <a:avLst/>
                <a:gdLst>
                  <a:gd name="T0" fmla="*/ 1055 w 4849"/>
                  <a:gd name="T1" fmla="*/ 1370 h 2722"/>
                  <a:gd name="T2" fmla="*/ 1055 w 4849"/>
                  <a:gd name="T3" fmla="*/ 1370 h 2722"/>
                  <a:gd name="T4" fmla="*/ 1055 w 4849"/>
                  <a:gd name="T5" fmla="*/ 1370 h 2722"/>
                  <a:gd name="T6" fmla="*/ 1055 w 4849"/>
                  <a:gd name="T7" fmla="*/ 1370 h 2722"/>
                  <a:gd name="T8" fmla="*/ 1055 w 4849"/>
                  <a:gd name="T9" fmla="*/ 1370 h 2722"/>
                  <a:gd name="T10" fmla="*/ 1055 w 4849"/>
                  <a:gd name="T11" fmla="*/ 1370 h 2722"/>
                  <a:gd name="T12" fmla="*/ 1067 w 4849"/>
                  <a:gd name="T13" fmla="*/ 1370 h 2722"/>
                  <a:gd name="T14" fmla="*/ 1067 w 4849"/>
                  <a:gd name="T15" fmla="*/ 1370 h 2722"/>
                  <a:gd name="T16" fmla="*/ 2739 w 4849"/>
                  <a:gd name="T17" fmla="*/ 0 h 2722"/>
                  <a:gd name="T18" fmla="*/ 6 w 4849"/>
                  <a:gd name="T19" fmla="*/ 0 h 2722"/>
                  <a:gd name="T20" fmla="*/ 1055 w 4849"/>
                  <a:gd name="T21" fmla="*/ 1357 h 2722"/>
                  <a:gd name="T22" fmla="*/ 0 w 4849"/>
                  <a:gd name="T23" fmla="*/ 2721 h 2722"/>
                  <a:gd name="T24" fmla="*/ 2732 w 4849"/>
                  <a:gd name="T25" fmla="*/ 2721 h 2722"/>
                  <a:gd name="T26" fmla="*/ 3183 w 4849"/>
                  <a:gd name="T27" fmla="*/ 2141 h 2722"/>
                  <a:gd name="T28" fmla="*/ 3183 w 4849"/>
                  <a:gd name="T29" fmla="*/ 2141 h 2722"/>
                  <a:gd name="T30" fmla="*/ 3793 w 4849"/>
                  <a:gd name="T31" fmla="*/ 1370 h 2722"/>
                  <a:gd name="T32" fmla="*/ 3781 w 4849"/>
                  <a:gd name="T33" fmla="*/ 1351 h 2722"/>
                  <a:gd name="T34" fmla="*/ 3170 w 4849"/>
                  <a:gd name="T35" fmla="*/ 550 h 2722"/>
                  <a:gd name="T36" fmla="*/ 3170 w 4849"/>
                  <a:gd name="T37" fmla="*/ 550 h 2722"/>
                  <a:gd name="T38" fmla="*/ 2739 w 4849"/>
                  <a:gd name="T39" fmla="*/ 0 h 2722"/>
                  <a:gd name="T40" fmla="*/ 4842 w 4849"/>
                  <a:gd name="T41" fmla="*/ 0 h 2722"/>
                  <a:gd name="T42" fmla="*/ 4836 w 4849"/>
                  <a:gd name="T43" fmla="*/ 0 h 2722"/>
                  <a:gd name="T44" fmla="*/ 4848 w 4849"/>
                  <a:gd name="T45" fmla="*/ 13 h 2722"/>
                  <a:gd name="T46" fmla="*/ 4848 w 4849"/>
                  <a:gd name="T47" fmla="*/ 13 h 2722"/>
                  <a:gd name="T48" fmla="*/ 4842 w 4849"/>
                  <a:gd name="T49" fmla="*/ 0 h 2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49" h="2722">
                    <a:moveTo>
                      <a:pt x="1055" y="1370"/>
                    </a:moveTo>
                    <a:lnTo>
                      <a:pt x="1055" y="1370"/>
                    </a:lnTo>
                    <a:close/>
                    <a:moveTo>
                      <a:pt x="1055" y="1370"/>
                    </a:moveTo>
                    <a:lnTo>
                      <a:pt x="1055" y="1370"/>
                    </a:lnTo>
                    <a:close/>
                    <a:moveTo>
                      <a:pt x="1055" y="1370"/>
                    </a:moveTo>
                    <a:lnTo>
                      <a:pt x="1055" y="1370"/>
                    </a:lnTo>
                    <a:close/>
                    <a:moveTo>
                      <a:pt x="1067" y="1370"/>
                    </a:moveTo>
                    <a:lnTo>
                      <a:pt x="1067" y="1370"/>
                    </a:lnTo>
                    <a:close/>
                    <a:moveTo>
                      <a:pt x="2739" y="0"/>
                    </a:moveTo>
                    <a:lnTo>
                      <a:pt x="6" y="0"/>
                    </a:lnTo>
                    <a:lnTo>
                      <a:pt x="1055" y="1357"/>
                    </a:lnTo>
                    <a:lnTo>
                      <a:pt x="0" y="2721"/>
                    </a:lnTo>
                    <a:lnTo>
                      <a:pt x="2732" y="2721"/>
                    </a:lnTo>
                    <a:lnTo>
                      <a:pt x="3183" y="2141"/>
                    </a:lnTo>
                    <a:lnTo>
                      <a:pt x="3183" y="2141"/>
                    </a:lnTo>
                    <a:lnTo>
                      <a:pt x="3793" y="1370"/>
                    </a:lnTo>
                    <a:lnTo>
                      <a:pt x="3781" y="1351"/>
                    </a:lnTo>
                    <a:lnTo>
                      <a:pt x="3170" y="550"/>
                    </a:lnTo>
                    <a:lnTo>
                      <a:pt x="3170" y="550"/>
                    </a:lnTo>
                    <a:lnTo>
                      <a:pt x="2739" y="0"/>
                    </a:lnTo>
                    <a:close/>
                    <a:moveTo>
                      <a:pt x="4842" y="0"/>
                    </a:moveTo>
                    <a:lnTo>
                      <a:pt x="4836" y="0"/>
                    </a:lnTo>
                    <a:lnTo>
                      <a:pt x="4848" y="13"/>
                    </a:lnTo>
                    <a:lnTo>
                      <a:pt x="4848" y="13"/>
                    </a:lnTo>
                    <a:lnTo>
                      <a:pt x="4842"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7" name="Freeform 246">
                <a:extLst>
                  <a:ext uri="{FF2B5EF4-FFF2-40B4-BE49-F238E27FC236}">
                    <a16:creationId xmlns:a16="http://schemas.microsoft.com/office/drawing/2014/main" id="{7B5D0145-AB49-4580-918F-57FF61DB6C69}"/>
                  </a:ext>
                </a:extLst>
              </p:cNvPr>
              <p:cNvSpPr>
                <a:spLocks noChangeArrowheads="1"/>
              </p:cNvSpPr>
              <p:nvPr/>
            </p:nvSpPr>
            <p:spPr bwMode="auto">
              <a:xfrm>
                <a:off x="6778498" y="2695332"/>
                <a:ext cx="623557" cy="715473"/>
              </a:xfrm>
              <a:custGeom>
                <a:avLst/>
                <a:gdLst>
                  <a:gd name="T0" fmla="*/ 1054 w 2394"/>
                  <a:gd name="T1" fmla="*/ 1381 h 2746"/>
                  <a:gd name="T2" fmla="*/ 1054 w 2394"/>
                  <a:gd name="T3" fmla="*/ 1381 h 2746"/>
                  <a:gd name="T4" fmla="*/ 1054 w 2394"/>
                  <a:gd name="T5" fmla="*/ 1381 h 2746"/>
                  <a:gd name="T6" fmla="*/ 1054 w 2394"/>
                  <a:gd name="T7" fmla="*/ 1381 h 2746"/>
                  <a:gd name="T8" fmla="*/ 1054 w 2394"/>
                  <a:gd name="T9" fmla="*/ 1381 h 2746"/>
                  <a:gd name="T10" fmla="*/ 1054 w 2394"/>
                  <a:gd name="T11" fmla="*/ 1381 h 2746"/>
                  <a:gd name="T12" fmla="*/ 1067 w 2394"/>
                  <a:gd name="T13" fmla="*/ 1375 h 2746"/>
                  <a:gd name="T14" fmla="*/ 1067 w 2394"/>
                  <a:gd name="T15" fmla="*/ 1375 h 2746"/>
                  <a:gd name="T16" fmla="*/ 1350 w 2394"/>
                  <a:gd name="T17" fmla="*/ 0 h 2746"/>
                  <a:gd name="T18" fmla="*/ 6 w 2394"/>
                  <a:gd name="T19" fmla="*/ 0 h 2746"/>
                  <a:gd name="T20" fmla="*/ 1054 w 2394"/>
                  <a:gd name="T21" fmla="*/ 1369 h 2746"/>
                  <a:gd name="T22" fmla="*/ 0 w 2394"/>
                  <a:gd name="T23" fmla="*/ 2745 h 2746"/>
                  <a:gd name="T24" fmla="*/ 1344 w 2394"/>
                  <a:gd name="T25" fmla="*/ 2745 h 2746"/>
                  <a:gd name="T26" fmla="*/ 2393 w 2394"/>
                  <a:gd name="T27" fmla="*/ 1369 h 2746"/>
                  <a:gd name="T28" fmla="*/ 1350 w 2394"/>
                  <a:gd name="T29"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94" h="2746">
                    <a:moveTo>
                      <a:pt x="1054" y="1381"/>
                    </a:moveTo>
                    <a:lnTo>
                      <a:pt x="1054" y="1381"/>
                    </a:lnTo>
                    <a:close/>
                    <a:moveTo>
                      <a:pt x="1054" y="1381"/>
                    </a:moveTo>
                    <a:lnTo>
                      <a:pt x="1054" y="1381"/>
                    </a:lnTo>
                    <a:close/>
                    <a:moveTo>
                      <a:pt x="1054" y="1381"/>
                    </a:moveTo>
                    <a:lnTo>
                      <a:pt x="1054" y="1381"/>
                    </a:lnTo>
                    <a:close/>
                    <a:moveTo>
                      <a:pt x="1067" y="1375"/>
                    </a:moveTo>
                    <a:lnTo>
                      <a:pt x="1067" y="1375"/>
                    </a:lnTo>
                    <a:close/>
                    <a:moveTo>
                      <a:pt x="1350" y="0"/>
                    </a:moveTo>
                    <a:lnTo>
                      <a:pt x="6" y="0"/>
                    </a:lnTo>
                    <a:lnTo>
                      <a:pt x="1054" y="1369"/>
                    </a:lnTo>
                    <a:lnTo>
                      <a:pt x="0" y="2745"/>
                    </a:lnTo>
                    <a:lnTo>
                      <a:pt x="1344" y="2745"/>
                    </a:lnTo>
                    <a:lnTo>
                      <a:pt x="2393" y="1369"/>
                    </a:lnTo>
                    <a:lnTo>
                      <a:pt x="1350"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8" name="Freeform 266">
                <a:extLst>
                  <a:ext uri="{FF2B5EF4-FFF2-40B4-BE49-F238E27FC236}">
                    <a16:creationId xmlns:a16="http://schemas.microsoft.com/office/drawing/2014/main" id="{DD0F415B-44A4-41A8-96EC-070CA73C0C16}"/>
                  </a:ext>
                </a:extLst>
              </p:cNvPr>
              <p:cNvSpPr>
                <a:spLocks noChangeArrowheads="1"/>
              </p:cNvSpPr>
              <p:nvPr/>
            </p:nvSpPr>
            <p:spPr bwMode="auto">
              <a:xfrm>
                <a:off x="6428250" y="2695332"/>
                <a:ext cx="474271" cy="715473"/>
              </a:xfrm>
              <a:custGeom>
                <a:avLst/>
                <a:gdLst>
                  <a:gd name="T0" fmla="*/ 1055 w 1821"/>
                  <a:gd name="T1" fmla="*/ 1381 h 2746"/>
                  <a:gd name="T2" fmla="*/ 1055 w 1821"/>
                  <a:gd name="T3" fmla="*/ 1381 h 2746"/>
                  <a:gd name="T4" fmla="*/ 1055 w 1821"/>
                  <a:gd name="T5" fmla="*/ 1381 h 2746"/>
                  <a:gd name="T6" fmla="*/ 1055 w 1821"/>
                  <a:gd name="T7" fmla="*/ 1381 h 2746"/>
                  <a:gd name="T8" fmla="*/ 1055 w 1821"/>
                  <a:gd name="T9" fmla="*/ 1381 h 2746"/>
                  <a:gd name="T10" fmla="*/ 1055 w 1821"/>
                  <a:gd name="T11" fmla="*/ 1381 h 2746"/>
                  <a:gd name="T12" fmla="*/ 1067 w 1821"/>
                  <a:gd name="T13" fmla="*/ 1375 h 2746"/>
                  <a:gd name="T14" fmla="*/ 1067 w 1821"/>
                  <a:gd name="T15" fmla="*/ 1375 h 2746"/>
                  <a:gd name="T16" fmla="*/ 771 w 1821"/>
                  <a:gd name="T17" fmla="*/ 0 h 2746"/>
                  <a:gd name="T18" fmla="*/ 6 w 1821"/>
                  <a:gd name="T19" fmla="*/ 0 h 2746"/>
                  <a:gd name="T20" fmla="*/ 1055 w 1821"/>
                  <a:gd name="T21" fmla="*/ 1369 h 2746"/>
                  <a:gd name="T22" fmla="*/ 0 w 1821"/>
                  <a:gd name="T23" fmla="*/ 2745 h 2746"/>
                  <a:gd name="T24" fmla="*/ 765 w 1821"/>
                  <a:gd name="T25" fmla="*/ 2745 h 2746"/>
                  <a:gd name="T26" fmla="*/ 1820 w 1821"/>
                  <a:gd name="T27" fmla="*/ 1369 h 2746"/>
                  <a:gd name="T28" fmla="*/ 771 w 1821"/>
                  <a:gd name="T29"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21" h="2746">
                    <a:moveTo>
                      <a:pt x="1055" y="1381"/>
                    </a:moveTo>
                    <a:lnTo>
                      <a:pt x="1055" y="1381"/>
                    </a:lnTo>
                    <a:close/>
                    <a:moveTo>
                      <a:pt x="1055" y="1381"/>
                    </a:moveTo>
                    <a:lnTo>
                      <a:pt x="1055" y="1381"/>
                    </a:lnTo>
                    <a:close/>
                    <a:moveTo>
                      <a:pt x="1055" y="1381"/>
                    </a:moveTo>
                    <a:lnTo>
                      <a:pt x="1055" y="1381"/>
                    </a:lnTo>
                    <a:close/>
                    <a:moveTo>
                      <a:pt x="1067" y="1375"/>
                    </a:moveTo>
                    <a:lnTo>
                      <a:pt x="1067" y="1375"/>
                    </a:lnTo>
                    <a:close/>
                    <a:moveTo>
                      <a:pt x="771" y="0"/>
                    </a:moveTo>
                    <a:lnTo>
                      <a:pt x="6" y="0"/>
                    </a:lnTo>
                    <a:lnTo>
                      <a:pt x="1055" y="1369"/>
                    </a:lnTo>
                    <a:lnTo>
                      <a:pt x="0" y="2745"/>
                    </a:lnTo>
                    <a:lnTo>
                      <a:pt x="765" y="2745"/>
                    </a:lnTo>
                    <a:lnTo>
                      <a:pt x="1820" y="1369"/>
                    </a:lnTo>
                    <a:lnTo>
                      <a:pt x="771"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9" name="Freeform 286">
                <a:extLst>
                  <a:ext uri="{FF2B5EF4-FFF2-40B4-BE49-F238E27FC236}">
                    <a16:creationId xmlns:a16="http://schemas.microsoft.com/office/drawing/2014/main" id="{10B4F7CC-0EE0-4A4B-B8A4-AFACC2D618B5}"/>
                  </a:ext>
                </a:extLst>
              </p:cNvPr>
              <p:cNvSpPr>
                <a:spLocks noChangeArrowheads="1"/>
              </p:cNvSpPr>
              <p:nvPr/>
            </p:nvSpPr>
            <p:spPr bwMode="auto">
              <a:xfrm>
                <a:off x="6091782" y="2695332"/>
                <a:ext cx="474271" cy="715473"/>
              </a:xfrm>
              <a:custGeom>
                <a:avLst/>
                <a:gdLst>
                  <a:gd name="T0" fmla="*/ 1055 w 1820"/>
                  <a:gd name="T1" fmla="*/ 1381 h 2746"/>
                  <a:gd name="T2" fmla="*/ 1055 w 1820"/>
                  <a:gd name="T3" fmla="*/ 1381 h 2746"/>
                  <a:gd name="T4" fmla="*/ 1055 w 1820"/>
                  <a:gd name="T5" fmla="*/ 1381 h 2746"/>
                  <a:gd name="T6" fmla="*/ 1055 w 1820"/>
                  <a:gd name="T7" fmla="*/ 1381 h 2746"/>
                  <a:gd name="T8" fmla="*/ 1055 w 1820"/>
                  <a:gd name="T9" fmla="*/ 1381 h 2746"/>
                  <a:gd name="T10" fmla="*/ 1055 w 1820"/>
                  <a:gd name="T11" fmla="*/ 1381 h 2746"/>
                  <a:gd name="T12" fmla="*/ 1067 w 1820"/>
                  <a:gd name="T13" fmla="*/ 1375 h 2746"/>
                  <a:gd name="T14" fmla="*/ 1067 w 1820"/>
                  <a:gd name="T15" fmla="*/ 1375 h 2746"/>
                  <a:gd name="T16" fmla="*/ 771 w 1820"/>
                  <a:gd name="T17" fmla="*/ 0 h 2746"/>
                  <a:gd name="T18" fmla="*/ 6 w 1820"/>
                  <a:gd name="T19" fmla="*/ 0 h 2746"/>
                  <a:gd name="T20" fmla="*/ 1055 w 1820"/>
                  <a:gd name="T21" fmla="*/ 1369 h 2746"/>
                  <a:gd name="T22" fmla="*/ 0 w 1820"/>
                  <a:gd name="T23" fmla="*/ 2745 h 2746"/>
                  <a:gd name="T24" fmla="*/ 765 w 1820"/>
                  <a:gd name="T25" fmla="*/ 2745 h 2746"/>
                  <a:gd name="T26" fmla="*/ 1819 w 1820"/>
                  <a:gd name="T27" fmla="*/ 1369 h 2746"/>
                  <a:gd name="T28" fmla="*/ 771 w 1820"/>
                  <a:gd name="T29"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20" h="2746">
                    <a:moveTo>
                      <a:pt x="1055" y="1381"/>
                    </a:moveTo>
                    <a:lnTo>
                      <a:pt x="1055" y="1381"/>
                    </a:lnTo>
                    <a:close/>
                    <a:moveTo>
                      <a:pt x="1055" y="1381"/>
                    </a:moveTo>
                    <a:lnTo>
                      <a:pt x="1055" y="1381"/>
                    </a:lnTo>
                    <a:close/>
                    <a:moveTo>
                      <a:pt x="1055" y="1381"/>
                    </a:moveTo>
                    <a:lnTo>
                      <a:pt x="1055" y="1381"/>
                    </a:lnTo>
                    <a:close/>
                    <a:moveTo>
                      <a:pt x="1067" y="1375"/>
                    </a:moveTo>
                    <a:lnTo>
                      <a:pt x="1067" y="1375"/>
                    </a:lnTo>
                    <a:close/>
                    <a:moveTo>
                      <a:pt x="771" y="0"/>
                    </a:moveTo>
                    <a:lnTo>
                      <a:pt x="6" y="0"/>
                    </a:lnTo>
                    <a:lnTo>
                      <a:pt x="1055" y="1369"/>
                    </a:lnTo>
                    <a:lnTo>
                      <a:pt x="0" y="2745"/>
                    </a:lnTo>
                    <a:lnTo>
                      <a:pt x="765" y="2745"/>
                    </a:lnTo>
                    <a:lnTo>
                      <a:pt x="1819" y="1369"/>
                    </a:lnTo>
                    <a:lnTo>
                      <a:pt x="771"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10" name="组合 9">
              <a:extLst>
                <a:ext uri="{FF2B5EF4-FFF2-40B4-BE49-F238E27FC236}">
                  <a16:creationId xmlns:a16="http://schemas.microsoft.com/office/drawing/2014/main" id="{5C20DC66-BDDB-457E-8041-6451AB83512C}"/>
                </a:ext>
              </a:extLst>
            </p:cNvPr>
            <p:cNvGrpSpPr/>
            <p:nvPr/>
          </p:nvGrpSpPr>
          <p:grpSpPr>
            <a:xfrm>
              <a:off x="5871053" y="4616287"/>
              <a:ext cx="2429921" cy="523220"/>
              <a:chOff x="6091782" y="2695332"/>
              <a:chExt cx="2429921" cy="715473"/>
            </a:xfrm>
          </p:grpSpPr>
          <p:sp>
            <p:nvSpPr>
              <p:cNvPr id="11" name="Freeform 52">
                <a:extLst>
                  <a:ext uri="{FF2B5EF4-FFF2-40B4-BE49-F238E27FC236}">
                    <a16:creationId xmlns:a16="http://schemas.microsoft.com/office/drawing/2014/main" id="{5936F875-3D75-44B4-9E62-37BADC329884}"/>
                  </a:ext>
                </a:extLst>
              </p:cNvPr>
              <p:cNvSpPr>
                <a:spLocks noChangeArrowheads="1"/>
              </p:cNvSpPr>
              <p:nvPr/>
            </p:nvSpPr>
            <p:spPr bwMode="auto">
              <a:xfrm>
                <a:off x="7258511" y="2701075"/>
                <a:ext cx="1263192" cy="708582"/>
              </a:xfrm>
              <a:custGeom>
                <a:avLst/>
                <a:gdLst>
                  <a:gd name="T0" fmla="*/ 1055 w 4849"/>
                  <a:gd name="T1" fmla="*/ 1370 h 2722"/>
                  <a:gd name="T2" fmla="*/ 1055 w 4849"/>
                  <a:gd name="T3" fmla="*/ 1370 h 2722"/>
                  <a:gd name="T4" fmla="*/ 1055 w 4849"/>
                  <a:gd name="T5" fmla="*/ 1370 h 2722"/>
                  <a:gd name="T6" fmla="*/ 1055 w 4849"/>
                  <a:gd name="T7" fmla="*/ 1370 h 2722"/>
                  <a:gd name="T8" fmla="*/ 1055 w 4849"/>
                  <a:gd name="T9" fmla="*/ 1370 h 2722"/>
                  <a:gd name="T10" fmla="*/ 1055 w 4849"/>
                  <a:gd name="T11" fmla="*/ 1370 h 2722"/>
                  <a:gd name="T12" fmla="*/ 1067 w 4849"/>
                  <a:gd name="T13" fmla="*/ 1370 h 2722"/>
                  <a:gd name="T14" fmla="*/ 1067 w 4849"/>
                  <a:gd name="T15" fmla="*/ 1370 h 2722"/>
                  <a:gd name="T16" fmla="*/ 2739 w 4849"/>
                  <a:gd name="T17" fmla="*/ 0 h 2722"/>
                  <a:gd name="T18" fmla="*/ 6 w 4849"/>
                  <a:gd name="T19" fmla="*/ 0 h 2722"/>
                  <a:gd name="T20" fmla="*/ 1055 w 4849"/>
                  <a:gd name="T21" fmla="*/ 1357 h 2722"/>
                  <a:gd name="T22" fmla="*/ 0 w 4849"/>
                  <a:gd name="T23" fmla="*/ 2721 h 2722"/>
                  <a:gd name="T24" fmla="*/ 2732 w 4849"/>
                  <a:gd name="T25" fmla="*/ 2721 h 2722"/>
                  <a:gd name="T26" fmla="*/ 3183 w 4849"/>
                  <a:gd name="T27" fmla="*/ 2141 h 2722"/>
                  <a:gd name="T28" fmla="*/ 3183 w 4849"/>
                  <a:gd name="T29" fmla="*/ 2141 h 2722"/>
                  <a:gd name="T30" fmla="*/ 3793 w 4849"/>
                  <a:gd name="T31" fmla="*/ 1370 h 2722"/>
                  <a:gd name="T32" fmla="*/ 3781 w 4849"/>
                  <a:gd name="T33" fmla="*/ 1351 h 2722"/>
                  <a:gd name="T34" fmla="*/ 3170 w 4849"/>
                  <a:gd name="T35" fmla="*/ 550 h 2722"/>
                  <a:gd name="T36" fmla="*/ 3170 w 4849"/>
                  <a:gd name="T37" fmla="*/ 550 h 2722"/>
                  <a:gd name="T38" fmla="*/ 2739 w 4849"/>
                  <a:gd name="T39" fmla="*/ 0 h 2722"/>
                  <a:gd name="T40" fmla="*/ 4842 w 4849"/>
                  <a:gd name="T41" fmla="*/ 0 h 2722"/>
                  <a:gd name="T42" fmla="*/ 4836 w 4849"/>
                  <a:gd name="T43" fmla="*/ 0 h 2722"/>
                  <a:gd name="T44" fmla="*/ 4848 w 4849"/>
                  <a:gd name="T45" fmla="*/ 13 h 2722"/>
                  <a:gd name="T46" fmla="*/ 4848 w 4849"/>
                  <a:gd name="T47" fmla="*/ 13 h 2722"/>
                  <a:gd name="T48" fmla="*/ 4842 w 4849"/>
                  <a:gd name="T49" fmla="*/ 0 h 2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49" h="2722">
                    <a:moveTo>
                      <a:pt x="1055" y="1370"/>
                    </a:moveTo>
                    <a:lnTo>
                      <a:pt x="1055" y="1370"/>
                    </a:lnTo>
                    <a:close/>
                    <a:moveTo>
                      <a:pt x="1055" y="1370"/>
                    </a:moveTo>
                    <a:lnTo>
                      <a:pt x="1055" y="1370"/>
                    </a:lnTo>
                    <a:close/>
                    <a:moveTo>
                      <a:pt x="1055" y="1370"/>
                    </a:moveTo>
                    <a:lnTo>
                      <a:pt x="1055" y="1370"/>
                    </a:lnTo>
                    <a:close/>
                    <a:moveTo>
                      <a:pt x="1067" y="1370"/>
                    </a:moveTo>
                    <a:lnTo>
                      <a:pt x="1067" y="1370"/>
                    </a:lnTo>
                    <a:close/>
                    <a:moveTo>
                      <a:pt x="2739" y="0"/>
                    </a:moveTo>
                    <a:lnTo>
                      <a:pt x="6" y="0"/>
                    </a:lnTo>
                    <a:lnTo>
                      <a:pt x="1055" y="1357"/>
                    </a:lnTo>
                    <a:lnTo>
                      <a:pt x="0" y="2721"/>
                    </a:lnTo>
                    <a:lnTo>
                      <a:pt x="2732" y="2721"/>
                    </a:lnTo>
                    <a:lnTo>
                      <a:pt x="3183" y="2141"/>
                    </a:lnTo>
                    <a:lnTo>
                      <a:pt x="3183" y="2141"/>
                    </a:lnTo>
                    <a:lnTo>
                      <a:pt x="3793" y="1370"/>
                    </a:lnTo>
                    <a:lnTo>
                      <a:pt x="3781" y="1351"/>
                    </a:lnTo>
                    <a:lnTo>
                      <a:pt x="3170" y="550"/>
                    </a:lnTo>
                    <a:lnTo>
                      <a:pt x="3170" y="550"/>
                    </a:lnTo>
                    <a:lnTo>
                      <a:pt x="2739" y="0"/>
                    </a:lnTo>
                    <a:close/>
                    <a:moveTo>
                      <a:pt x="4842" y="0"/>
                    </a:moveTo>
                    <a:lnTo>
                      <a:pt x="4836" y="0"/>
                    </a:lnTo>
                    <a:lnTo>
                      <a:pt x="4848" y="13"/>
                    </a:lnTo>
                    <a:lnTo>
                      <a:pt x="4848" y="13"/>
                    </a:lnTo>
                    <a:lnTo>
                      <a:pt x="4842"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2" name="Freeform 246">
                <a:extLst>
                  <a:ext uri="{FF2B5EF4-FFF2-40B4-BE49-F238E27FC236}">
                    <a16:creationId xmlns:a16="http://schemas.microsoft.com/office/drawing/2014/main" id="{507494FB-1B41-4F86-AC15-954EAAA981E9}"/>
                  </a:ext>
                </a:extLst>
              </p:cNvPr>
              <p:cNvSpPr>
                <a:spLocks noChangeArrowheads="1"/>
              </p:cNvSpPr>
              <p:nvPr/>
            </p:nvSpPr>
            <p:spPr bwMode="auto">
              <a:xfrm>
                <a:off x="6778498" y="2695332"/>
                <a:ext cx="623557" cy="715473"/>
              </a:xfrm>
              <a:custGeom>
                <a:avLst/>
                <a:gdLst>
                  <a:gd name="T0" fmla="*/ 1054 w 2394"/>
                  <a:gd name="T1" fmla="*/ 1381 h 2746"/>
                  <a:gd name="T2" fmla="*/ 1054 w 2394"/>
                  <a:gd name="T3" fmla="*/ 1381 h 2746"/>
                  <a:gd name="T4" fmla="*/ 1054 w 2394"/>
                  <a:gd name="T5" fmla="*/ 1381 h 2746"/>
                  <a:gd name="T6" fmla="*/ 1054 w 2394"/>
                  <a:gd name="T7" fmla="*/ 1381 h 2746"/>
                  <a:gd name="T8" fmla="*/ 1054 w 2394"/>
                  <a:gd name="T9" fmla="*/ 1381 h 2746"/>
                  <a:gd name="T10" fmla="*/ 1054 w 2394"/>
                  <a:gd name="T11" fmla="*/ 1381 h 2746"/>
                  <a:gd name="T12" fmla="*/ 1067 w 2394"/>
                  <a:gd name="T13" fmla="*/ 1375 h 2746"/>
                  <a:gd name="T14" fmla="*/ 1067 w 2394"/>
                  <a:gd name="T15" fmla="*/ 1375 h 2746"/>
                  <a:gd name="T16" fmla="*/ 1350 w 2394"/>
                  <a:gd name="T17" fmla="*/ 0 h 2746"/>
                  <a:gd name="T18" fmla="*/ 6 w 2394"/>
                  <a:gd name="T19" fmla="*/ 0 h 2746"/>
                  <a:gd name="T20" fmla="*/ 1054 w 2394"/>
                  <a:gd name="T21" fmla="*/ 1369 h 2746"/>
                  <a:gd name="T22" fmla="*/ 0 w 2394"/>
                  <a:gd name="T23" fmla="*/ 2745 h 2746"/>
                  <a:gd name="T24" fmla="*/ 1344 w 2394"/>
                  <a:gd name="T25" fmla="*/ 2745 h 2746"/>
                  <a:gd name="T26" fmla="*/ 2393 w 2394"/>
                  <a:gd name="T27" fmla="*/ 1369 h 2746"/>
                  <a:gd name="T28" fmla="*/ 1350 w 2394"/>
                  <a:gd name="T29"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94" h="2746">
                    <a:moveTo>
                      <a:pt x="1054" y="1381"/>
                    </a:moveTo>
                    <a:lnTo>
                      <a:pt x="1054" y="1381"/>
                    </a:lnTo>
                    <a:close/>
                    <a:moveTo>
                      <a:pt x="1054" y="1381"/>
                    </a:moveTo>
                    <a:lnTo>
                      <a:pt x="1054" y="1381"/>
                    </a:lnTo>
                    <a:close/>
                    <a:moveTo>
                      <a:pt x="1054" y="1381"/>
                    </a:moveTo>
                    <a:lnTo>
                      <a:pt x="1054" y="1381"/>
                    </a:lnTo>
                    <a:close/>
                    <a:moveTo>
                      <a:pt x="1067" y="1375"/>
                    </a:moveTo>
                    <a:lnTo>
                      <a:pt x="1067" y="1375"/>
                    </a:lnTo>
                    <a:close/>
                    <a:moveTo>
                      <a:pt x="1350" y="0"/>
                    </a:moveTo>
                    <a:lnTo>
                      <a:pt x="6" y="0"/>
                    </a:lnTo>
                    <a:lnTo>
                      <a:pt x="1054" y="1369"/>
                    </a:lnTo>
                    <a:lnTo>
                      <a:pt x="0" y="2745"/>
                    </a:lnTo>
                    <a:lnTo>
                      <a:pt x="1344" y="2745"/>
                    </a:lnTo>
                    <a:lnTo>
                      <a:pt x="2393" y="1369"/>
                    </a:lnTo>
                    <a:lnTo>
                      <a:pt x="1350"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3" name="Freeform 266">
                <a:extLst>
                  <a:ext uri="{FF2B5EF4-FFF2-40B4-BE49-F238E27FC236}">
                    <a16:creationId xmlns:a16="http://schemas.microsoft.com/office/drawing/2014/main" id="{8449C8BF-97EA-4B81-BDD1-E111C0ADDCB2}"/>
                  </a:ext>
                </a:extLst>
              </p:cNvPr>
              <p:cNvSpPr>
                <a:spLocks noChangeArrowheads="1"/>
              </p:cNvSpPr>
              <p:nvPr/>
            </p:nvSpPr>
            <p:spPr bwMode="auto">
              <a:xfrm>
                <a:off x="6428250" y="2695332"/>
                <a:ext cx="474271" cy="715473"/>
              </a:xfrm>
              <a:custGeom>
                <a:avLst/>
                <a:gdLst>
                  <a:gd name="T0" fmla="*/ 1055 w 1821"/>
                  <a:gd name="T1" fmla="*/ 1381 h 2746"/>
                  <a:gd name="T2" fmla="*/ 1055 w 1821"/>
                  <a:gd name="T3" fmla="*/ 1381 h 2746"/>
                  <a:gd name="T4" fmla="*/ 1055 w 1821"/>
                  <a:gd name="T5" fmla="*/ 1381 h 2746"/>
                  <a:gd name="T6" fmla="*/ 1055 w 1821"/>
                  <a:gd name="T7" fmla="*/ 1381 h 2746"/>
                  <a:gd name="T8" fmla="*/ 1055 w 1821"/>
                  <a:gd name="T9" fmla="*/ 1381 h 2746"/>
                  <a:gd name="T10" fmla="*/ 1055 w 1821"/>
                  <a:gd name="T11" fmla="*/ 1381 h 2746"/>
                  <a:gd name="T12" fmla="*/ 1067 w 1821"/>
                  <a:gd name="T13" fmla="*/ 1375 h 2746"/>
                  <a:gd name="T14" fmla="*/ 1067 w 1821"/>
                  <a:gd name="T15" fmla="*/ 1375 h 2746"/>
                  <a:gd name="T16" fmla="*/ 771 w 1821"/>
                  <a:gd name="T17" fmla="*/ 0 h 2746"/>
                  <a:gd name="T18" fmla="*/ 6 w 1821"/>
                  <a:gd name="T19" fmla="*/ 0 h 2746"/>
                  <a:gd name="T20" fmla="*/ 1055 w 1821"/>
                  <a:gd name="T21" fmla="*/ 1369 h 2746"/>
                  <a:gd name="T22" fmla="*/ 0 w 1821"/>
                  <a:gd name="T23" fmla="*/ 2745 h 2746"/>
                  <a:gd name="T24" fmla="*/ 765 w 1821"/>
                  <a:gd name="T25" fmla="*/ 2745 h 2746"/>
                  <a:gd name="T26" fmla="*/ 1820 w 1821"/>
                  <a:gd name="T27" fmla="*/ 1369 h 2746"/>
                  <a:gd name="T28" fmla="*/ 771 w 1821"/>
                  <a:gd name="T29"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21" h="2746">
                    <a:moveTo>
                      <a:pt x="1055" y="1381"/>
                    </a:moveTo>
                    <a:lnTo>
                      <a:pt x="1055" y="1381"/>
                    </a:lnTo>
                    <a:close/>
                    <a:moveTo>
                      <a:pt x="1055" y="1381"/>
                    </a:moveTo>
                    <a:lnTo>
                      <a:pt x="1055" y="1381"/>
                    </a:lnTo>
                    <a:close/>
                    <a:moveTo>
                      <a:pt x="1055" y="1381"/>
                    </a:moveTo>
                    <a:lnTo>
                      <a:pt x="1055" y="1381"/>
                    </a:lnTo>
                    <a:close/>
                    <a:moveTo>
                      <a:pt x="1067" y="1375"/>
                    </a:moveTo>
                    <a:lnTo>
                      <a:pt x="1067" y="1375"/>
                    </a:lnTo>
                    <a:close/>
                    <a:moveTo>
                      <a:pt x="771" y="0"/>
                    </a:moveTo>
                    <a:lnTo>
                      <a:pt x="6" y="0"/>
                    </a:lnTo>
                    <a:lnTo>
                      <a:pt x="1055" y="1369"/>
                    </a:lnTo>
                    <a:lnTo>
                      <a:pt x="0" y="2745"/>
                    </a:lnTo>
                    <a:lnTo>
                      <a:pt x="765" y="2745"/>
                    </a:lnTo>
                    <a:lnTo>
                      <a:pt x="1820" y="1369"/>
                    </a:lnTo>
                    <a:lnTo>
                      <a:pt x="771"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4" name="Freeform 286">
                <a:extLst>
                  <a:ext uri="{FF2B5EF4-FFF2-40B4-BE49-F238E27FC236}">
                    <a16:creationId xmlns:a16="http://schemas.microsoft.com/office/drawing/2014/main" id="{DC87900F-DF4E-4F3B-A5F8-283B6714843D}"/>
                  </a:ext>
                </a:extLst>
              </p:cNvPr>
              <p:cNvSpPr>
                <a:spLocks noChangeArrowheads="1"/>
              </p:cNvSpPr>
              <p:nvPr/>
            </p:nvSpPr>
            <p:spPr bwMode="auto">
              <a:xfrm>
                <a:off x="6091782" y="2695332"/>
                <a:ext cx="474271" cy="715473"/>
              </a:xfrm>
              <a:custGeom>
                <a:avLst/>
                <a:gdLst>
                  <a:gd name="T0" fmla="*/ 1055 w 1820"/>
                  <a:gd name="T1" fmla="*/ 1381 h 2746"/>
                  <a:gd name="T2" fmla="*/ 1055 w 1820"/>
                  <a:gd name="T3" fmla="*/ 1381 h 2746"/>
                  <a:gd name="T4" fmla="*/ 1055 w 1820"/>
                  <a:gd name="T5" fmla="*/ 1381 h 2746"/>
                  <a:gd name="T6" fmla="*/ 1055 w 1820"/>
                  <a:gd name="T7" fmla="*/ 1381 h 2746"/>
                  <a:gd name="T8" fmla="*/ 1055 w 1820"/>
                  <a:gd name="T9" fmla="*/ 1381 h 2746"/>
                  <a:gd name="T10" fmla="*/ 1055 w 1820"/>
                  <a:gd name="T11" fmla="*/ 1381 h 2746"/>
                  <a:gd name="T12" fmla="*/ 1067 w 1820"/>
                  <a:gd name="T13" fmla="*/ 1375 h 2746"/>
                  <a:gd name="T14" fmla="*/ 1067 w 1820"/>
                  <a:gd name="T15" fmla="*/ 1375 h 2746"/>
                  <a:gd name="T16" fmla="*/ 771 w 1820"/>
                  <a:gd name="T17" fmla="*/ 0 h 2746"/>
                  <a:gd name="T18" fmla="*/ 6 w 1820"/>
                  <a:gd name="T19" fmla="*/ 0 h 2746"/>
                  <a:gd name="T20" fmla="*/ 1055 w 1820"/>
                  <a:gd name="T21" fmla="*/ 1369 h 2746"/>
                  <a:gd name="T22" fmla="*/ 0 w 1820"/>
                  <a:gd name="T23" fmla="*/ 2745 h 2746"/>
                  <a:gd name="T24" fmla="*/ 765 w 1820"/>
                  <a:gd name="T25" fmla="*/ 2745 h 2746"/>
                  <a:gd name="T26" fmla="*/ 1819 w 1820"/>
                  <a:gd name="T27" fmla="*/ 1369 h 2746"/>
                  <a:gd name="T28" fmla="*/ 771 w 1820"/>
                  <a:gd name="T29"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20" h="2746">
                    <a:moveTo>
                      <a:pt x="1055" y="1381"/>
                    </a:moveTo>
                    <a:lnTo>
                      <a:pt x="1055" y="1381"/>
                    </a:lnTo>
                    <a:close/>
                    <a:moveTo>
                      <a:pt x="1055" y="1381"/>
                    </a:moveTo>
                    <a:lnTo>
                      <a:pt x="1055" y="1381"/>
                    </a:lnTo>
                    <a:close/>
                    <a:moveTo>
                      <a:pt x="1055" y="1381"/>
                    </a:moveTo>
                    <a:lnTo>
                      <a:pt x="1055" y="1381"/>
                    </a:lnTo>
                    <a:close/>
                    <a:moveTo>
                      <a:pt x="1067" y="1375"/>
                    </a:moveTo>
                    <a:lnTo>
                      <a:pt x="1067" y="1375"/>
                    </a:lnTo>
                    <a:close/>
                    <a:moveTo>
                      <a:pt x="771" y="0"/>
                    </a:moveTo>
                    <a:lnTo>
                      <a:pt x="6" y="0"/>
                    </a:lnTo>
                    <a:lnTo>
                      <a:pt x="1055" y="1369"/>
                    </a:lnTo>
                    <a:lnTo>
                      <a:pt x="0" y="2745"/>
                    </a:lnTo>
                    <a:lnTo>
                      <a:pt x="765" y="2745"/>
                    </a:lnTo>
                    <a:lnTo>
                      <a:pt x="1819" y="1369"/>
                    </a:lnTo>
                    <a:lnTo>
                      <a:pt x="771"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15" name="组合 14">
              <a:extLst>
                <a:ext uri="{FF2B5EF4-FFF2-40B4-BE49-F238E27FC236}">
                  <a16:creationId xmlns:a16="http://schemas.microsoft.com/office/drawing/2014/main" id="{24E9A56F-5B42-4EFB-83D5-F39F49747990}"/>
                </a:ext>
              </a:extLst>
            </p:cNvPr>
            <p:cNvGrpSpPr/>
            <p:nvPr/>
          </p:nvGrpSpPr>
          <p:grpSpPr>
            <a:xfrm flipH="1">
              <a:off x="3678267" y="3496516"/>
              <a:ext cx="2429921" cy="523220"/>
              <a:chOff x="6091782" y="2695332"/>
              <a:chExt cx="2429921" cy="715473"/>
            </a:xfrm>
          </p:grpSpPr>
          <p:sp>
            <p:nvSpPr>
              <p:cNvPr id="16" name="Freeform 52">
                <a:extLst>
                  <a:ext uri="{FF2B5EF4-FFF2-40B4-BE49-F238E27FC236}">
                    <a16:creationId xmlns:a16="http://schemas.microsoft.com/office/drawing/2014/main" id="{EEE95DC0-DA40-43D9-A911-0A09755737F1}"/>
                  </a:ext>
                </a:extLst>
              </p:cNvPr>
              <p:cNvSpPr>
                <a:spLocks noChangeArrowheads="1"/>
              </p:cNvSpPr>
              <p:nvPr/>
            </p:nvSpPr>
            <p:spPr bwMode="auto">
              <a:xfrm>
                <a:off x="7258511" y="2701075"/>
                <a:ext cx="1263192" cy="708582"/>
              </a:xfrm>
              <a:custGeom>
                <a:avLst/>
                <a:gdLst>
                  <a:gd name="T0" fmla="*/ 1055 w 4849"/>
                  <a:gd name="T1" fmla="*/ 1370 h 2722"/>
                  <a:gd name="T2" fmla="*/ 1055 w 4849"/>
                  <a:gd name="T3" fmla="*/ 1370 h 2722"/>
                  <a:gd name="T4" fmla="*/ 1055 w 4849"/>
                  <a:gd name="T5" fmla="*/ 1370 h 2722"/>
                  <a:gd name="T6" fmla="*/ 1055 w 4849"/>
                  <a:gd name="T7" fmla="*/ 1370 h 2722"/>
                  <a:gd name="T8" fmla="*/ 1055 w 4849"/>
                  <a:gd name="T9" fmla="*/ 1370 h 2722"/>
                  <a:gd name="T10" fmla="*/ 1055 w 4849"/>
                  <a:gd name="T11" fmla="*/ 1370 h 2722"/>
                  <a:gd name="T12" fmla="*/ 1067 w 4849"/>
                  <a:gd name="T13" fmla="*/ 1370 h 2722"/>
                  <a:gd name="T14" fmla="*/ 1067 w 4849"/>
                  <a:gd name="T15" fmla="*/ 1370 h 2722"/>
                  <a:gd name="T16" fmla="*/ 2739 w 4849"/>
                  <a:gd name="T17" fmla="*/ 0 h 2722"/>
                  <a:gd name="T18" fmla="*/ 6 w 4849"/>
                  <a:gd name="T19" fmla="*/ 0 h 2722"/>
                  <a:gd name="T20" fmla="*/ 1055 w 4849"/>
                  <a:gd name="T21" fmla="*/ 1357 h 2722"/>
                  <a:gd name="T22" fmla="*/ 0 w 4849"/>
                  <a:gd name="T23" fmla="*/ 2721 h 2722"/>
                  <a:gd name="T24" fmla="*/ 2732 w 4849"/>
                  <a:gd name="T25" fmla="*/ 2721 h 2722"/>
                  <a:gd name="T26" fmla="*/ 3183 w 4849"/>
                  <a:gd name="T27" fmla="*/ 2141 h 2722"/>
                  <a:gd name="T28" fmla="*/ 3183 w 4849"/>
                  <a:gd name="T29" fmla="*/ 2141 h 2722"/>
                  <a:gd name="T30" fmla="*/ 3793 w 4849"/>
                  <a:gd name="T31" fmla="*/ 1370 h 2722"/>
                  <a:gd name="T32" fmla="*/ 3781 w 4849"/>
                  <a:gd name="T33" fmla="*/ 1351 h 2722"/>
                  <a:gd name="T34" fmla="*/ 3170 w 4849"/>
                  <a:gd name="T35" fmla="*/ 550 h 2722"/>
                  <a:gd name="T36" fmla="*/ 3170 w 4849"/>
                  <a:gd name="T37" fmla="*/ 550 h 2722"/>
                  <a:gd name="T38" fmla="*/ 2739 w 4849"/>
                  <a:gd name="T39" fmla="*/ 0 h 2722"/>
                  <a:gd name="T40" fmla="*/ 4842 w 4849"/>
                  <a:gd name="T41" fmla="*/ 0 h 2722"/>
                  <a:gd name="T42" fmla="*/ 4836 w 4849"/>
                  <a:gd name="T43" fmla="*/ 0 h 2722"/>
                  <a:gd name="T44" fmla="*/ 4848 w 4849"/>
                  <a:gd name="T45" fmla="*/ 13 h 2722"/>
                  <a:gd name="T46" fmla="*/ 4848 w 4849"/>
                  <a:gd name="T47" fmla="*/ 13 h 2722"/>
                  <a:gd name="T48" fmla="*/ 4842 w 4849"/>
                  <a:gd name="T49" fmla="*/ 0 h 2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49" h="2722">
                    <a:moveTo>
                      <a:pt x="1055" y="1370"/>
                    </a:moveTo>
                    <a:lnTo>
                      <a:pt x="1055" y="1370"/>
                    </a:lnTo>
                    <a:close/>
                    <a:moveTo>
                      <a:pt x="1055" y="1370"/>
                    </a:moveTo>
                    <a:lnTo>
                      <a:pt x="1055" y="1370"/>
                    </a:lnTo>
                    <a:close/>
                    <a:moveTo>
                      <a:pt x="1055" y="1370"/>
                    </a:moveTo>
                    <a:lnTo>
                      <a:pt x="1055" y="1370"/>
                    </a:lnTo>
                    <a:close/>
                    <a:moveTo>
                      <a:pt x="1067" y="1370"/>
                    </a:moveTo>
                    <a:lnTo>
                      <a:pt x="1067" y="1370"/>
                    </a:lnTo>
                    <a:close/>
                    <a:moveTo>
                      <a:pt x="2739" y="0"/>
                    </a:moveTo>
                    <a:lnTo>
                      <a:pt x="6" y="0"/>
                    </a:lnTo>
                    <a:lnTo>
                      <a:pt x="1055" y="1357"/>
                    </a:lnTo>
                    <a:lnTo>
                      <a:pt x="0" y="2721"/>
                    </a:lnTo>
                    <a:lnTo>
                      <a:pt x="2732" y="2721"/>
                    </a:lnTo>
                    <a:lnTo>
                      <a:pt x="3183" y="2141"/>
                    </a:lnTo>
                    <a:lnTo>
                      <a:pt x="3183" y="2141"/>
                    </a:lnTo>
                    <a:lnTo>
                      <a:pt x="3793" y="1370"/>
                    </a:lnTo>
                    <a:lnTo>
                      <a:pt x="3781" y="1351"/>
                    </a:lnTo>
                    <a:lnTo>
                      <a:pt x="3170" y="550"/>
                    </a:lnTo>
                    <a:lnTo>
                      <a:pt x="3170" y="550"/>
                    </a:lnTo>
                    <a:lnTo>
                      <a:pt x="2739" y="0"/>
                    </a:lnTo>
                    <a:close/>
                    <a:moveTo>
                      <a:pt x="4842" y="0"/>
                    </a:moveTo>
                    <a:lnTo>
                      <a:pt x="4836" y="0"/>
                    </a:lnTo>
                    <a:lnTo>
                      <a:pt x="4848" y="13"/>
                    </a:lnTo>
                    <a:lnTo>
                      <a:pt x="4848" y="13"/>
                    </a:lnTo>
                    <a:lnTo>
                      <a:pt x="4842"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7" name="Freeform 246">
                <a:extLst>
                  <a:ext uri="{FF2B5EF4-FFF2-40B4-BE49-F238E27FC236}">
                    <a16:creationId xmlns:a16="http://schemas.microsoft.com/office/drawing/2014/main" id="{CD07A7E2-7557-4930-A82B-1E77A01ECD0D}"/>
                  </a:ext>
                </a:extLst>
              </p:cNvPr>
              <p:cNvSpPr>
                <a:spLocks noChangeArrowheads="1"/>
              </p:cNvSpPr>
              <p:nvPr/>
            </p:nvSpPr>
            <p:spPr bwMode="auto">
              <a:xfrm>
                <a:off x="6778498" y="2695332"/>
                <a:ext cx="623557" cy="715473"/>
              </a:xfrm>
              <a:custGeom>
                <a:avLst/>
                <a:gdLst>
                  <a:gd name="T0" fmla="*/ 1054 w 2394"/>
                  <a:gd name="T1" fmla="*/ 1381 h 2746"/>
                  <a:gd name="T2" fmla="*/ 1054 w 2394"/>
                  <a:gd name="T3" fmla="*/ 1381 h 2746"/>
                  <a:gd name="T4" fmla="*/ 1054 w 2394"/>
                  <a:gd name="T5" fmla="*/ 1381 h 2746"/>
                  <a:gd name="T6" fmla="*/ 1054 w 2394"/>
                  <a:gd name="T7" fmla="*/ 1381 h 2746"/>
                  <a:gd name="T8" fmla="*/ 1054 w 2394"/>
                  <a:gd name="T9" fmla="*/ 1381 h 2746"/>
                  <a:gd name="T10" fmla="*/ 1054 w 2394"/>
                  <a:gd name="T11" fmla="*/ 1381 h 2746"/>
                  <a:gd name="T12" fmla="*/ 1067 w 2394"/>
                  <a:gd name="T13" fmla="*/ 1375 h 2746"/>
                  <a:gd name="T14" fmla="*/ 1067 w 2394"/>
                  <a:gd name="T15" fmla="*/ 1375 h 2746"/>
                  <a:gd name="T16" fmla="*/ 1350 w 2394"/>
                  <a:gd name="T17" fmla="*/ 0 h 2746"/>
                  <a:gd name="T18" fmla="*/ 6 w 2394"/>
                  <a:gd name="T19" fmla="*/ 0 h 2746"/>
                  <a:gd name="T20" fmla="*/ 1054 w 2394"/>
                  <a:gd name="T21" fmla="*/ 1369 h 2746"/>
                  <a:gd name="T22" fmla="*/ 0 w 2394"/>
                  <a:gd name="T23" fmla="*/ 2745 h 2746"/>
                  <a:gd name="T24" fmla="*/ 1344 w 2394"/>
                  <a:gd name="T25" fmla="*/ 2745 h 2746"/>
                  <a:gd name="T26" fmla="*/ 2393 w 2394"/>
                  <a:gd name="T27" fmla="*/ 1369 h 2746"/>
                  <a:gd name="T28" fmla="*/ 1350 w 2394"/>
                  <a:gd name="T29"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94" h="2746">
                    <a:moveTo>
                      <a:pt x="1054" y="1381"/>
                    </a:moveTo>
                    <a:lnTo>
                      <a:pt x="1054" y="1381"/>
                    </a:lnTo>
                    <a:close/>
                    <a:moveTo>
                      <a:pt x="1054" y="1381"/>
                    </a:moveTo>
                    <a:lnTo>
                      <a:pt x="1054" y="1381"/>
                    </a:lnTo>
                    <a:close/>
                    <a:moveTo>
                      <a:pt x="1054" y="1381"/>
                    </a:moveTo>
                    <a:lnTo>
                      <a:pt x="1054" y="1381"/>
                    </a:lnTo>
                    <a:close/>
                    <a:moveTo>
                      <a:pt x="1067" y="1375"/>
                    </a:moveTo>
                    <a:lnTo>
                      <a:pt x="1067" y="1375"/>
                    </a:lnTo>
                    <a:close/>
                    <a:moveTo>
                      <a:pt x="1350" y="0"/>
                    </a:moveTo>
                    <a:lnTo>
                      <a:pt x="6" y="0"/>
                    </a:lnTo>
                    <a:lnTo>
                      <a:pt x="1054" y="1369"/>
                    </a:lnTo>
                    <a:lnTo>
                      <a:pt x="0" y="2745"/>
                    </a:lnTo>
                    <a:lnTo>
                      <a:pt x="1344" y="2745"/>
                    </a:lnTo>
                    <a:lnTo>
                      <a:pt x="2393" y="1369"/>
                    </a:lnTo>
                    <a:lnTo>
                      <a:pt x="1350"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8" name="Freeform 266">
                <a:extLst>
                  <a:ext uri="{FF2B5EF4-FFF2-40B4-BE49-F238E27FC236}">
                    <a16:creationId xmlns:a16="http://schemas.microsoft.com/office/drawing/2014/main" id="{568D49B1-46C2-480C-96D3-E74F25AC90F6}"/>
                  </a:ext>
                </a:extLst>
              </p:cNvPr>
              <p:cNvSpPr>
                <a:spLocks noChangeArrowheads="1"/>
              </p:cNvSpPr>
              <p:nvPr/>
            </p:nvSpPr>
            <p:spPr bwMode="auto">
              <a:xfrm>
                <a:off x="6428250" y="2695332"/>
                <a:ext cx="474271" cy="715473"/>
              </a:xfrm>
              <a:custGeom>
                <a:avLst/>
                <a:gdLst>
                  <a:gd name="T0" fmla="*/ 1055 w 1821"/>
                  <a:gd name="T1" fmla="*/ 1381 h 2746"/>
                  <a:gd name="T2" fmla="*/ 1055 w 1821"/>
                  <a:gd name="T3" fmla="*/ 1381 h 2746"/>
                  <a:gd name="T4" fmla="*/ 1055 w 1821"/>
                  <a:gd name="T5" fmla="*/ 1381 h 2746"/>
                  <a:gd name="T6" fmla="*/ 1055 w 1821"/>
                  <a:gd name="T7" fmla="*/ 1381 h 2746"/>
                  <a:gd name="T8" fmla="*/ 1055 w 1821"/>
                  <a:gd name="T9" fmla="*/ 1381 h 2746"/>
                  <a:gd name="T10" fmla="*/ 1055 w 1821"/>
                  <a:gd name="T11" fmla="*/ 1381 h 2746"/>
                  <a:gd name="T12" fmla="*/ 1067 w 1821"/>
                  <a:gd name="T13" fmla="*/ 1375 h 2746"/>
                  <a:gd name="T14" fmla="*/ 1067 w 1821"/>
                  <a:gd name="T15" fmla="*/ 1375 h 2746"/>
                  <a:gd name="T16" fmla="*/ 771 w 1821"/>
                  <a:gd name="T17" fmla="*/ 0 h 2746"/>
                  <a:gd name="T18" fmla="*/ 6 w 1821"/>
                  <a:gd name="T19" fmla="*/ 0 h 2746"/>
                  <a:gd name="T20" fmla="*/ 1055 w 1821"/>
                  <a:gd name="T21" fmla="*/ 1369 h 2746"/>
                  <a:gd name="T22" fmla="*/ 0 w 1821"/>
                  <a:gd name="T23" fmla="*/ 2745 h 2746"/>
                  <a:gd name="T24" fmla="*/ 765 w 1821"/>
                  <a:gd name="T25" fmla="*/ 2745 h 2746"/>
                  <a:gd name="T26" fmla="*/ 1820 w 1821"/>
                  <a:gd name="T27" fmla="*/ 1369 h 2746"/>
                  <a:gd name="T28" fmla="*/ 771 w 1821"/>
                  <a:gd name="T29"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21" h="2746">
                    <a:moveTo>
                      <a:pt x="1055" y="1381"/>
                    </a:moveTo>
                    <a:lnTo>
                      <a:pt x="1055" y="1381"/>
                    </a:lnTo>
                    <a:close/>
                    <a:moveTo>
                      <a:pt x="1055" y="1381"/>
                    </a:moveTo>
                    <a:lnTo>
                      <a:pt x="1055" y="1381"/>
                    </a:lnTo>
                    <a:close/>
                    <a:moveTo>
                      <a:pt x="1055" y="1381"/>
                    </a:moveTo>
                    <a:lnTo>
                      <a:pt x="1055" y="1381"/>
                    </a:lnTo>
                    <a:close/>
                    <a:moveTo>
                      <a:pt x="1067" y="1375"/>
                    </a:moveTo>
                    <a:lnTo>
                      <a:pt x="1067" y="1375"/>
                    </a:lnTo>
                    <a:close/>
                    <a:moveTo>
                      <a:pt x="771" y="0"/>
                    </a:moveTo>
                    <a:lnTo>
                      <a:pt x="6" y="0"/>
                    </a:lnTo>
                    <a:lnTo>
                      <a:pt x="1055" y="1369"/>
                    </a:lnTo>
                    <a:lnTo>
                      <a:pt x="0" y="2745"/>
                    </a:lnTo>
                    <a:lnTo>
                      <a:pt x="765" y="2745"/>
                    </a:lnTo>
                    <a:lnTo>
                      <a:pt x="1820" y="1369"/>
                    </a:lnTo>
                    <a:lnTo>
                      <a:pt x="771"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9" name="Freeform 286">
                <a:extLst>
                  <a:ext uri="{FF2B5EF4-FFF2-40B4-BE49-F238E27FC236}">
                    <a16:creationId xmlns:a16="http://schemas.microsoft.com/office/drawing/2014/main" id="{38F454F0-C506-4517-A713-D075AF0EE75C}"/>
                  </a:ext>
                </a:extLst>
              </p:cNvPr>
              <p:cNvSpPr>
                <a:spLocks noChangeArrowheads="1"/>
              </p:cNvSpPr>
              <p:nvPr/>
            </p:nvSpPr>
            <p:spPr bwMode="auto">
              <a:xfrm>
                <a:off x="6091782" y="2695332"/>
                <a:ext cx="474271" cy="715473"/>
              </a:xfrm>
              <a:custGeom>
                <a:avLst/>
                <a:gdLst>
                  <a:gd name="T0" fmla="*/ 1055 w 1820"/>
                  <a:gd name="T1" fmla="*/ 1381 h 2746"/>
                  <a:gd name="T2" fmla="*/ 1055 w 1820"/>
                  <a:gd name="T3" fmla="*/ 1381 h 2746"/>
                  <a:gd name="T4" fmla="*/ 1055 w 1820"/>
                  <a:gd name="T5" fmla="*/ 1381 h 2746"/>
                  <a:gd name="T6" fmla="*/ 1055 w 1820"/>
                  <a:gd name="T7" fmla="*/ 1381 h 2746"/>
                  <a:gd name="T8" fmla="*/ 1055 w 1820"/>
                  <a:gd name="T9" fmla="*/ 1381 h 2746"/>
                  <a:gd name="T10" fmla="*/ 1055 w 1820"/>
                  <a:gd name="T11" fmla="*/ 1381 h 2746"/>
                  <a:gd name="T12" fmla="*/ 1067 w 1820"/>
                  <a:gd name="T13" fmla="*/ 1375 h 2746"/>
                  <a:gd name="T14" fmla="*/ 1067 w 1820"/>
                  <a:gd name="T15" fmla="*/ 1375 h 2746"/>
                  <a:gd name="T16" fmla="*/ 771 w 1820"/>
                  <a:gd name="T17" fmla="*/ 0 h 2746"/>
                  <a:gd name="T18" fmla="*/ 6 w 1820"/>
                  <a:gd name="T19" fmla="*/ 0 h 2746"/>
                  <a:gd name="T20" fmla="*/ 1055 w 1820"/>
                  <a:gd name="T21" fmla="*/ 1369 h 2746"/>
                  <a:gd name="T22" fmla="*/ 0 w 1820"/>
                  <a:gd name="T23" fmla="*/ 2745 h 2746"/>
                  <a:gd name="T24" fmla="*/ 765 w 1820"/>
                  <a:gd name="T25" fmla="*/ 2745 h 2746"/>
                  <a:gd name="T26" fmla="*/ 1819 w 1820"/>
                  <a:gd name="T27" fmla="*/ 1369 h 2746"/>
                  <a:gd name="T28" fmla="*/ 771 w 1820"/>
                  <a:gd name="T29"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20" h="2746">
                    <a:moveTo>
                      <a:pt x="1055" y="1381"/>
                    </a:moveTo>
                    <a:lnTo>
                      <a:pt x="1055" y="1381"/>
                    </a:lnTo>
                    <a:close/>
                    <a:moveTo>
                      <a:pt x="1055" y="1381"/>
                    </a:moveTo>
                    <a:lnTo>
                      <a:pt x="1055" y="1381"/>
                    </a:lnTo>
                    <a:close/>
                    <a:moveTo>
                      <a:pt x="1055" y="1381"/>
                    </a:moveTo>
                    <a:lnTo>
                      <a:pt x="1055" y="1381"/>
                    </a:lnTo>
                    <a:close/>
                    <a:moveTo>
                      <a:pt x="1067" y="1375"/>
                    </a:moveTo>
                    <a:lnTo>
                      <a:pt x="1067" y="1375"/>
                    </a:lnTo>
                    <a:close/>
                    <a:moveTo>
                      <a:pt x="771" y="0"/>
                    </a:moveTo>
                    <a:lnTo>
                      <a:pt x="6" y="0"/>
                    </a:lnTo>
                    <a:lnTo>
                      <a:pt x="1055" y="1369"/>
                    </a:lnTo>
                    <a:lnTo>
                      <a:pt x="0" y="2745"/>
                    </a:lnTo>
                    <a:lnTo>
                      <a:pt x="765" y="2745"/>
                    </a:lnTo>
                    <a:lnTo>
                      <a:pt x="1819" y="1369"/>
                    </a:lnTo>
                    <a:lnTo>
                      <a:pt x="771"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0" name="组合 19">
              <a:extLst>
                <a:ext uri="{FF2B5EF4-FFF2-40B4-BE49-F238E27FC236}">
                  <a16:creationId xmlns:a16="http://schemas.microsoft.com/office/drawing/2014/main" id="{5552472A-0E53-4DBB-9EF6-CBF4A8FBB9EE}"/>
                </a:ext>
              </a:extLst>
            </p:cNvPr>
            <p:cNvGrpSpPr/>
            <p:nvPr/>
          </p:nvGrpSpPr>
          <p:grpSpPr>
            <a:xfrm flipH="1">
              <a:off x="3678267" y="5736059"/>
              <a:ext cx="2429921" cy="523220"/>
              <a:chOff x="6091782" y="2695332"/>
              <a:chExt cx="2429921" cy="715473"/>
            </a:xfrm>
          </p:grpSpPr>
          <p:sp>
            <p:nvSpPr>
              <p:cNvPr id="21" name="Freeform 52">
                <a:extLst>
                  <a:ext uri="{FF2B5EF4-FFF2-40B4-BE49-F238E27FC236}">
                    <a16:creationId xmlns:a16="http://schemas.microsoft.com/office/drawing/2014/main" id="{792D57F3-4BB7-4266-9C71-81D07972AD0D}"/>
                  </a:ext>
                </a:extLst>
              </p:cNvPr>
              <p:cNvSpPr>
                <a:spLocks noChangeArrowheads="1"/>
              </p:cNvSpPr>
              <p:nvPr/>
            </p:nvSpPr>
            <p:spPr bwMode="auto">
              <a:xfrm>
                <a:off x="7258511" y="2701075"/>
                <a:ext cx="1263192" cy="708582"/>
              </a:xfrm>
              <a:custGeom>
                <a:avLst/>
                <a:gdLst>
                  <a:gd name="T0" fmla="*/ 1055 w 4849"/>
                  <a:gd name="T1" fmla="*/ 1370 h 2722"/>
                  <a:gd name="T2" fmla="*/ 1055 w 4849"/>
                  <a:gd name="T3" fmla="*/ 1370 h 2722"/>
                  <a:gd name="T4" fmla="*/ 1055 w 4849"/>
                  <a:gd name="T5" fmla="*/ 1370 h 2722"/>
                  <a:gd name="T6" fmla="*/ 1055 w 4849"/>
                  <a:gd name="T7" fmla="*/ 1370 h 2722"/>
                  <a:gd name="T8" fmla="*/ 1055 w 4849"/>
                  <a:gd name="T9" fmla="*/ 1370 h 2722"/>
                  <a:gd name="T10" fmla="*/ 1055 w 4849"/>
                  <a:gd name="T11" fmla="*/ 1370 h 2722"/>
                  <a:gd name="T12" fmla="*/ 1067 w 4849"/>
                  <a:gd name="T13" fmla="*/ 1370 h 2722"/>
                  <a:gd name="T14" fmla="*/ 1067 w 4849"/>
                  <a:gd name="T15" fmla="*/ 1370 h 2722"/>
                  <a:gd name="T16" fmla="*/ 2739 w 4849"/>
                  <a:gd name="T17" fmla="*/ 0 h 2722"/>
                  <a:gd name="T18" fmla="*/ 6 w 4849"/>
                  <a:gd name="T19" fmla="*/ 0 h 2722"/>
                  <a:gd name="T20" fmla="*/ 1055 w 4849"/>
                  <a:gd name="T21" fmla="*/ 1357 h 2722"/>
                  <a:gd name="T22" fmla="*/ 0 w 4849"/>
                  <a:gd name="T23" fmla="*/ 2721 h 2722"/>
                  <a:gd name="T24" fmla="*/ 2732 w 4849"/>
                  <a:gd name="T25" fmla="*/ 2721 h 2722"/>
                  <a:gd name="T26" fmla="*/ 3183 w 4849"/>
                  <a:gd name="T27" fmla="*/ 2141 h 2722"/>
                  <a:gd name="T28" fmla="*/ 3183 w 4849"/>
                  <a:gd name="T29" fmla="*/ 2141 h 2722"/>
                  <a:gd name="T30" fmla="*/ 3793 w 4849"/>
                  <a:gd name="T31" fmla="*/ 1370 h 2722"/>
                  <a:gd name="T32" fmla="*/ 3781 w 4849"/>
                  <a:gd name="T33" fmla="*/ 1351 h 2722"/>
                  <a:gd name="T34" fmla="*/ 3170 w 4849"/>
                  <a:gd name="T35" fmla="*/ 550 h 2722"/>
                  <a:gd name="T36" fmla="*/ 3170 w 4849"/>
                  <a:gd name="T37" fmla="*/ 550 h 2722"/>
                  <a:gd name="T38" fmla="*/ 2739 w 4849"/>
                  <a:gd name="T39" fmla="*/ 0 h 2722"/>
                  <a:gd name="T40" fmla="*/ 4842 w 4849"/>
                  <a:gd name="T41" fmla="*/ 0 h 2722"/>
                  <a:gd name="T42" fmla="*/ 4836 w 4849"/>
                  <a:gd name="T43" fmla="*/ 0 h 2722"/>
                  <a:gd name="T44" fmla="*/ 4848 w 4849"/>
                  <a:gd name="T45" fmla="*/ 13 h 2722"/>
                  <a:gd name="T46" fmla="*/ 4848 w 4849"/>
                  <a:gd name="T47" fmla="*/ 13 h 2722"/>
                  <a:gd name="T48" fmla="*/ 4842 w 4849"/>
                  <a:gd name="T49" fmla="*/ 0 h 2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49" h="2722">
                    <a:moveTo>
                      <a:pt x="1055" y="1370"/>
                    </a:moveTo>
                    <a:lnTo>
                      <a:pt x="1055" y="1370"/>
                    </a:lnTo>
                    <a:close/>
                    <a:moveTo>
                      <a:pt x="1055" y="1370"/>
                    </a:moveTo>
                    <a:lnTo>
                      <a:pt x="1055" y="1370"/>
                    </a:lnTo>
                    <a:close/>
                    <a:moveTo>
                      <a:pt x="1055" y="1370"/>
                    </a:moveTo>
                    <a:lnTo>
                      <a:pt x="1055" y="1370"/>
                    </a:lnTo>
                    <a:close/>
                    <a:moveTo>
                      <a:pt x="1067" y="1370"/>
                    </a:moveTo>
                    <a:lnTo>
                      <a:pt x="1067" y="1370"/>
                    </a:lnTo>
                    <a:close/>
                    <a:moveTo>
                      <a:pt x="2739" y="0"/>
                    </a:moveTo>
                    <a:lnTo>
                      <a:pt x="6" y="0"/>
                    </a:lnTo>
                    <a:lnTo>
                      <a:pt x="1055" y="1357"/>
                    </a:lnTo>
                    <a:lnTo>
                      <a:pt x="0" y="2721"/>
                    </a:lnTo>
                    <a:lnTo>
                      <a:pt x="2732" y="2721"/>
                    </a:lnTo>
                    <a:lnTo>
                      <a:pt x="3183" y="2141"/>
                    </a:lnTo>
                    <a:lnTo>
                      <a:pt x="3183" y="2141"/>
                    </a:lnTo>
                    <a:lnTo>
                      <a:pt x="3793" y="1370"/>
                    </a:lnTo>
                    <a:lnTo>
                      <a:pt x="3781" y="1351"/>
                    </a:lnTo>
                    <a:lnTo>
                      <a:pt x="3170" y="550"/>
                    </a:lnTo>
                    <a:lnTo>
                      <a:pt x="3170" y="550"/>
                    </a:lnTo>
                    <a:lnTo>
                      <a:pt x="2739" y="0"/>
                    </a:lnTo>
                    <a:close/>
                    <a:moveTo>
                      <a:pt x="4842" y="0"/>
                    </a:moveTo>
                    <a:lnTo>
                      <a:pt x="4836" y="0"/>
                    </a:lnTo>
                    <a:lnTo>
                      <a:pt x="4848" y="13"/>
                    </a:lnTo>
                    <a:lnTo>
                      <a:pt x="4848" y="13"/>
                    </a:lnTo>
                    <a:lnTo>
                      <a:pt x="4842"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2" name="Freeform 246">
                <a:extLst>
                  <a:ext uri="{FF2B5EF4-FFF2-40B4-BE49-F238E27FC236}">
                    <a16:creationId xmlns:a16="http://schemas.microsoft.com/office/drawing/2014/main" id="{58120E90-C814-4504-B22A-5D12E27C06EA}"/>
                  </a:ext>
                </a:extLst>
              </p:cNvPr>
              <p:cNvSpPr>
                <a:spLocks noChangeArrowheads="1"/>
              </p:cNvSpPr>
              <p:nvPr/>
            </p:nvSpPr>
            <p:spPr bwMode="auto">
              <a:xfrm>
                <a:off x="6778498" y="2695332"/>
                <a:ext cx="623557" cy="715473"/>
              </a:xfrm>
              <a:custGeom>
                <a:avLst/>
                <a:gdLst>
                  <a:gd name="T0" fmla="*/ 1054 w 2394"/>
                  <a:gd name="T1" fmla="*/ 1381 h 2746"/>
                  <a:gd name="T2" fmla="*/ 1054 w 2394"/>
                  <a:gd name="T3" fmla="*/ 1381 h 2746"/>
                  <a:gd name="T4" fmla="*/ 1054 w 2394"/>
                  <a:gd name="T5" fmla="*/ 1381 h 2746"/>
                  <a:gd name="T6" fmla="*/ 1054 w 2394"/>
                  <a:gd name="T7" fmla="*/ 1381 h 2746"/>
                  <a:gd name="T8" fmla="*/ 1054 w 2394"/>
                  <a:gd name="T9" fmla="*/ 1381 h 2746"/>
                  <a:gd name="T10" fmla="*/ 1054 w 2394"/>
                  <a:gd name="T11" fmla="*/ 1381 h 2746"/>
                  <a:gd name="T12" fmla="*/ 1067 w 2394"/>
                  <a:gd name="T13" fmla="*/ 1375 h 2746"/>
                  <a:gd name="T14" fmla="*/ 1067 w 2394"/>
                  <a:gd name="T15" fmla="*/ 1375 h 2746"/>
                  <a:gd name="T16" fmla="*/ 1350 w 2394"/>
                  <a:gd name="T17" fmla="*/ 0 h 2746"/>
                  <a:gd name="T18" fmla="*/ 6 w 2394"/>
                  <a:gd name="T19" fmla="*/ 0 h 2746"/>
                  <a:gd name="T20" fmla="*/ 1054 w 2394"/>
                  <a:gd name="T21" fmla="*/ 1369 h 2746"/>
                  <a:gd name="T22" fmla="*/ 0 w 2394"/>
                  <a:gd name="T23" fmla="*/ 2745 h 2746"/>
                  <a:gd name="T24" fmla="*/ 1344 w 2394"/>
                  <a:gd name="T25" fmla="*/ 2745 h 2746"/>
                  <a:gd name="T26" fmla="*/ 2393 w 2394"/>
                  <a:gd name="T27" fmla="*/ 1369 h 2746"/>
                  <a:gd name="T28" fmla="*/ 1350 w 2394"/>
                  <a:gd name="T29"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94" h="2746">
                    <a:moveTo>
                      <a:pt x="1054" y="1381"/>
                    </a:moveTo>
                    <a:lnTo>
                      <a:pt x="1054" y="1381"/>
                    </a:lnTo>
                    <a:close/>
                    <a:moveTo>
                      <a:pt x="1054" y="1381"/>
                    </a:moveTo>
                    <a:lnTo>
                      <a:pt x="1054" y="1381"/>
                    </a:lnTo>
                    <a:close/>
                    <a:moveTo>
                      <a:pt x="1054" y="1381"/>
                    </a:moveTo>
                    <a:lnTo>
                      <a:pt x="1054" y="1381"/>
                    </a:lnTo>
                    <a:close/>
                    <a:moveTo>
                      <a:pt x="1067" y="1375"/>
                    </a:moveTo>
                    <a:lnTo>
                      <a:pt x="1067" y="1375"/>
                    </a:lnTo>
                    <a:close/>
                    <a:moveTo>
                      <a:pt x="1350" y="0"/>
                    </a:moveTo>
                    <a:lnTo>
                      <a:pt x="6" y="0"/>
                    </a:lnTo>
                    <a:lnTo>
                      <a:pt x="1054" y="1369"/>
                    </a:lnTo>
                    <a:lnTo>
                      <a:pt x="0" y="2745"/>
                    </a:lnTo>
                    <a:lnTo>
                      <a:pt x="1344" y="2745"/>
                    </a:lnTo>
                    <a:lnTo>
                      <a:pt x="2393" y="1369"/>
                    </a:lnTo>
                    <a:lnTo>
                      <a:pt x="1350"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3" name="Freeform 266">
                <a:extLst>
                  <a:ext uri="{FF2B5EF4-FFF2-40B4-BE49-F238E27FC236}">
                    <a16:creationId xmlns:a16="http://schemas.microsoft.com/office/drawing/2014/main" id="{225C4162-EE1C-4AA9-BD07-738A374BC74D}"/>
                  </a:ext>
                </a:extLst>
              </p:cNvPr>
              <p:cNvSpPr>
                <a:spLocks noChangeArrowheads="1"/>
              </p:cNvSpPr>
              <p:nvPr/>
            </p:nvSpPr>
            <p:spPr bwMode="auto">
              <a:xfrm>
                <a:off x="6428250" y="2695332"/>
                <a:ext cx="474271" cy="715473"/>
              </a:xfrm>
              <a:custGeom>
                <a:avLst/>
                <a:gdLst>
                  <a:gd name="T0" fmla="*/ 1055 w 1821"/>
                  <a:gd name="T1" fmla="*/ 1381 h 2746"/>
                  <a:gd name="T2" fmla="*/ 1055 w 1821"/>
                  <a:gd name="T3" fmla="*/ 1381 h 2746"/>
                  <a:gd name="T4" fmla="*/ 1055 w 1821"/>
                  <a:gd name="T5" fmla="*/ 1381 h 2746"/>
                  <a:gd name="T6" fmla="*/ 1055 w 1821"/>
                  <a:gd name="T7" fmla="*/ 1381 h 2746"/>
                  <a:gd name="T8" fmla="*/ 1055 w 1821"/>
                  <a:gd name="T9" fmla="*/ 1381 h 2746"/>
                  <a:gd name="T10" fmla="*/ 1055 w 1821"/>
                  <a:gd name="T11" fmla="*/ 1381 h 2746"/>
                  <a:gd name="T12" fmla="*/ 1067 w 1821"/>
                  <a:gd name="T13" fmla="*/ 1375 h 2746"/>
                  <a:gd name="T14" fmla="*/ 1067 w 1821"/>
                  <a:gd name="T15" fmla="*/ 1375 h 2746"/>
                  <a:gd name="T16" fmla="*/ 771 w 1821"/>
                  <a:gd name="T17" fmla="*/ 0 h 2746"/>
                  <a:gd name="T18" fmla="*/ 6 w 1821"/>
                  <a:gd name="T19" fmla="*/ 0 h 2746"/>
                  <a:gd name="T20" fmla="*/ 1055 w 1821"/>
                  <a:gd name="T21" fmla="*/ 1369 h 2746"/>
                  <a:gd name="T22" fmla="*/ 0 w 1821"/>
                  <a:gd name="T23" fmla="*/ 2745 h 2746"/>
                  <a:gd name="T24" fmla="*/ 765 w 1821"/>
                  <a:gd name="T25" fmla="*/ 2745 h 2746"/>
                  <a:gd name="T26" fmla="*/ 1820 w 1821"/>
                  <a:gd name="T27" fmla="*/ 1369 h 2746"/>
                  <a:gd name="T28" fmla="*/ 771 w 1821"/>
                  <a:gd name="T29"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21" h="2746">
                    <a:moveTo>
                      <a:pt x="1055" y="1381"/>
                    </a:moveTo>
                    <a:lnTo>
                      <a:pt x="1055" y="1381"/>
                    </a:lnTo>
                    <a:close/>
                    <a:moveTo>
                      <a:pt x="1055" y="1381"/>
                    </a:moveTo>
                    <a:lnTo>
                      <a:pt x="1055" y="1381"/>
                    </a:lnTo>
                    <a:close/>
                    <a:moveTo>
                      <a:pt x="1055" y="1381"/>
                    </a:moveTo>
                    <a:lnTo>
                      <a:pt x="1055" y="1381"/>
                    </a:lnTo>
                    <a:close/>
                    <a:moveTo>
                      <a:pt x="1067" y="1375"/>
                    </a:moveTo>
                    <a:lnTo>
                      <a:pt x="1067" y="1375"/>
                    </a:lnTo>
                    <a:close/>
                    <a:moveTo>
                      <a:pt x="771" y="0"/>
                    </a:moveTo>
                    <a:lnTo>
                      <a:pt x="6" y="0"/>
                    </a:lnTo>
                    <a:lnTo>
                      <a:pt x="1055" y="1369"/>
                    </a:lnTo>
                    <a:lnTo>
                      <a:pt x="0" y="2745"/>
                    </a:lnTo>
                    <a:lnTo>
                      <a:pt x="765" y="2745"/>
                    </a:lnTo>
                    <a:lnTo>
                      <a:pt x="1820" y="1369"/>
                    </a:lnTo>
                    <a:lnTo>
                      <a:pt x="771"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4" name="Freeform 286">
                <a:extLst>
                  <a:ext uri="{FF2B5EF4-FFF2-40B4-BE49-F238E27FC236}">
                    <a16:creationId xmlns:a16="http://schemas.microsoft.com/office/drawing/2014/main" id="{F4DA4860-AC93-4DEA-8360-318F1F116A89}"/>
                  </a:ext>
                </a:extLst>
              </p:cNvPr>
              <p:cNvSpPr>
                <a:spLocks noChangeArrowheads="1"/>
              </p:cNvSpPr>
              <p:nvPr/>
            </p:nvSpPr>
            <p:spPr bwMode="auto">
              <a:xfrm>
                <a:off x="6091782" y="2695332"/>
                <a:ext cx="474271" cy="715473"/>
              </a:xfrm>
              <a:custGeom>
                <a:avLst/>
                <a:gdLst>
                  <a:gd name="T0" fmla="*/ 1055 w 1820"/>
                  <a:gd name="T1" fmla="*/ 1381 h 2746"/>
                  <a:gd name="T2" fmla="*/ 1055 w 1820"/>
                  <a:gd name="T3" fmla="*/ 1381 h 2746"/>
                  <a:gd name="T4" fmla="*/ 1055 w 1820"/>
                  <a:gd name="T5" fmla="*/ 1381 h 2746"/>
                  <a:gd name="T6" fmla="*/ 1055 w 1820"/>
                  <a:gd name="T7" fmla="*/ 1381 h 2746"/>
                  <a:gd name="T8" fmla="*/ 1055 w 1820"/>
                  <a:gd name="T9" fmla="*/ 1381 h 2746"/>
                  <a:gd name="T10" fmla="*/ 1055 w 1820"/>
                  <a:gd name="T11" fmla="*/ 1381 h 2746"/>
                  <a:gd name="T12" fmla="*/ 1067 w 1820"/>
                  <a:gd name="T13" fmla="*/ 1375 h 2746"/>
                  <a:gd name="T14" fmla="*/ 1067 w 1820"/>
                  <a:gd name="T15" fmla="*/ 1375 h 2746"/>
                  <a:gd name="T16" fmla="*/ 771 w 1820"/>
                  <a:gd name="T17" fmla="*/ 0 h 2746"/>
                  <a:gd name="T18" fmla="*/ 6 w 1820"/>
                  <a:gd name="T19" fmla="*/ 0 h 2746"/>
                  <a:gd name="T20" fmla="*/ 1055 w 1820"/>
                  <a:gd name="T21" fmla="*/ 1369 h 2746"/>
                  <a:gd name="T22" fmla="*/ 0 w 1820"/>
                  <a:gd name="T23" fmla="*/ 2745 h 2746"/>
                  <a:gd name="T24" fmla="*/ 765 w 1820"/>
                  <a:gd name="T25" fmla="*/ 2745 h 2746"/>
                  <a:gd name="T26" fmla="*/ 1819 w 1820"/>
                  <a:gd name="T27" fmla="*/ 1369 h 2746"/>
                  <a:gd name="T28" fmla="*/ 771 w 1820"/>
                  <a:gd name="T29"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20" h="2746">
                    <a:moveTo>
                      <a:pt x="1055" y="1381"/>
                    </a:moveTo>
                    <a:lnTo>
                      <a:pt x="1055" y="1381"/>
                    </a:lnTo>
                    <a:close/>
                    <a:moveTo>
                      <a:pt x="1055" y="1381"/>
                    </a:moveTo>
                    <a:lnTo>
                      <a:pt x="1055" y="1381"/>
                    </a:lnTo>
                    <a:close/>
                    <a:moveTo>
                      <a:pt x="1055" y="1381"/>
                    </a:moveTo>
                    <a:lnTo>
                      <a:pt x="1055" y="1381"/>
                    </a:lnTo>
                    <a:close/>
                    <a:moveTo>
                      <a:pt x="1067" y="1375"/>
                    </a:moveTo>
                    <a:lnTo>
                      <a:pt x="1067" y="1375"/>
                    </a:lnTo>
                    <a:close/>
                    <a:moveTo>
                      <a:pt x="771" y="0"/>
                    </a:moveTo>
                    <a:lnTo>
                      <a:pt x="6" y="0"/>
                    </a:lnTo>
                    <a:lnTo>
                      <a:pt x="1055" y="1369"/>
                    </a:lnTo>
                    <a:lnTo>
                      <a:pt x="0" y="2745"/>
                    </a:lnTo>
                    <a:lnTo>
                      <a:pt x="765" y="2745"/>
                    </a:lnTo>
                    <a:lnTo>
                      <a:pt x="1819" y="1369"/>
                    </a:lnTo>
                    <a:lnTo>
                      <a:pt x="771" y="0"/>
                    </a:lnTo>
                    <a:close/>
                  </a:path>
                </a:pathLst>
              </a:custGeom>
              <a:gradFill flip="none" rotWithShape="1">
                <a:gsLst>
                  <a:gs pos="12000">
                    <a:srgbClr val="000000">
                      <a:alpha val="0"/>
                    </a:srgbClr>
                  </a:gs>
                  <a:gs pos="100000">
                    <a:srgbClr val="00D3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grpSp>
        <p:nvGrpSpPr>
          <p:cNvPr id="28" name="组合 27">
            <a:extLst>
              <a:ext uri="{FF2B5EF4-FFF2-40B4-BE49-F238E27FC236}">
                <a16:creationId xmlns:a16="http://schemas.microsoft.com/office/drawing/2014/main" id="{1F934910-F346-461F-8C43-0E7744C4DC62}"/>
              </a:ext>
            </a:extLst>
          </p:cNvPr>
          <p:cNvGrpSpPr/>
          <p:nvPr/>
        </p:nvGrpSpPr>
        <p:grpSpPr>
          <a:xfrm>
            <a:off x="8407353" y="1681954"/>
            <a:ext cx="2862326" cy="1084255"/>
            <a:chOff x="6363528" y="1992914"/>
            <a:chExt cx="2862326" cy="1084255"/>
          </a:xfrm>
        </p:grpSpPr>
        <p:sp>
          <p:nvSpPr>
            <p:cNvPr id="26" name="TextBox 52">
              <a:extLst>
                <a:ext uri="{FF2B5EF4-FFF2-40B4-BE49-F238E27FC236}">
                  <a16:creationId xmlns:a16="http://schemas.microsoft.com/office/drawing/2014/main" id="{0A822AAE-CDBD-4A40-8B56-424FE20C1F8E}"/>
                </a:ext>
              </a:extLst>
            </p:cNvPr>
            <p:cNvSpPr txBox="1"/>
            <p:nvPr/>
          </p:nvSpPr>
          <p:spPr>
            <a:xfrm>
              <a:off x="6363528" y="2430838"/>
              <a:ext cx="2862326" cy="646331"/>
            </a:xfrm>
            <a:prstGeom prst="rect">
              <a:avLst/>
            </a:prstGeom>
            <a:noFill/>
          </p:spPr>
          <p:txBody>
            <a:bodyPr wrap="square" lIns="0" tIns="0" rIns="0" bIns="0" rtlCol="0">
              <a:spAutoFit/>
            </a:bodyPr>
            <a:lstStyle/>
            <a:p>
              <a:pPr>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27" name="TextBox 54">
              <a:extLst>
                <a:ext uri="{FF2B5EF4-FFF2-40B4-BE49-F238E27FC236}">
                  <a16:creationId xmlns:a16="http://schemas.microsoft.com/office/drawing/2014/main" id="{C8F1EEC7-09BE-4CB2-B9C2-1521D62DBDD6}"/>
                </a:ext>
              </a:extLst>
            </p:cNvPr>
            <p:cNvSpPr txBox="1"/>
            <p:nvPr/>
          </p:nvSpPr>
          <p:spPr>
            <a:xfrm>
              <a:off x="6363528" y="1992914"/>
              <a:ext cx="1258358" cy="307777"/>
            </a:xfrm>
            <a:prstGeom prst="rect">
              <a:avLst/>
            </a:prstGeom>
            <a:noFill/>
          </p:spPr>
          <p:txBody>
            <a:bodyPr wrap="none" lIns="0" tIns="0" rIns="0" bIns="0" rtlCol="0">
              <a:spAutoFit/>
            </a:bodyPr>
            <a:lstStyle/>
            <a:p>
              <a:pP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29" name="组合 28">
            <a:extLst>
              <a:ext uri="{FF2B5EF4-FFF2-40B4-BE49-F238E27FC236}">
                <a16:creationId xmlns:a16="http://schemas.microsoft.com/office/drawing/2014/main" id="{283C2DBA-EEA0-40EF-8655-652361AE7F08}"/>
              </a:ext>
            </a:extLst>
          </p:cNvPr>
          <p:cNvGrpSpPr/>
          <p:nvPr/>
        </p:nvGrpSpPr>
        <p:grpSpPr>
          <a:xfrm>
            <a:off x="8407353" y="3918543"/>
            <a:ext cx="2862326" cy="1084255"/>
            <a:chOff x="6363528" y="1992914"/>
            <a:chExt cx="2862326" cy="1084255"/>
          </a:xfrm>
        </p:grpSpPr>
        <p:sp>
          <p:nvSpPr>
            <p:cNvPr id="30" name="TextBox 52">
              <a:extLst>
                <a:ext uri="{FF2B5EF4-FFF2-40B4-BE49-F238E27FC236}">
                  <a16:creationId xmlns:a16="http://schemas.microsoft.com/office/drawing/2014/main" id="{C85330C6-1753-400F-BFE6-0D9428746757}"/>
                </a:ext>
              </a:extLst>
            </p:cNvPr>
            <p:cNvSpPr txBox="1"/>
            <p:nvPr/>
          </p:nvSpPr>
          <p:spPr>
            <a:xfrm>
              <a:off x="6363528" y="2430838"/>
              <a:ext cx="2862326" cy="646331"/>
            </a:xfrm>
            <a:prstGeom prst="rect">
              <a:avLst/>
            </a:prstGeom>
            <a:noFill/>
          </p:spPr>
          <p:txBody>
            <a:bodyPr wrap="square" lIns="0" tIns="0" rIns="0" bIns="0" rtlCol="0">
              <a:spAutoFit/>
            </a:bodyPr>
            <a:lstStyle/>
            <a:p>
              <a:pPr>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31" name="TextBox 54">
              <a:extLst>
                <a:ext uri="{FF2B5EF4-FFF2-40B4-BE49-F238E27FC236}">
                  <a16:creationId xmlns:a16="http://schemas.microsoft.com/office/drawing/2014/main" id="{12B63F08-091D-482A-8861-BFE5A8347F4A}"/>
                </a:ext>
              </a:extLst>
            </p:cNvPr>
            <p:cNvSpPr txBox="1"/>
            <p:nvPr/>
          </p:nvSpPr>
          <p:spPr>
            <a:xfrm>
              <a:off x="6363528" y="1992914"/>
              <a:ext cx="1258358" cy="307777"/>
            </a:xfrm>
            <a:prstGeom prst="rect">
              <a:avLst/>
            </a:prstGeom>
            <a:noFill/>
          </p:spPr>
          <p:txBody>
            <a:bodyPr wrap="none" lIns="0" tIns="0" rIns="0" bIns="0" rtlCol="0">
              <a:spAutoFit/>
            </a:bodyPr>
            <a:lstStyle/>
            <a:p>
              <a:pP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32" name="组合 31">
            <a:extLst>
              <a:ext uri="{FF2B5EF4-FFF2-40B4-BE49-F238E27FC236}">
                <a16:creationId xmlns:a16="http://schemas.microsoft.com/office/drawing/2014/main" id="{8499FEE0-84E0-4585-8F16-B96BB62CC22E}"/>
              </a:ext>
            </a:extLst>
          </p:cNvPr>
          <p:cNvGrpSpPr/>
          <p:nvPr/>
        </p:nvGrpSpPr>
        <p:grpSpPr>
          <a:xfrm>
            <a:off x="1143945" y="2658680"/>
            <a:ext cx="2797178" cy="1084255"/>
            <a:chOff x="7261222" y="1992914"/>
            <a:chExt cx="2797178" cy="1084255"/>
          </a:xfrm>
        </p:grpSpPr>
        <p:sp>
          <p:nvSpPr>
            <p:cNvPr id="33" name="TextBox 52">
              <a:extLst>
                <a:ext uri="{FF2B5EF4-FFF2-40B4-BE49-F238E27FC236}">
                  <a16:creationId xmlns:a16="http://schemas.microsoft.com/office/drawing/2014/main" id="{D9A9ED5E-BB9B-48CB-B8FE-66BE097B9D35}"/>
                </a:ext>
              </a:extLst>
            </p:cNvPr>
            <p:cNvSpPr txBox="1"/>
            <p:nvPr/>
          </p:nvSpPr>
          <p:spPr>
            <a:xfrm>
              <a:off x="7261222" y="2430838"/>
              <a:ext cx="2797178" cy="646331"/>
            </a:xfrm>
            <a:prstGeom prst="rect">
              <a:avLst/>
            </a:prstGeom>
            <a:noFill/>
          </p:spPr>
          <p:txBody>
            <a:bodyPr wrap="square" lIns="0" tIns="0" rIns="0" bIns="0" rtlCol="0">
              <a:spAutoFit/>
            </a:bodyPr>
            <a:lstStyle/>
            <a:p>
              <a:pPr algn="r">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34" name="TextBox 54">
              <a:extLst>
                <a:ext uri="{FF2B5EF4-FFF2-40B4-BE49-F238E27FC236}">
                  <a16:creationId xmlns:a16="http://schemas.microsoft.com/office/drawing/2014/main" id="{CDA25517-B0F7-4972-896A-E4C7169B9F9D}"/>
                </a:ext>
              </a:extLst>
            </p:cNvPr>
            <p:cNvSpPr txBox="1"/>
            <p:nvPr/>
          </p:nvSpPr>
          <p:spPr>
            <a:xfrm>
              <a:off x="8800042" y="1992914"/>
              <a:ext cx="1258358" cy="307777"/>
            </a:xfrm>
            <a:prstGeom prst="rect">
              <a:avLst/>
            </a:prstGeom>
            <a:noFill/>
          </p:spPr>
          <p:txBody>
            <a:bodyPr wrap="none" lIns="0" tIns="0" rIns="0" bIns="0" rtlCol="0">
              <a:spAutoFit/>
            </a:bodyPr>
            <a:lstStyle/>
            <a:p>
              <a:pPr algn="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grpSp>
        <p:nvGrpSpPr>
          <p:cNvPr id="35" name="组合 34">
            <a:extLst>
              <a:ext uri="{FF2B5EF4-FFF2-40B4-BE49-F238E27FC236}">
                <a16:creationId xmlns:a16="http://schemas.microsoft.com/office/drawing/2014/main" id="{2A69B1C0-2002-48D3-AF0B-BDA7E4BE7158}"/>
              </a:ext>
            </a:extLst>
          </p:cNvPr>
          <p:cNvGrpSpPr/>
          <p:nvPr/>
        </p:nvGrpSpPr>
        <p:grpSpPr>
          <a:xfrm>
            <a:off x="1128562" y="4930593"/>
            <a:ext cx="2797178" cy="1084255"/>
            <a:chOff x="7261222" y="1992914"/>
            <a:chExt cx="2797178" cy="1084255"/>
          </a:xfrm>
        </p:grpSpPr>
        <p:sp>
          <p:nvSpPr>
            <p:cNvPr id="36" name="TextBox 52">
              <a:extLst>
                <a:ext uri="{FF2B5EF4-FFF2-40B4-BE49-F238E27FC236}">
                  <a16:creationId xmlns:a16="http://schemas.microsoft.com/office/drawing/2014/main" id="{02F63B90-23FD-4B52-936A-94A1F0C79AE6}"/>
                </a:ext>
              </a:extLst>
            </p:cNvPr>
            <p:cNvSpPr txBox="1"/>
            <p:nvPr/>
          </p:nvSpPr>
          <p:spPr>
            <a:xfrm>
              <a:off x="7261222" y="2430838"/>
              <a:ext cx="2797178" cy="646331"/>
            </a:xfrm>
            <a:prstGeom prst="rect">
              <a:avLst/>
            </a:prstGeom>
            <a:noFill/>
          </p:spPr>
          <p:txBody>
            <a:bodyPr wrap="square" lIns="0" tIns="0" rIns="0" bIns="0" rtlCol="0">
              <a:spAutoFit/>
            </a:bodyPr>
            <a:lstStyle/>
            <a:p>
              <a:pPr algn="r">
                <a:defRPr sz="1915" b="0" i="0" u="none" strike="noStrike" kern="1200" spc="0" baseline="0">
                  <a:solidFill>
                    <a:prstClr val="black">
                      <a:lumMod val="65000"/>
                      <a:lumOff val="35000"/>
                    </a:prstClr>
                  </a:solidFill>
                  <a:latin typeface="+mn-lt"/>
                  <a:ea typeface="+mn-ea"/>
                  <a:cs typeface="+mn-cs"/>
                </a:defRPr>
              </a:pPr>
              <a:r>
                <a:rPr lang="zh-CN" altLang="en-US"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在此输入您的文本信息在此输入您的文本信息在此输入您的文本信息在此输入您的文本信息</a:t>
              </a:r>
              <a:endParaRPr lang="en-US" altLang="zh-CN" sz="14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sp>
          <p:nvSpPr>
            <p:cNvPr id="37" name="TextBox 54">
              <a:extLst>
                <a:ext uri="{FF2B5EF4-FFF2-40B4-BE49-F238E27FC236}">
                  <a16:creationId xmlns:a16="http://schemas.microsoft.com/office/drawing/2014/main" id="{2ECD25F1-B71D-41AE-A419-8BAD1FCCFC7D}"/>
                </a:ext>
              </a:extLst>
            </p:cNvPr>
            <p:cNvSpPr txBox="1"/>
            <p:nvPr/>
          </p:nvSpPr>
          <p:spPr>
            <a:xfrm>
              <a:off x="8800042" y="1992914"/>
              <a:ext cx="1258358" cy="307777"/>
            </a:xfrm>
            <a:prstGeom prst="rect">
              <a:avLst/>
            </a:prstGeom>
            <a:noFill/>
          </p:spPr>
          <p:txBody>
            <a:bodyPr wrap="none" lIns="0" tIns="0" rIns="0" bIns="0" rtlCol="0">
              <a:spAutoFit/>
            </a:bodyPr>
            <a:lstStyle/>
            <a:p>
              <a:pPr algn="r">
                <a:defRPr sz="1915" b="0" i="0" u="none" strike="noStrike" kern="1200" spc="0" baseline="0">
                  <a:solidFill>
                    <a:prstClr val="black">
                      <a:lumMod val="65000"/>
                      <a:lumOff val="35000"/>
                    </a:prstClr>
                  </a:solidFill>
                  <a:latin typeface="+mn-lt"/>
                  <a:ea typeface="+mn-ea"/>
                  <a:cs typeface="+mn-cs"/>
                </a:defRPr>
              </a:pPr>
              <a:r>
                <a:rPr lang="zh-CN" altLang="en-US"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rPr>
                <a:t>输入关键词</a:t>
              </a:r>
              <a:endParaRPr lang="en-US" altLang="zh-CN" sz="2000" dirty="0">
                <a:solidFill>
                  <a:schemeClr val="bg1"/>
                </a:solidFill>
                <a:latin typeface="阿里巴巴普惠体 Light" panose="00020600040101010101" pitchFamily="18" charset="-122"/>
                <a:ea typeface="阿里巴巴普惠体 Light" panose="00020600040101010101" pitchFamily="18" charset="-122"/>
                <a:cs typeface="阿里巴巴普惠体 Light" panose="00020600040101010101" pitchFamily="18" charset="-122"/>
                <a:sym typeface="思源黑体 CN Light" panose="020B0300000000000000" pitchFamily="34" charset="-122"/>
              </a:endParaRPr>
            </a:p>
          </p:txBody>
        </p:sp>
      </p:grpSp>
    </p:spTree>
    <p:extLst>
      <p:ext uri="{BB962C8B-B14F-4D97-AF65-F5344CB8AC3E}">
        <p14:creationId xmlns:p14="http://schemas.microsoft.com/office/powerpoint/2010/main" val="22526440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199</TotalTime>
  <Words>1134</Words>
  <Application>Microsoft Office PowerPoint</Application>
  <PresentationFormat>宽屏</PresentationFormat>
  <Paragraphs>164</Paragraphs>
  <Slides>19</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19</vt:i4>
      </vt:variant>
    </vt:vector>
  </HeadingPairs>
  <TitlesOfParts>
    <vt:vector size="28" baseType="lpstr">
      <vt:lpstr>阿里巴巴普惠体</vt:lpstr>
      <vt:lpstr>阿里巴巴普惠体 Light</vt:lpstr>
      <vt:lpstr>等线</vt:lpstr>
      <vt:lpstr>等线 Light</vt:lpstr>
      <vt:lpstr>思源黑体 CN ExtraLight</vt:lpstr>
      <vt:lpstr>思源黑体 CN Light</vt:lpstr>
      <vt:lpstr>微软雅黑</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国城 俞</dc:creator>
  <cp:lastModifiedBy>国城 俞</cp:lastModifiedBy>
  <cp:revision>21</cp:revision>
  <dcterms:created xsi:type="dcterms:W3CDTF">2019-09-06T02:54:53Z</dcterms:created>
  <dcterms:modified xsi:type="dcterms:W3CDTF">2019-09-06T07:04:33Z</dcterms:modified>
</cp:coreProperties>
</file>