
<file path=[Content_Types].xml><?xml version="1.0" encoding="utf-8"?>
<Types xmlns="http://schemas.openxmlformats.org/package/2006/content-types">
  <Default Extension="jpeg" ContentType="image/jpe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6" r:id="rId3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6" autoAdjust="0"/>
    <p:restoredTop sz="94660"/>
  </p:normalViewPr>
  <p:slideViewPr>
    <p:cSldViewPr snapToGrid="0">
      <p:cViewPr varScale="1">
        <p:scale>
          <a:sx n="69" d="100"/>
          <a:sy n="69" d="100"/>
        </p:scale>
        <p:origin x="3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DD220-C1B6-48E8-9A3B-A1B825B7C5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当前页面由口袋动画“一键快闪”特效，一键生成。
更多动画特效、福利、资源，请搜索、关注访问口袋动画</a:t>
            </a:r>
            <a:r>
              <a:rPr lang="en-US" altLang="zh-CN" dirty="0" smtClean="0"/>
              <a:t>.</a:t>
            </a:r>
            <a:endParaRPr lang="en-US" altLang="zh-CN" dirty="0" smtClean="0"/>
          </a:p>
          <a:p>
            <a:r>
              <a:rPr lang="zh-CN" altLang="en-US" dirty="0" smtClean="0"/>
              <a:t>官网主页：</a:t>
            </a:r>
            <a:r>
              <a:rPr lang="en-US" altLang="zh-CN" dirty="0" smtClean="0"/>
              <a:t>www.papocket.com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当前页面由口袋动画“一键快闪”特效，一键生成。
更多动画特效、福利、资源，请搜索、关注访问口袋动画</a:t>
            </a:r>
            <a:r>
              <a:rPr lang="en-US" altLang="zh-CN" smtClean="0"/>
              <a:t>.</a:t>
            </a:r>
            <a:endParaRPr lang="en-US" altLang="zh-CN" smtClean="0"/>
          </a:p>
          <a:p>
            <a:r>
              <a:rPr lang="zh-CN" altLang="en-US" smtClean="0"/>
              <a:t>官网主页：</a:t>
            </a:r>
            <a:r>
              <a:rPr lang="en-US" altLang="zh-CN" smtClean="0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82D3E-C460-4398-81AF-CCC025586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1C284-03FE-41F8-BA74-554E1A2020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C4D31-BBBD-4B00-959A-4BEA0D55C9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image" Target="../media/image4.png"/><Relationship Id="rId5" Type="http://schemas.openxmlformats.org/officeDocument/2006/relationships/tags" Target="../tags/tag130.xml"/><Relationship Id="rId4" Type="http://schemas.openxmlformats.org/officeDocument/2006/relationships/image" Target="../media/image3.jpeg"/><Relationship Id="rId3" Type="http://schemas.openxmlformats.org/officeDocument/2006/relationships/tags" Target="../tags/tag129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45.xml"/><Relationship Id="rId1" Type="http://schemas.openxmlformats.org/officeDocument/2006/relationships/tags" Target="../tags/tag128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../media/image8.jpeg"/><Relationship Id="rId7" Type="http://schemas.openxmlformats.org/officeDocument/2006/relationships/tags" Target="../tags/tag136.xml"/><Relationship Id="rId6" Type="http://schemas.openxmlformats.org/officeDocument/2006/relationships/image" Target="../media/image7.png"/><Relationship Id="rId5" Type="http://schemas.openxmlformats.org/officeDocument/2006/relationships/tags" Target="../tags/tag135.xml"/><Relationship Id="rId4" Type="http://schemas.openxmlformats.org/officeDocument/2006/relationships/image" Target="../media/image6.jpeg"/><Relationship Id="rId3" Type="http://schemas.openxmlformats.org/officeDocument/2006/relationships/tags" Target="../tags/tag134.xml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46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33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9.xml"/><Relationship Id="rId2" Type="http://schemas.openxmlformats.org/officeDocument/2006/relationships/image" Target="../media/image9.jpeg"/><Relationship Id="rId1" Type="http://schemas.openxmlformats.org/officeDocument/2006/relationships/tags" Target="../tags/tag138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1.xml"/><Relationship Id="rId2" Type="http://schemas.openxmlformats.org/officeDocument/2006/relationships/image" Target="../media/image10.jpeg"/><Relationship Id="rId1" Type="http://schemas.openxmlformats.org/officeDocument/2006/relationships/tags" Target="../tags/tag140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1.xml"/><Relationship Id="rId2" Type="http://schemas.openxmlformats.org/officeDocument/2006/relationships/image" Target="../media/image11.jpeg"/><Relationship Id="rId1" Type="http://schemas.openxmlformats.org/officeDocument/2006/relationships/tags" Target="../tags/tag150.xml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3.xml"/><Relationship Id="rId2" Type="http://schemas.openxmlformats.org/officeDocument/2006/relationships/image" Target="../media/image12.jpeg"/><Relationship Id="rId1" Type="http://schemas.openxmlformats.org/officeDocument/2006/relationships/tags" Target="../tags/tag152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6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6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7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7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8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8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8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8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pocket_flash_musice_63659666516476816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122516" y="-340822"/>
            <a:ext cx="681644" cy="681644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347472" y="2613392"/>
            <a:ext cx="5113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zh-CN" altLang="en-US" sz="15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友情</a:t>
            </a:r>
            <a:endParaRPr lang="zh-CN" altLang="en-US" sz="15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5461000" y="2613392"/>
            <a:ext cx="444509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zh-CN" altLang="en-US" sz="1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提示！</a:t>
            </a:r>
            <a:endParaRPr lang="zh-CN" altLang="en-US" sz="1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38997" y="2921169"/>
            <a:ext cx="83140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  <a:r>
              <a:rPr lang="zh-CN" altLang="en-US" sz="8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好你们的安全带</a:t>
            </a:r>
            <a:r>
              <a:rPr lang="zh-CN" altLang="en-US" sz="6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哟</a:t>
            </a:r>
            <a:endParaRPr lang="zh-CN" altLang="en-US" sz="6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/>
          <p:cNvSpPr txBox="1"/>
          <p:nvPr>
            <p:custDataLst>
              <p:tags r:id="rId1"/>
            </p:custDataLst>
          </p:nvPr>
        </p:nvSpPr>
        <p:spPr>
          <a:xfrm>
            <a:off x="4639995" y="1690063"/>
            <a:ext cx="29120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1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4510817" y="1690063"/>
            <a:ext cx="27940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要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7304881" y="1690063"/>
            <a:ext cx="37630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/>
          <p:cNvSpPr txBox="1"/>
          <p:nvPr>
            <p:custDataLst>
              <p:tags r:id="rId1"/>
            </p:custDataLst>
          </p:nvPr>
        </p:nvSpPr>
        <p:spPr>
          <a:xfrm>
            <a:off x="4639995" y="1690063"/>
            <a:ext cx="29120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眨</a:t>
            </a:r>
            <a:r>
              <a:rPr lang="zh-CN" altLang="en-US" sz="1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4"/>
          <p:cNvSpPr txBox="1"/>
          <p:nvPr>
            <p:custDataLst>
              <p:tags r:id="rId1"/>
            </p:custDataLst>
          </p:nvPr>
        </p:nvSpPr>
        <p:spPr>
          <a:xfrm>
            <a:off x="4639995" y="1690063"/>
            <a:ext cx="29120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0" smtClean="0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 </a:t>
            </a:r>
            <a:endParaRPr lang="zh-CN" altLang="en-US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-文本框 4"/>
          <p:cNvSpPr txBox="1"/>
          <p:nvPr>
            <p:custDataLst>
              <p:tags r:id="rId2"/>
            </p:custDataLst>
          </p:nvPr>
        </p:nvSpPr>
        <p:spPr>
          <a:xfrm>
            <a:off x="4639995" y="1690063"/>
            <a:ext cx="29120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 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-文本框 4"/>
          <p:cNvSpPr txBox="1"/>
          <p:nvPr>
            <p:custDataLst>
              <p:tags r:id="rId3"/>
            </p:custDataLst>
          </p:nvPr>
        </p:nvSpPr>
        <p:spPr>
          <a:xfrm>
            <a:off x="4639995" y="1690063"/>
            <a:ext cx="29120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0" smtClean="0">
                <a:solidFill>
                  <a:srgbClr val="FB2B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 </a:t>
            </a:r>
            <a:endParaRPr lang="zh-CN" altLang="en-US" dirty="0">
              <a:solidFill>
                <a:srgbClr val="FB2B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PA-文本框 4"/>
          <p:cNvSpPr txBox="1"/>
          <p:nvPr>
            <p:custDataLst>
              <p:tags r:id="rId4"/>
            </p:custDataLst>
          </p:nvPr>
        </p:nvSpPr>
        <p:spPr>
          <a:xfrm>
            <a:off x="4639995" y="1690063"/>
            <a:ext cx="29120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</a:t>
            </a:r>
            <a:r>
              <a:rPr lang="zh-CN" altLang="en-US" sz="1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4056185" y="2613392"/>
            <a:ext cx="40796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倒计时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5178690" y="1074509"/>
            <a:ext cx="18346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0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5178690" y="1074509"/>
            <a:ext cx="18346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0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5178690" y="1074509"/>
            <a:ext cx="18346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0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Hello!</a:t>
            </a:r>
            <a:endParaRPr lang="zh-CN" altLang="en-US" dirty="0"/>
          </a:p>
        </p:txBody>
      </p:sp>
      <p:sp>
        <p:nvSpPr>
          <p:cNvPr id="3" name="PA-文本框 3"/>
          <p:cNvSpPr txBox="1"/>
          <p:nvPr>
            <p:custDataLst>
              <p:tags r:id="rId2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Hello!</a:t>
            </a:r>
            <a:endParaRPr lang="zh-CN" altLang="en-US" dirty="0"/>
          </a:p>
        </p:txBody>
      </p:sp>
      <p:sp>
        <p:nvSpPr>
          <p:cNvPr id="4" name="PA-文本框 3"/>
          <p:cNvSpPr txBox="1"/>
          <p:nvPr>
            <p:custDataLst>
              <p:tags r:id="rId3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Hello!</a:t>
            </a:r>
            <a:endParaRPr lang="zh-CN" altLang="en-US" dirty="0"/>
          </a:p>
        </p:txBody>
      </p:sp>
      <p:sp>
        <p:nvSpPr>
          <p:cNvPr id="5" name="PA-文本框 3"/>
          <p:cNvSpPr txBox="1"/>
          <p:nvPr>
            <p:custDataLst>
              <p:tags r:id="rId4"/>
            </p:custDataLst>
          </p:nvPr>
        </p:nvSpPr>
        <p:spPr>
          <a:xfrm>
            <a:off x="3942054" y="2459504"/>
            <a:ext cx="45438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0" dirty="0" smtClean="0">
                <a:latin typeface="Arial Black" panose="020B0A04020102020204" pitchFamily="34" charset="0"/>
              </a:rPr>
              <a:t>Hello</a:t>
            </a:r>
            <a:endParaRPr lang="zh-CN" altLang="en-US" sz="12000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0"/>
          <p:cNvSpPr txBox="1"/>
          <p:nvPr>
            <p:custDataLst>
              <p:tags r:id="rId1"/>
            </p:custDataLst>
          </p:nvPr>
        </p:nvSpPr>
        <p:spPr>
          <a:xfrm>
            <a:off x="1708741" y="2281779"/>
            <a:ext cx="93372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我叫</a:t>
            </a:r>
            <a:r>
              <a:rPr kumimoji="0" lang="en-US" altLang="zh-CN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XXX</a:t>
            </a:r>
            <a:endParaRPr kumimoji="0" lang="zh-CN" altLang="en-US" sz="13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cxnSp>
        <p:nvCxnSpPr>
          <p:cNvPr id="3" name="PA-直接连接符 6"/>
          <p:cNvCxnSpPr/>
          <p:nvPr>
            <p:custDataLst>
              <p:tags r:id="rId2"/>
            </p:custDataLst>
          </p:nvPr>
        </p:nvCxnSpPr>
        <p:spPr>
          <a:xfrm>
            <a:off x="1708741" y="1924664"/>
            <a:ext cx="9098982" cy="0"/>
          </a:xfrm>
          <a:prstGeom prst="line">
            <a:avLst/>
          </a:prstGeom>
          <a:ln w="381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A-直接连接符 6"/>
          <p:cNvCxnSpPr/>
          <p:nvPr>
            <p:custDataLst>
              <p:tags r:id="rId3"/>
            </p:custDataLst>
          </p:nvPr>
        </p:nvCxnSpPr>
        <p:spPr>
          <a:xfrm>
            <a:off x="1708741" y="4731774"/>
            <a:ext cx="9098982" cy="0"/>
          </a:xfrm>
          <a:prstGeom prst="line">
            <a:avLst/>
          </a:prstGeom>
          <a:ln w="381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99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99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99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99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/>
          <p:cNvSpPr txBox="1"/>
          <p:nvPr>
            <p:custDataLst>
              <p:tags r:id="rId1"/>
            </p:custDataLst>
          </p:nvPr>
        </p:nvSpPr>
        <p:spPr>
          <a:xfrm>
            <a:off x="2190809" y="1997839"/>
            <a:ext cx="78103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这学期</a:t>
            </a:r>
            <a:endParaRPr kumimoji="0" lang="zh-CN" altLang="en-US" sz="1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/>
          <p:cNvSpPr txBox="1"/>
          <p:nvPr>
            <p:custDataLst>
              <p:tags r:id="rId1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准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"/>
          <p:cNvSpPr txBox="1"/>
          <p:nvPr>
            <p:custDataLst>
              <p:tags r:id="rId1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备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"/>
          <p:cNvSpPr txBox="1"/>
          <p:nvPr>
            <p:custDataLst>
              <p:tags r:id="rId1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好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8"/>
          <p:cNvSpPr txBox="1"/>
          <p:nvPr>
            <p:custDataLst>
              <p:tags r:id="rId1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8"/>
          <p:cNvSpPr txBox="1"/>
          <p:nvPr>
            <p:custDataLst>
              <p:tags r:id="rId2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8"/>
          <p:cNvSpPr txBox="1"/>
          <p:nvPr>
            <p:custDataLst>
              <p:tags r:id="rId3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8"/>
          <p:cNvSpPr txBox="1"/>
          <p:nvPr>
            <p:custDataLst>
              <p:tags r:id="rId4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9"/>
          <p:cNvSpPr txBox="1"/>
          <p:nvPr>
            <p:custDataLst>
              <p:tags r:id="rId1"/>
            </p:custDataLst>
          </p:nvPr>
        </p:nvSpPr>
        <p:spPr>
          <a:xfrm>
            <a:off x="5190041" y="2459504"/>
            <a:ext cx="1811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没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2420112" y="2613392"/>
            <a:ext cx="73517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这是一个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很奇葩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憋缩话</a:t>
            </a:r>
            <a:endParaRPr lang="zh-CN" altLang="en-US" dirty="0">
              <a:solidFill>
                <a:srgbClr val="24F4ED"/>
              </a:solidFill>
            </a:endParaRPr>
          </a:p>
        </p:txBody>
      </p:sp>
      <p:sp>
        <p:nvSpPr>
          <p:cNvPr id="3" name="PA-文本框 3"/>
          <p:cNvSpPr txBox="1"/>
          <p:nvPr>
            <p:custDataLst>
              <p:tags r:id="rId2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憋缩话</a:t>
            </a:r>
            <a:endParaRPr lang="zh-CN" altLang="en-US" dirty="0">
              <a:solidFill>
                <a:srgbClr val="FB2B52"/>
              </a:solidFill>
            </a:endParaRPr>
          </a:p>
        </p:txBody>
      </p:sp>
      <p:sp>
        <p:nvSpPr>
          <p:cNvPr id="2" name="PA-文本框 3"/>
          <p:cNvSpPr txBox="1"/>
          <p:nvPr>
            <p:custDataLst>
              <p:tags r:id="rId3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>
                <a:solidFill>
                  <a:schemeClr val="bg1"/>
                </a:solidFill>
                <a:latin typeface="Arial Black" panose="020B0A04020102020204" pitchFamily="34" charset="0"/>
              </a:rPr>
              <a:t>憋</a:t>
            </a:r>
            <a:r>
              <a:rPr lang="zh-CN" altLang="en-US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缩话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L -2.77778E-6 3.58025E-6" pathEditMode="relative" ptsTypes="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L 3.33333E-6 -4.44444E-6" pathEditMode="relative" ptsTypes="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的小哥哥！！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在他身上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3238390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我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4508453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们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5778516" y="2613392"/>
            <a:ext cx="31750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看到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855720" y="2613392"/>
            <a:ext cx="44805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发现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他</a:t>
            </a: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的有趣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151728"/>
            <a:ext cx="73700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但是</a:t>
            </a:r>
            <a:endParaRPr kumimoji="0" lang="zh-CN" altLang="en-US" sz="16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2410968" y="2151728"/>
            <a:ext cx="73700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但是</a:t>
            </a:r>
            <a:endParaRPr kumimoji="0" lang="zh-CN" altLang="en-US" sz="1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2410968" y="2151728"/>
            <a:ext cx="73700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但是</a:t>
            </a:r>
            <a:endParaRPr kumimoji="0" lang="zh-CN" altLang="en-US" sz="16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2410968" y="2151728"/>
            <a:ext cx="73700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但是</a:t>
            </a:r>
            <a:endParaRPr kumimoji="0" lang="zh-CN" altLang="en-US" sz="1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825752" y="1843951"/>
            <a:ext cx="85404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我们同时也看到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2031905" y="2767281"/>
            <a:ext cx="35560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他专注</a:t>
            </a:r>
            <a:endParaRPr lang="zh-CN" altLang="en-US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5588000" y="2767281"/>
            <a:ext cx="45720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认真的吃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/>
          <p:cNvSpPr txBox="1"/>
          <p:nvPr>
            <p:custDataLst>
              <p:tags r:id="rId1"/>
            </p:custDataLst>
          </p:nvPr>
        </p:nvSpPr>
        <p:spPr>
          <a:xfrm>
            <a:off x="2410968" y="2844224"/>
            <a:ext cx="73700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专注认真</a:t>
            </a:r>
            <a:r>
              <a:rPr lang="zh-CN" altLang="en-US" sz="7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0" lang="zh-CN" altLang="en-US" sz="7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拍照</a:t>
            </a:r>
            <a:endParaRPr kumimoji="0" lang="zh-CN" altLang="en-US" sz="7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今天是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"/>
          <p:cNvSpPr txBox="1"/>
          <p:nvPr>
            <p:custDataLst>
              <p:tags r:id="rId1"/>
            </p:custDataLst>
          </p:nvPr>
        </p:nvSpPr>
        <p:spPr>
          <a:xfrm>
            <a:off x="2410968" y="2921169"/>
            <a:ext cx="7370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专注认真的旅行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2410968" y="2613392"/>
            <a:ext cx="73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接下来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3238390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放</a:t>
            </a:r>
            <a:endParaRPr lang="zh-CN" altLang="en-US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4508453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大</a:t>
            </a:r>
            <a:endParaRPr lang="zh-CN" altLang="en-US"/>
          </a:p>
        </p:txBody>
      </p:sp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5778516" y="2613392"/>
            <a:ext cx="31750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招了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你们要的照骗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来了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/>
          <p:cNvPicPr/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01" y="292608"/>
            <a:ext cx="5854599" cy="6272784"/>
          </a:xfrm>
          <a:prstGeom prst="rect">
            <a:avLst/>
          </a:prstGeom>
        </p:spPr>
      </p:pic>
      <p:pic>
        <p:nvPicPr>
          <p:cNvPr id="5" name="PA-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01" y="292608"/>
            <a:ext cx="5854599" cy="627278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PA-图片 2"/>
          <p:cNvPicPr/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01" y="292608"/>
            <a:ext cx="5854599" cy="6272784"/>
          </a:xfrm>
          <a:prstGeom prst="rect">
            <a:avLst/>
          </a:prstGeom>
        </p:spPr>
      </p:pic>
      <p:pic>
        <p:nvPicPr>
          <p:cNvPr id="2" name="PA-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01" y="292608"/>
            <a:ext cx="5854599" cy="6272784"/>
          </a:xfrm>
          <a:prstGeom prst="rect">
            <a:avLst/>
          </a:prstGeom>
          <a:effectLst>
            <a:softEdge rad="635000"/>
          </a:effectLst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/>
          <p:cNvPicPr/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133" y="1291844"/>
            <a:ext cx="3205734" cy="4274312"/>
          </a:xfrm>
          <a:prstGeom prst="rect">
            <a:avLst/>
          </a:prstGeom>
        </p:spPr>
      </p:pic>
      <p:pic>
        <p:nvPicPr>
          <p:cNvPr id="5" name="PA-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133" y="1291844"/>
            <a:ext cx="3205734" cy="4274312"/>
          </a:xfrm>
          <a:prstGeom prst="rect">
            <a:avLst/>
          </a:prstGeom>
        </p:spPr>
      </p:pic>
      <p:pic>
        <p:nvPicPr>
          <p:cNvPr id="3" name="PA-图片 2"/>
          <p:cNvPicPr/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133" y="1291844"/>
            <a:ext cx="3205734" cy="4274312"/>
          </a:xfrm>
          <a:prstGeom prst="rect">
            <a:avLst/>
          </a:prstGeom>
        </p:spPr>
      </p:pic>
      <p:pic>
        <p:nvPicPr>
          <p:cNvPr id="6" name="PA-图片 5-18114"/>
          <p:cNvPicPr/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 rot="5400000">
            <a:off x="3958844" y="1826133"/>
            <a:ext cx="4274312" cy="3205733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404 -0.00023 L 0 0 " pathEditMode="relative" rAng="0" ptsTypes="AAA">
                                      <p:cBhvr>
                                        <p:cTn id="6" dur="8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-2481"/>
          <p:cNvPicPr/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" r="4097"/>
          <a:stretch>
            <a:fillRect/>
          </a:stretch>
        </p:blipFill>
        <p:spPr>
          <a:xfrm>
            <a:off x="3246458" y="1826133"/>
            <a:ext cx="5699083" cy="320573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-2242"/>
          <p:cNvPicPr/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6" b="7846"/>
          <a:stretch>
            <a:fillRect/>
          </a:stretch>
        </p:blipFill>
        <p:spPr>
          <a:xfrm>
            <a:off x="3958844" y="2226858"/>
            <a:ext cx="4274312" cy="240428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590544" y="689789"/>
            <a:ext cx="501091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什</a:t>
            </a:r>
            <a:endParaRPr kumimoji="0" lang="zh-CN" altLang="en-US" sz="3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3317630" y="2613392"/>
            <a:ext cx="55567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2019</a:t>
            </a:r>
            <a:r>
              <a:rPr lang="zh-CN" altLang="en-US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年</a:t>
            </a:r>
            <a:endParaRPr lang="zh-CN" altLang="en-US" dirty="0">
              <a:solidFill>
                <a:srgbClr val="24F4ED"/>
              </a:solidFill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3317630" y="2613392"/>
            <a:ext cx="55567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2019</a:t>
            </a:r>
            <a:r>
              <a:rPr lang="zh-CN" altLang="en-US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年</a:t>
            </a:r>
            <a:endParaRPr lang="zh-CN" altLang="en-US" dirty="0"/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3317630" y="2613392"/>
            <a:ext cx="55567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2019</a:t>
            </a:r>
            <a:r>
              <a:rPr lang="zh-CN" altLang="en-US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年</a:t>
            </a:r>
            <a:endParaRPr lang="zh-CN" altLang="en-US" dirty="0">
              <a:solidFill>
                <a:srgbClr val="FB2B52"/>
              </a:solidFill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3317630" y="2613392"/>
            <a:ext cx="55567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2019</a:t>
            </a:r>
            <a:r>
              <a:rPr lang="zh-CN" altLang="en-US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年</a:t>
            </a:r>
            <a:endParaRPr lang="zh-CN" altLang="en-US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608832" y="689789"/>
            <a:ext cx="497433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么</a:t>
            </a:r>
            <a:endParaRPr kumimoji="0" lang="zh-CN" altLang="en-US" sz="3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没看清？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228672"/>
            <a:ext cx="83393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再来一遍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-17735"/>
          <p:cNvPicPr/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7" b="7647"/>
          <a:stretch>
            <a:fillRect/>
          </a:stretch>
        </p:blipFill>
        <p:spPr>
          <a:xfrm>
            <a:off x="2231136" y="1255008"/>
            <a:ext cx="7729728" cy="434798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-15860"/>
          <p:cNvPicPr/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7" b="7647"/>
          <a:stretch>
            <a:fillRect/>
          </a:stretch>
        </p:blipFill>
        <p:spPr>
          <a:xfrm>
            <a:off x="2859024" y="1608196"/>
            <a:ext cx="6473952" cy="364160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4587240" y="2613392"/>
            <a:ext cx="30175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还有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/>
          <p:cNvSpPr txBox="1"/>
          <p:nvPr>
            <p:custDataLst>
              <p:tags r:id="rId1"/>
            </p:custDataLst>
          </p:nvPr>
        </p:nvSpPr>
        <p:spPr>
          <a:xfrm>
            <a:off x="2740152" y="2613392"/>
            <a:ext cx="67116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我来自</a:t>
            </a:r>
            <a:r>
              <a:rPr kumimoji="0" lang="en-US" altLang="zh-CN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4148328" y="2690336"/>
            <a:ext cx="3895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专业是</a:t>
            </a: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4148328" y="2690336"/>
            <a:ext cx="3895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专业是</a:t>
            </a: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4148328" y="2690336"/>
            <a:ext cx="3895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专业是</a:t>
            </a: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4148328" y="2690336"/>
            <a:ext cx="3895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专业是</a:t>
            </a: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2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6" fill="hold">
                                          <p:stCondLst>
                                            <p:cond delay="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14" fill="hold">
                                          <p:stCondLst>
                                            <p:cond delay="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3" fill="hold">
                                          <p:stCondLst>
                                            <p:cond delay="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3238390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X</a:t>
            </a:r>
            <a:endParaRPr lang="zh-CN" altLang="en-US" dirty="0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4508453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X</a:t>
            </a:r>
            <a:endParaRPr lang="zh-CN" altLang="en-US" dirty="0"/>
          </a:p>
        </p:txBody>
      </p:sp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5778516" y="2613392"/>
            <a:ext cx="31750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教育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3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2920904" y="2613392"/>
            <a:ext cx="3175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XX</a:t>
            </a:r>
            <a:endParaRPr lang="zh-CN" altLang="en-US" dirty="0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6096000" y="2613392"/>
            <a:ext cx="3175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实践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2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2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9</a:t>
            </a:r>
            <a:r>
              <a:rPr lang="zh-CN" altLang="en-US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月</a:t>
            </a:r>
            <a:r>
              <a:rPr lang="en-US" altLang="zh-CN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7</a:t>
            </a:r>
            <a:r>
              <a:rPr lang="zh-CN" altLang="en-US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日</a:t>
            </a:r>
            <a:endParaRPr lang="zh-CN" altLang="en-US" dirty="0">
              <a:solidFill>
                <a:srgbClr val="24F4ED"/>
              </a:solidFill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9</a:t>
            </a:r>
            <a:r>
              <a:rPr lang="zh-CN" altLang="en-US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月</a:t>
            </a:r>
            <a:r>
              <a:rPr lang="en-US" altLang="zh-CN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7</a:t>
            </a:r>
            <a:r>
              <a:rPr lang="zh-CN" altLang="en-US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日</a:t>
            </a:r>
            <a:endParaRPr lang="zh-CN" altLang="en-US" dirty="0"/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9</a:t>
            </a:r>
            <a:r>
              <a:rPr lang="zh-CN" altLang="en-US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月</a:t>
            </a:r>
            <a:r>
              <a:rPr lang="en-US" altLang="zh-CN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7</a:t>
            </a:r>
            <a:r>
              <a:rPr lang="zh-CN" altLang="en-US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日</a:t>
            </a:r>
            <a:endParaRPr lang="zh-CN" altLang="en-US" dirty="0">
              <a:solidFill>
                <a:srgbClr val="FB2B52"/>
              </a:solidFill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3824067" y="2613392"/>
            <a:ext cx="45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9</a:t>
            </a:r>
            <a:r>
              <a:rPr lang="zh-CN" altLang="en-US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月</a:t>
            </a:r>
            <a:r>
              <a:rPr lang="en-US" altLang="zh-CN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7</a:t>
            </a:r>
            <a:r>
              <a:rPr lang="zh-CN" altLang="en-US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日</a:t>
            </a:r>
            <a:endParaRPr lang="zh-CN" altLang="en-US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4190904" y="2613392"/>
            <a:ext cx="12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无</a:t>
            </a:r>
            <a:endParaRPr lang="zh-CN" altLang="en-US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5460968" y="2613392"/>
            <a:ext cx="12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论</a:t>
            </a:r>
            <a:endParaRPr lang="zh-CN" altLang="en-US"/>
          </a:p>
        </p:txBody>
      </p:sp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6731032" y="2613392"/>
            <a:ext cx="12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是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学习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2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6" fill="hold">
                                          <p:stCondLst>
                                            <p:cond delay="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14" fill="hold">
                                          <p:stCondLst>
                                            <p:cond delay="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3" fill="hold">
                                          <p:stCondLst>
                                            <p:cond delay="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4825936" y="2613392"/>
            <a:ext cx="12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生</a:t>
            </a:r>
            <a:endParaRPr lang="zh-CN" altLang="en-US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6096000" y="2613392"/>
            <a:ext cx="1270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活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228672"/>
            <a:ext cx="83393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都会看到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积极乐观的我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1926336" y="2613392"/>
            <a:ext cx="8339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再重复一遍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2285904" y="2613392"/>
            <a:ext cx="3175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我的</a:t>
            </a:r>
            <a:endParaRPr lang="zh-CN" altLang="en-US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5461000" y="2613392"/>
            <a:ext cx="4445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关键词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乐观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乐观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乐观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乐观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2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6" fill="hold">
                                          <p:stCondLst>
                                            <p:cond delay="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14" fill="hold">
                                          <p:stCondLst>
                                            <p:cond delay="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3" fill="hold">
                                          <p:stCondLst>
                                            <p:cond delay="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/>
          <p:cNvSpPr txBox="1"/>
          <p:nvPr>
            <p:custDataLst>
              <p:tags r:id="rId1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旅游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825416" y="1843951"/>
            <a:ext cx="105411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smtClean="0">
                <a:solidFill>
                  <a:srgbClr val="24F4ED"/>
                </a:solidFill>
                <a:latin typeface="Arial Black" panose="020B0A04020102020204" pitchFamily="34" charset="0"/>
              </a:rPr>
              <a:t>这是我花了半个小时做的个人介绍</a:t>
            </a:r>
            <a:endParaRPr lang="zh-CN" altLang="en-US" dirty="0">
              <a:solidFill>
                <a:srgbClr val="24F4ED"/>
              </a:solidFill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825416" y="1843951"/>
            <a:ext cx="105411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smtClean="0">
                <a:solidFill>
                  <a:schemeClr val="bg1"/>
                </a:solidFill>
                <a:latin typeface="Arial Black" panose="020B0A04020102020204" pitchFamily="34" charset="0"/>
              </a:rPr>
              <a:t>这是我花了半个小时做的个人介绍</a:t>
            </a:r>
            <a:endParaRPr lang="zh-CN" altLang="en-US" dirty="0"/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825416" y="1843951"/>
            <a:ext cx="105411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smtClean="0">
                <a:solidFill>
                  <a:srgbClr val="FB2B52"/>
                </a:solidFill>
                <a:latin typeface="Arial Black" panose="020B0A04020102020204" pitchFamily="34" charset="0"/>
              </a:rPr>
              <a:t>这是我花了半个小时做的个人介绍</a:t>
            </a:r>
            <a:endParaRPr lang="zh-CN" altLang="en-US" dirty="0">
              <a:solidFill>
                <a:srgbClr val="FB2B52"/>
              </a:solidFill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825416" y="1843951"/>
            <a:ext cx="105411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这是我花了半个小时做的个人介绍</a:t>
            </a:r>
            <a:endParaRPr lang="zh-CN" altLang="en-US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433" fill="hold">
                                          <p:stCondLst>
                                            <p:cond delay="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433" fill="hold">
                                          <p:stCondLst>
                                            <p:cond delay="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433" fill="hold">
                                          <p:stCondLst>
                                            <p:cond delay="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"/>
          <p:cNvSpPr txBox="1"/>
          <p:nvPr>
            <p:custDataLst>
              <p:tags r:id="rId1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热情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"/>
          <p:cNvSpPr txBox="1"/>
          <p:nvPr>
            <p:custDataLst>
              <p:tags r:id="rId1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积极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"/>
          <p:cNvSpPr txBox="1"/>
          <p:nvPr>
            <p:custDataLst>
              <p:tags r:id="rId1"/>
            </p:custDataLst>
          </p:nvPr>
        </p:nvSpPr>
        <p:spPr>
          <a:xfrm>
            <a:off x="5199888" y="2998113"/>
            <a:ext cx="1792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开朗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8"/>
          <p:cNvSpPr txBox="1"/>
          <p:nvPr>
            <p:custDataLst>
              <p:tags r:id="rId1"/>
            </p:custDataLst>
          </p:nvPr>
        </p:nvSpPr>
        <p:spPr>
          <a:xfrm>
            <a:off x="4285488" y="2998113"/>
            <a:ext cx="36210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热爱生活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9"/>
          <p:cNvSpPr txBox="1"/>
          <p:nvPr>
            <p:custDataLst>
              <p:tags r:id="rId1"/>
            </p:custDataLst>
          </p:nvPr>
        </p:nvSpPr>
        <p:spPr>
          <a:xfrm>
            <a:off x="4559808" y="2998113"/>
            <a:ext cx="30723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乐于沟通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4190905" y="2998113"/>
            <a:ext cx="15875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我叫</a:t>
            </a:r>
            <a:endParaRPr lang="zh-CN" altLang="en-US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5778500" y="2998113"/>
            <a:ext cx="22225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XXX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1"/>
          <p:cNvSpPr txBox="1"/>
          <p:nvPr>
            <p:custDataLst>
              <p:tags r:id="rId1"/>
            </p:custDataLst>
          </p:nvPr>
        </p:nvSpPr>
        <p:spPr>
          <a:xfrm>
            <a:off x="3663696" y="2998113"/>
            <a:ext cx="48646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很高兴见到你们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2285904" y="2613392"/>
            <a:ext cx="3175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这群</a:t>
            </a:r>
            <a:endParaRPr lang="zh-CN" altLang="en-US" dirty="0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5461000" y="2613392"/>
            <a:ext cx="4445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美丽的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2657856" y="2613392"/>
            <a:ext cx="68762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24F4E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酷炫帅气的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24F4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文本框 3"/>
          <p:cNvSpPr txBox="1"/>
          <p:nvPr>
            <p:custDataLst>
              <p:tags r:id="rId2"/>
            </p:custDataLst>
          </p:nvPr>
        </p:nvSpPr>
        <p:spPr>
          <a:xfrm>
            <a:off x="2657856" y="2613392"/>
            <a:ext cx="68762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酷炫帅气的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PA-文本框 3"/>
          <p:cNvSpPr txBox="1"/>
          <p:nvPr>
            <p:custDataLst>
              <p:tags r:id="rId3"/>
            </p:custDataLst>
          </p:nvPr>
        </p:nvSpPr>
        <p:spPr>
          <a:xfrm>
            <a:off x="2657856" y="2613392"/>
            <a:ext cx="68762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smtClean="0">
                <a:ln>
                  <a:noFill/>
                </a:ln>
                <a:solidFill>
                  <a:srgbClr val="FB2B5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酷炫帅气的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srgbClr val="FB2B5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PA-文本框 3"/>
          <p:cNvSpPr txBox="1"/>
          <p:nvPr>
            <p:custDataLst>
              <p:tags r:id="rId4"/>
            </p:custDataLst>
          </p:nvPr>
        </p:nvSpPr>
        <p:spPr>
          <a:xfrm>
            <a:off x="2657856" y="2613392"/>
            <a:ext cx="68762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酷炫帅气的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2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6" fill="hold">
                                          <p:stCondLst>
                                            <p:cond delay="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14" fill="hold">
                                          <p:stCondLst>
                                            <p:cond delay="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33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3" fill="hold">
                                          <p:stCondLst>
                                            <p:cond delay="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33" fill="hold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041904" y="2613392"/>
            <a:ext cx="61081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小可爱们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2636469" y="2613392"/>
            <a:ext cx="12700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zh-CN" altLang="en-US" sz="16000" dirty="0">
                <a:solidFill>
                  <a:srgbClr val="FF0000"/>
                </a:solidFill>
                <a:ea typeface="微软雅黑" panose="020B0503020204020204" pitchFamily="34" charset="-122"/>
              </a:rPr>
              <a:t>皮</a:t>
            </a:r>
            <a:endParaRPr lang="zh-CN" altLang="en-US" sz="16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4949503" y="2613392"/>
            <a:ext cx="59091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zh-CN" altLang="en-US" sz="16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皮 </a:t>
            </a:r>
            <a:r>
              <a:rPr lang="en-US" altLang="zh-CN" sz="16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T</a:t>
            </a:r>
            <a:endParaRPr lang="zh-CN" altLang="en-US" sz="16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3197203" y="150140"/>
            <a:ext cx="5715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/>
              <a:t>在未来的</a:t>
            </a:r>
            <a:endParaRPr lang="zh-CN" altLang="en-US" sz="6000" dirty="0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1609702" y="1885706"/>
            <a:ext cx="8890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/>
              <a:t>日子里我</a:t>
            </a:r>
            <a:endParaRPr lang="zh-CN" altLang="en-US" sz="6000" dirty="0"/>
          </a:p>
        </p:txBody>
      </p:sp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339657" y="3164075"/>
            <a:ext cx="12027408" cy="350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6000" dirty="0"/>
              <a:t>们好好</a:t>
            </a:r>
            <a:r>
              <a:rPr lang="zh-CN" altLang="en-US" sz="6000" dirty="0" smtClean="0"/>
              <a:t>相处</a:t>
            </a:r>
            <a:endParaRPr lang="en-US" altLang="zh-CN" sz="6000" dirty="0" smtClean="0"/>
          </a:p>
          <a:p>
            <a:pPr>
              <a:lnSpc>
                <a:spcPct val="200000"/>
              </a:lnSpc>
            </a:pPr>
            <a:r>
              <a:rPr lang="zh-CN" altLang="en-US" sz="6000" dirty="0" smtClean="0"/>
              <a:t>取得理想成绩学有所成</a:t>
            </a:r>
            <a:endParaRPr lang="zh-CN" altLang="en-US" sz="6000" dirty="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1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1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3505201" y="2613392"/>
            <a:ext cx="19557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rgbClr val="000000"/>
                </a:solidFill>
              </a:rPr>
              <a:t>XX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5460969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老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6731032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师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2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2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4596384" y="2613392"/>
            <a:ext cx="29992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</a:t>
            </a:r>
            <a:endParaRPr kumimoji="0" lang="zh-CN" altLang="en-US" sz="1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4596384" y="305068"/>
            <a:ext cx="299923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</a:t>
            </a:r>
            <a:endParaRPr kumimoji="0" lang="zh-CN" altLang="en-US" sz="20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4825937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你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6096000" y="2613392"/>
            <a:ext cx="1270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们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910584" y="2228672"/>
            <a:ext cx="4370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你们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361944" y="1920895"/>
            <a:ext cx="546811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你们</a:t>
            </a:r>
            <a:endParaRPr kumimoji="0" lang="zh-CN" altLang="en-US" sz="19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2476405" y="1920895"/>
            <a:ext cx="241306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9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的</a:t>
            </a:r>
            <a:endParaRPr lang="zh-CN" altLang="en-US" dirty="0"/>
          </a:p>
        </p:txBody>
      </p:sp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4889469" y="1920895"/>
            <a:ext cx="241306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9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聆</a:t>
            </a:r>
            <a:endParaRPr lang="zh-CN" altLang="en-US" dirty="0"/>
          </a:p>
        </p:txBody>
      </p:sp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7302532" y="1920895"/>
            <a:ext cx="241306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9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听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3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/>
          <p:cNvSpPr txBox="1"/>
          <p:nvPr>
            <p:custDataLst>
              <p:tags r:id="rId1"/>
            </p:custDataLst>
          </p:nvPr>
        </p:nvSpPr>
        <p:spPr>
          <a:xfrm>
            <a:off x="3824067" y="1843951"/>
            <a:ext cx="45438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介绍即将开始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5.2.8"/>
</p:tagLst>
</file>

<file path=ppt/tags/tag10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24989500"/>
  <p:tag name="SCENECOLOR-TEXT" val="Color_Theme"/>
  <p:tag name="SCENECOLOR-TEXT-VALUE" val="1"/>
  <p:tag name="SCANEADDTIONSP" val="false"/>
  <p:tag name="RESOURCEID" val="637032190125019479"/>
  <p:tag name="SCENEID" val="Unkown"/>
  <p:tag name="SCENELINKIDS" val="2|3|4"/>
  <p:tag name="ANIMSTRING" val="294b7bf317c2d9e0d18e1bd24cbfd049"/>
</p:tagLst>
</file>

<file path=ppt/tags/tag100.xml><?xml version="1.0" encoding="utf-8"?>
<p:tagLst xmlns:p="http://schemas.openxmlformats.org/presentationml/2006/main">
  <p:tag name="PA" val="v5.2.8"/>
</p:tagLst>
</file>

<file path=ppt/tags/tag101.xml><?xml version="1.0" encoding="utf-8"?>
<p:tagLst xmlns:p="http://schemas.openxmlformats.org/presentationml/2006/main">
  <p:tag name="RESOURCELIBID_LIB" val="57403"/>
</p:tagLst>
</file>

<file path=ppt/tags/tag102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40870380"/>
  <p:tag name="SCENECOLOR-TEXT" val="Color_Theme"/>
  <p:tag name="SCENECOLOR-TEXT-VALUE" val="3"/>
  <p:tag name="RESOURCEID" val="637032190140900364"/>
  <p:tag name="SCENEID" val="Unkown"/>
  <p:tag name="SCENELINKIDS" val="2|3|4|5"/>
  <p:tag name="ANIMSTRING" val="bd1cf8d96bd1daa01138426dbf6166dd"/>
</p:tagLst>
</file>

<file path=ppt/tags/tag103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40870380"/>
  <p:tag name="SCENECOLOR-TEXT" val="Color_Theme"/>
  <p:tag name="SCENECOLOR-TEXT-VALUE" val="1"/>
  <p:tag name="RESOURCEID" val="637032190140900364"/>
  <p:tag name="SCENEID" val="Unkown"/>
  <p:tag name="SCENELINKIDS" val="2|3|4|5"/>
  <p:tag name="ANIMSTRING" val="bd1cf8d96bd1daa01138426dbf6166dd"/>
</p:tagLst>
</file>

<file path=ppt/tags/tag104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40870380"/>
  <p:tag name="SCENECOLOR-TEXT" val="Color_Theme"/>
  <p:tag name="SCENECOLOR-TEXT-VALUE" val="2"/>
  <p:tag name="RESOURCEID" val="637032190140900364"/>
  <p:tag name="SCENEID" val="Unkown"/>
  <p:tag name="SCENELINKIDS" val="2|3|4|5"/>
  <p:tag name="ANIMSTRING" val="bd1cf8d96bd1daa01138426dbf6166dd"/>
</p:tagLst>
</file>

<file path=ppt/tags/tag105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40870380"/>
  <p:tag name="SCENECOLOR-TEXT" val="Color_Theme"/>
  <p:tag name="SCENECOLOR-TEXT-VALUE" val="1"/>
  <p:tag name="SCANEADDTIONSP" val="false"/>
  <p:tag name="RESOURCEID" val="637032190140900364"/>
  <p:tag name="SCENEID" val="Unkown"/>
  <p:tag name="SCENELINKIDS" val="2|3|4|5"/>
  <p:tag name="ANIMSTRING" val="bd1cf8d96bd1daa01138426dbf6166dd"/>
</p:tagLst>
</file>

<file path=ppt/tags/tag106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107.xml><?xml version="1.0" encoding="utf-8"?>
<p:tagLst xmlns:p="http://schemas.openxmlformats.org/presentationml/2006/main">
  <p:tag name="PA" val="v5.2.8"/>
</p:tagLst>
</file>

<file path=ppt/tags/tag108.xml><?xml version="1.0" encoding="utf-8"?>
<p:tagLst xmlns:p="http://schemas.openxmlformats.org/presentationml/2006/main">
  <p:tag name="RESOURCELIBID_LIB" val="57403"/>
</p:tagLst>
</file>

<file path=ppt/tags/tag109.xml><?xml version="1.0" encoding="utf-8"?>
<p:tagLst xmlns:p="http://schemas.openxmlformats.org/presentationml/2006/main">
  <p:tag name="PA" val="v5.2.8"/>
</p:tagLst>
</file>

<file path=ppt/tags/tag11.xml><?xml version="1.0" encoding="utf-8"?>
<p:tagLst xmlns:p="http://schemas.openxmlformats.org/presentationml/2006/main">
  <p:tag name="COLORS" val="1,0|2,5385211|3,15594532"/>
  <p:tag name="LINKREPLACED" val="True"/>
  <p:tag name="RESOURCELIBID_LIB" val="57403"/>
</p:tagLst>
</file>

<file path=ppt/tags/tag110.xml><?xml version="1.0" encoding="utf-8"?>
<p:tagLst xmlns:p="http://schemas.openxmlformats.org/presentationml/2006/main">
  <p:tag name="RESOURCELIBID_LIB" val="57403"/>
</p:tagLst>
</file>

<file path=ppt/tags/tag111.xml><?xml version="1.0" encoding="utf-8"?>
<p:tagLst xmlns:p="http://schemas.openxmlformats.org/presentationml/2006/main">
  <p:tag name="PA" val="v5.2.8"/>
</p:tagLst>
</file>

<file path=ppt/tags/tag112.xml><?xml version="1.0" encoding="utf-8"?>
<p:tagLst xmlns:p="http://schemas.openxmlformats.org/presentationml/2006/main">
  <p:tag name="PA" val="v5.2.8"/>
</p:tagLst>
</file>

<file path=ppt/tags/tag113.xml><?xml version="1.0" encoding="utf-8"?>
<p:tagLst xmlns:p="http://schemas.openxmlformats.org/presentationml/2006/main">
  <p:tag name="RESOURCELIBID_LIB" val="57403"/>
</p:tagLst>
</file>

<file path=ppt/tags/tag114.xml><?xml version="1.0" encoding="utf-8"?>
<p:tagLst xmlns:p="http://schemas.openxmlformats.org/presentationml/2006/main">
  <p:tag name="PA" val="v5.2.8"/>
</p:tagLst>
</file>

<file path=ppt/tags/tag115.xml><?xml version="1.0" encoding="utf-8"?>
<p:tagLst xmlns:p="http://schemas.openxmlformats.org/presentationml/2006/main">
  <p:tag name="RESOURCELIBID_LIB" val="57403"/>
</p:tagLst>
</file>

<file path=ppt/tags/tag116.xml><?xml version="1.0" encoding="utf-8"?>
<p:tagLst xmlns:p="http://schemas.openxmlformats.org/presentationml/2006/main">
  <p:tag name="PA" val="v5.2.8"/>
</p:tagLst>
</file>

<file path=ppt/tags/tag117.xml><?xml version="1.0" encoding="utf-8"?>
<p:tagLst xmlns:p="http://schemas.openxmlformats.org/presentationml/2006/main">
  <p:tag name="RESOURCELIBID_LIB" val="57403"/>
</p:tagLst>
</file>

<file path=ppt/tags/tag118.xml><?xml version="1.0" encoding="utf-8"?>
<p:tagLst xmlns:p="http://schemas.openxmlformats.org/presentationml/2006/main">
  <p:tag name="PA" val="v5.2.8"/>
</p:tagLst>
</file>

<file path=ppt/tags/tag119.xml><?xml version="1.0" encoding="utf-8"?>
<p:tagLst xmlns:p="http://schemas.openxmlformats.org/presentationml/2006/main">
  <p:tag name="RESOURCELIBID_LIB" val="57403"/>
</p:tagLst>
</file>

<file path=ppt/tags/tag12.xml><?xml version="1.0" encoding="utf-8"?>
<p:tagLst xmlns:p="http://schemas.openxmlformats.org/presentationml/2006/main">
  <p:tag name="PA" val="v5.2.8"/>
</p:tagLst>
</file>

<file path=ppt/tags/tag120.xml><?xml version="1.0" encoding="utf-8"?>
<p:tagLst xmlns:p="http://schemas.openxmlformats.org/presentationml/2006/main">
  <p:tag name="PA" val="v5.2.8"/>
</p:tagLst>
</file>

<file path=ppt/tags/tag121.xml><?xml version="1.0" encoding="utf-8"?>
<p:tagLst xmlns:p="http://schemas.openxmlformats.org/presentationml/2006/main">
  <p:tag name="PA" val="v5.2.8"/>
</p:tagLst>
</file>

<file path=ppt/tags/tag122.xml><?xml version="1.0" encoding="utf-8"?>
<p:tagLst xmlns:p="http://schemas.openxmlformats.org/presentationml/2006/main">
  <p:tag name="PA" val="v5.2.8"/>
</p:tagLst>
</file>

<file path=ppt/tags/tag123.xml><?xml version="1.0" encoding="utf-8"?>
<p:tagLst xmlns:p="http://schemas.openxmlformats.org/presentationml/2006/main">
  <p:tag name="RESOURCELIBID_LIB" val="57403"/>
</p:tagLst>
</file>

<file path=ppt/tags/tag124.xml><?xml version="1.0" encoding="utf-8"?>
<p:tagLst xmlns:p="http://schemas.openxmlformats.org/presentationml/2006/main">
  <p:tag name="PA" val="v5.2.8"/>
</p:tagLst>
</file>

<file path=ppt/tags/tag125.xml><?xml version="1.0" encoding="utf-8"?>
<p:tagLst xmlns:p="http://schemas.openxmlformats.org/presentationml/2006/main">
  <p:tag name="RESOURCELIBID_LIB" val="57403"/>
</p:tagLst>
</file>

<file path=ppt/tags/tag126.xml><?xml version="1.0" encoding="utf-8"?>
<p:tagLst xmlns:p="http://schemas.openxmlformats.org/presentationml/2006/main">
  <p:tag name="PA" val="v5.2.8"/>
</p:tagLst>
</file>

<file path=ppt/tags/tag127.xml><?xml version="1.0" encoding="utf-8"?>
<p:tagLst xmlns:p="http://schemas.openxmlformats.org/presentationml/2006/main">
  <p:tag name="RESOURCELIBID_LIB" val="57403"/>
</p:tagLst>
</file>

<file path=ppt/tags/tag128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032190166246019"/>
  <p:tag name="RESOURCEID" val="637032190166255858"/>
  <p:tag name="SCENEID" val="Unkown"/>
  <p:tag name="SCENELINKIDS" val="2|3|4|5"/>
  <p:tag name="ANIMSTRING" val="bd1cf8d96bd1daa01138426dbf6166dd"/>
  <p:tag name="PA" val="v5.2.8"/>
</p:tagLst>
</file>

<file path=ppt/tags/tag129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抖音图形"/>
  <p:tag name="LOOPID" val="637032190166246019"/>
  <p:tag name="RESOURCEID" val="637032190166255858"/>
  <p:tag name="SCENEID" val="Unkown"/>
  <p:tag name="SCENELINKIDS" val="2|3|4|5"/>
  <p:tag name="ANIMSTRING" val="bd1cf8d96bd1daa01138426dbf6166dd"/>
  <p:tag name="PA" val="v5.2.8"/>
</p:tagLst>
</file>

<file path=ppt/tags/tag13.xml><?xml version="1.0" encoding="utf-8"?>
<p:tagLst xmlns:p="http://schemas.openxmlformats.org/presentationml/2006/main">
  <p:tag name="RESOURCELIBID_LIB" val="57403"/>
</p:tagLst>
</file>

<file path=ppt/tags/tag130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032190166246019"/>
  <p:tag name="RESOURCEID" val="637032190166255858"/>
  <p:tag name="SCENEID" val="Unkown"/>
  <p:tag name="SCENELINKIDS" val="2|3|4|5"/>
  <p:tag name="ANIMSTRING" val="bd1cf8d96bd1daa01138426dbf6166dd"/>
  <p:tag name="PA" val="v5.2.8"/>
</p:tagLst>
</file>

<file path=ppt/tags/tag131.xml><?xml version="1.0" encoding="utf-8"?>
<p:tagLst xmlns:p="http://schemas.openxmlformats.org/presentationml/2006/main">
  <p:tag name="PA" val="v5.2.8"/>
  <p:tag name="SHADOWSRC" val="true"/>
  <p:tag name="SCENESHAPETYPE" val="SceneShape"/>
  <p:tag name="SCENESHAPESUBTYPE" val="ScenePicShape"/>
  <p:tag name="SCENESHAPENAME" val="抖音图形"/>
  <p:tag name="LOOPID" val="637032190166246019"/>
  <p:tag name="SCANEADDTIONSP" val="false"/>
  <p:tag name="RESOURCEID" val="637032190166255858"/>
  <p:tag name="SCENEID" val="Unkown"/>
  <p:tag name="SCENELINKIDS" val="2|3|4|5"/>
  <p:tag name="ANIMSTRING" val="bd1cf8d96bd1daa01138426dbf6166dd"/>
</p:tagLst>
</file>

<file path=ppt/tags/tag132.xml><?xml version="1.0" encoding="utf-8"?>
<p:tagLst xmlns:p="http://schemas.openxmlformats.org/presentationml/2006/main">
  <p:tag name="COLORS" val="1,5385211,抖音主题色|2,15594532,抖音主题色"/>
  <p:tag name="LINKREPLACED" val="True"/>
  <p:tag name="RESOURCELIBID_LIB" val="57403"/>
</p:tagLst>
</file>

<file path=ppt/tags/tag133.xml><?xml version="1.0" encoding="utf-8"?>
<p:tagLst xmlns:p="http://schemas.openxmlformats.org/presentationml/2006/main">
  <p:tag name="FIXEDCOLORSHADOW" val="15594532"/>
  <p:tag name="SCANEADDTIONSP" val="true"/>
  <p:tag name="SCENESHAPETYPE" val="SceneShape"/>
  <p:tag name="SCENESHAPESUBTYPE" val="ScenePicShape"/>
  <p:tag name="SCENESHAPENAME" val="抖音图形"/>
  <p:tag name="LOOPID" val="637032190174261249"/>
  <p:tag name="RESOURCEID" val="637032190174271242"/>
  <p:tag name="SCENEID" val="Unkown"/>
  <p:tag name="SCENELINKIDS" val="2|3|4|5"/>
  <p:tag name="ANIMSTRING" val="bd1cf8d96bd1daa01138426dbf6166dd"/>
  <p:tag name="PA" val="v5.2.8"/>
</p:tagLst>
</file>

<file path=ppt/tags/tag134.xml><?xml version="1.0" encoding="utf-8"?>
<p:tagLst xmlns:p="http://schemas.openxmlformats.org/presentationml/2006/main">
  <p:tag name="PA" val="v5.2.8"/>
  <p:tag name="SCANEADDTIONSP" val="true"/>
  <p:tag name="SCENESHAPETYPE" val="SceneShape"/>
  <p:tag name="SCENESHAPESUBTYPE" val="ScenePicShape"/>
  <p:tag name="SCENESHAPENAME" val="抖音图形"/>
  <p:tag name="LOOPID" val="637032190174261249"/>
  <p:tag name="RESOURCEID" val="637032190174271242"/>
  <p:tag name="SCENEID" val="Unkown"/>
  <p:tag name="SCENELINKIDS" val="2|3|4|5"/>
  <p:tag name="ANIMSTRING" val="bd1cf8d96bd1daa01138426dbf6166dd"/>
</p:tagLst>
</file>

<file path=ppt/tags/tag135.xml><?xml version="1.0" encoding="utf-8"?>
<p:tagLst xmlns:p="http://schemas.openxmlformats.org/presentationml/2006/main">
  <p:tag name="FIXEDCOLORSHADOW" val="5385211"/>
  <p:tag name="SCANEADDTIONSP" val="true"/>
  <p:tag name="SCENESHAPETYPE" val="SceneShape"/>
  <p:tag name="SCENESHAPESUBTYPE" val="ScenePicShape"/>
  <p:tag name="SCENESHAPENAME" val="抖音图形"/>
  <p:tag name="LOOPID" val="637032190174261249"/>
  <p:tag name="RESOURCEID" val="637032190174271242"/>
  <p:tag name="SCENEID" val="Unkown"/>
  <p:tag name="SCENELINKIDS" val="2|3|4|5"/>
  <p:tag name="ANIMSTRING" val="bd1cf8d96bd1daa01138426dbf6166dd"/>
  <p:tag name="PA" val="v5.2.8"/>
</p:tagLst>
</file>

<file path=ppt/tags/tag136.xml><?xml version="1.0" encoding="utf-8"?>
<p:tagLst xmlns:p="http://schemas.openxmlformats.org/presentationml/2006/main">
  <p:tag name="RESOURCELIBID_SHAPE" val="18114"/>
  <p:tag name="RESOURCELIB_SHAPETYPE" val="5"/>
  <p:tag name="PA" val="v5.2.8"/>
  <p:tag name="SHADOWSRC" val="true"/>
  <p:tag name="SCENESHAPETYPE" val="SceneShape"/>
  <p:tag name="SCENESHAPESUBTYPE" val="ScenePicShape"/>
  <p:tag name="SCENESHAPENAME" val="抖音图形"/>
  <p:tag name="LOOPID" val="637032190174261249"/>
  <p:tag name="SCANEADDTIONSP" val="false"/>
  <p:tag name="RESOURCEID" val="637032190174271242"/>
  <p:tag name="SCENEID" val="Unkown"/>
  <p:tag name="SCENELINKIDS" val="2|3|4|5"/>
  <p:tag name="ANIMSTRING" val="bd1cf8d96bd1daa01138426dbf6166dd"/>
</p:tagLst>
</file>

<file path=ppt/tags/tag137.xml><?xml version="1.0" encoding="utf-8"?>
<p:tagLst xmlns:p="http://schemas.openxmlformats.org/presentationml/2006/main">
  <p:tag name="COLORS" val="1,5385211,抖音主题色|2,15594532,抖音主题色"/>
  <p:tag name="LINKREPLACED" val="True"/>
  <p:tag name="RESOURCELIBID_LIB" val="57403"/>
</p:tagLst>
</file>

<file path=ppt/tags/tag138.xml><?xml version="1.0" encoding="utf-8"?>
<p:tagLst xmlns:p="http://schemas.openxmlformats.org/presentationml/2006/main">
  <p:tag name="RESOURCELIBID_SHAPE" val="2481"/>
  <p:tag name="RESOURCELIB_SHAPETYPE" val="5"/>
  <p:tag name="PA" val="v5.2.8"/>
</p:tagLst>
</file>

<file path=ppt/tags/tag139.xml><?xml version="1.0" encoding="utf-8"?>
<p:tagLst xmlns:p="http://schemas.openxmlformats.org/presentationml/2006/main">
  <p:tag name="RESOURCELIBID_LIB" val="57403"/>
</p:tagLst>
</file>

<file path=ppt/tags/tag14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26088840"/>
  <p:tag name="SCENECOLOR-TEXT" val="Color_Theme"/>
  <p:tag name="SCENECOLOR-TEXT-VALUE" val="3"/>
  <p:tag name="RESOURCEID" val="637032190126128826"/>
  <p:tag name="SCENEID" val="Unkown"/>
  <p:tag name="SCENELINKIDS" val="2|3|4|5"/>
  <p:tag name="ANIMSTRING" val="bd1cf8d96bd1daa01138426dbf6166dd"/>
</p:tagLst>
</file>

<file path=ppt/tags/tag140.xml><?xml version="1.0" encoding="utf-8"?>
<p:tagLst xmlns:p="http://schemas.openxmlformats.org/presentationml/2006/main">
  <p:tag name="RESOURCELIBID_SHAPE" val="2242"/>
  <p:tag name="RESOURCELIB_SHAPETYPE" val="5"/>
  <p:tag name="PA" val="v5.2.8"/>
</p:tagLst>
</file>

<file path=ppt/tags/tag141.xml><?xml version="1.0" encoding="utf-8"?>
<p:tagLst xmlns:p="http://schemas.openxmlformats.org/presentationml/2006/main">
  <p:tag name="RESOURCELIBID_LIB" val="57403"/>
</p:tagLst>
</file>

<file path=ppt/tags/tag142.xml><?xml version="1.0" encoding="utf-8"?>
<p:tagLst xmlns:p="http://schemas.openxmlformats.org/presentationml/2006/main">
  <p:tag name="PA" val="v5.2.8"/>
</p:tagLst>
</file>

<file path=ppt/tags/tag143.xml><?xml version="1.0" encoding="utf-8"?>
<p:tagLst xmlns:p="http://schemas.openxmlformats.org/presentationml/2006/main">
  <p:tag name="RESOURCELIBID_LIB" val="57403"/>
</p:tagLst>
</file>

<file path=ppt/tags/tag144.xml><?xml version="1.0" encoding="utf-8"?>
<p:tagLst xmlns:p="http://schemas.openxmlformats.org/presentationml/2006/main">
  <p:tag name="PA" val="v5.2.8"/>
</p:tagLst>
</file>

<file path=ppt/tags/tag145.xml><?xml version="1.0" encoding="utf-8"?>
<p:tagLst xmlns:p="http://schemas.openxmlformats.org/presentationml/2006/main">
  <p:tag name="RESOURCELIBID_LIB" val="57403"/>
</p:tagLst>
</file>

<file path=ppt/tags/tag146.xml><?xml version="1.0" encoding="utf-8"?>
<p:tagLst xmlns:p="http://schemas.openxmlformats.org/presentationml/2006/main">
  <p:tag name="PA" val="v5.2.8"/>
</p:tagLst>
</file>

<file path=ppt/tags/tag147.xml><?xml version="1.0" encoding="utf-8"?>
<p:tagLst xmlns:p="http://schemas.openxmlformats.org/presentationml/2006/main">
  <p:tag name="RESOURCELIBID_LIB" val="57403"/>
</p:tagLst>
</file>

<file path=ppt/tags/tag148.xml><?xml version="1.0" encoding="utf-8"?>
<p:tagLst xmlns:p="http://schemas.openxmlformats.org/presentationml/2006/main">
  <p:tag name="PA" val="v5.2.8"/>
</p:tagLst>
</file>

<file path=ppt/tags/tag149.xml><?xml version="1.0" encoding="utf-8"?>
<p:tagLst xmlns:p="http://schemas.openxmlformats.org/presentationml/2006/main">
  <p:tag name="RESOURCELIBID_LIB" val="57403"/>
</p:tagLst>
</file>

<file path=ppt/tags/tag15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26088840"/>
  <p:tag name="SCENECOLOR-TEXT" val="Color_Theme"/>
  <p:tag name="SCENECOLOR-TEXT-VALUE" val="1"/>
  <p:tag name="RESOURCEID" val="637032190126128826"/>
  <p:tag name="SCENEID" val="Unkown"/>
  <p:tag name="SCENELINKIDS" val="2|3|4|5"/>
  <p:tag name="ANIMSTRING" val="bd1cf8d96bd1daa01138426dbf6166dd"/>
</p:tagLst>
</file>

<file path=ppt/tags/tag150.xml><?xml version="1.0" encoding="utf-8"?>
<p:tagLst xmlns:p="http://schemas.openxmlformats.org/presentationml/2006/main">
  <p:tag name="RESOURCELIBID_SHAPE" val="17735"/>
  <p:tag name="RESOURCELIB_SHAPETYPE" val="5"/>
  <p:tag name="PA" val="v5.2.8"/>
</p:tagLst>
</file>

<file path=ppt/tags/tag151.xml><?xml version="1.0" encoding="utf-8"?>
<p:tagLst xmlns:p="http://schemas.openxmlformats.org/presentationml/2006/main">
  <p:tag name="RESOURCELIBID_LIB" val="57403"/>
</p:tagLst>
</file>

<file path=ppt/tags/tag152.xml><?xml version="1.0" encoding="utf-8"?>
<p:tagLst xmlns:p="http://schemas.openxmlformats.org/presentationml/2006/main">
  <p:tag name="RESOURCELIBID_SHAPE" val="15860"/>
  <p:tag name="RESOURCELIB_SHAPETYPE" val="5"/>
  <p:tag name="PA" val="v5.2.8"/>
</p:tagLst>
</file>

<file path=ppt/tags/tag153.xml><?xml version="1.0" encoding="utf-8"?>
<p:tagLst xmlns:p="http://schemas.openxmlformats.org/presentationml/2006/main">
  <p:tag name="RESOURCELIBID_LIB" val="57403"/>
</p:tagLst>
</file>

<file path=ppt/tags/tag154.xml><?xml version="1.0" encoding="utf-8"?>
<p:tagLst xmlns:p="http://schemas.openxmlformats.org/presentationml/2006/main">
  <p:tag name="PA" val="v5.2.8"/>
</p:tagLst>
</file>

<file path=ppt/tags/tag155.xml><?xml version="1.0" encoding="utf-8"?>
<p:tagLst xmlns:p="http://schemas.openxmlformats.org/presentationml/2006/main">
  <p:tag name="RESOURCELIBID_LIB" val="57403"/>
</p:tagLst>
</file>

<file path=ppt/tags/tag156.xml><?xml version="1.0" encoding="utf-8"?>
<p:tagLst xmlns:p="http://schemas.openxmlformats.org/presentationml/2006/main">
  <p:tag name="PA" val="v5.2.8"/>
</p:tagLst>
</file>

<file path=ppt/tags/tag157.xml><?xml version="1.0" encoding="utf-8"?>
<p:tagLst xmlns:p="http://schemas.openxmlformats.org/presentationml/2006/main">
  <p:tag name="RESOURCELIBID_LIB" val="57403"/>
</p:tagLst>
</file>

<file path=ppt/tags/tag158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76719847"/>
  <p:tag name="SCENECOLOR-TEXT" val="Color_Theme"/>
  <p:tag name="SCENECOLOR-TEXT-VALUE" val="3"/>
  <p:tag name="RESOURCEID" val="637032190176749836"/>
  <p:tag name="SCENEID" val="Unkown"/>
  <p:tag name="SCENELINKIDS" val="2|3|4|5"/>
  <p:tag name="ANIMSTRING" val="bd1cf8d96bd1daa01138426dbf6166dd"/>
</p:tagLst>
</file>

<file path=ppt/tags/tag159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76719847"/>
  <p:tag name="SCENECOLOR-TEXT" val="Color_Theme"/>
  <p:tag name="SCENECOLOR-TEXT-VALUE" val="1"/>
  <p:tag name="RESOURCEID" val="637032190176749836"/>
  <p:tag name="SCENEID" val="Unkown"/>
  <p:tag name="SCENELINKIDS" val="2|3|4|5"/>
  <p:tag name="ANIMSTRING" val="bd1cf8d96bd1daa01138426dbf6166dd"/>
</p:tagLst>
</file>

<file path=ppt/tags/tag16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26088840"/>
  <p:tag name="SCENECOLOR-TEXT" val="Color_Theme"/>
  <p:tag name="SCENECOLOR-TEXT-VALUE" val="2"/>
  <p:tag name="RESOURCEID" val="637032190126128826"/>
  <p:tag name="SCENEID" val="Unkown"/>
  <p:tag name="SCENELINKIDS" val="2|3|4|5"/>
  <p:tag name="ANIMSTRING" val="bd1cf8d96bd1daa01138426dbf6166dd"/>
</p:tagLst>
</file>

<file path=ppt/tags/tag160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76719847"/>
  <p:tag name="SCENECOLOR-TEXT" val="Color_Theme"/>
  <p:tag name="SCENECOLOR-TEXT-VALUE" val="2"/>
  <p:tag name="RESOURCEID" val="637032190176749836"/>
  <p:tag name="SCENEID" val="Unkown"/>
  <p:tag name="SCENELINKIDS" val="2|3|4|5"/>
  <p:tag name="ANIMSTRING" val="bd1cf8d96bd1daa01138426dbf6166dd"/>
</p:tagLst>
</file>

<file path=ppt/tags/tag161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76719847"/>
  <p:tag name="SCENECOLOR-TEXT" val="Color_Theme"/>
  <p:tag name="SCENECOLOR-TEXT-VALUE" val="1"/>
  <p:tag name="SCANEADDTIONSP" val="false"/>
  <p:tag name="RESOURCEID" val="637032190176749836"/>
  <p:tag name="SCENEID" val="Unkown"/>
  <p:tag name="SCENELINKIDS" val="2|3|4|5"/>
  <p:tag name="ANIMSTRING" val="bd1cf8d96bd1daa01138426dbf6166dd"/>
</p:tagLst>
</file>

<file path=ppt/tags/tag162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163.xml><?xml version="1.0" encoding="utf-8"?>
<p:tagLst xmlns:p="http://schemas.openxmlformats.org/presentationml/2006/main">
  <p:tag name="PA" val="v5.2.8"/>
</p:tagLst>
</file>

<file path=ppt/tags/tag164.xml><?xml version="1.0" encoding="utf-8"?>
<p:tagLst xmlns:p="http://schemas.openxmlformats.org/presentationml/2006/main">
  <p:tag name="PA" val="v5.2.8"/>
</p:tagLst>
</file>

<file path=ppt/tags/tag165.xml><?xml version="1.0" encoding="utf-8"?>
<p:tagLst xmlns:p="http://schemas.openxmlformats.org/presentationml/2006/main">
  <p:tag name="PA" val="v5.2.8"/>
</p:tagLst>
</file>

<file path=ppt/tags/tag166.xml><?xml version="1.0" encoding="utf-8"?>
<p:tagLst xmlns:p="http://schemas.openxmlformats.org/presentationml/2006/main">
  <p:tag name="RESOURCELIBID_LIB" val="57403"/>
</p:tagLst>
</file>

<file path=ppt/tags/tag167.xml><?xml version="1.0" encoding="utf-8"?>
<p:tagLst xmlns:p="http://schemas.openxmlformats.org/presentationml/2006/main">
  <p:tag name="PA" val="v5.2.8"/>
</p:tagLst>
</file>

<file path=ppt/tags/tag168.xml><?xml version="1.0" encoding="utf-8"?>
<p:tagLst xmlns:p="http://schemas.openxmlformats.org/presentationml/2006/main">
  <p:tag name="PA" val="v5.2.8"/>
</p:tagLst>
</file>

<file path=ppt/tags/tag169.xml><?xml version="1.0" encoding="utf-8"?>
<p:tagLst xmlns:p="http://schemas.openxmlformats.org/presentationml/2006/main">
  <p:tag name="RESOURCELIBID_LIB" val="57403"/>
</p:tagLst>
</file>

<file path=ppt/tags/tag17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26088840"/>
  <p:tag name="SCENECOLOR-TEXT" val="Color_Theme"/>
  <p:tag name="SCENECOLOR-TEXT-VALUE" val="1"/>
  <p:tag name="SCANEADDTIONSP" val="false"/>
  <p:tag name="RESOURCEID" val="637032190126128826"/>
  <p:tag name="SCENEID" val="Unkown"/>
  <p:tag name="SCENELINKIDS" val="2|3|4|5"/>
  <p:tag name="ANIMSTRING" val="bd1cf8d96bd1daa01138426dbf6166dd"/>
</p:tagLst>
</file>

<file path=ppt/tags/tag170.xml><?xml version="1.0" encoding="utf-8"?>
<p:tagLst xmlns:p="http://schemas.openxmlformats.org/presentationml/2006/main">
  <p:tag name="PA" val="v5.2.8"/>
</p:tagLst>
</file>

<file path=ppt/tags/tag171.xml><?xml version="1.0" encoding="utf-8"?>
<p:tagLst xmlns:p="http://schemas.openxmlformats.org/presentationml/2006/main">
  <p:tag name="PA" val="v5.2.8"/>
</p:tagLst>
</file>

<file path=ppt/tags/tag172.xml><?xml version="1.0" encoding="utf-8"?>
<p:tagLst xmlns:p="http://schemas.openxmlformats.org/presentationml/2006/main">
  <p:tag name="PA" val="v5.2.8"/>
</p:tagLst>
</file>

<file path=ppt/tags/tag173.xml><?xml version="1.0" encoding="utf-8"?>
<p:tagLst xmlns:p="http://schemas.openxmlformats.org/presentationml/2006/main">
  <p:tag name="RESOURCELIBID_LIB" val="57403"/>
</p:tagLst>
</file>

<file path=ppt/tags/tag174.xml><?xml version="1.0" encoding="utf-8"?>
<p:tagLst xmlns:p="http://schemas.openxmlformats.org/presentationml/2006/main">
  <p:tag name="PA" val="v5.2.8"/>
</p:tagLst>
</file>

<file path=ppt/tags/tag175.xml><?xml version="1.0" encoding="utf-8"?>
<p:tagLst xmlns:p="http://schemas.openxmlformats.org/presentationml/2006/main">
  <p:tag name="RESOURCELIBID_LIB" val="57403"/>
</p:tagLst>
</file>

<file path=ppt/tags/tag176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80547647"/>
  <p:tag name="SCENECOLOR-TEXT" val="Color_Theme"/>
  <p:tag name="SCENECOLOR-TEXT-VALUE" val="3"/>
  <p:tag name="RESOURCEID" val="637032190180567633"/>
  <p:tag name="SCENEID" val="Unkown"/>
  <p:tag name="SCENELINKIDS" val="2|3|4|5"/>
  <p:tag name="ANIMSTRING" val="bd1cf8d96bd1daa01138426dbf6166dd"/>
</p:tagLst>
</file>

<file path=ppt/tags/tag177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80547647"/>
  <p:tag name="SCENECOLOR-TEXT" val="Color_Theme"/>
  <p:tag name="SCENECOLOR-TEXT-VALUE" val="1"/>
  <p:tag name="RESOURCEID" val="637032190180567633"/>
  <p:tag name="SCENEID" val="Unkown"/>
  <p:tag name="SCENELINKIDS" val="2|3|4|5"/>
  <p:tag name="ANIMSTRING" val="bd1cf8d96bd1daa01138426dbf6166dd"/>
</p:tagLst>
</file>

<file path=ppt/tags/tag178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80547647"/>
  <p:tag name="SCENECOLOR-TEXT" val="Color_Theme"/>
  <p:tag name="SCENECOLOR-TEXT-VALUE" val="2"/>
  <p:tag name="RESOURCEID" val="637032190180567633"/>
  <p:tag name="SCENEID" val="Unkown"/>
  <p:tag name="SCENELINKIDS" val="2|3|4|5"/>
  <p:tag name="ANIMSTRING" val="bd1cf8d96bd1daa01138426dbf6166dd"/>
</p:tagLst>
</file>

<file path=ppt/tags/tag179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80547647"/>
  <p:tag name="SCENECOLOR-TEXT" val="Color_Theme"/>
  <p:tag name="SCENECOLOR-TEXT-VALUE" val="1"/>
  <p:tag name="SCANEADDTIONSP" val="false"/>
  <p:tag name="RESOURCEID" val="637032190180567633"/>
  <p:tag name="SCENEID" val="Unkown"/>
  <p:tag name="SCENELINKIDS" val="2|3|4|5"/>
  <p:tag name="ANIMSTRING" val="bd1cf8d96bd1daa01138426dbf6166dd"/>
</p:tagLst>
</file>

<file path=ppt/tags/tag18.xml><?xml version="1.0" encoding="utf-8"?>
<p:tagLst xmlns:p="http://schemas.openxmlformats.org/presentationml/2006/main">
  <p:tag name="COLORS" val="1,0|2,5385211|3,15594532"/>
  <p:tag name="LINKREPLACED" val="True"/>
  <p:tag name="RESOURCELIBID_LIB" val="57403"/>
</p:tagLst>
</file>

<file path=ppt/tags/tag180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181.xml><?xml version="1.0" encoding="utf-8"?>
<p:tagLst xmlns:p="http://schemas.openxmlformats.org/presentationml/2006/main">
  <p:tag name="PA" val="v5.2.8"/>
</p:tagLst>
</file>

<file path=ppt/tags/tag182.xml><?xml version="1.0" encoding="utf-8"?>
<p:tagLst xmlns:p="http://schemas.openxmlformats.org/presentationml/2006/main">
  <p:tag name="PA" val="v5.2.8"/>
</p:tagLst>
</file>

<file path=ppt/tags/tag183.xml><?xml version="1.0" encoding="utf-8"?>
<p:tagLst xmlns:p="http://schemas.openxmlformats.org/presentationml/2006/main">
  <p:tag name="RESOURCELIBID_LIB" val="57403"/>
</p:tagLst>
</file>

<file path=ppt/tags/tag184.xml><?xml version="1.0" encoding="utf-8"?>
<p:tagLst xmlns:p="http://schemas.openxmlformats.org/presentationml/2006/main">
  <p:tag name="PA" val="v5.2.8"/>
</p:tagLst>
</file>

<file path=ppt/tags/tag185.xml><?xml version="1.0" encoding="utf-8"?>
<p:tagLst xmlns:p="http://schemas.openxmlformats.org/presentationml/2006/main">
  <p:tag name="RESOURCELIBID_LIB" val="57403"/>
</p:tagLst>
</file>

<file path=ppt/tags/tag186.xml><?xml version="1.0" encoding="utf-8"?>
<p:tagLst xmlns:p="http://schemas.openxmlformats.org/presentationml/2006/main">
  <p:tag name="PA" val="v5.2.8"/>
</p:tagLst>
</file>

<file path=ppt/tags/tag187.xml><?xml version="1.0" encoding="utf-8"?>
<p:tagLst xmlns:p="http://schemas.openxmlformats.org/presentationml/2006/main">
  <p:tag name="RESOURCELIBID_LIB" val="57403"/>
</p:tagLst>
</file>

<file path=ppt/tags/tag188.xml><?xml version="1.0" encoding="utf-8"?>
<p:tagLst xmlns:p="http://schemas.openxmlformats.org/presentationml/2006/main">
  <p:tag name="PA" val="v5.2.8"/>
</p:tagLst>
</file>

<file path=ppt/tags/tag189.xml><?xml version="1.0" encoding="utf-8"?>
<p:tagLst xmlns:p="http://schemas.openxmlformats.org/presentationml/2006/main">
  <p:tag name="RESOURCELIBID_LIB" val="57403"/>
</p:tagLst>
</file>

<file path=ppt/tags/tag19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27018390"/>
  <p:tag name="SCENECOLOR-TEXT" val="Color_Theme"/>
  <p:tag name="SCENECOLOR-TEXT-VALUE" val="3"/>
  <p:tag name="RESOURCEID" val="637032190127048295"/>
  <p:tag name="SCENEID" val="Unkown"/>
  <p:tag name="SCENELINKIDS" val="2|3|4|5"/>
  <p:tag name="ANIMSTRING" val="bd1cf8d96bd1daa01138426dbf6166dd"/>
</p:tagLst>
</file>

<file path=ppt/tags/tag190.xml><?xml version="1.0" encoding="utf-8"?>
<p:tagLst xmlns:p="http://schemas.openxmlformats.org/presentationml/2006/main">
  <p:tag name="PA" val="v5.2.8"/>
</p:tagLst>
</file>

<file path=ppt/tags/tag191.xml><?xml version="1.0" encoding="utf-8"?>
<p:tagLst xmlns:p="http://schemas.openxmlformats.org/presentationml/2006/main">
  <p:tag name="PA" val="v5.2.8"/>
</p:tagLst>
</file>

<file path=ppt/tags/tag192.xml><?xml version="1.0" encoding="utf-8"?>
<p:tagLst xmlns:p="http://schemas.openxmlformats.org/presentationml/2006/main">
  <p:tag name="RESOURCELIBID_LIB" val="57403"/>
</p:tagLst>
</file>

<file path=ppt/tags/tag193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84155584"/>
  <p:tag name="SCENECOLOR-TEXT" val="Color_Theme"/>
  <p:tag name="SCENECOLOR-TEXT-VALUE" val="3"/>
  <p:tag name="RESOURCEID" val="637032190184175575"/>
  <p:tag name="SCENEID" val="Unkown"/>
  <p:tag name="SCENELINKIDS" val="2|3|4|5"/>
  <p:tag name="ANIMSTRING" val="bd1cf8d96bd1daa01138426dbf6166dd"/>
</p:tagLst>
</file>

<file path=ppt/tags/tag194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84155584"/>
  <p:tag name="SCENECOLOR-TEXT" val="Color_Theme"/>
  <p:tag name="SCENECOLOR-TEXT-VALUE" val="1"/>
  <p:tag name="RESOURCEID" val="637032190184175575"/>
  <p:tag name="SCENEID" val="Unkown"/>
  <p:tag name="SCENELINKIDS" val="2|3|4|5"/>
  <p:tag name="ANIMSTRING" val="bd1cf8d96bd1daa01138426dbf6166dd"/>
</p:tagLst>
</file>

<file path=ppt/tags/tag195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84155584"/>
  <p:tag name="SCENECOLOR-TEXT" val="Color_Theme"/>
  <p:tag name="SCENECOLOR-TEXT-VALUE" val="2"/>
  <p:tag name="RESOURCEID" val="637032190184175575"/>
  <p:tag name="SCENEID" val="Unkown"/>
  <p:tag name="SCENELINKIDS" val="2|3|4|5"/>
  <p:tag name="ANIMSTRING" val="bd1cf8d96bd1daa01138426dbf6166dd"/>
</p:tagLst>
</file>

<file path=ppt/tags/tag196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84155584"/>
  <p:tag name="SCENECOLOR-TEXT" val="Color_Theme"/>
  <p:tag name="SCENECOLOR-TEXT-VALUE" val="1"/>
  <p:tag name="SCANEADDTIONSP" val="false"/>
  <p:tag name="RESOURCEID" val="637032190184175575"/>
  <p:tag name="SCENEID" val="Unkown"/>
  <p:tag name="SCENELINKIDS" val="2|3|4|5"/>
  <p:tag name="ANIMSTRING" val="bd1cf8d96bd1daa01138426dbf6166dd"/>
</p:tagLst>
</file>

<file path=ppt/tags/tag197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198.xml><?xml version="1.0" encoding="utf-8"?>
<p:tagLst xmlns:p="http://schemas.openxmlformats.org/presentationml/2006/main">
  <p:tag name="PA" val="v5.2.8"/>
</p:tagLst>
</file>

<file path=ppt/tags/tag199.xml><?xml version="1.0" encoding="utf-8"?>
<p:tagLst xmlns:p="http://schemas.openxmlformats.org/presentationml/2006/main">
  <p:tag name="RESOURCELIBID_LIB" val="57403"/>
</p:tagLst>
</file>

<file path=ppt/tags/tag2.xml><?xml version="1.0" encoding="utf-8"?>
<p:tagLst xmlns:p="http://schemas.openxmlformats.org/presentationml/2006/main">
  <p:tag name="RESOURCELIBID_LIB" val="57403"/>
</p:tagLst>
</file>

<file path=ppt/tags/tag20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27018390"/>
  <p:tag name="SCENECOLOR-TEXT" val="Color_Theme"/>
  <p:tag name="SCENECOLOR-TEXT-VALUE" val="1"/>
  <p:tag name="RESOURCEID" val="637032190127048295"/>
  <p:tag name="SCENEID" val="Unkown"/>
  <p:tag name="SCENELINKIDS" val="2|3|4|5"/>
  <p:tag name="ANIMSTRING" val="bd1cf8d96bd1daa01138426dbf6166dd"/>
</p:tagLst>
</file>

<file path=ppt/tags/tag200.xml><?xml version="1.0" encoding="utf-8"?>
<p:tagLst xmlns:p="http://schemas.openxmlformats.org/presentationml/2006/main">
  <p:tag name="PA" val="v5.2.8"/>
</p:tagLst>
</file>

<file path=ppt/tags/tag201.xml><?xml version="1.0" encoding="utf-8"?>
<p:tagLst xmlns:p="http://schemas.openxmlformats.org/presentationml/2006/main">
  <p:tag name="RESOURCELIBID_LIB" val="57403"/>
</p:tagLst>
</file>

<file path=ppt/tags/tag202.xml><?xml version="1.0" encoding="utf-8"?>
<p:tagLst xmlns:p="http://schemas.openxmlformats.org/presentationml/2006/main">
  <p:tag name="PA" val="v5.2.8"/>
</p:tagLst>
</file>

<file path=ppt/tags/tag203.xml><?xml version="1.0" encoding="utf-8"?>
<p:tagLst xmlns:p="http://schemas.openxmlformats.org/presentationml/2006/main">
  <p:tag name="RESOURCELIBID_LIB" val="57403"/>
</p:tagLst>
</file>

<file path=ppt/tags/tag204.xml><?xml version="1.0" encoding="utf-8"?>
<p:tagLst xmlns:p="http://schemas.openxmlformats.org/presentationml/2006/main">
  <p:tag name="PA" val="v5.2.8"/>
</p:tagLst>
</file>

<file path=ppt/tags/tag205.xml><?xml version="1.0" encoding="utf-8"?>
<p:tagLst xmlns:p="http://schemas.openxmlformats.org/presentationml/2006/main">
  <p:tag name="RESOURCELIBID_LIB" val="57403"/>
</p:tagLst>
</file>

<file path=ppt/tags/tag206.xml><?xml version="1.0" encoding="utf-8"?>
<p:tagLst xmlns:p="http://schemas.openxmlformats.org/presentationml/2006/main">
  <p:tag name="PA" val="v5.2.8"/>
</p:tagLst>
</file>

<file path=ppt/tags/tag207.xml><?xml version="1.0" encoding="utf-8"?>
<p:tagLst xmlns:p="http://schemas.openxmlformats.org/presentationml/2006/main">
  <p:tag name="RESOURCELIBID_LIB" val="57403"/>
</p:tagLst>
</file>

<file path=ppt/tags/tag208.xml><?xml version="1.0" encoding="utf-8"?>
<p:tagLst xmlns:p="http://schemas.openxmlformats.org/presentationml/2006/main">
  <p:tag name="PA" val="v5.2.8"/>
</p:tagLst>
</file>

<file path=ppt/tags/tag209.xml><?xml version="1.0" encoding="utf-8"?>
<p:tagLst xmlns:p="http://schemas.openxmlformats.org/presentationml/2006/main">
  <p:tag name="RESOURCELIBID_LIB" val="57403"/>
</p:tagLst>
</file>

<file path=ppt/tags/tag21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27018390"/>
  <p:tag name="SCENECOLOR-TEXT" val="Color_Theme"/>
  <p:tag name="SCENECOLOR-TEXT-VALUE" val="2"/>
  <p:tag name="RESOURCEID" val="637032190127048295"/>
  <p:tag name="SCENEID" val="Unkown"/>
  <p:tag name="SCENELINKIDS" val="2|3|4|5"/>
  <p:tag name="ANIMSTRING" val="bd1cf8d96bd1daa01138426dbf6166dd"/>
</p:tagLst>
</file>

<file path=ppt/tags/tag210.xml><?xml version="1.0" encoding="utf-8"?>
<p:tagLst xmlns:p="http://schemas.openxmlformats.org/presentationml/2006/main">
  <p:tag name="PA" val="v5.2.8"/>
</p:tagLst>
</file>

<file path=ppt/tags/tag211.xml><?xml version="1.0" encoding="utf-8"?>
<p:tagLst xmlns:p="http://schemas.openxmlformats.org/presentationml/2006/main">
  <p:tag name="PA" val="v5.2.8"/>
</p:tagLst>
</file>

<file path=ppt/tags/tag212.xml><?xml version="1.0" encoding="utf-8"?>
<p:tagLst xmlns:p="http://schemas.openxmlformats.org/presentationml/2006/main">
  <p:tag name="RESOURCELIBID_LIB" val="57403"/>
</p:tagLst>
</file>

<file path=ppt/tags/tag213.xml><?xml version="1.0" encoding="utf-8"?>
<p:tagLst xmlns:p="http://schemas.openxmlformats.org/presentationml/2006/main">
  <p:tag name="PA" val="v5.2.8"/>
</p:tagLst>
</file>

<file path=ppt/tags/tag214.xml><?xml version="1.0" encoding="utf-8"?>
<p:tagLst xmlns:p="http://schemas.openxmlformats.org/presentationml/2006/main">
  <p:tag name="RESOURCELIBID_LIB" val="57403"/>
</p:tagLst>
</file>

<file path=ppt/tags/tag215.xml><?xml version="1.0" encoding="utf-8"?>
<p:tagLst xmlns:p="http://schemas.openxmlformats.org/presentationml/2006/main">
  <p:tag name="PA" val="v5.2.8"/>
</p:tagLst>
</file>

<file path=ppt/tags/tag216.xml><?xml version="1.0" encoding="utf-8"?>
<p:tagLst xmlns:p="http://schemas.openxmlformats.org/presentationml/2006/main">
  <p:tag name="PA" val="v5.2.8"/>
</p:tagLst>
</file>

<file path=ppt/tags/tag217.xml><?xml version="1.0" encoding="utf-8"?>
<p:tagLst xmlns:p="http://schemas.openxmlformats.org/presentationml/2006/main">
  <p:tag name="RESOURCELIBID_LIB" val="57403"/>
</p:tagLst>
</file>

<file path=ppt/tags/tag218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87553652"/>
  <p:tag name="SCENECOLOR-TEXT" val="Color_Theme"/>
  <p:tag name="SCENECOLOR-TEXT-VALUE" val="3"/>
  <p:tag name="RESOURCEID" val="637032190187573624"/>
  <p:tag name="SCENEID" val="Unkown"/>
  <p:tag name="SCENELINKIDS" val="2|3|4|5"/>
  <p:tag name="ANIMSTRING" val="bd1cf8d96bd1daa01138426dbf6166dd"/>
</p:tagLst>
</file>

<file path=ppt/tags/tag219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87553652"/>
  <p:tag name="SCENECOLOR-TEXT" val="Color_Theme"/>
  <p:tag name="SCENECOLOR-TEXT-VALUE" val="1"/>
  <p:tag name="RESOURCEID" val="637032190187573624"/>
  <p:tag name="SCENEID" val="Unkown"/>
  <p:tag name="SCENELINKIDS" val="2|3|4|5"/>
  <p:tag name="ANIMSTRING" val="bd1cf8d96bd1daa01138426dbf6166dd"/>
</p:tagLst>
</file>

<file path=ppt/tags/tag22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27018390"/>
  <p:tag name="SCENECOLOR-TEXT" val="Color_Theme"/>
  <p:tag name="SCENECOLOR-TEXT-VALUE" val="1"/>
  <p:tag name="SCANEADDTIONSP" val="false"/>
  <p:tag name="RESOURCEID" val="637032190127048295"/>
  <p:tag name="SCENEID" val="Unkown"/>
  <p:tag name="SCENELINKIDS" val="2|3|4|5"/>
  <p:tag name="ANIMSTRING" val="bd1cf8d96bd1daa01138426dbf6166dd"/>
</p:tagLst>
</file>

<file path=ppt/tags/tag220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87553652"/>
  <p:tag name="SCENECOLOR-TEXT" val="Color_Theme"/>
  <p:tag name="SCENECOLOR-TEXT-VALUE" val="2"/>
  <p:tag name="RESOURCEID" val="637032190187573624"/>
  <p:tag name="SCENEID" val="Unkown"/>
  <p:tag name="SCENELINKIDS" val="2|3|4|5"/>
  <p:tag name="ANIMSTRING" val="bd1cf8d96bd1daa01138426dbf6166dd"/>
</p:tagLst>
</file>

<file path=ppt/tags/tag221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87553652"/>
  <p:tag name="SCENECOLOR-TEXT" val="Color_Theme"/>
  <p:tag name="SCENECOLOR-TEXT-VALUE" val="1"/>
  <p:tag name="SCANEADDTIONSP" val="false"/>
  <p:tag name="RESOURCEID" val="637032190187573624"/>
  <p:tag name="SCENEID" val="Unkown"/>
  <p:tag name="SCENELINKIDS" val="2|3|4|5"/>
  <p:tag name="ANIMSTRING" val="bd1cf8d96bd1daa01138426dbf6166dd"/>
</p:tagLst>
</file>

<file path=ppt/tags/tag222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223.xml><?xml version="1.0" encoding="utf-8"?>
<p:tagLst xmlns:p="http://schemas.openxmlformats.org/presentationml/2006/main">
  <p:tag name="PA" val="v5.2.8"/>
</p:tagLst>
</file>

<file path=ppt/tags/tag224.xml><?xml version="1.0" encoding="utf-8"?>
<p:tagLst xmlns:p="http://schemas.openxmlformats.org/presentationml/2006/main">
  <p:tag name="RESOURCELIBID_LIB" val="57403"/>
</p:tagLst>
</file>

<file path=ppt/tags/tag225.xml><?xml version="1.0" encoding="utf-8"?>
<p:tagLst xmlns:p="http://schemas.openxmlformats.org/presentationml/2006/main">
  <p:tag name="PA" val="v5.2.8"/>
</p:tagLst>
</file>

<file path=ppt/tags/tag226.xml><?xml version="1.0" encoding="utf-8"?>
<p:tagLst xmlns:p="http://schemas.openxmlformats.org/presentationml/2006/main">
  <p:tag name="PA" val="v5.2.8"/>
</p:tagLst>
</file>

<file path=ppt/tags/tag227.xml><?xml version="1.0" encoding="utf-8"?>
<p:tagLst xmlns:p="http://schemas.openxmlformats.org/presentationml/2006/main">
  <p:tag name="PA" val="v5.2.8"/>
</p:tagLst>
</file>

<file path=ppt/tags/tag228.xml><?xml version="1.0" encoding="utf-8"?>
<p:tagLst xmlns:p="http://schemas.openxmlformats.org/presentationml/2006/main">
  <p:tag name="RESOURCELIBID_LIB" val="57403"/>
</p:tagLst>
</file>

<file path=ppt/tags/tag229.xml><?xml version="1.0" encoding="utf-8"?>
<p:tagLst xmlns:p="http://schemas.openxmlformats.org/presentationml/2006/main">
  <p:tag name="PA" val="v5.2.8"/>
</p:tagLst>
</file>

<file path=ppt/tags/tag23.xml><?xml version="1.0" encoding="utf-8"?>
<p:tagLst xmlns:p="http://schemas.openxmlformats.org/presentationml/2006/main">
  <p:tag name="COLORS" val="1,0|2,5385211|3,15594532"/>
  <p:tag name="LINKREPLACED" val="True"/>
  <p:tag name="RESOURCELIBID_LIB" val="57403"/>
</p:tagLst>
</file>

<file path=ppt/tags/tag230.xml><?xml version="1.0" encoding="utf-8"?>
<p:tagLst xmlns:p="http://schemas.openxmlformats.org/presentationml/2006/main">
  <p:tag name="PA" val="v5.2.8"/>
</p:tagLst>
</file>

<file path=ppt/tags/tag231.xml><?xml version="1.0" encoding="utf-8"?>
<p:tagLst xmlns:p="http://schemas.openxmlformats.org/presentationml/2006/main">
  <p:tag name="PA" val="v5.2.8"/>
</p:tagLst>
</file>

<file path=ppt/tags/tag232.xml><?xml version="1.0" encoding="utf-8"?>
<p:tagLst xmlns:p="http://schemas.openxmlformats.org/presentationml/2006/main">
  <p:tag name="RESOURCELIBID_LIB" val="57403"/>
</p:tagLst>
</file>

<file path=ppt/tags/tag233.xml><?xml version="1.0" encoding="utf-8"?>
<p:tagLst xmlns:p="http://schemas.openxmlformats.org/presentationml/2006/main">
  <p:tag name="PA" val="v5.2.8"/>
</p:tagLst>
</file>

<file path=ppt/tags/tag234.xml><?xml version="1.0" encoding="utf-8"?>
<p:tagLst xmlns:p="http://schemas.openxmlformats.org/presentationml/2006/main">
  <p:tag name="RESOURCELIBID_LIB" val="57403"/>
</p:tagLst>
</file>

<file path=ppt/tags/tag235.xml><?xml version="1.0" encoding="utf-8"?>
<p:tagLst xmlns:p="http://schemas.openxmlformats.org/presentationml/2006/main">
  <p:tag name="PA" val="v5.2.8"/>
</p:tagLst>
</file>

<file path=ppt/tags/tag236.xml><?xml version="1.0" encoding="utf-8"?>
<p:tagLst xmlns:p="http://schemas.openxmlformats.org/presentationml/2006/main">
  <p:tag name="RESOURCELIBID_LIB" val="57403"/>
</p:tagLst>
</file>

<file path=ppt/tags/tag237.xml><?xml version="1.0" encoding="utf-8"?>
<p:tagLst xmlns:p="http://schemas.openxmlformats.org/presentationml/2006/main">
  <p:tag name="PA" val="v5.2.8"/>
</p:tagLst>
</file>

<file path=ppt/tags/tag238.xml><?xml version="1.0" encoding="utf-8"?>
<p:tagLst xmlns:p="http://schemas.openxmlformats.org/presentationml/2006/main">
  <p:tag name="PA" val="v5.2.8"/>
</p:tagLst>
</file>

<file path=ppt/tags/tag239.xml><?xml version="1.0" encoding="utf-8"?>
<p:tagLst xmlns:p="http://schemas.openxmlformats.org/presentationml/2006/main">
  <p:tag name="RESOURCELIBID_LIB" val="57403"/>
</p:tagLst>
</file>

<file path=ppt/tags/tag24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27927782"/>
  <p:tag name="SCENECOLOR-TEXT" val="Color_Theme"/>
  <p:tag name="SCENECOLOR-TEXT-VALUE" val="3"/>
  <p:tag name="RESOURCEID" val="637032190128027741"/>
  <p:tag name="SCENEID" val="Unkown"/>
  <p:tag name="SCENELINKIDS" val="2|3|4|5"/>
  <p:tag name="ANIMSTRING" val="bd1cf8d96bd1daa01138426dbf6166dd"/>
</p:tagLst>
</file>

<file path=ppt/tags/tag240.xml><?xml version="1.0" encoding="utf-8"?>
<p:tagLst xmlns:p="http://schemas.openxmlformats.org/presentationml/2006/main">
  <p:tag name="PA" val="v5.2.8"/>
</p:tagLst>
</file>

<file path=ppt/tags/tag241.xml><?xml version="1.0" encoding="utf-8"?>
<p:tagLst xmlns:p="http://schemas.openxmlformats.org/presentationml/2006/main">
  <p:tag name="RESOURCELIBID_LIB" val="57403"/>
</p:tagLst>
</file>

<file path=ppt/tags/tag242.xml><?xml version="1.0" encoding="utf-8"?>
<p:tagLst xmlns:p="http://schemas.openxmlformats.org/presentationml/2006/main">
  <p:tag name="PA" val="v5.2.8"/>
</p:tagLst>
</file>

<file path=ppt/tags/tag243.xml><?xml version="1.0" encoding="utf-8"?>
<p:tagLst xmlns:p="http://schemas.openxmlformats.org/presentationml/2006/main">
  <p:tag name="RESOURCELIBID_LIB" val="57403"/>
</p:tagLst>
</file>

<file path=ppt/tags/tag244.xml><?xml version="1.0" encoding="utf-8"?>
<p:tagLst xmlns:p="http://schemas.openxmlformats.org/presentationml/2006/main">
  <p:tag name="PA" val="v5.2.8"/>
</p:tagLst>
</file>

<file path=ppt/tags/tag245.xml><?xml version="1.0" encoding="utf-8"?>
<p:tagLst xmlns:p="http://schemas.openxmlformats.org/presentationml/2006/main">
  <p:tag name="PA" val="v5.2.8"/>
</p:tagLst>
</file>

<file path=ppt/tags/tag246.xml><?xml version="1.0" encoding="utf-8"?>
<p:tagLst xmlns:p="http://schemas.openxmlformats.org/presentationml/2006/main">
  <p:tag name="PA" val="v5.2.8"/>
</p:tagLst>
</file>

<file path=ppt/tags/tag247.xml><?xml version="1.0" encoding="utf-8"?>
<p:tagLst xmlns:p="http://schemas.openxmlformats.org/presentationml/2006/main">
  <p:tag name="RESOURCELIBID_LIB" val="57403"/>
</p:tagLst>
</file>

<file path=ppt/tags/tag25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27927782"/>
  <p:tag name="SCENECOLOR-TEXT" val="Color_Theme"/>
  <p:tag name="SCENECOLOR-TEXT-VALUE" val="1"/>
  <p:tag name="RESOURCEID" val="637032190128027741"/>
  <p:tag name="SCENEID" val="Unkown"/>
  <p:tag name="SCENELINKIDS" val="2|3|4|5"/>
  <p:tag name="ANIMSTRING" val="bd1cf8d96bd1daa01138426dbf6166dd"/>
</p:tagLst>
</file>

<file path=ppt/tags/tag26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27927782"/>
  <p:tag name="SCENECOLOR-TEXT" val="Color_Theme"/>
  <p:tag name="SCENECOLOR-TEXT-VALUE" val="2"/>
  <p:tag name="RESOURCEID" val="637032190128027741"/>
  <p:tag name="SCENEID" val="Unkown"/>
  <p:tag name="SCENELINKIDS" val="2|3|4|5"/>
  <p:tag name="ANIMSTRING" val="bd1cf8d96bd1daa01138426dbf6166dd"/>
</p:tagLst>
</file>

<file path=ppt/tags/tag27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27927782"/>
  <p:tag name="SCENECOLOR-TEXT" val="Color_Theme"/>
  <p:tag name="SCENECOLOR-TEXT-VALUE" val="1"/>
  <p:tag name="SCANEADDTIONSP" val="false"/>
  <p:tag name="RESOURCEID" val="637032190128027741"/>
  <p:tag name="SCENEID" val="Unkown"/>
  <p:tag name="SCENELINKIDS" val="2|3|4|5"/>
  <p:tag name="ANIMSTRING" val="bd1cf8d96bd1daa01138426dbf6166dd"/>
</p:tagLst>
</file>

<file path=ppt/tags/tag28.xml><?xml version="1.0" encoding="utf-8"?>
<p:tagLst xmlns:p="http://schemas.openxmlformats.org/presentationml/2006/main">
  <p:tag name="COLORS" val="1,0|2,5385211|3,15594532"/>
  <p:tag name="LINKREPLACED" val="True"/>
  <p:tag name="RESOURCELIBID_LIB" val="57403"/>
</p:tagLst>
</file>

<file path=ppt/tags/tag29.xml><?xml version="1.0" encoding="utf-8"?>
<p:tagLst xmlns:p="http://schemas.openxmlformats.org/presentationml/2006/main">
  <p:tag name="PA" val="v5.2.8"/>
</p:tagLst>
</file>

<file path=ppt/tags/tag3.xml><?xml version="1.0" encoding="utf-8"?>
<p:tagLst xmlns:p="http://schemas.openxmlformats.org/presentationml/2006/main">
  <p:tag name="PA" val="v5.2.8"/>
  <p:tag name="SHADOWSRC" val="true"/>
  <p:tag name="SCENESHAPETYPE" val="SceneShape"/>
  <p:tag name="SCENESHAPESUBTYPE" val="ScenePicShape"/>
  <p:tag name="SCENESHAPENAME" val="幻影图形"/>
  <p:tag name="LOOPID" val="637032190124349862"/>
  <p:tag name="SCANEADDTIONSP" val="false"/>
  <p:tag name="RESOURCEID" val="637032190124369857"/>
  <p:tag name="SCENEID" val="Unkown"/>
  <p:tag name="SCENELINKIDS" val="2|3|4|5"/>
  <p:tag name="ANIMSTRING" val="97dc195e9db14a91331b8d825796bfd8"/>
</p:tagLst>
</file>

<file path=ppt/tags/tag30.xml><?xml version="1.0" encoding="utf-8"?>
<p:tagLst xmlns:p="http://schemas.openxmlformats.org/presentationml/2006/main">
  <p:tag name="PA" val="v5.2.8"/>
</p:tagLst>
</file>

<file path=ppt/tags/tag31.xml><?xml version="1.0" encoding="utf-8"?>
<p:tagLst xmlns:p="http://schemas.openxmlformats.org/presentationml/2006/main">
  <p:tag name="RESOURCELIBID_LIB" val="57403"/>
</p:tagLst>
</file>

<file path=ppt/tags/tag32.xml><?xml version="1.0" encoding="utf-8"?>
<p:tagLst xmlns:p="http://schemas.openxmlformats.org/presentationml/2006/main">
  <p:tag name="PA" val="v5.2.8"/>
</p:tagLst>
</file>

<file path=ppt/tags/tag33.xml><?xml version="1.0" encoding="utf-8"?>
<p:tagLst xmlns:p="http://schemas.openxmlformats.org/presentationml/2006/main">
  <p:tag name="RESOURCELIBID_LIB" val="57403"/>
</p:tagLst>
</file>

<file path=ppt/tags/tag34.xml><?xml version="1.0" encoding="utf-8"?>
<p:tagLst xmlns:p="http://schemas.openxmlformats.org/presentationml/2006/main">
  <p:tag name="PA" val="v5.2.8"/>
</p:tagLst>
</file>

<file path=ppt/tags/tag35.xml><?xml version="1.0" encoding="utf-8"?>
<p:tagLst xmlns:p="http://schemas.openxmlformats.org/presentationml/2006/main">
  <p:tag name="PA" val="v5.2.8"/>
</p:tagLst>
</file>

<file path=ppt/tags/tag36.xml><?xml version="1.0" encoding="utf-8"?>
<p:tagLst xmlns:p="http://schemas.openxmlformats.org/presentationml/2006/main">
  <p:tag name="RESOURCELIBID_LIB" val="57403"/>
</p:tagLst>
</file>

<file path=ppt/tags/tag37.xml><?xml version="1.0" encoding="utf-8"?>
<p:tagLst xmlns:p="http://schemas.openxmlformats.org/presentationml/2006/main">
  <p:tag name="PA" val="v5.2.8"/>
</p:tagLst>
</file>

<file path=ppt/tags/tag38.xml><?xml version="1.0" encoding="utf-8"?>
<p:tagLst xmlns:p="http://schemas.openxmlformats.org/presentationml/2006/main">
  <p:tag name="RESOURCELIBID_LIB" val="57403"/>
</p:tagLst>
</file>

<file path=ppt/tags/tag39.xml><?xml version="1.0" encoding="utf-8"?>
<p:tagLst xmlns:p="http://schemas.openxmlformats.org/presentationml/2006/main">
  <p:tag name="PA" val="v5.2.8"/>
</p:tagLst>
</file>

<file path=ppt/tags/tag4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幻影图形"/>
  <p:tag name="LOOPID" val="637032190124349862"/>
  <p:tag name="RESOURCEID" val="637032190124369857"/>
  <p:tag name="SCENEID" val="Unkown"/>
  <p:tag name="SCENELINKIDS" val="2|3|4|5"/>
  <p:tag name="ANIMSTRING" val="97dc195e9db14a91331b8d825796bfd8"/>
  <p:tag name="PA" val="v5.2.8"/>
</p:tagLst>
</file>

<file path=ppt/tags/tag40.xml><?xml version="1.0" encoding="utf-8"?>
<p:tagLst xmlns:p="http://schemas.openxmlformats.org/presentationml/2006/main">
  <p:tag name="RESOURCELIBID_LIB" val="57403"/>
</p:tagLst>
</file>

<file path=ppt/tags/tag41.xml><?xml version="1.0" encoding="utf-8"?>
<p:tagLst xmlns:p="http://schemas.openxmlformats.org/presentationml/2006/main">
  <p:tag name="PA" val="v5.2.8"/>
</p:tagLst>
</file>

<file path=ppt/tags/tag42.xml><?xml version="1.0" encoding="utf-8"?>
<p:tagLst xmlns:p="http://schemas.openxmlformats.org/presentationml/2006/main">
  <p:tag name="PA" val="v5.2.8"/>
</p:tagLst>
</file>

<file path=ppt/tags/tag43.xml><?xml version="1.0" encoding="utf-8"?>
<p:tagLst xmlns:p="http://schemas.openxmlformats.org/presentationml/2006/main">
  <p:tag name="RESOURCELIBID_LIB" val="57403"/>
</p:tagLst>
</file>

<file path=ppt/tags/tag44.xml><?xml version="1.0" encoding="utf-8"?>
<p:tagLst xmlns:p="http://schemas.openxmlformats.org/presentationml/2006/main">
  <p:tag name="PA" val="v5.2.8"/>
</p:tagLst>
</file>

<file path=ppt/tags/tag45.xml><?xml version="1.0" encoding="utf-8"?>
<p:tagLst xmlns:p="http://schemas.openxmlformats.org/presentationml/2006/main">
  <p:tag name="RESOURCELIBID_LIB" val="57403"/>
</p:tagLst>
</file>

<file path=ppt/tags/tag46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31515747"/>
  <p:tag name="SCENECOLOR-TEXT" val="Color_Theme"/>
  <p:tag name="SCENECOLOR-TEXT-VALUE" val="3"/>
  <p:tag name="RESOURCEID" val="637032190131545712"/>
  <p:tag name="SCENEID" val="Unkown"/>
  <p:tag name="SCENELINKIDS" val="2|3|4|5"/>
  <p:tag name="ANIMSTRING" val="bd1cf8d96bd1daa01138426dbf6166dd"/>
</p:tagLst>
</file>

<file path=ppt/tags/tag47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31515747"/>
  <p:tag name="SCENECOLOR-TEXT" val="Color_Theme"/>
  <p:tag name="SCENECOLOR-TEXT-VALUE" val="1"/>
  <p:tag name="RESOURCEID" val="637032190131545712"/>
  <p:tag name="SCENEID" val="Unkown"/>
  <p:tag name="SCENELINKIDS" val="2|3|4|5"/>
  <p:tag name="ANIMSTRING" val="bd1cf8d96bd1daa01138426dbf6166dd"/>
</p:tagLst>
</file>

<file path=ppt/tags/tag48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31515747"/>
  <p:tag name="SCENECOLOR-TEXT" val="Color_Theme"/>
  <p:tag name="SCENECOLOR-TEXT-VALUE" val="2"/>
  <p:tag name="RESOURCEID" val="637032190131545712"/>
  <p:tag name="SCENEID" val="Unkown"/>
  <p:tag name="SCENELINKIDS" val="2|3|4|5"/>
  <p:tag name="ANIMSTRING" val="bd1cf8d96bd1daa01138426dbf6166dd"/>
</p:tagLst>
</file>

<file path=ppt/tags/tag49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31515747"/>
  <p:tag name="SCENECOLOR-TEXT" val="Color_Theme"/>
  <p:tag name="SCENECOLOR-TEXT-VALUE" val="1"/>
  <p:tag name="SCANEADDTIONSP" val="false"/>
  <p:tag name="RESOURCEID" val="637032190131545712"/>
  <p:tag name="SCENEID" val="Unkown"/>
  <p:tag name="SCENELINKIDS" val="2|3|4|5"/>
  <p:tag name="ANIMSTRING" val="bd1cf8d96bd1daa01138426dbf6166dd"/>
</p:tagLst>
</file>

<file path=ppt/tags/tag5.xml><?xml version="1.0" encoding="utf-8"?>
<p:tagLst xmlns:p="http://schemas.openxmlformats.org/presentationml/2006/main">
  <p:tag name="PA" val="v5.2.8"/>
  <p:tag name="SCANEADDTIONSP" val="true"/>
  <p:tag name="SCENESHAPETYPE" val="SceneShape"/>
  <p:tag name="SCENESHAPESUBTYPE" val="ScenePicShape"/>
  <p:tag name="SCENESHAPENAME" val="幻影图形"/>
  <p:tag name="LOOPID" val="637032190124349862"/>
  <p:tag name="RESOURCEID" val="637032190124369857"/>
  <p:tag name="SCENEID" val="Unkown"/>
  <p:tag name="SCENELINKIDS" val="2|3|4|5"/>
  <p:tag name="ANIMSTRING" val="97dc195e9db14a91331b8d825796bfd8"/>
</p:tagLst>
</file>

<file path=ppt/tags/tag50.xml><?xml version="1.0" encoding="utf-8"?>
<p:tagLst xmlns:p="http://schemas.openxmlformats.org/presentationml/2006/main">
  <p:tag name="COLORS" val="1,0|2,5385211|3,15594532"/>
  <p:tag name="LINKREPLACED" val="True"/>
  <p:tag name="RESOURCELIBID_LIB" val="57403"/>
</p:tagLst>
</file>

<file path=ppt/tags/tag51.xml><?xml version="1.0" encoding="utf-8"?>
<p:tagLst xmlns:p="http://schemas.openxmlformats.org/presentationml/2006/main">
  <p:tag name="PA" val="v5.2.8"/>
</p:tagLst>
</file>

<file path=ppt/tags/tag52.xml><?xml version="1.0" encoding="utf-8"?>
<p:tagLst xmlns:p="http://schemas.openxmlformats.org/presentationml/2006/main">
  <p:tag name="RESOURCELIBID_LIB" val="57403"/>
</p:tagLst>
</file>

<file path=ppt/tags/tag53.xml><?xml version="1.0" encoding="utf-8"?>
<p:tagLst xmlns:p="http://schemas.openxmlformats.org/presentationml/2006/main">
  <p:tag name="PA" val="v5.2.8"/>
</p:tagLst>
</file>

<file path=ppt/tags/tag54.xml><?xml version="1.0" encoding="utf-8"?>
<p:tagLst xmlns:p="http://schemas.openxmlformats.org/presentationml/2006/main">
  <p:tag name="RESOURCELIBID_LIB" val="57403"/>
</p:tagLst>
</file>

<file path=ppt/tags/tag55.xml><?xml version="1.0" encoding="utf-8"?>
<p:tagLst xmlns:p="http://schemas.openxmlformats.org/presentationml/2006/main">
  <p:tag name="PA" val="v5.2.8"/>
</p:tagLst>
</file>

<file path=ppt/tags/tag56.xml><?xml version="1.0" encoding="utf-8"?>
<p:tagLst xmlns:p="http://schemas.openxmlformats.org/presentationml/2006/main">
  <p:tag name="RESOURCELIBID_LIB" val="57403"/>
</p:tagLst>
</file>

<file path=ppt/tags/tag57.xml><?xml version="1.0" encoding="utf-8"?>
<p:tagLst xmlns:p="http://schemas.openxmlformats.org/presentationml/2006/main">
  <p:tag name="PA" val="v5.2.8"/>
</p:tagLst>
</file>

<file path=ppt/tags/tag58.xml><?xml version="1.0" encoding="utf-8"?>
<p:tagLst xmlns:p="http://schemas.openxmlformats.org/presentationml/2006/main">
  <p:tag name="RESOURCELIBID_LIB" val="57403"/>
</p:tagLst>
</file>

<file path=ppt/tags/tag59.xml><?xml version="1.0" encoding="utf-8"?>
<p:tagLst xmlns:p="http://schemas.openxmlformats.org/presentationml/2006/main">
  <p:tag name="PA" val="v5.2.8"/>
</p:tagLst>
</file>

<file path=ppt/tags/tag6.xml><?xml version="1.0" encoding="utf-8"?>
<p:tagLst xmlns:p="http://schemas.openxmlformats.org/presentationml/2006/main">
  <p:tag name="SCANEADDTIONSP" val="true"/>
  <p:tag name="SCENESHAPETYPE" val="SceneShape"/>
  <p:tag name="SCENESHAPESUBTYPE" val="ScenePicShape"/>
  <p:tag name="SCENESHAPENAME" val="幻影图形"/>
  <p:tag name="LOOPID" val="637032190124349862"/>
  <p:tag name="RESOURCEID" val="637032190124369857"/>
  <p:tag name="SCENEID" val="Unkown"/>
  <p:tag name="SCENELINKIDS" val="2|3|4|5"/>
  <p:tag name="ANIMSTRING" val="97dc195e9db14a91331b8d825796bfd8"/>
  <p:tag name="PA" val="v5.2.8"/>
</p:tagLst>
</file>

<file path=ppt/tags/tag60.xml><?xml version="1.0" encoding="utf-8"?>
<p:tagLst xmlns:p="http://schemas.openxmlformats.org/presentationml/2006/main">
  <p:tag name="PA" val="v5.2.8"/>
</p:tagLst>
</file>

<file path=ppt/tags/tag61.xml><?xml version="1.0" encoding="utf-8"?>
<p:tagLst xmlns:p="http://schemas.openxmlformats.org/presentationml/2006/main">
  <p:tag name="PA" val="v5.2.8"/>
</p:tagLst>
</file>

<file path=ppt/tags/tag62.xml><?xml version="1.0" encoding="utf-8"?>
<p:tagLst xmlns:p="http://schemas.openxmlformats.org/presentationml/2006/main">
  <p:tag name="RESOURCELIBID_LIB" val="57403"/>
</p:tagLst>
</file>

<file path=ppt/tags/tag63.xml><?xml version="1.0" encoding="utf-8"?>
<p:tagLst xmlns:p="http://schemas.openxmlformats.org/presentationml/2006/main">
  <p:tag name="PA" val="v5.2.8"/>
</p:tagLst>
</file>

<file path=ppt/tags/tag64.xml><?xml version="1.0" encoding="utf-8"?>
<p:tagLst xmlns:p="http://schemas.openxmlformats.org/presentationml/2006/main">
  <p:tag name="RESOURCELIBID_LIB" val="57403"/>
</p:tagLst>
</file>

<file path=ppt/tags/tag65.xml><?xml version="1.0" encoding="utf-8"?>
<p:tagLst xmlns:p="http://schemas.openxmlformats.org/presentationml/2006/main">
  <p:tag name="PA" val="v5.2.8"/>
</p:tagLst>
</file>

<file path=ppt/tags/tag66.xml><?xml version="1.0" encoding="utf-8"?>
<p:tagLst xmlns:p="http://schemas.openxmlformats.org/presentationml/2006/main">
  <p:tag name="RESOURCELIBID_LIB" val="57403"/>
</p:tagLst>
</file>

<file path=ppt/tags/tag67.xml><?xml version="1.0" encoding="utf-8"?>
<p:tagLst xmlns:p="http://schemas.openxmlformats.org/presentationml/2006/main">
  <p:tag name="PA" val="v5.2.8"/>
</p:tagLst>
</file>

<file path=ppt/tags/tag68.xml><?xml version="1.0" encoding="utf-8"?>
<p:tagLst xmlns:p="http://schemas.openxmlformats.org/presentationml/2006/main">
  <p:tag name="RESOURCELIBID_LIB" val="57403"/>
</p:tagLst>
</file>

<file path=ppt/tags/tag69.xml><?xml version="1.0" encoding="utf-8"?>
<p:tagLst xmlns:p="http://schemas.openxmlformats.org/presentationml/2006/main">
  <p:tag name="PA" val="v5.2.8"/>
</p:tagLst>
</file>

<file path=ppt/tags/tag7.xml><?xml version="1.0" encoding="utf-8"?>
<p:tagLst xmlns:p="http://schemas.openxmlformats.org/presentationml/2006/main">
  <p:tag name="LINKREPLACED" val="True"/>
  <p:tag name="RESOURCELIBID_LIB" val="57403"/>
</p:tagLst>
</file>

<file path=ppt/tags/tag70.xml><?xml version="1.0" encoding="utf-8"?>
<p:tagLst xmlns:p="http://schemas.openxmlformats.org/presentationml/2006/main">
  <p:tag name="RESOURCELIBID_LIB" val="57403"/>
</p:tagLst>
</file>

<file path=ppt/tags/tag71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36083125"/>
  <p:tag name="SCENECOLOR-TEXT" val="Color_Theme"/>
  <p:tag name="SCENECOLOR-TEXT-VALUE" val="3"/>
  <p:tag name="RESOURCEID" val="637032190136103107"/>
  <p:tag name="SCENEID" val="Unkown"/>
  <p:tag name="SCENELINKIDS" val="2|3|4|5"/>
  <p:tag name="ANIMSTRING" val="bd1cf8d96bd1daa01138426dbf6166dd"/>
</p:tagLst>
</file>

<file path=ppt/tags/tag72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36083125"/>
  <p:tag name="SCENECOLOR-TEXT" val="Color_Theme"/>
  <p:tag name="SCENECOLOR-TEXT-VALUE" val="1"/>
  <p:tag name="RESOURCEID" val="637032190136103107"/>
  <p:tag name="SCENEID" val="Unkown"/>
  <p:tag name="SCENELINKIDS" val="2|3|4|5"/>
  <p:tag name="ANIMSTRING" val="bd1cf8d96bd1daa01138426dbf6166dd"/>
</p:tagLst>
</file>

<file path=ppt/tags/tag73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36083125"/>
  <p:tag name="SCENECOLOR-TEXT" val="Color_Theme"/>
  <p:tag name="SCENECOLOR-TEXT-VALUE" val="2"/>
  <p:tag name="RESOURCEID" val="637032190136103107"/>
  <p:tag name="SCENEID" val="Unkown"/>
  <p:tag name="SCENELINKIDS" val="2|3|4|5"/>
  <p:tag name="ANIMSTRING" val="bd1cf8d96bd1daa01138426dbf6166dd"/>
</p:tagLst>
</file>

<file path=ppt/tags/tag74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36083125"/>
  <p:tag name="SCENECOLOR-TEXT" val="Color_Theme"/>
  <p:tag name="SCENECOLOR-TEXT-VALUE" val="1"/>
  <p:tag name="SCANEADDTIONSP" val="false"/>
  <p:tag name="RESOURCEID" val="637032190136103107"/>
  <p:tag name="SCENEID" val="Unkown"/>
  <p:tag name="SCENELINKIDS" val="2|3|4|5"/>
  <p:tag name="ANIMSTRING" val="bd1cf8d96bd1daa01138426dbf6166dd"/>
</p:tagLst>
</file>

<file path=ppt/tags/tag75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76.xml><?xml version="1.0" encoding="utf-8"?>
<p:tagLst xmlns:p="http://schemas.openxmlformats.org/presentationml/2006/main">
  <p:tag name="PA" val="v5.2.8"/>
</p:tagLst>
</file>

<file path=ppt/tags/tag77.xml><?xml version="1.0" encoding="utf-8"?>
<p:tagLst xmlns:p="http://schemas.openxmlformats.org/presentationml/2006/main">
  <p:tag name="RESOURCELIBID_LIB" val="57403"/>
</p:tagLst>
</file>

<file path=ppt/tags/tag78.xml><?xml version="1.0" encoding="utf-8"?>
<p:tagLst xmlns:p="http://schemas.openxmlformats.org/presentationml/2006/main">
  <p:tag name="PA" val="v5.2.8"/>
</p:tagLst>
</file>

<file path=ppt/tags/tag79.xml><?xml version="1.0" encoding="utf-8"?>
<p:tagLst xmlns:p="http://schemas.openxmlformats.org/presentationml/2006/main">
  <p:tag name="RESOURCELIBID_LIB" val="57403"/>
</p:tagLst>
</file>

<file path=ppt/tags/tag8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24989500"/>
  <p:tag name="SCENECOLOR-TEXT" val="Color_Theme"/>
  <p:tag name="SCENECOLOR-TEXT-VALUE" val="3"/>
  <p:tag name="RESOURCEID" val="637032190125019479"/>
  <p:tag name="SCENEID" val="Unkown"/>
  <p:tag name="SCENELINKIDS" val="2|3|4"/>
  <p:tag name="ANIMSTRING" val="294b7bf317c2d9e0d18e1bd24cbfd049"/>
</p:tagLst>
</file>

<file path=ppt/tags/tag80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37262447"/>
  <p:tag name="SCENECOLOR-TEXT" val="Color_Theme"/>
  <p:tag name="SCENECOLOR-TEXT-VALUE" val="3"/>
  <p:tag name="RESOURCEID" val="637032190137292427"/>
  <p:tag name="SCENEID" val="Unkown"/>
  <p:tag name="SCENELINKIDS" val="2|3|4|5"/>
  <p:tag name="ANIMSTRING" val="bd1cf8d96bd1daa01138426dbf6166dd"/>
</p:tagLst>
</file>

<file path=ppt/tags/tag81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37262447"/>
  <p:tag name="SCENECOLOR-TEXT" val="Color_Theme"/>
  <p:tag name="SCENECOLOR-TEXT-VALUE" val="1"/>
  <p:tag name="RESOURCEID" val="637032190137292427"/>
  <p:tag name="SCENEID" val="Unkown"/>
  <p:tag name="SCENELINKIDS" val="2|3|4|5"/>
  <p:tag name="ANIMSTRING" val="bd1cf8d96bd1daa01138426dbf6166dd"/>
</p:tagLst>
</file>

<file path=ppt/tags/tag82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37262447"/>
  <p:tag name="SCENECOLOR-TEXT" val="Color_Theme"/>
  <p:tag name="SCENECOLOR-TEXT-VALUE" val="2"/>
  <p:tag name="RESOURCEID" val="637032190137292427"/>
  <p:tag name="SCENEID" val="Unkown"/>
  <p:tag name="SCENELINKIDS" val="2|3|4|5"/>
  <p:tag name="ANIMSTRING" val="bd1cf8d96bd1daa01138426dbf6166dd"/>
</p:tagLst>
</file>

<file path=ppt/tags/tag83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37262447"/>
  <p:tag name="SCENECOLOR-TEXT" val="Color_Theme"/>
  <p:tag name="SCENECOLOR-TEXT-VALUE" val="1"/>
  <p:tag name="SCANEADDTIONSP" val="false"/>
  <p:tag name="RESOURCEID" val="637032190137292427"/>
  <p:tag name="SCENEID" val="Unkown"/>
  <p:tag name="SCENELINKIDS" val="2|3|4|5"/>
  <p:tag name="ANIMSTRING" val="bd1cf8d96bd1daa01138426dbf6166dd"/>
</p:tagLst>
</file>

<file path=ppt/tags/tag84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85.xml><?xml version="1.0" encoding="utf-8"?>
<p:tagLst xmlns:p="http://schemas.openxmlformats.org/presentationml/2006/main">
  <p:tag name="PA" val="v5.2.8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7032190138131950"/>
  <p:tag name="SCENECOLOR-TEXT" val="Color_Theme"/>
  <p:tag name="SCENECOLOR-TEXT-VALUE" val="3"/>
  <p:tag name="RESOURCEID" val="637032190138161939"/>
  <p:tag name="SCENEID" val="Unkown"/>
  <p:tag name="SCENELINKIDS" val="2|3|4|5"/>
  <p:tag name="ANIMSTRING" val="bd1cf8d96bd1daa01138426dbf6166dd"/>
</p:tagLst>
</file>

<file path=ppt/tags/tag86.xml><?xml version="1.0" encoding="utf-8"?>
<p:tagLst xmlns:p="http://schemas.openxmlformats.org/presentationml/2006/main">
  <p:tag name="PA" val="v5.2.8"/>
  <p:tag name="SCANEADDTIONSP" val="true"/>
  <p:tag name="SCENESHAPETYPE" val="SceneText"/>
  <p:tag name="SCENESHAPESUBTYPE" val="SceneTitleText"/>
  <p:tag name="SCENESHAPENAME" val="抖音文本"/>
  <p:tag name="TXTGRP" val="637032190138131950"/>
  <p:tag name="SCENECOLOR-TEXT" val="Color_Theme"/>
  <p:tag name="SCENECOLOR-TEXT-VALUE" val="1"/>
  <p:tag name="RESOURCEID" val="637032190138161939"/>
  <p:tag name="SCENEID" val="Unkown"/>
  <p:tag name="SCENELINKIDS" val="2|3|4|5"/>
  <p:tag name="ANIMSTRING" val="bd1cf8d96bd1daa01138426dbf6166dd"/>
</p:tagLst>
</file>

<file path=ppt/tags/tag87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38131950"/>
  <p:tag name="SCENECOLOR-TEXT" val="Color_Theme"/>
  <p:tag name="SCENECOLOR-TEXT-VALUE" val="2"/>
  <p:tag name="RESOURCEID" val="637032190138161939"/>
  <p:tag name="SCENEID" val="Unkown"/>
  <p:tag name="SCENELINKIDS" val="2|3|4|5"/>
  <p:tag name="ANIMSTRING" val="bd1cf8d96bd1daa01138426dbf6166dd"/>
</p:tagLst>
</file>

<file path=ppt/tags/tag88.xml><?xml version="1.0" encoding="utf-8"?>
<p:tagLst xmlns:p="http://schemas.openxmlformats.org/presentationml/2006/main">
  <p:tag name="PA" val="v5.2.8"/>
  <p:tag name="SHADOWSRC" val="true"/>
  <p:tag name="SCENESHAPETYPE" val="SceneText"/>
  <p:tag name="SCENESHAPESUBTYPE" val="SceneTitleText"/>
  <p:tag name="SCENESHAPENAME" val="抖音文本"/>
  <p:tag name="TXTGRP" val="637032190138131950"/>
  <p:tag name="SCENECOLOR-TEXT" val="Color_Theme"/>
  <p:tag name="SCENECOLOR-TEXT-VALUE" val="1"/>
  <p:tag name="SCANEADDTIONSP" val="false"/>
  <p:tag name="RESOURCEID" val="637032190138161939"/>
  <p:tag name="SCENEID" val="Unkown"/>
  <p:tag name="SCENELINKIDS" val="2|3|4|5"/>
  <p:tag name="ANIMSTRING" val="bd1cf8d96bd1daa01138426dbf6166dd"/>
</p:tagLst>
</file>

<file path=ppt/tags/tag89.xml><?xml version="1.0" encoding="utf-8"?>
<p:tagLst xmlns:p="http://schemas.openxmlformats.org/presentationml/2006/main">
  <p:tag name="COLORS" val="1,16777215|2,5385211|3,15594532"/>
  <p:tag name="LINKREPLACED" val="True"/>
  <p:tag name="RESOURCELIBID_LIB" val="57403"/>
</p:tagLst>
</file>

<file path=ppt/tags/tag9.xml><?xml version="1.0" encoding="utf-8"?>
<p:tagLst xmlns:p="http://schemas.openxmlformats.org/presentationml/2006/main">
  <p:tag name="PA" val="v5.2.8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7032190124989500"/>
  <p:tag name="SCENECOLOR-TEXT" val="Color_Theme"/>
  <p:tag name="SCENECOLOR-TEXT-VALUE" val="2"/>
  <p:tag name="RESOURCEID" val="637032190125019479"/>
  <p:tag name="SCENEID" val="Unkown"/>
  <p:tag name="SCENELINKIDS" val="2|3|4"/>
  <p:tag name="ANIMSTRING" val="294b7bf317c2d9e0d18e1bd24cbfd049"/>
</p:tagLst>
</file>

<file path=ppt/tags/tag90.xml><?xml version="1.0" encoding="utf-8"?>
<p:tagLst xmlns:p="http://schemas.openxmlformats.org/presentationml/2006/main">
  <p:tag name="PA" val="v5.2.8"/>
</p:tagLst>
</file>

<file path=ppt/tags/tag91.xml><?xml version="1.0" encoding="utf-8"?>
<p:tagLst xmlns:p="http://schemas.openxmlformats.org/presentationml/2006/main">
  <p:tag name="RESOURCELIBID_LIB" val="57403"/>
</p:tagLst>
</file>

<file path=ppt/tags/tag92.xml><?xml version="1.0" encoding="utf-8"?>
<p:tagLst xmlns:p="http://schemas.openxmlformats.org/presentationml/2006/main">
  <p:tag name="PA" val="v5.2.8"/>
</p:tagLst>
</file>

<file path=ppt/tags/tag93.xml><?xml version="1.0" encoding="utf-8"?>
<p:tagLst xmlns:p="http://schemas.openxmlformats.org/presentationml/2006/main">
  <p:tag name="RESOURCELIBID_LIB" val="57403"/>
</p:tagLst>
</file>

<file path=ppt/tags/tag94.xml><?xml version="1.0" encoding="utf-8"?>
<p:tagLst xmlns:p="http://schemas.openxmlformats.org/presentationml/2006/main">
  <p:tag name="PA" val="v5.2.8"/>
</p:tagLst>
</file>

<file path=ppt/tags/tag95.xml><?xml version="1.0" encoding="utf-8"?>
<p:tagLst xmlns:p="http://schemas.openxmlformats.org/presentationml/2006/main">
  <p:tag name="PA" val="v5.2.8"/>
</p:tagLst>
</file>

<file path=ppt/tags/tag96.xml><?xml version="1.0" encoding="utf-8"?>
<p:tagLst xmlns:p="http://schemas.openxmlformats.org/presentationml/2006/main">
  <p:tag name="PA" val="v5.2.8"/>
</p:tagLst>
</file>

<file path=ppt/tags/tag97.xml><?xml version="1.0" encoding="utf-8"?>
<p:tagLst xmlns:p="http://schemas.openxmlformats.org/presentationml/2006/main">
  <p:tag name="RESOURCELIBID_LIB" val="57403"/>
</p:tagLst>
</file>

<file path=ppt/tags/tag98.xml><?xml version="1.0" encoding="utf-8"?>
<p:tagLst xmlns:p="http://schemas.openxmlformats.org/presentationml/2006/main">
  <p:tag name="PA" val="v5.2.8"/>
</p:tagLst>
</file>

<file path=ppt/tags/tag99.xml><?xml version="1.0" encoding="utf-8"?>
<p:tagLst xmlns:p="http://schemas.openxmlformats.org/presentationml/2006/main">
  <p:tag name="RESOURCELIBID_LIB" val="5740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</Words>
  <Application>WPS 演示</Application>
  <PresentationFormat>宽屏</PresentationFormat>
  <Paragraphs>291</Paragraphs>
  <Slides>87</Slides>
  <Notes>87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101" baseType="lpstr">
      <vt:lpstr>Arial</vt:lpstr>
      <vt:lpstr>方正书宋_GBK</vt:lpstr>
      <vt:lpstr>Wingdings</vt:lpstr>
      <vt:lpstr>Arial Black</vt:lpstr>
      <vt:lpstr>微软雅黑</vt:lpstr>
      <vt:lpstr>汉仪旗黑KW</vt:lpstr>
      <vt:lpstr>华文行楷</vt:lpstr>
      <vt:lpstr>宋体</vt:lpstr>
      <vt:lpstr>Arial Unicode MS</vt:lpstr>
      <vt:lpstr>汉仪书宋二KW</vt:lpstr>
      <vt:lpstr>等线 Light</vt:lpstr>
      <vt:lpstr>汉仪中等线KW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E550</dc:creator>
  <cp:lastModifiedBy>toandfro</cp:lastModifiedBy>
  <cp:revision>12</cp:revision>
  <dcterms:created xsi:type="dcterms:W3CDTF">2020-04-14T04:33:00Z</dcterms:created>
  <dcterms:modified xsi:type="dcterms:W3CDTF">2020-04-14T04:33:00Z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